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6" r:id="rId4"/>
    <p:sldMasterId id="2147483687"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Lst>
  <p:sldSz cy="5143500" cx="9144000"/>
  <p:notesSz cx="6858000" cy="9144000"/>
  <p:embeddedFontLst>
    <p:embeddedFont>
      <p:font typeface="Proxima Nova"/>
      <p:regular r:id="rId68"/>
      <p:bold r:id="rId69"/>
      <p:italic r:id="rId70"/>
      <p:boldItalic r:id="rId71"/>
    </p:embeddedFont>
    <p:embeddedFont>
      <p:font typeface="Roboto Medium"/>
      <p:regular r:id="rId72"/>
      <p:bold r:id="rId73"/>
      <p:italic r:id="rId74"/>
      <p:boldItalic r:id="rId75"/>
    </p:embeddedFont>
    <p:embeddedFont>
      <p:font typeface="Amatic SC"/>
      <p:regular r:id="rId76"/>
      <p:bold r:id="rId77"/>
    </p:embeddedFont>
    <p:embeddedFont>
      <p:font typeface="Baloo 2"/>
      <p:regular r:id="rId78"/>
      <p:bold r:id="rId79"/>
    </p:embeddedFont>
    <p:embeddedFont>
      <p:font typeface="Passion One"/>
      <p:regular r:id="rId80"/>
      <p:bold r:id="rId81"/>
    </p:embeddedFont>
    <p:embeddedFont>
      <p:font typeface="PT Sans"/>
      <p:regular r:id="rId82"/>
      <p:bold r:id="rId83"/>
      <p:italic r:id="rId84"/>
      <p:boldItalic r:id="rId85"/>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7C0C55FF-9234-4D85-B2C3-A58D07B0F792}">
  <a:tblStyle styleId="{7C0C55FF-9234-4D85-B2C3-A58D07B0F792}"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PTSans-italic.fntdata"/><Relationship Id="rId83" Type="http://schemas.openxmlformats.org/officeDocument/2006/relationships/font" Target="fonts/PTSans-bold.fntdata"/><Relationship Id="rId42" Type="http://schemas.openxmlformats.org/officeDocument/2006/relationships/slide" Target="slides/slide36.xml"/><Relationship Id="rId41" Type="http://schemas.openxmlformats.org/officeDocument/2006/relationships/slide" Target="slides/slide35.xml"/><Relationship Id="rId85" Type="http://schemas.openxmlformats.org/officeDocument/2006/relationships/font" Target="fonts/PTSans-boldItalic.fntdata"/><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PassionOne-regular.fntdata"/><Relationship Id="rId82" Type="http://schemas.openxmlformats.org/officeDocument/2006/relationships/font" Target="fonts/PTSans-regular.fntdata"/><Relationship Id="rId81" Type="http://schemas.openxmlformats.org/officeDocument/2006/relationships/font" Target="fonts/PassionOne-bold.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RobotoMedium-bold.fntdata"/><Relationship Id="rId72" Type="http://schemas.openxmlformats.org/officeDocument/2006/relationships/font" Target="fonts/RobotoMedium-regular.fntdata"/><Relationship Id="rId31" Type="http://schemas.openxmlformats.org/officeDocument/2006/relationships/slide" Target="slides/slide25.xml"/><Relationship Id="rId75" Type="http://schemas.openxmlformats.org/officeDocument/2006/relationships/font" Target="fonts/RobotoMedium-boldItalic.fntdata"/><Relationship Id="rId30" Type="http://schemas.openxmlformats.org/officeDocument/2006/relationships/slide" Target="slides/slide24.xml"/><Relationship Id="rId74" Type="http://schemas.openxmlformats.org/officeDocument/2006/relationships/font" Target="fonts/RobotoMedium-italic.fntdata"/><Relationship Id="rId33" Type="http://schemas.openxmlformats.org/officeDocument/2006/relationships/slide" Target="slides/slide27.xml"/><Relationship Id="rId77" Type="http://schemas.openxmlformats.org/officeDocument/2006/relationships/font" Target="fonts/AmaticSC-bold.fntdata"/><Relationship Id="rId32" Type="http://schemas.openxmlformats.org/officeDocument/2006/relationships/slide" Target="slides/slide26.xml"/><Relationship Id="rId76" Type="http://schemas.openxmlformats.org/officeDocument/2006/relationships/font" Target="fonts/AmaticSC-regular.fntdata"/><Relationship Id="rId35" Type="http://schemas.openxmlformats.org/officeDocument/2006/relationships/slide" Target="slides/slide29.xml"/><Relationship Id="rId79" Type="http://schemas.openxmlformats.org/officeDocument/2006/relationships/font" Target="fonts/Baloo2-bold.fntdata"/><Relationship Id="rId34" Type="http://schemas.openxmlformats.org/officeDocument/2006/relationships/slide" Target="slides/slide28.xml"/><Relationship Id="rId78" Type="http://schemas.openxmlformats.org/officeDocument/2006/relationships/font" Target="fonts/Baloo2-regular.fntdata"/><Relationship Id="rId71" Type="http://schemas.openxmlformats.org/officeDocument/2006/relationships/font" Target="fonts/ProximaNova-boldItalic.fntdata"/><Relationship Id="rId70" Type="http://schemas.openxmlformats.org/officeDocument/2006/relationships/font" Target="fonts/ProximaNova-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slide" Target="slides/slide56.xml"/><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slide" Target="slides/slide58.xml"/><Relationship Id="rId63" Type="http://schemas.openxmlformats.org/officeDocument/2006/relationships/slide" Target="slides/slide57.xml"/><Relationship Id="rId22" Type="http://schemas.openxmlformats.org/officeDocument/2006/relationships/slide" Target="slides/slide16.xml"/><Relationship Id="rId66" Type="http://schemas.openxmlformats.org/officeDocument/2006/relationships/slide" Target="slides/slide60.xml"/><Relationship Id="rId21" Type="http://schemas.openxmlformats.org/officeDocument/2006/relationships/slide" Target="slides/slide15.xml"/><Relationship Id="rId65" Type="http://schemas.openxmlformats.org/officeDocument/2006/relationships/slide" Target="slides/slide59.xml"/><Relationship Id="rId24" Type="http://schemas.openxmlformats.org/officeDocument/2006/relationships/slide" Target="slides/slide18.xml"/><Relationship Id="rId68" Type="http://schemas.openxmlformats.org/officeDocument/2006/relationships/font" Target="fonts/ProximaNova-regular.fntdata"/><Relationship Id="rId23" Type="http://schemas.openxmlformats.org/officeDocument/2006/relationships/slide" Target="slides/slide17.xml"/><Relationship Id="rId67" Type="http://schemas.openxmlformats.org/officeDocument/2006/relationships/slide" Target="slides/slide61.xml"/><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ProximaNova-bold.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57" name="Shape 3057"/>
        <p:cNvGrpSpPr/>
        <p:nvPr/>
      </p:nvGrpSpPr>
      <p:grpSpPr>
        <a:xfrm>
          <a:off x="0" y="0"/>
          <a:ext cx="0" cy="0"/>
          <a:chOff x="0" y="0"/>
          <a:chExt cx="0" cy="0"/>
        </a:xfrm>
      </p:grpSpPr>
      <p:sp>
        <p:nvSpPr>
          <p:cNvPr id="3058" name="Google Shape;3058;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3059" name="Google Shape;3059;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20" name="Shape 3520"/>
        <p:cNvGrpSpPr/>
        <p:nvPr/>
      </p:nvGrpSpPr>
      <p:grpSpPr>
        <a:xfrm>
          <a:off x="0" y="0"/>
          <a:ext cx="0" cy="0"/>
          <a:chOff x="0" y="0"/>
          <a:chExt cx="0" cy="0"/>
        </a:xfrm>
      </p:grpSpPr>
      <p:sp>
        <p:nvSpPr>
          <p:cNvPr id="3521" name="Google Shape;3521;g108054e53d0_0_2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22" name="Google Shape;3522;g108054e53d0_0_2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14" name="Shape 3614"/>
        <p:cNvGrpSpPr/>
        <p:nvPr/>
      </p:nvGrpSpPr>
      <p:grpSpPr>
        <a:xfrm>
          <a:off x="0" y="0"/>
          <a:ext cx="0" cy="0"/>
          <a:chOff x="0" y="0"/>
          <a:chExt cx="0" cy="0"/>
        </a:xfrm>
      </p:grpSpPr>
      <p:sp>
        <p:nvSpPr>
          <p:cNvPr id="3615" name="Google Shape;3615;g10945a64032_0_1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16" name="Google Shape;3616;g10945a64032_0_1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80" name="Shape 3680"/>
        <p:cNvGrpSpPr/>
        <p:nvPr/>
      </p:nvGrpSpPr>
      <p:grpSpPr>
        <a:xfrm>
          <a:off x="0" y="0"/>
          <a:ext cx="0" cy="0"/>
          <a:chOff x="0" y="0"/>
          <a:chExt cx="0" cy="0"/>
        </a:xfrm>
      </p:grpSpPr>
      <p:sp>
        <p:nvSpPr>
          <p:cNvPr id="3681" name="Google Shape;3681;g10945a64032_0_2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82" name="Google Shape;3682;g10945a64032_0_2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85" name="Shape 3685"/>
        <p:cNvGrpSpPr/>
        <p:nvPr/>
      </p:nvGrpSpPr>
      <p:grpSpPr>
        <a:xfrm>
          <a:off x="0" y="0"/>
          <a:ext cx="0" cy="0"/>
          <a:chOff x="0" y="0"/>
          <a:chExt cx="0" cy="0"/>
        </a:xfrm>
      </p:grpSpPr>
      <p:sp>
        <p:nvSpPr>
          <p:cNvPr id="3686" name="Google Shape;3686;g1094697c73a_0_3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87" name="Google Shape;3687;g1094697c73a_0_3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00" name="Shape 3700"/>
        <p:cNvGrpSpPr/>
        <p:nvPr/>
      </p:nvGrpSpPr>
      <p:grpSpPr>
        <a:xfrm>
          <a:off x="0" y="0"/>
          <a:ext cx="0" cy="0"/>
          <a:chOff x="0" y="0"/>
          <a:chExt cx="0" cy="0"/>
        </a:xfrm>
      </p:grpSpPr>
      <p:sp>
        <p:nvSpPr>
          <p:cNvPr id="3701" name="Google Shape;3701;g1094697c73a_0_8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02" name="Google Shape;3702;g1094697c73a_0_8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18" name="Shape 3718"/>
        <p:cNvGrpSpPr/>
        <p:nvPr/>
      </p:nvGrpSpPr>
      <p:grpSpPr>
        <a:xfrm>
          <a:off x="0" y="0"/>
          <a:ext cx="0" cy="0"/>
          <a:chOff x="0" y="0"/>
          <a:chExt cx="0" cy="0"/>
        </a:xfrm>
      </p:grpSpPr>
      <p:sp>
        <p:nvSpPr>
          <p:cNvPr id="3719" name="Google Shape;3719;g1094697c73a_0_10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20" name="Google Shape;3720;g1094697c73a_0_10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89" name="Shape 3789"/>
        <p:cNvGrpSpPr/>
        <p:nvPr/>
      </p:nvGrpSpPr>
      <p:grpSpPr>
        <a:xfrm>
          <a:off x="0" y="0"/>
          <a:ext cx="0" cy="0"/>
          <a:chOff x="0" y="0"/>
          <a:chExt cx="0" cy="0"/>
        </a:xfrm>
      </p:grpSpPr>
      <p:sp>
        <p:nvSpPr>
          <p:cNvPr id="3790" name="Google Shape;3790;g10945a64032_0_1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91" name="Google Shape;3791;g10945a64032_0_1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38" name="Shape 3838"/>
        <p:cNvGrpSpPr/>
        <p:nvPr/>
      </p:nvGrpSpPr>
      <p:grpSpPr>
        <a:xfrm>
          <a:off x="0" y="0"/>
          <a:ext cx="0" cy="0"/>
          <a:chOff x="0" y="0"/>
          <a:chExt cx="0" cy="0"/>
        </a:xfrm>
      </p:grpSpPr>
      <p:sp>
        <p:nvSpPr>
          <p:cNvPr id="3839" name="Google Shape;3839;g10945a64032_0_2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40" name="Google Shape;3840;g10945a64032_0_2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44" name="Shape 3844"/>
        <p:cNvGrpSpPr/>
        <p:nvPr/>
      </p:nvGrpSpPr>
      <p:grpSpPr>
        <a:xfrm>
          <a:off x="0" y="0"/>
          <a:ext cx="0" cy="0"/>
          <a:chOff x="0" y="0"/>
          <a:chExt cx="0" cy="0"/>
        </a:xfrm>
      </p:grpSpPr>
      <p:sp>
        <p:nvSpPr>
          <p:cNvPr id="3845" name="Google Shape;3845;g1095b67fec4_0_3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46" name="Google Shape;3846;g1095b67fec4_0_3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66" name="Shape 3866"/>
        <p:cNvGrpSpPr/>
        <p:nvPr/>
      </p:nvGrpSpPr>
      <p:grpSpPr>
        <a:xfrm>
          <a:off x="0" y="0"/>
          <a:ext cx="0" cy="0"/>
          <a:chOff x="0" y="0"/>
          <a:chExt cx="0" cy="0"/>
        </a:xfrm>
      </p:grpSpPr>
      <p:sp>
        <p:nvSpPr>
          <p:cNvPr id="3867" name="Google Shape;3867;g10967433c8e_0_1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68" name="Google Shape;3868;g10967433c8e_0_1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40" name="Shape 3140"/>
        <p:cNvGrpSpPr/>
        <p:nvPr/>
      </p:nvGrpSpPr>
      <p:grpSpPr>
        <a:xfrm>
          <a:off x="0" y="0"/>
          <a:ext cx="0" cy="0"/>
          <a:chOff x="0" y="0"/>
          <a:chExt cx="0" cy="0"/>
        </a:xfrm>
      </p:grpSpPr>
      <p:sp>
        <p:nvSpPr>
          <p:cNvPr id="3141" name="Google Shape;3141;g99f2f57a71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42" name="Google Shape;3142;g99f2f57a71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10" name="Shape 3910"/>
        <p:cNvGrpSpPr/>
        <p:nvPr/>
      </p:nvGrpSpPr>
      <p:grpSpPr>
        <a:xfrm>
          <a:off x="0" y="0"/>
          <a:ext cx="0" cy="0"/>
          <a:chOff x="0" y="0"/>
          <a:chExt cx="0" cy="0"/>
        </a:xfrm>
      </p:grpSpPr>
      <p:sp>
        <p:nvSpPr>
          <p:cNvPr id="3911" name="Google Shape;3911;g10967433c8e_0_4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12" name="Google Shape;3912;g10967433c8e_0_4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30" name="Shape 3930"/>
        <p:cNvGrpSpPr/>
        <p:nvPr/>
      </p:nvGrpSpPr>
      <p:grpSpPr>
        <a:xfrm>
          <a:off x="0" y="0"/>
          <a:ext cx="0" cy="0"/>
          <a:chOff x="0" y="0"/>
          <a:chExt cx="0" cy="0"/>
        </a:xfrm>
      </p:grpSpPr>
      <p:sp>
        <p:nvSpPr>
          <p:cNvPr id="3931" name="Google Shape;3931;g10945a64032_0_1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32" name="Google Shape;3932;g10945a64032_0_1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36" name="Shape 3936"/>
        <p:cNvGrpSpPr/>
        <p:nvPr/>
      </p:nvGrpSpPr>
      <p:grpSpPr>
        <a:xfrm>
          <a:off x="0" y="0"/>
          <a:ext cx="0" cy="0"/>
          <a:chOff x="0" y="0"/>
          <a:chExt cx="0" cy="0"/>
        </a:xfrm>
      </p:grpSpPr>
      <p:sp>
        <p:nvSpPr>
          <p:cNvPr id="3937" name="Google Shape;3937;g10967433c8e_0_5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38" name="Google Shape;3938;g10967433c8e_0_5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47" name="Shape 4047"/>
        <p:cNvGrpSpPr/>
        <p:nvPr/>
      </p:nvGrpSpPr>
      <p:grpSpPr>
        <a:xfrm>
          <a:off x="0" y="0"/>
          <a:ext cx="0" cy="0"/>
          <a:chOff x="0" y="0"/>
          <a:chExt cx="0" cy="0"/>
        </a:xfrm>
      </p:grpSpPr>
      <p:sp>
        <p:nvSpPr>
          <p:cNvPr id="4048" name="Google Shape;4048;g1096bf6ea18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49" name="Google Shape;4049;g1096bf6ea18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58" name="Shape 4058"/>
        <p:cNvGrpSpPr/>
        <p:nvPr/>
      </p:nvGrpSpPr>
      <p:grpSpPr>
        <a:xfrm>
          <a:off x="0" y="0"/>
          <a:ext cx="0" cy="0"/>
          <a:chOff x="0" y="0"/>
          <a:chExt cx="0" cy="0"/>
        </a:xfrm>
      </p:grpSpPr>
      <p:sp>
        <p:nvSpPr>
          <p:cNvPr id="4059" name="Google Shape;4059;g10967433c8e_0_5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60" name="Google Shape;4060;g10967433c8e_0_5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74" name="Shape 4074"/>
        <p:cNvGrpSpPr/>
        <p:nvPr/>
      </p:nvGrpSpPr>
      <p:grpSpPr>
        <a:xfrm>
          <a:off x="0" y="0"/>
          <a:ext cx="0" cy="0"/>
          <a:chOff x="0" y="0"/>
          <a:chExt cx="0" cy="0"/>
        </a:xfrm>
      </p:grpSpPr>
      <p:sp>
        <p:nvSpPr>
          <p:cNvPr id="4075" name="Google Shape;4075;g10945a64032_0_2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76" name="Google Shape;4076;g10945a64032_0_2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82" name="Shape 4082"/>
        <p:cNvGrpSpPr/>
        <p:nvPr/>
      </p:nvGrpSpPr>
      <p:grpSpPr>
        <a:xfrm>
          <a:off x="0" y="0"/>
          <a:ext cx="0" cy="0"/>
          <a:chOff x="0" y="0"/>
          <a:chExt cx="0" cy="0"/>
        </a:xfrm>
      </p:grpSpPr>
      <p:sp>
        <p:nvSpPr>
          <p:cNvPr id="4083" name="Google Shape;4083;g10967433c8e_0_6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84" name="Google Shape;4084;g10967433c8e_0_6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70" name="Shape 4170"/>
        <p:cNvGrpSpPr/>
        <p:nvPr/>
      </p:nvGrpSpPr>
      <p:grpSpPr>
        <a:xfrm>
          <a:off x="0" y="0"/>
          <a:ext cx="0" cy="0"/>
          <a:chOff x="0" y="0"/>
          <a:chExt cx="0" cy="0"/>
        </a:xfrm>
      </p:grpSpPr>
      <p:sp>
        <p:nvSpPr>
          <p:cNvPr id="4171" name="Google Shape;4171;g10945a64032_0_1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72" name="Google Shape;4172;g10945a64032_0_1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58" name="Shape 4258"/>
        <p:cNvGrpSpPr/>
        <p:nvPr/>
      </p:nvGrpSpPr>
      <p:grpSpPr>
        <a:xfrm>
          <a:off x="0" y="0"/>
          <a:ext cx="0" cy="0"/>
          <a:chOff x="0" y="0"/>
          <a:chExt cx="0" cy="0"/>
        </a:xfrm>
      </p:grpSpPr>
      <p:sp>
        <p:nvSpPr>
          <p:cNvPr id="4259" name="Google Shape;4259;g10945a64032_0_2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60" name="Google Shape;4260;g10945a64032_0_2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97" name="Shape 4297"/>
        <p:cNvGrpSpPr/>
        <p:nvPr/>
      </p:nvGrpSpPr>
      <p:grpSpPr>
        <a:xfrm>
          <a:off x="0" y="0"/>
          <a:ext cx="0" cy="0"/>
          <a:chOff x="0" y="0"/>
          <a:chExt cx="0" cy="0"/>
        </a:xfrm>
      </p:grpSpPr>
      <p:sp>
        <p:nvSpPr>
          <p:cNvPr id="4298" name="Google Shape;4298;g1096bf6ea18_0_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99" name="Google Shape;4299;g1096bf6ea18_0_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46" name="Shape 3146"/>
        <p:cNvGrpSpPr/>
        <p:nvPr/>
      </p:nvGrpSpPr>
      <p:grpSpPr>
        <a:xfrm>
          <a:off x="0" y="0"/>
          <a:ext cx="0" cy="0"/>
          <a:chOff x="0" y="0"/>
          <a:chExt cx="0" cy="0"/>
        </a:xfrm>
      </p:grpSpPr>
      <p:sp>
        <p:nvSpPr>
          <p:cNvPr id="3147" name="Google Shape;3147;g10945a64032_0_8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48" name="Google Shape;3148;g10945a64032_0_8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70" name="Shape 4370"/>
        <p:cNvGrpSpPr/>
        <p:nvPr/>
      </p:nvGrpSpPr>
      <p:grpSpPr>
        <a:xfrm>
          <a:off x="0" y="0"/>
          <a:ext cx="0" cy="0"/>
          <a:chOff x="0" y="0"/>
          <a:chExt cx="0" cy="0"/>
        </a:xfrm>
      </p:grpSpPr>
      <p:sp>
        <p:nvSpPr>
          <p:cNvPr id="4371" name="Google Shape;4371;g10945a64032_0_1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72" name="Google Shape;4372;g10945a64032_0_1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09" name="Shape 4409"/>
        <p:cNvGrpSpPr/>
        <p:nvPr/>
      </p:nvGrpSpPr>
      <p:grpSpPr>
        <a:xfrm>
          <a:off x="0" y="0"/>
          <a:ext cx="0" cy="0"/>
          <a:chOff x="0" y="0"/>
          <a:chExt cx="0" cy="0"/>
        </a:xfrm>
      </p:grpSpPr>
      <p:sp>
        <p:nvSpPr>
          <p:cNvPr id="4410" name="Google Shape;4410;g10945a64032_0_2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11" name="Google Shape;4411;g10945a64032_0_2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21" name="Shape 4421"/>
        <p:cNvGrpSpPr/>
        <p:nvPr/>
      </p:nvGrpSpPr>
      <p:grpSpPr>
        <a:xfrm>
          <a:off x="0" y="0"/>
          <a:ext cx="0" cy="0"/>
          <a:chOff x="0" y="0"/>
          <a:chExt cx="0" cy="0"/>
        </a:xfrm>
      </p:grpSpPr>
      <p:sp>
        <p:nvSpPr>
          <p:cNvPr id="4422" name="Google Shape;4422;g1096bf6ea18_0_11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23" name="Google Shape;4423;g1096bf6ea18_0_11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32" name="Shape 4432"/>
        <p:cNvGrpSpPr/>
        <p:nvPr/>
      </p:nvGrpSpPr>
      <p:grpSpPr>
        <a:xfrm>
          <a:off x="0" y="0"/>
          <a:ext cx="0" cy="0"/>
          <a:chOff x="0" y="0"/>
          <a:chExt cx="0" cy="0"/>
        </a:xfrm>
      </p:grpSpPr>
      <p:sp>
        <p:nvSpPr>
          <p:cNvPr id="4433" name="Google Shape;4433;g1096bf6ea18_0_11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34" name="Google Shape;4434;g1096bf6ea18_0_11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40" name="Shape 4440"/>
        <p:cNvGrpSpPr/>
        <p:nvPr/>
      </p:nvGrpSpPr>
      <p:grpSpPr>
        <a:xfrm>
          <a:off x="0" y="0"/>
          <a:ext cx="0" cy="0"/>
          <a:chOff x="0" y="0"/>
          <a:chExt cx="0" cy="0"/>
        </a:xfrm>
      </p:grpSpPr>
      <p:sp>
        <p:nvSpPr>
          <p:cNvPr id="4441" name="Google Shape;4441;g10945a64032_0_2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42" name="Google Shape;4442;g10945a64032_0_2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51" name="Shape 4451"/>
        <p:cNvGrpSpPr/>
        <p:nvPr/>
      </p:nvGrpSpPr>
      <p:grpSpPr>
        <a:xfrm>
          <a:off x="0" y="0"/>
          <a:ext cx="0" cy="0"/>
          <a:chOff x="0" y="0"/>
          <a:chExt cx="0" cy="0"/>
        </a:xfrm>
      </p:grpSpPr>
      <p:sp>
        <p:nvSpPr>
          <p:cNvPr id="4452" name="Google Shape;4452;g10945a64032_0_2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53" name="Google Shape;4453;g10945a64032_0_2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67" name="Shape 4567"/>
        <p:cNvGrpSpPr/>
        <p:nvPr/>
      </p:nvGrpSpPr>
      <p:grpSpPr>
        <a:xfrm>
          <a:off x="0" y="0"/>
          <a:ext cx="0" cy="0"/>
          <a:chOff x="0" y="0"/>
          <a:chExt cx="0" cy="0"/>
        </a:xfrm>
      </p:grpSpPr>
      <p:sp>
        <p:nvSpPr>
          <p:cNvPr id="4568" name="Google Shape;4568;g10945a64032_0_2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69" name="Google Shape;4569;g10945a64032_0_2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61" name="Shape 4661"/>
        <p:cNvGrpSpPr/>
        <p:nvPr/>
      </p:nvGrpSpPr>
      <p:grpSpPr>
        <a:xfrm>
          <a:off x="0" y="0"/>
          <a:ext cx="0" cy="0"/>
          <a:chOff x="0" y="0"/>
          <a:chExt cx="0" cy="0"/>
        </a:xfrm>
      </p:grpSpPr>
      <p:sp>
        <p:nvSpPr>
          <p:cNvPr id="4662" name="Google Shape;4662;g10945a64032_0_2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63" name="Google Shape;4663;g10945a64032_0_2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69" name="Shape 4669"/>
        <p:cNvGrpSpPr/>
        <p:nvPr/>
      </p:nvGrpSpPr>
      <p:grpSpPr>
        <a:xfrm>
          <a:off x="0" y="0"/>
          <a:ext cx="0" cy="0"/>
          <a:chOff x="0" y="0"/>
          <a:chExt cx="0" cy="0"/>
        </a:xfrm>
      </p:grpSpPr>
      <p:sp>
        <p:nvSpPr>
          <p:cNvPr id="4670" name="Google Shape;4670;g108ad9f4101_0_35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71" name="Google Shape;4671;g108ad9f4101_0_35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76" name="Shape 4676"/>
        <p:cNvGrpSpPr/>
        <p:nvPr/>
      </p:nvGrpSpPr>
      <p:grpSpPr>
        <a:xfrm>
          <a:off x="0" y="0"/>
          <a:ext cx="0" cy="0"/>
          <a:chOff x="0" y="0"/>
          <a:chExt cx="0" cy="0"/>
        </a:xfrm>
      </p:grpSpPr>
      <p:sp>
        <p:nvSpPr>
          <p:cNvPr id="4677" name="Google Shape;4677;g108ad9f4101_0_35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78" name="Google Shape;4678;g108ad9f4101_0_35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66" name="Shape 3266"/>
        <p:cNvGrpSpPr/>
        <p:nvPr/>
      </p:nvGrpSpPr>
      <p:grpSpPr>
        <a:xfrm>
          <a:off x="0" y="0"/>
          <a:ext cx="0" cy="0"/>
          <a:chOff x="0" y="0"/>
          <a:chExt cx="0" cy="0"/>
        </a:xfrm>
      </p:grpSpPr>
      <p:sp>
        <p:nvSpPr>
          <p:cNvPr id="3267" name="Google Shape;3267;g99f2f57a71_0_2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68" name="Google Shape;3268;g99f2f57a71_0_2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05" name="Shape 4705"/>
        <p:cNvGrpSpPr/>
        <p:nvPr/>
      </p:nvGrpSpPr>
      <p:grpSpPr>
        <a:xfrm>
          <a:off x="0" y="0"/>
          <a:ext cx="0" cy="0"/>
          <a:chOff x="0" y="0"/>
          <a:chExt cx="0" cy="0"/>
        </a:xfrm>
      </p:grpSpPr>
      <p:sp>
        <p:nvSpPr>
          <p:cNvPr id="4706" name="Google Shape;4706;g108ad9f4101_0_36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07" name="Google Shape;4707;g108ad9f4101_0_36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21" name="Shape 4721"/>
        <p:cNvGrpSpPr/>
        <p:nvPr/>
      </p:nvGrpSpPr>
      <p:grpSpPr>
        <a:xfrm>
          <a:off x="0" y="0"/>
          <a:ext cx="0" cy="0"/>
          <a:chOff x="0" y="0"/>
          <a:chExt cx="0" cy="0"/>
        </a:xfrm>
      </p:grpSpPr>
      <p:sp>
        <p:nvSpPr>
          <p:cNvPr id="4722" name="Google Shape;4722;g108ad9f4101_0_36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23" name="Google Shape;4723;g108ad9f4101_0_36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58" name="Shape 5058"/>
        <p:cNvGrpSpPr/>
        <p:nvPr/>
      </p:nvGrpSpPr>
      <p:grpSpPr>
        <a:xfrm>
          <a:off x="0" y="0"/>
          <a:ext cx="0" cy="0"/>
          <a:chOff x="0" y="0"/>
          <a:chExt cx="0" cy="0"/>
        </a:xfrm>
      </p:grpSpPr>
      <p:sp>
        <p:nvSpPr>
          <p:cNvPr id="5059" name="Google Shape;5059;g108ad9f4101_0_39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60" name="Google Shape;5060;g108ad9f4101_0_39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45" name="Shape 7845"/>
        <p:cNvGrpSpPr/>
        <p:nvPr/>
      </p:nvGrpSpPr>
      <p:grpSpPr>
        <a:xfrm>
          <a:off x="0" y="0"/>
          <a:ext cx="0" cy="0"/>
          <a:chOff x="0" y="0"/>
          <a:chExt cx="0" cy="0"/>
        </a:xfrm>
      </p:grpSpPr>
      <p:sp>
        <p:nvSpPr>
          <p:cNvPr id="7846" name="Google Shape;7846;g108ad9f4101_0_67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47" name="Google Shape;7847;g108ad9f4101_0_67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64" name="Shape 8264"/>
        <p:cNvGrpSpPr/>
        <p:nvPr/>
      </p:nvGrpSpPr>
      <p:grpSpPr>
        <a:xfrm>
          <a:off x="0" y="0"/>
          <a:ext cx="0" cy="0"/>
          <a:chOff x="0" y="0"/>
          <a:chExt cx="0" cy="0"/>
        </a:xfrm>
      </p:grpSpPr>
      <p:sp>
        <p:nvSpPr>
          <p:cNvPr id="8265" name="Google Shape;8265;g108ad9f4101_0_71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66" name="Google Shape;8266;g108ad9f4101_0_71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34" name="Shape 8434"/>
        <p:cNvGrpSpPr/>
        <p:nvPr/>
      </p:nvGrpSpPr>
      <p:grpSpPr>
        <a:xfrm>
          <a:off x="0" y="0"/>
          <a:ext cx="0" cy="0"/>
          <a:chOff x="0" y="0"/>
          <a:chExt cx="0" cy="0"/>
        </a:xfrm>
      </p:grpSpPr>
      <p:sp>
        <p:nvSpPr>
          <p:cNvPr id="8435" name="Google Shape;8435;g108ad9f4101_0_73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36" name="Google Shape;8436;g108ad9f4101_0_73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39" name="Shape 8839"/>
        <p:cNvGrpSpPr/>
        <p:nvPr/>
      </p:nvGrpSpPr>
      <p:grpSpPr>
        <a:xfrm>
          <a:off x="0" y="0"/>
          <a:ext cx="0" cy="0"/>
          <a:chOff x="0" y="0"/>
          <a:chExt cx="0" cy="0"/>
        </a:xfrm>
      </p:grpSpPr>
      <p:sp>
        <p:nvSpPr>
          <p:cNvPr id="8840" name="Google Shape;8840;g108ad9f4101_0_77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41" name="Google Shape;8841;g108ad9f4101_0_77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19" name="Shape 9219"/>
        <p:cNvGrpSpPr/>
        <p:nvPr/>
      </p:nvGrpSpPr>
      <p:grpSpPr>
        <a:xfrm>
          <a:off x="0" y="0"/>
          <a:ext cx="0" cy="0"/>
          <a:chOff x="0" y="0"/>
          <a:chExt cx="0" cy="0"/>
        </a:xfrm>
      </p:grpSpPr>
      <p:sp>
        <p:nvSpPr>
          <p:cNvPr id="9220" name="Google Shape;9220;g108ad9f4101_0_81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21" name="Google Shape;9221;g108ad9f4101_0_81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88" name="Shape 9988"/>
        <p:cNvGrpSpPr/>
        <p:nvPr/>
      </p:nvGrpSpPr>
      <p:grpSpPr>
        <a:xfrm>
          <a:off x="0" y="0"/>
          <a:ext cx="0" cy="0"/>
          <a:chOff x="0" y="0"/>
          <a:chExt cx="0" cy="0"/>
        </a:xfrm>
      </p:grpSpPr>
      <p:sp>
        <p:nvSpPr>
          <p:cNvPr id="9989" name="Google Shape;9989;g108ad9f4101_0_88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90" name="Google Shape;9990;g108ad9f4101_0_88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95" name="Shape 11395"/>
        <p:cNvGrpSpPr/>
        <p:nvPr/>
      </p:nvGrpSpPr>
      <p:grpSpPr>
        <a:xfrm>
          <a:off x="0" y="0"/>
          <a:ext cx="0" cy="0"/>
          <a:chOff x="0" y="0"/>
          <a:chExt cx="0" cy="0"/>
        </a:xfrm>
      </p:grpSpPr>
      <p:sp>
        <p:nvSpPr>
          <p:cNvPr id="11396" name="Google Shape;11396;g108ad9f4101_0_103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97" name="Google Shape;11397;g108ad9f4101_0_103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95" name="Shape 3295"/>
        <p:cNvGrpSpPr/>
        <p:nvPr/>
      </p:nvGrpSpPr>
      <p:grpSpPr>
        <a:xfrm>
          <a:off x="0" y="0"/>
          <a:ext cx="0" cy="0"/>
          <a:chOff x="0" y="0"/>
          <a:chExt cx="0" cy="0"/>
        </a:xfrm>
      </p:grpSpPr>
      <p:sp>
        <p:nvSpPr>
          <p:cNvPr id="3296" name="Google Shape;3296;g10945a64032_0_1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97" name="Google Shape;3297;g10945a64032_0_1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89" name="Shape 13789"/>
        <p:cNvGrpSpPr/>
        <p:nvPr/>
      </p:nvGrpSpPr>
      <p:grpSpPr>
        <a:xfrm>
          <a:off x="0" y="0"/>
          <a:ext cx="0" cy="0"/>
          <a:chOff x="0" y="0"/>
          <a:chExt cx="0" cy="0"/>
        </a:xfrm>
      </p:grpSpPr>
      <p:sp>
        <p:nvSpPr>
          <p:cNvPr id="13790" name="Google Shape;13790;g108ad9f4101_0_126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91" name="Google Shape;13791;g108ad9f4101_0_126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03" name="Shape 15803"/>
        <p:cNvGrpSpPr/>
        <p:nvPr/>
      </p:nvGrpSpPr>
      <p:grpSpPr>
        <a:xfrm>
          <a:off x="0" y="0"/>
          <a:ext cx="0" cy="0"/>
          <a:chOff x="0" y="0"/>
          <a:chExt cx="0" cy="0"/>
        </a:xfrm>
      </p:grpSpPr>
      <p:sp>
        <p:nvSpPr>
          <p:cNvPr id="15804" name="Google Shape;15804;g108ad9f4101_0_147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05" name="Google Shape;15805;g108ad9f4101_0_147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39" name="Shape 17439"/>
        <p:cNvGrpSpPr/>
        <p:nvPr/>
      </p:nvGrpSpPr>
      <p:grpSpPr>
        <a:xfrm>
          <a:off x="0" y="0"/>
          <a:ext cx="0" cy="0"/>
          <a:chOff x="0" y="0"/>
          <a:chExt cx="0" cy="0"/>
        </a:xfrm>
      </p:grpSpPr>
      <p:sp>
        <p:nvSpPr>
          <p:cNvPr id="17440" name="Google Shape;17440;g108ad9f4101_0_163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41" name="Google Shape;17441;g108ad9f4101_0_163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81" name="Shape 18481"/>
        <p:cNvGrpSpPr/>
        <p:nvPr/>
      </p:nvGrpSpPr>
      <p:grpSpPr>
        <a:xfrm>
          <a:off x="0" y="0"/>
          <a:ext cx="0" cy="0"/>
          <a:chOff x="0" y="0"/>
          <a:chExt cx="0" cy="0"/>
        </a:xfrm>
      </p:grpSpPr>
      <p:sp>
        <p:nvSpPr>
          <p:cNvPr id="18482" name="Google Shape;18482;g108ad9f4101_0_173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483" name="Google Shape;18483;g108ad9f4101_0_173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24" name="Shape 20024"/>
        <p:cNvGrpSpPr/>
        <p:nvPr/>
      </p:nvGrpSpPr>
      <p:grpSpPr>
        <a:xfrm>
          <a:off x="0" y="0"/>
          <a:ext cx="0" cy="0"/>
          <a:chOff x="0" y="0"/>
          <a:chExt cx="0" cy="0"/>
        </a:xfrm>
      </p:grpSpPr>
      <p:sp>
        <p:nvSpPr>
          <p:cNvPr id="20025" name="Google Shape;20025;g108ad9f4101_0_189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26" name="Google Shape;20026;g108ad9f4101_0_189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77" name="Shape 20177"/>
        <p:cNvGrpSpPr/>
        <p:nvPr/>
      </p:nvGrpSpPr>
      <p:grpSpPr>
        <a:xfrm>
          <a:off x="0" y="0"/>
          <a:ext cx="0" cy="0"/>
          <a:chOff x="0" y="0"/>
          <a:chExt cx="0" cy="0"/>
        </a:xfrm>
      </p:grpSpPr>
      <p:sp>
        <p:nvSpPr>
          <p:cNvPr id="20178" name="Google Shape;20178;g108ad9f4101_0_190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179" name="Google Shape;20179;g108ad9f4101_0_190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20" name="Shape 20220"/>
        <p:cNvGrpSpPr/>
        <p:nvPr/>
      </p:nvGrpSpPr>
      <p:grpSpPr>
        <a:xfrm>
          <a:off x="0" y="0"/>
          <a:ext cx="0" cy="0"/>
          <a:chOff x="0" y="0"/>
          <a:chExt cx="0" cy="0"/>
        </a:xfrm>
      </p:grpSpPr>
      <p:sp>
        <p:nvSpPr>
          <p:cNvPr id="20221" name="Google Shape;20221;g108ad9f4101_0_191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22" name="Google Shape;20222;g108ad9f4101_0_191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802" name="Shape 20802"/>
        <p:cNvGrpSpPr/>
        <p:nvPr/>
      </p:nvGrpSpPr>
      <p:grpSpPr>
        <a:xfrm>
          <a:off x="0" y="0"/>
          <a:ext cx="0" cy="0"/>
          <a:chOff x="0" y="0"/>
          <a:chExt cx="0" cy="0"/>
        </a:xfrm>
      </p:grpSpPr>
      <p:sp>
        <p:nvSpPr>
          <p:cNvPr id="20803" name="Google Shape;20803;g108ad9f4101_0_197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804" name="Google Shape;20804;g108ad9f4101_0_197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766" name="Shape 21766"/>
        <p:cNvGrpSpPr/>
        <p:nvPr/>
      </p:nvGrpSpPr>
      <p:grpSpPr>
        <a:xfrm>
          <a:off x="0" y="0"/>
          <a:ext cx="0" cy="0"/>
          <a:chOff x="0" y="0"/>
          <a:chExt cx="0" cy="0"/>
        </a:xfrm>
      </p:grpSpPr>
      <p:sp>
        <p:nvSpPr>
          <p:cNvPr id="21767" name="Google Shape;21767;g108ad9f4101_0_206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768" name="Google Shape;21768;g108ad9f4101_0_206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18" name="Shape 22418"/>
        <p:cNvGrpSpPr/>
        <p:nvPr/>
      </p:nvGrpSpPr>
      <p:grpSpPr>
        <a:xfrm>
          <a:off x="0" y="0"/>
          <a:ext cx="0" cy="0"/>
          <a:chOff x="0" y="0"/>
          <a:chExt cx="0" cy="0"/>
        </a:xfrm>
      </p:grpSpPr>
      <p:sp>
        <p:nvSpPr>
          <p:cNvPr id="22419" name="Google Shape;22419;g108ad9f4101_0_213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420" name="Google Shape;22420;g108ad9f4101_0_213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34" name="Shape 3334"/>
        <p:cNvGrpSpPr/>
        <p:nvPr/>
      </p:nvGrpSpPr>
      <p:grpSpPr>
        <a:xfrm>
          <a:off x="0" y="0"/>
          <a:ext cx="0" cy="0"/>
          <a:chOff x="0" y="0"/>
          <a:chExt cx="0" cy="0"/>
        </a:xfrm>
      </p:grpSpPr>
      <p:sp>
        <p:nvSpPr>
          <p:cNvPr id="3335" name="Google Shape;3335;g10945a64032_0_1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36" name="Google Shape;3336;g10945a64032_0_1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238" name="Shape 23238"/>
        <p:cNvGrpSpPr/>
        <p:nvPr/>
      </p:nvGrpSpPr>
      <p:grpSpPr>
        <a:xfrm>
          <a:off x="0" y="0"/>
          <a:ext cx="0" cy="0"/>
          <a:chOff x="0" y="0"/>
          <a:chExt cx="0" cy="0"/>
        </a:xfrm>
      </p:grpSpPr>
      <p:sp>
        <p:nvSpPr>
          <p:cNvPr id="23239" name="Google Shape;23239;g108ad9f4101_0_221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240" name="Google Shape;23240;g108ad9f4101_0_221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997" name="Shape 23997"/>
        <p:cNvGrpSpPr/>
        <p:nvPr/>
      </p:nvGrpSpPr>
      <p:grpSpPr>
        <a:xfrm>
          <a:off x="0" y="0"/>
          <a:ext cx="0" cy="0"/>
          <a:chOff x="0" y="0"/>
          <a:chExt cx="0" cy="0"/>
        </a:xfrm>
      </p:grpSpPr>
      <p:sp>
        <p:nvSpPr>
          <p:cNvPr id="23998" name="Google Shape;23998;g108ad9f4101_0_228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999" name="Google Shape;23999;g108ad9f4101_0_228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69" name="Shape 3369"/>
        <p:cNvGrpSpPr/>
        <p:nvPr/>
      </p:nvGrpSpPr>
      <p:grpSpPr>
        <a:xfrm>
          <a:off x="0" y="0"/>
          <a:ext cx="0" cy="0"/>
          <a:chOff x="0" y="0"/>
          <a:chExt cx="0" cy="0"/>
        </a:xfrm>
      </p:grpSpPr>
      <p:sp>
        <p:nvSpPr>
          <p:cNvPr id="3370" name="Google Shape;3370;gbd6c00e730_0_2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71" name="Google Shape;3371;gbd6c00e730_0_2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47" name="Shape 3447"/>
        <p:cNvGrpSpPr/>
        <p:nvPr/>
      </p:nvGrpSpPr>
      <p:grpSpPr>
        <a:xfrm>
          <a:off x="0" y="0"/>
          <a:ext cx="0" cy="0"/>
          <a:chOff x="0" y="0"/>
          <a:chExt cx="0" cy="0"/>
        </a:xfrm>
      </p:grpSpPr>
      <p:sp>
        <p:nvSpPr>
          <p:cNvPr id="3448" name="Google Shape;3448;g10945a64032_0_1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49" name="Google Shape;3449;g10945a64032_0_1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99" name="Shape 3499"/>
        <p:cNvGrpSpPr/>
        <p:nvPr/>
      </p:nvGrpSpPr>
      <p:grpSpPr>
        <a:xfrm>
          <a:off x="0" y="0"/>
          <a:ext cx="0" cy="0"/>
          <a:chOff x="0" y="0"/>
          <a:chExt cx="0" cy="0"/>
        </a:xfrm>
      </p:grpSpPr>
      <p:sp>
        <p:nvSpPr>
          <p:cNvPr id="3500" name="Google Shape;3500;g108054e53d0_0_5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01" name="Google Shape;3501;g108054e53d0_0_5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a:off x="-104255" y="580342"/>
            <a:ext cx="6803710" cy="3944831"/>
            <a:chOff x="1057550" y="799600"/>
            <a:chExt cx="5674961" cy="3454923"/>
          </a:xfrm>
        </p:grpSpPr>
        <p:sp>
          <p:nvSpPr>
            <p:cNvPr id="10" name="Google Shape;10;p2"/>
            <p:cNvSpPr/>
            <p:nvPr/>
          </p:nvSpPr>
          <p:spPr>
            <a:xfrm>
              <a:off x="5111574" y="2690912"/>
              <a:ext cx="251133" cy="1496405"/>
            </a:xfrm>
            <a:custGeom>
              <a:rect b="b" l="l" r="r" t="t"/>
              <a:pathLst>
                <a:path extrusionOk="0" h="17280" w="2900">
                  <a:moveTo>
                    <a:pt x="2900" y="0"/>
                  </a:moveTo>
                  <a:lnTo>
                    <a:pt x="2900" y="0"/>
                  </a:lnTo>
                  <a:cubicBezTo>
                    <a:pt x="2900" y="1"/>
                    <a:pt x="2032" y="1347"/>
                    <a:pt x="1644" y="2854"/>
                  </a:cubicBezTo>
                  <a:cubicBezTo>
                    <a:pt x="1325" y="4155"/>
                    <a:pt x="1188" y="4771"/>
                    <a:pt x="1096" y="5684"/>
                  </a:cubicBezTo>
                  <a:cubicBezTo>
                    <a:pt x="868" y="3584"/>
                    <a:pt x="1" y="1804"/>
                    <a:pt x="1" y="1804"/>
                  </a:cubicBezTo>
                  <a:lnTo>
                    <a:pt x="1" y="1804"/>
                  </a:lnTo>
                  <a:cubicBezTo>
                    <a:pt x="1" y="1804"/>
                    <a:pt x="1051" y="7236"/>
                    <a:pt x="663" y="11938"/>
                  </a:cubicBezTo>
                  <a:cubicBezTo>
                    <a:pt x="298" y="16663"/>
                    <a:pt x="24" y="17256"/>
                    <a:pt x="24" y="17256"/>
                  </a:cubicBezTo>
                  <a:lnTo>
                    <a:pt x="2169" y="17279"/>
                  </a:lnTo>
                  <a:cubicBezTo>
                    <a:pt x="2169" y="17279"/>
                    <a:pt x="1941" y="15727"/>
                    <a:pt x="1690" y="11367"/>
                  </a:cubicBezTo>
                  <a:cubicBezTo>
                    <a:pt x="1553" y="8994"/>
                    <a:pt x="1530" y="6483"/>
                    <a:pt x="1873" y="4200"/>
                  </a:cubicBezTo>
                  <a:cubicBezTo>
                    <a:pt x="2169" y="2352"/>
                    <a:pt x="2900" y="1"/>
                    <a:pt x="2900"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4230001" y="995659"/>
              <a:ext cx="1871978" cy="1942469"/>
            </a:xfrm>
            <a:custGeom>
              <a:rect b="b" l="l" r="r" t="t"/>
              <a:pathLst>
                <a:path extrusionOk="0" h="22431" w="21617">
                  <a:moveTo>
                    <a:pt x="11587" y="1"/>
                  </a:moveTo>
                  <a:cubicBezTo>
                    <a:pt x="11017" y="1"/>
                    <a:pt x="10432" y="170"/>
                    <a:pt x="9930" y="540"/>
                  </a:cubicBezTo>
                  <a:cubicBezTo>
                    <a:pt x="8834" y="1339"/>
                    <a:pt x="8720" y="3188"/>
                    <a:pt x="8720" y="3188"/>
                  </a:cubicBezTo>
                  <a:cubicBezTo>
                    <a:pt x="8720" y="3188"/>
                    <a:pt x="8424" y="3084"/>
                    <a:pt x="7950" y="3084"/>
                  </a:cubicBezTo>
                  <a:cubicBezTo>
                    <a:pt x="7129" y="3084"/>
                    <a:pt x="5772" y="3397"/>
                    <a:pt x="4497" y="5105"/>
                  </a:cubicBezTo>
                  <a:cubicBezTo>
                    <a:pt x="2489" y="7821"/>
                    <a:pt x="4246" y="11725"/>
                    <a:pt x="4246" y="11725"/>
                  </a:cubicBezTo>
                  <a:cubicBezTo>
                    <a:pt x="4246" y="11725"/>
                    <a:pt x="3265" y="11725"/>
                    <a:pt x="2466" y="12501"/>
                  </a:cubicBezTo>
                  <a:cubicBezTo>
                    <a:pt x="1644" y="13254"/>
                    <a:pt x="1" y="16518"/>
                    <a:pt x="2169" y="19805"/>
                  </a:cubicBezTo>
                  <a:cubicBezTo>
                    <a:pt x="3207" y="21389"/>
                    <a:pt x="4563" y="21802"/>
                    <a:pt x="5696" y="21802"/>
                  </a:cubicBezTo>
                  <a:cubicBezTo>
                    <a:pt x="6930" y="21802"/>
                    <a:pt x="7898" y="21311"/>
                    <a:pt x="7898" y="21311"/>
                  </a:cubicBezTo>
                  <a:cubicBezTo>
                    <a:pt x="8624" y="22154"/>
                    <a:pt x="9349" y="22431"/>
                    <a:pt x="9990" y="22431"/>
                  </a:cubicBezTo>
                  <a:cubicBezTo>
                    <a:pt x="11224" y="22431"/>
                    <a:pt x="12144" y="21402"/>
                    <a:pt x="12144" y="21402"/>
                  </a:cubicBezTo>
                  <a:cubicBezTo>
                    <a:pt x="12962" y="21829"/>
                    <a:pt x="13864" y="22041"/>
                    <a:pt x="14745" y="22041"/>
                  </a:cubicBezTo>
                  <a:cubicBezTo>
                    <a:pt x="16642" y="22041"/>
                    <a:pt x="18436" y="21060"/>
                    <a:pt x="19060" y="19143"/>
                  </a:cubicBezTo>
                  <a:cubicBezTo>
                    <a:pt x="19973" y="16335"/>
                    <a:pt x="18398" y="13368"/>
                    <a:pt x="18398" y="13368"/>
                  </a:cubicBezTo>
                  <a:cubicBezTo>
                    <a:pt x="18398" y="13368"/>
                    <a:pt x="21525" y="12546"/>
                    <a:pt x="21571" y="10446"/>
                  </a:cubicBezTo>
                  <a:cubicBezTo>
                    <a:pt x="21616" y="8369"/>
                    <a:pt x="19357" y="8369"/>
                    <a:pt x="19357" y="8369"/>
                  </a:cubicBezTo>
                  <a:cubicBezTo>
                    <a:pt x="19357" y="8369"/>
                    <a:pt x="19699" y="7821"/>
                    <a:pt x="19927" y="7045"/>
                  </a:cubicBezTo>
                  <a:cubicBezTo>
                    <a:pt x="20178" y="6269"/>
                    <a:pt x="20315" y="3850"/>
                    <a:pt x="18193" y="2914"/>
                  </a:cubicBezTo>
                  <a:cubicBezTo>
                    <a:pt x="17695" y="2695"/>
                    <a:pt x="17212" y="2611"/>
                    <a:pt x="16763" y="2611"/>
                  </a:cubicBezTo>
                  <a:cubicBezTo>
                    <a:pt x="15295" y="2611"/>
                    <a:pt x="14198" y="3507"/>
                    <a:pt x="14198" y="3507"/>
                  </a:cubicBezTo>
                  <a:cubicBezTo>
                    <a:pt x="14198" y="3507"/>
                    <a:pt x="14609" y="2435"/>
                    <a:pt x="13810" y="1156"/>
                  </a:cubicBezTo>
                  <a:cubicBezTo>
                    <a:pt x="13362" y="428"/>
                    <a:pt x="12492" y="1"/>
                    <a:pt x="11587"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3204154" y="3254235"/>
              <a:ext cx="177958" cy="1000288"/>
            </a:xfrm>
            <a:custGeom>
              <a:rect b="b" l="l" r="r" t="t"/>
              <a:pathLst>
                <a:path extrusionOk="0" h="11551" w="2055">
                  <a:moveTo>
                    <a:pt x="2055" y="1"/>
                  </a:moveTo>
                  <a:cubicBezTo>
                    <a:pt x="2055" y="1"/>
                    <a:pt x="1416" y="914"/>
                    <a:pt x="1165" y="1918"/>
                  </a:cubicBezTo>
                  <a:cubicBezTo>
                    <a:pt x="936" y="2785"/>
                    <a:pt x="822" y="3196"/>
                    <a:pt x="754" y="3790"/>
                  </a:cubicBezTo>
                  <a:cubicBezTo>
                    <a:pt x="594" y="2397"/>
                    <a:pt x="1" y="1211"/>
                    <a:pt x="0" y="1210"/>
                  </a:cubicBezTo>
                  <a:lnTo>
                    <a:pt x="0" y="1210"/>
                  </a:lnTo>
                  <a:cubicBezTo>
                    <a:pt x="0" y="1211"/>
                    <a:pt x="731" y="4840"/>
                    <a:pt x="457" y="7990"/>
                  </a:cubicBezTo>
                  <a:cubicBezTo>
                    <a:pt x="183" y="11139"/>
                    <a:pt x="0" y="11550"/>
                    <a:pt x="0" y="11550"/>
                  </a:cubicBezTo>
                  <a:lnTo>
                    <a:pt x="1507" y="11550"/>
                  </a:lnTo>
                  <a:cubicBezTo>
                    <a:pt x="1507" y="11550"/>
                    <a:pt x="1370" y="10523"/>
                    <a:pt x="1187" y="7624"/>
                  </a:cubicBezTo>
                  <a:cubicBezTo>
                    <a:pt x="1073" y="6004"/>
                    <a:pt x="1073" y="4337"/>
                    <a:pt x="1324" y="2808"/>
                  </a:cubicBezTo>
                  <a:cubicBezTo>
                    <a:pt x="1530" y="1576"/>
                    <a:pt x="2055" y="1"/>
                    <a:pt x="2055"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2579519" y="2120487"/>
              <a:ext cx="1324422" cy="1299482"/>
            </a:xfrm>
            <a:custGeom>
              <a:rect b="b" l="l" r="r" t="t"/>
              <a:pathLst>
                <a:path extrusionOk="0" h="15006" w="15294">
                  <a:moveTo>
                    <a:pt x="8180" y="1"/>
                  </a:moveTo>
                  <a:cubicBezTo>
                    <a:pt x="7778" y="1"/>
                    <a:pt x="7366" y="111"/>
                    <a:pt x="7008" y="356"/>
                  </a:cubicBezTo>
                  <a:cubicBezTo>
                    <a:pt x="6232" y="881"/>
                    <a:pt x="6163" y="2137"/>
                    <a:pt x="6163" y="2137"/>
                  </a:cubicBezTo>
                  <a:cubicBezTo>
                    <a:pt x="6163" y="2137"/>
                    <a:pt x="5950" y="2065"/>
                    <a:pt x="5610" y="2065"/>
                  </a:cubicBezTo>
                  <a:cubicBezTo>
                    <a:pt x="5026" y="2065"/>
                    <a:pt x="4068" y="2275"/>
                    <a:pt x="3173" y="3415"/>
                  </a:cubicBezTo>
                  <a:cubicBezTo>
                    <a:pt x="1758" y="5218"/>
                    <a:pt x="2991" y="7843"/>
                    <a:pt x="2991" y="7843"/>
                  </a:cubicBezTo>
                  <a:cubicBezTo>
                    <a:pt x="2991" y="7843"/>
                    <a:pt x="2306" y="7843"/>
                    <a:pt x="1735" y="8345"/>
                  </a:cubicBezTo>
                  <a:cubicBezTo>
                    <a:pt x="1142" y="8870"/>
                    <a:pt x="1" y="11038"/>
                    <a:pt x="1530" y="13252"/>
                  </a:cubicBezTo>
                  <a:cubicBezTo>
                    <a:pt x="2261" y="14310"/>
                    <a:pt x="3221" y="14587"/>
                    <a:pt x="4024" y="14587"/>
                  </a:cubicBezTo>
                  <a:cubicBezTo>
                    <a:pt x="4902" y="14587"/>
                    <a:pt x="5593" y="14257"/>
                    <a:pt x="5593" y="14257"/>
                  </a:cubicBezTo>
                  <a:cubicBezTo>
                    <a:pt x="6102" y="14820"/>
                    <a:pt x="6613" y="15005"/>
                    <a:pt x="7065" y="15005"/>
                  </a:cubicBezTo>
                  <a:cubicBezTo>
                    <a:pt x="7932" y="15005"/>
                    <a:pt x="8583" y="14325"/>
                    <a:pt x="8583" y="14325"/>
                  </a:cubicBezTo>
                  <a:cubicBezTo>
                    <a:pt x="9169" y="14607"/>
                    <a:pt x="9812" y="14747"/>
                    <a:pt x="10438" y="14747"/>
                  </a:cubicBezTo>
                  <a:cubicBezTo>
                    <a:pt x="11787" y="14747"/>
                    <a:pt x="13054" y="14097"/>
                    <a:pt x="13490" y="12819"/>
                  </a:cubicBezTo>
                  <a:cubicBezTo>
                    <a:pt x="14129" y="10924"/>
                    <a:pt x="13011" y="8938"/>
                    <a:pt x="13011" y="8938"/>
                  </a:cubicBezTo>
                  <a:cubicBezTo>
                    <a:pt x="13011" y="8938"/>
                    <a:pt x="15225" y="8391"/>
                    <a:pt x="15271" y="6998"/>
                  </a:cubicBezTo>
                  <a:cubicBezTo>
                    <a:pt x="15294" y="5583"/>
                    <a:pt x="13696" y="5583"/>
                    <a:pt x="13696" y="5583"/>
                  </a:cubicBezTo>
                  <a:cubicBezTo>
                    <a:pt x="13696" y="5583"/>
                    <a:pt x="13924" y="5218"/>
                    <a:pt x="14107" y="4716"/>
                  </a:cubicBezTo>
                  <a:cubicBezTo>
                    <a:pt x="14266" y="4191"/>
                    <a:pt x="14381" y="2570"/>
                    <a:pt x="12874" y="1954"/>
                  </a:cubicBezTo>
                  <a:cubicBezTo>
                    <a:pt x="12517" y="1802"/>
                    <a:pt x="12169" y="1744"/>
                    <a:pt x="11848" y="1744"/>
                  </a:cubicBezTo>
                  <a:cubicBezTo>
                    <a:pt x="10814" y="1744"/>
                    <a:pt x="10044" y="2342"/>
                    <a:pt x="10044" y="2342"/>
                  </a:cubicBezTo>
                  <a:cubicBezTo>
                    <a:pt x="10044" y="2342"/>
                    <a:pt x="10340" y="1634"/>
                    <a:pt x="9770" y="767"/>
                  </a:cubicBezTo>
                  <a:cubicBezTo>
                    <a:pt x="9446" y="288"/>
                    <a:pt x="8827" y="1"/>
                    <a:pt x="8180"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2032043" y="2635575"/>
              <a:ext cx="276766" cy="1618940"/>
            </a:xfrm>
            <a:custGeom>
              <a:rect b="b" l="l" r="r" t="t"/>
              <a:pathLst>
                <a:path extrusionOk="0" h="18695" w="3196">
                  <a:moveTo>
                    <a:pt x="3196" y="0"/>
                  </a:moveTo>
                  <a:cubicBezTo>
                    <a:pt x="3195" y="1"/>
                    <a:pt x="2237" y="1461"/>
                    <a:pt x="1826" y="3105"/>
                  </a:cubicBezTo>
                  <a:cubicBezTo>
                    <a:pt x="1461" y="4497"/>
                    <a:pt x="1301" y="5159"/>
                    <a:pt x="1187" y="6140"/>
                  </a:cubicBezTo>
                  <a:cubicBezTo>
                    <a:pt x="936" y="3858"/>
                    <a:pt x="0" y="1964"/>
                    <a:pt x="0" y="1963"/>
                  </a:cubicBezTo>
                  <a:lnTo>
                    <a:pt x="0" y="1963"/>
                  </a:lnTo>
                  <a:cubicBezTo>
                    <a:pt x="0" y="1964"/>
                    <a:pt x="1164" y="7830"/>
                    <a:pt x="730" y="12942"/>
                  </a:cubicBezTo>
                  <a:cubicBezTo>
                    <a:pt x="297" y="18032"/>
                    <a:pt x="23" y="18694"/>
                    <a:pt x="23" y="18694"/>
                  </a:cubicBezTo>
                  <a:lnTo>
                    <a:pt x="2374" y="18694"/>
                  </a:lnTo>
                  <a:cubicBezTo>
                    <a:pt x="2374" y="18694"/>
                    <a:pt x="2146" y="17028"/>
                    <a:pt x="1849" y="12326"/>
                  </a:cubicBezTo>
                  <a:cubicBezTo>
                    <a:pt x="1689" y="9724"/>
                    <a:pt x="1666" y="7031"/>
                    <a:pt x="2077" y="4543"/>
                  </a:cubicBezTo>
                  <a:cubicBezTo>
                    <a:pt x="2374" y="2534"/>
                    <a:pt x="3195" y="1"/>
                    <a:pt x="3196"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1057550" y="799600"/>
              <a:ext cx="2067602" cy="2103540"/>
            </a:xfrm>
            <a:custGeom>
              <a:rect b="b" l="l" r="r" t="t"/>
              <a:pathLst>
                <a:path extrusionOk="0" h="24291" w="23876">
                  <a:moveTo>
                    <a:pt x="12789" y="1"/>
                  </a:moveTo>
                  <a:cubicBezTo>
                    <a:pt x="12158" y="1"/>
                    <a:pt x="11511" y="185"/>
                    <a:pt x="10956" y="590"/>
                  </a:cubicBezTo>
                  <a:cubicBezTo>
                    <a:pt x="9747" y="1435"/>
                    <a:pt x="9632" y="3443"/>
                    <a:pt x="9632" y="3443"/>
                  </a:cubicBezTo>
                  <a:cubicBezTo>
                    <a:pt x="9632" y="3443"/>
                    <a:pt x="9313" y="3337"/>
                    <a:pt x="8801" y="3337"/>
                  </a:cubicBezTo>
                  <a:cubicBezTo>
                    <a:pt x="7890" y="3337"/>
                    <a:pt x="6370" y="3673"/>
                    <a:pt x="4953" y="5543"/>
                  </a:cubicBezTo>
                  <a:cubicBezTo>
                    <a:pt x="2739" y="8465"/>
                    <a:pt x="4679" y="12688"/>
                    <a:pt x="4679" y="12688"/>
                  </a:cubicBezTo>
                  <a:cubicBezTo>
                    <a:pt x="4679" y="12688"/>
                    <a:pt x="3607" y="12688"/>
                    <a:pt x="2716" y="13532"/>
                  </a:cubicBezTo>
                  <a:cubicBezTo>
                    <a:pt x="1803" y="14354"/>
                    <a:pt x="0" y="17892"/>
                    <a:pt x="2397" y="21452"/>
                  </a:cubicBezTo>
                  <a:cubicBezTo>
                    <a:pt x="3540" y="23163"/>
                    <a:pt x="5032" y="23610"/>
                    <a:pt x="6280" y="23610"/>
                  </a:cubicBezTo>
                  <a:cubicBezTo>
                    <a:pt x="7646" y="23610"/>
                    <a:pt x="8719" y="23073"/>
                    <a:pt x="8719" y="23073"/>
                  </a:cubicBezTo>
                  <a:cubicBezTo>
                    <a:pt x="9518" y="23989"/>
                    <a:pt x="10320" y="24290"/>
                    <a:pt x="11028" y="24290"/>
                  </a:cubicBezTo>
                  <a:cubicBezTo>
                    <a:pt x="12384" y="24290"/>
                    <a:pt x="13399" y="23187"/>
                    <a:pt x="13399" y="23187"/>
                  </a:cubicBezTo>
                  <a:cubicBezTo>
                    <a:pt x="14310" y="23643"/>
                    <a:pt x="15311" y="23869"/>
                    <a:pt x="16286" y="23869"/>
                  </a:cubicBezTo>
                  <a:cubicBezTo>
                    <a:pt x="18385" y="23869"/>
                    <a:pt x="20359" y="22818"/>
                    <a:pt x="21045" y="20745"/>
                  </a:cubicBezTo>
                  <a:cubicBezTo>
                    <a:pt x="22072" y="17709"/>
                    <a:pt x="20315" y="14491"/>
                    <a:pt x="20315" y="14491"/>
                  </a:cubicBezTo>
                  <a:cubicBezTo>
                    <a:pt x="20315" y="14491"/>
                    <a:pt x="23761" y="13578"/>
                    <a:pt x="23830" y="11318"/>
                  </a:cubicBezTo>
                  <a:cubicBezTo>
                    <a:pt x="23875" y="9058"/>
                    <a:pt x="21365" y="9058"/>
                    <a:pt x="21365" y="9058"/>
                  </a:cubicBezTo>
                  <a:cubicBezTo>
                    <a:pt x="21365" y="9058"/>
                    <a:pt x="21753" y="8465"/>
                    <a:pt x="22004" y="7620"/>
                  </a:cubicBezTo>
                  <a:cubicBezTo>
                    <a:pt x="22278" y="6799"/>
                    <a:pt x="22437" y="4174"/>
                    <a:pt x="20109" y="3147"/>
                  </a:cubicBezTo>
                  <a:cubicBezTo>
                    <a:pt x="19565" y="2914"/>
                    <a:pt x="19035" y="2825"/>
                    <a:pt x="18542" y="2825"/>
                  </a:cubicBezTo>
                  <a:cubicBezTo>
                    <a:pt x="16908" y="2825"/>
                    <a:pt x="15681" y="3809"/>
                    <a:pt x="15681" y="3809"/>
                  </a:cubicBezTo>
                  <a:cubicBezTo>
                    <a:pt x="15681" y="3809"/>
                    <a:pt x="16138" y="2644"/>
                    <a:pt x="15247" y="1252"/>
                  </a:cubicBezTo>
                  <a:cubicBezTo>
                    <a:pt x="14757" y="467"/>
                    <a:pt x="13793" y="1"/>
                    <a:pt x="12789"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 name="Google Shape;18;p2"/>
          <p:cNvSpPr/>
          <p:nvPr/>
        </p:nvSpPr>
        <p:spPr>
          <a:xfrm>
            <a:off x="-97662" y="3919438"/>
            <a:ext cx="1621513" cy="486283"/>
          </a:xfrm>
          <a:custGeom>
            <a:rect b="b" l="l" r="r" t="t"/>
            <a:pathLst>
              <a:path extrusionOk="0" h="3991" w="13308">
                <a:moveTo>
                  <a:pt x="6087" y="0"/>
                </a:moveTo>
                <a:cubicBezTo>
                  <a:pt x="5937" y="0"/>
                  <a:pt x="5780" y="13"/>
                  <a:pt x="5615" y="42"/>
                </a:cubicBezTo>
                <a:cubicBezTo>
                  <a:pt x="3515" y="384"/>
                  <a:pt x="3766" y="2895"/>
                  <a:pt x="3766" y="2895"/>
                </a:cubicBezTo>
                <a:cubicBezTo>
                  <a:pt x="3766" y="2895"/>
                  <a:pt x="3559" y="2465"/>
                  <a:pt x="3251" y="2465"/>
                </a:cubicBezTo>
                <a:cubicBezTo>
                  <a:pt x="3177" y="2465"/>
                  <a:pt x="3097" y="2490"/>
                  <a:pt x="3013" y="2552"/>
                </a:cubicBezTo>
                <a:cubicBezTo>
                  <a:pt x="2579" y="2872"/>
                  <a:pt x="2808" y="3488"/>
                  <a:pt x="2808" y="3488"/>
                </a:cubicBezTo>
                <a:cubicBezTo>
                  <a:pt x="2808" y="3488"/>
                  <a:pt x="2524" y="3003"/>
                  <a:pt x="1445" y="3003"/>
                </a:cubicBezTo>
                <a:cubicBezTo>
                  <a:pt x="1377" y="3003"/>
                  <a:pt x="1306" y="3005"/>
                  <a:pt x="1233" y="3009"/>
                </a:cubicBezTo>
                <a:cubicBezTo>
                  <a:pt x="0" y="3077"/>
                  <a:pt x="479" y="3990"/>
                  <a:pt x="479" y="3990"/>
                </a:cubicBezTo>
                <a:lnTo>
                  <a:pt x="12851" y="3990"/>
                </a:lnTo>
                <a:cubicBezTo>
                  <a:pt x="12851" y="3990"/>
                  <a:pt x="13307" y="3488"/>
                  <a:pt x="12782" y="3146"/>
                </a:cubicBezTo>
                <a:cubicBezTo>
                  <a:pt x="12546" y="2985"/>
                  <a:pt x="12244" y="2920"/>
                  <a:pt x="11960" y="2920"/>
                </a:cubicBezTo>
                <a:cubicBezTo>
                  <a:pt x="11640" y="2920"/>
                  <a:pt x="11342" y="3002"/>
                  <a:pt x="11184" y="3123"/>
                </a:cubicBezTo>
                <a:cubicBezTo>
                  <a:pt x="11207" y="2758"/>
                  <a:pt x="11139" y="2347"/>
                  <a:pt x="10819" y="1982"/>
                </a:cubicBezTo>
                <a:cubicBezTo>
                  <a:pt x="10538" y="1666"/>
                  <a:pt x="10157" y="1567"/>
                  <a:pt x="9791" y="1567"/>
                </a:cubicBezTo>
                <a:cubicBezTo>
                  <a:pt x="9178" y="1567"/>
                  <a:pt x="8605" y="1845"/>
                  <a:pt x="8605" y="1845"/>
                </a:cubicBezTo>
                <a:cubicBezTo>
                  <a:pt x="8605" y="1845"/>
                  <a:pt x="7867" y="0"/>
                  <a:pt x="60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5712050" y="4181863"/>
            <a:ext cx="965895" cy="289376"/>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65250" y="4206213"/>
            <a:ext cx="9209282" cy="1121870"/>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2345027" y="450977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 name="Google Shape;22;p2"/>
          <p:cNvGrpSpPr/>
          <p:nvPr/>
        </p:nvGrpSpPr>
        <p:grpSpPr>
          <a:xfrm>
            <a:off x="6929894" y="-443897"/>
            <a:ext cx="3642618" cy="5587341"/>
            <a:chOff x="6929894" y="-443897"/>
            <a:chExt cx="3642618" cy="5587341"/>
          </a:xfrm>
        </p:grpSpPr>
        <p:grpSp>
          <p:nvGrpSpPr>
            <p:cNvPr id="23" name="Google Shape;23;p2"/>
            <p:cNvGrpSpPr/>
            <p:nvPr/>
          </p:nvGrpSpPr>
          <p:grpSpPr>
            <a:xfrm>
              <a:off x="6929894" y="-443897"/>
              <a:ext cx="3642618" cy="5587341"/>
              <a:chOff x="6023750" y="837325"/>
              <a:chExt cx="946700" cy="1452125"/>
            </a:xfrm>
          </p:grpSpPr>
          <p:sp>
            <p:nvSpPr>
              <p:cNvPr id="24" name="Google Shape;24;p2"/>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6268000" y="1538475"/>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6307350" y="1555025"/>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 name="Google Shape;47;p2"/>
            <p:cNvGrpSpPr/>
            <p:nvPr/>
          </p:nvGrpSpPr>
          <p:grpSpPr>
            <a:xfrm>
              <a:off x="8101470" y="580345"/>
              <a:ext cx="329435" cy="403294"/>
              <a:chOff x="2475700" y="1365050"/>
              <a:chExt cx="230600" cy="282300"/>
            </a:xfrm>
          </p:grpSpPr>
          <p:sp>
            <p:nvSpPr>
              <p:cNvPr id="48" name="Google Shape;48;p2"/>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 name="Google Shape;54;p2"/>
            <p:cNvGrpSpPr/>
            <p:nvPr/>
          </p:nvGrpSpPr>
          <p:grpSpPr>
            <a:xfrm rot="-1062645">
              <a:off x="8696569" y="410430"/>
              <a:ext cx="329437" cy="403297"/>
              <a:chOff x="2475700" y="1365050"/>
              <a:chExt cx="230600" cy="282300"/>
            </a:xfrm>
          </p:grpSpPr>
          <p:sp>
            <p:nvSpPr>
              <p:cNvPr id="55" name="Google Shape;55;p2"/>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 name="Google Shape;61;p2"/>
          <p:cNvGrpSpPr/>
          <p:nvPr/>
        </p:nvGrpSpPr>
        <p:grpSpPr>
          <a:xfrm>
            <a:off x="3599660" y="4523628"/>
            <a:ext cx="276097" cy="338026"/>
            <a:chOff x="2475700" y="1365050"/>
            <a:chExt cx="230600" cy="282300"/>
          </a:xfrm>
        </p:grpSpPr>
        <p:sp>
          <p:nvSpPr>
            <p:cNvPr id="62" name="Google Shape;62;p2"/>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 name="Google Shape;68;p2"/>
          <p:cNvGrpSpPr/>
          <p:nvPr/>
        </p:nvGrpSpPr>
        <p:grpSpPr>
          <a:xfrm rot="-3081764">
            <a:off x="548380" y="4422112"/>
            <a:ext cx="329435" cy="403294"/>
            <a:chOff x="2475700" y="1365050"/>
            <a:chExt cx="230600" cy="282300"/>
          </a:xfrm>
        </p:grpSpPr>
        <p:sp>
          <p:nvSpPr>
            <p:cNvPr id="69" name="Google Shape;69;p2"/>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 name="Google Shape;75;p2"/>
          <p:cNvSpPr txBox="1"/>
          <p:nvPr>
            <p:ph type="ctrTitle"/>
          </p:nvPr>
        </p:nvSpPr>
        <p:spPr>
          <a:xfrm>
            <a:off x="713100" y="1433575"/>
            <a:ext cx="5169000" cy="1280100"/>
          </a:xfrm>
          <a:prstGeom prst="rect">
            <a:avLst/>
          </a:prstGeom>
        </p:spPr>
        <p:txBody>
          <a:bodyPr anchorCtr="0" anchor="ctr" bIns="91425" lIns="91425" spcFirstLastPara="1" rIns="91425" wrap="square" tIns="91425">
            <a:noAutofit/>
          </a:bodyPr>
          <a:lstStyle>
            <a:lvl1pPr lvl="0" algn="l">
              <a:lnSpc>
                <a:spcPct val="80000"/>
              </a:lnSpc>
              <a:spcBef>
                <a:spcPts val="0"/>
              </a:spcBef>
              <a:spcAft>
                <a:spcPts val="0"/>
              </a:spcAft>
              <a:buSzPts val="5600"/>
              <a:buNone/>
              <a:defRPr b="1" sz="5600">
                <a:latin typeface="Passion One"/>
                <a:ea typeface="Passion One"/>
                <a:cs typeface="Passion One"/>
                <a:sym typeface="Passion One"/>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76" name="Google Shape;76;p2"/>
          <p:cNvSpPr txBox="1"/>
          <p:nvPr>
            <p:ph idx="1" type="subTitle"/>
          </p:nvPr>
        </p:nvSpPr>
        <p:spPr>
          <a:xfrm>
            <a:off x="713100" y="3380750"/>
            <a:ext cx="5169000" cy="4758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SzPts val="1400"/>
              <a:buNone/>
              <a:defRPr sz="1600">
                <a:solidFill>
                  <a:schemeClr val="lt2"/>
                </a:solidFill>
                <a:latin typeface="Baloo 2"/>
                <a:ea typeface="Baloo 2"/>
                <a:cs typeface="Baloo 2"/>
                <a:sym typeface="Baloo 2"/>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77" name="Google Shape;77;p2"/>
          <p:cNvSpPr txBox="1"/>
          <p:nvPr>
            <p:ph idx="2" type="ctrTitle"/>
          </p:nvPr>
        </p:nvSpPr>
        <p:spPr>
          <a:xfrm>
            <a:off x="713100" y="2713846"/>
            <a:ext cx="5169000" cy="666900"/>
          </a:xfrm>
          <a:prstGeom prst="rect">
            <a:avLst/>
          </a:prstGeom>
        </p:spPr>
        <p:txBody>
          <a:bodyPr anchorCtr="0" anchor="ctr" bIns="91425" lIns="91425" spcFirstLastPara="1" rIns="91425" wrap="square" tIns="91425">
            <a:noAutofit/>
          </a:bodyPr>
          <a:lstStyle>
            <a:lvl1pPr lvl="0" rtl="0" algn="l">
              <a:lnSpc>
                <a:spcPct val="80000"/>
              </a:lnSpc>
              <a:spcBef>
                <a:spcPts val="0"/>
              </a:spcBef>
              <a:spcAft>
                <a:spcPts val="0"/>
              </a:spcAft>
              <a:buClr>
                <a:srgbClr val="191919"/>
              </a:buClr>
              <a:buSzPts val="5200"/>
              <a:buNone/>
              <a:defRPr b="1" sz="4500">
                <a:solidFill>
                  <a:schemeClr val="lt1"/>
                </a:solidFill>
                <a:latin typeface="Passion One"/>
                <a:ea typeface="Passion One"/>
                <a:cs typeface="Passion One"/>
                <a:sym typeface="Passion One"/>
              </a:defRPr>
            </a:lvl1pPr>
            <a:lvl2pPr lvl="1" rtl="0" algn="ctr">
              <a:spcBef>
                <a:spcPts val="0"/>
              </a:spcBef>
              <a:spcAft>
                <a:spcPts val="0"/>
              </a:spcAft>
              <a:buClr>
                <a:srgbClr val="191919"/>
              </a:buClr>
              <a:buSzPts val="5200"/>
              <a:buNone/>
              <a:defRPr sz="5200">
                <a:solidFill>
                  <a:srgbClr val="191919"/>
                </a:solidFill>
              </a:defRPr>
            </a:lvl2pPr>
            <a:lvl3pPr lvl="2" rtl="0" algn="ctr">
              <a:spcBef>
                <a:spcPts val="0"/>
              </a:spcBef>
              <a:spcAft>
                <a:spcPts val="0"/>
              </a:spcAft>
              <a:buClr>
                <a:srgbClr val="191919"/>
              </a:buClr>
              <a:buSzPts val="5200"/>
              <a:buNone/>
              <a:defRPr sz="5200">
                <a:solidFill>
                  <a:srgbClr val="191919"/>
                </a:solidFill>
              </a:defRPr>
            </a:lvl3pPr>
            <a:lvl4pPr lvl="3" rtl="0" algn="ctr">
              <a:spcBef>
                <a:spcPts val="0"/>
              </a:spcBef>
              <a:spcAft>
                <a:spcPts val="0"/>
              </a:spcAft>
              <a:buClr>
                <a:srgbClr val="191919"/>
              </a:buClr>
              <a:buSzPts val="5200"/>
              <a:buNone/>
              <a:defRPr sz="5200">
                <a:solidFill>
                  <a:srgbClr val="191919"/>
                </a:solidFill>
              </a:defRPr>
            </a:lvl4pPr>
            <a:lvl5pPr lvl="4" rtl="0" algn="ctr">
              <a:spcBef>
                <a:spcPts val="0"/>
              </a:spcBef>
              <a:spcAft>
                <a:spcPts val="0"/>
              </a:spcAft>
              <a:buClr>
                <a:srgbClr val="191919"/>
              </a:buClr>
              <a:buSzPts val="5200"/>
              <a:buNone/>
              <a:defRPr sz="5200">
                <a:solidFill>
                  <a:srgbClr val="191919"/>
                </a:solidFill>
              </a:defRPr>
            </a:lvl5pPr>
            <a:lvl6pPr lvl="5" rtl="0" algn="ctr">
              <a:spcBef>
                <a:spcPts val="0"/>
              </a:spcBef>
              <a:spcAft>
                <a:spcPts val="0"/>
              </a:spcAft>
              <a:buClr>
                <a:srgbClr val="191919"/>
              </a:buClr>
              <a:buSzPts val="5200"/>
              <a:buNone/>
              <a:defRPr sz="5200">
                <a:solidFill>
                  <a:srgbClr val="191919"/>
                </a:solidFill>
              </a:defRPr>
            </a:lvl6pPr>
            <a:lvl7pPr lvl="6" rtl="0" algn="ctr">
              <a:spcBef>
                <a:spcPts val="0"/>
              </a:spcBef>
              <a:spcAft>
                <a:spcPts val="0"/>
              </a:spcAft>
              <a:buClr>
                <a:srgbClr val="191919"/>
              </a:buClr>
              <a:buSzPts val="5200"/>
              <a:buNone/>
              <a:defRPr sz="5200">
                <a:solidFill>
                  <a:srgbClr val="191919"/>
                </a:solidFill>
              </a:defRPr>
            </a:lvl7pPr>
            <a:lvl8pPr lvl="7" rtl="0" algn="ctr">
              <a:spcBef>
                <a:spcPts val="0"/>
              </a:spcBef>
              <a:spcAft>
                <a:spcPts val="0"/>
              </a:spcAft>
              <a:buClr>
                <a:srgbClr val="191919"/>
              </a:buClr>
              <a:buSzPts val="5200"/>
              <a:buNone/>
              <a:defRPr sz="5200">
                <a:solidFill>
                  <a:srgbClr val="191919"/>
                </a:solidFill>
              </a:defRPr>
            </a:lvl8pPr>
            <a:lvl9pPr lvl="8" rtl="0" algn="ctr">
              <a:spcBef>
                <a:spcPts val="0"/>
              </a:spcBef>
              <a:spcAft>
                <a:spcPts val="0"/>
              </a:spcAft>
              <a:buClr>
                <a:srgbClr val="191919"/>
              </a:buClr>
              <a:buSzPts val="5200"/>
              <a:buNone/>
              <a:defRPr sz="5200">
                <a:solidFill>
                  <a:srgbClr val="191919"/>
                </a:solidFill>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697" name="Shape 697"/>
        <p:cNvGrpSpPr/>
        <p:nvPr/>
      </p:nvGrpSpPr>
      <p:grpSpPr>
        <a:xfrm>
          <a:off x="0" y="0"/>
          <a:ext cx="0" cy="0"/>
          <a:chOff x="0" y="0"/>
          <a:chExt cx="0" cy="0"/>
        </a:xfrm>
      </p:grpSpPr>
      <p:grpSp>
        <p:nvGrpSpPr>
          <p:cNvPr id="698" name="Google Shape;698;p11"/>
          <p:cNvGrpSpPr/>
          <p:nvPr/>
        </p:nvGrpSpPr>
        <p:grpSpPr>
          <a:xfrm>
            <a:off x="-1581731" y="-983247"/>
            <a:ext cx="3642618" cy="5587341"/>
            <a:chOff x="-1741081" y="-443897"/>
            <a:chExt cx="3642618" cy="5587341"/>
          </a:xfrm>
        </p:grpSpPr>
        <p:grpSp>
          <p:nvGrpSpPr>
            <p:cNvPr id="699" name="Google Shape;699;p11"/>
            <p:cNvGrpSpPr/>
            <p:nvPr/>
          </p:nvGrpSpPr>
          <p:grpSpPr>
            <a:xfrm>
              <a:off x="-1741081" y="-443897"/>
              <a:ext cx="3642618" cy="5587341"/>
              <a:chOff x="6023750" y="837325"/>
              <a:chExt cx="946700" cy="1452125"/>
            </a:xfrm>
          </p:grpSpPr>
          <p:sp>
            <p:nvSpPr>
              <p:cNvPr id="700" name="Google Shape;700;p11"/>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1"/>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1"/>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1"/>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1"/>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1"/>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1"/>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1"/>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1"/>
              <p:cNvSpPr/>
              <p:nvPr/>
            </p:nvSpPr>
            <p:spPr>
              <a:xfrm>
                <a:off x="6268000" y="1538475"/>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1"/>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1"/>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1"/>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1"/>
              <p:cNvSpPr/>
              <p:nvPr/>
            </p:nvSpPr>
            <p:spPr>
              <a:xfrm>
                <a:off x="6307350" y="1555025"/>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1"/>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1"/>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1"/>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1"/>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1"/>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1"/>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1"/>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1"/>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11"/>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1"/>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 name="Google Shape;723;p11"/>
            <p:cNvGrpSpPr/>
            <p:nvPr/>
          </p:nvGrpSpPr>
          <p:grpSpPr>
            <a:xfrm flipH="1" rot="328006">
              <a:off x="683004" y="2210372"/>
              <a:ext cx="329435" cy="403293"/>
              <a:chOff x="2475700" y="1365050"/>
              <a:chExt cx="230600" cy="282300"/>
            </a:xfrm>
          </p:grpSpPr>
          <p:sp>
            <p:nvSpPr>
              <p:cNvPr id="724" name="Google Shape;724;p11"/>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1"/>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1"/>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1"/>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11"/>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1"/>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 name="Google Shape;730;p11"/>
            <p:cNvGrpSpPr/>
            <p:nvPr/>
          </p:nvGrpSpPr>
          <p:grpSpPr>
            <a:xfrm rot="-1062645">
              <a:off x="25594" y="410430"/>
              <a:ext cx="329437" cy="403297"/>
              <a:chOff x="2475700" y="1365050"/>
              <a:chExt cx="230600" cy="282300"/>
            </a:xfrm>
          </p:grpSpPr>
          <p:sp>
            <p:nvSpPr>
              <p:cNvPr id="731" name="Google Shape;731;p11"/>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1"/>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1"/>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1"/>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1"/>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1"/>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7" name="Google Shape;737;p11"/>
          <p:cNvGrpSpPr/>
          <p:nvPr/>
        </p:nvGrpSpPr>
        <p:grpSpPr>
          <a:xfrm>
            <a:off x="3718689" y="1779373"/>
            <a:ext cx="1809442" cy="2913292"/>
            <a:chOff x="5532616" y="2154867"/>
            <a:chExt cx="1199895" cy="2028473"/>
          </a:xfrm>
        </p:grpSpPr>
        <p:sp>
          <p:nvSpPr>
            <p:cNvPr id="738" name="Google Shape;738;p11"/>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1"/>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 name="Google Shape;740;p11"/>
          <p:cNvGrpSpPr/>
          <p:nvPr/>
        </p:nvGrpSpPr>
        <p:grpSpPr>
          <a:xfrm>
            <a:off x="6055667" y="156392"/>
            <a:ext cx="2914545" cy="4692668"/>
            <a:chOff x="5532616" y="2154867"/>
            <a:chExt cx="1199895" cy="2028473"/>
          </a:xfrm>
        </p:grpSpPr>
        <p:sp>
          <p:nvSpPr>
            <p:cNvPr id="741" name="Google Shape;741;p11"/>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1"/>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3" name="Google Shape;743;p11"/>
          <p:cNvSpPr/>
          <p:nvPr/>
        </p:nvSpPr>
        <p:spPr>
          <a:xfrm flipH="1">
            <a:off x="6634642" y="3979422"/>
            <a:ext cx="1756589" cy="526274"/>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1"/>
          <p:cNvSpPr/>
          <p:nvPr/>
        </p:nvSpPr>
        <p:spPr>
          <a:xfrm flipH="1">
            <a:off x="713104" y="4077834"/>
            <a:ext cx="1756589" cy="526274"/>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5" name="Google Shape;745;p11"/>
          <p:cNvGrpSpPr/>
          <p:nvPr/>
        </p:nvGrpSpPr>
        <p:grpSpPr>
          <a:xfrm>
            <a:off x="-65257" y="4390974"/>
            <a:ext cx="9209282" cy="752520"/>
            <a:chOff x="-65257" y="4390974"/>
            <a:chExt cx="9209282" cy="752520"/>
          </a:xfrm>
        </p:grpSpPr>
        <p:sp>
          <p:nvSpPr>
            <p:cNvPr id="746" name="Google Shape;746;p11"/>
            <p:cNvSpPr/>
            <p:nvPr/>
          </p:nvSpPr>
          <p:spPr>
            <a:xfrm flipH="1">
              <a:off x="-65257" y="4390974"/>
              <a:ext cx="9209282" cy="704995"/>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1"/>
            <p:cNvSpPr/>
            <p:nvPr/>
          </p:nvSpPr>
          <p:spPr>
            <a:xfrm flipH="1">
              <a:off x="-65257" y="4438499"/>
              <a:ext cx="9209282" cy="704995"/>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8" name="Google Shape;748;p11"/>
          <p:cNvSpPr/>
          <p:nvPr/>
        </p:nvSpPr>
        <p:spPr>
          <a:xfrm>
            <a:off x="1988802" y="469267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 name="Google Shape;749;p11"/>
          <p:cNvGrpSpPr/>
          <p:nvPr/>
        </p:nvGrpSpPr>
        <p:grpSpPr>
          <a:xfrm rot="-3720932">
            <a:off x="3011472" y="4634271"/>
            <a:ext cx="256041" cy="313471"/>
            <a:chOff x="2475700" y="1365050"/>
            <a:chExt cx="230600" cy="282300"/>
          </a:xfrm>
        </p:grpSpPr>
        <p:sp>
          <p:nvSpPr>
            <p:cNvPr id="750" name="Google Shape;750;p11"/>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1"/>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1"/>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1"/>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1"/>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1"/>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 name="Google Shape;756;p11"/>
          <p:cNvGrpSpPr/>
          <p:nvPr/>
        </p:nvGrpSpPr>
        <p:grpSpPr>
          <a:xfrm rot="4120032">
            <a:off x="6698718" y="4634155"/>
            <a:ext cx="256029" cy="313472"/>
            <a:chOff x="2475700" y="1365050"/>
            <a:chExt cx="230600" cy="282300"/>
          </a:xfrm>
        </p:grpSpPr>
        <p:sp>
          <p:nvSpPr>
            <p:cNvPr id="757" name="Google Shape;757;p11"/>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1"/>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1"/>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1"/>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1"/>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1"/>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 name="Google Shape;763;p11"/>
          <p:cNvGrpSpPr/>
          <p:nvPr/>
        </p:nvGrpSpPr>
        <p:grpSpPr>
          <a:xfrm>
            <a:off x="7185944" y="-983247"/>
            <a:ext cx="3642618" cy="5587341"/>
            <a:chOff x="-1741081" y="-443897"/>
            <a:chExt cx="3642618" cy="5587341"/>
          </a:xfrm>
        </p:grpSpPr>
        <p:grpSp>
          <p:nvGrpSpPr>
            <p:cNvPr id="764" name="Google Shape;764;p11"/>
            <p:cNvGrpSpPr/>
            <p:nvPr/>
          </p:nvGrpSpPr>
          <p:grpSpPr>
            <a:xfrm>
              <a:off x="-1741081" y="-443897"/>
              <a:ext cx="3642618" cy="5587341"/>
              <a:chOff x="6023750" y="837325"/>
              <a:chExt cx="946700" cy="1452125"/>
            </a:xfrm>
          </p:grpSpPr>
          <p:sp>
            <p:nvSpPr>
              <p:cNvPr id="765" name="Google Shape;765;p11"/>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1"/>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1"/>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1"/>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1"/>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1"/>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1"/>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1"/>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1"/>
              <p:cNvSpPr/>
              <p:nvPr/>
            </p:nvSpPr>
            <p:spPr>
              <a:xfrm>
                <a:off x="6268000" y="1538475"/>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1"/>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1"/>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1"/>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1"/>
              <p:cNvSpPr/>
              <p:nvPr/>
            </p:nvSpPr>
            <p:spPr>
              <a:xfrm>
                <a:off x="6307350" y="1555025"/>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1"/>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1"/>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1"/>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1"/>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1"/>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1"/>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1"/>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1"/>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1"/>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1"/>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 name="Google Shape;788;p11"/>
            <p:cNvGrpSpPr/>
            <p:nvPr/>
          </p:nvGrpSpPr>
          <p:grpSpPr>
            <a:xfrm flipH="1" rot="328006">
              <a:off x="683004" y="2210372"/>
              <a:ext cx="329435" cy="403293"/>
              <a:chOff x="2475700" y="1365050"/>
              <a:chExt cx="230600" cy="282300"/>
            </a:xfrm>
          </p:grpSpPr>
          <p:sp>
            <p:nvSpPr>
              <p:cNvPr id="789" name="Google Shape;789;p11"/>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1"/>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1"/>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1"/>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1"/>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1"/>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 name="Google Shape;795;p11"/>
            <p:cNvGrpSpPr/>
            <p:nvPr/>
          </p:nvGrpSpPr>
          <p:grpSpPr>
            <a:xfrm rot="-1062645">
              <a:off x="25594" y="410430"/>
              <a:ext cx="329437" cy="403297"/>
              <a:chOff x="2475700" y="1365050"/>
              <a:chExt cx="230600" cy="282300"/>
            </a:xfrm>
          </p:grpSpPr>
          <p:sp>
            <p:nvSpPr>
              <p:cNvPr id="796" name="Google Shape;796;p11"/>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1"/>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1"/>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1"/>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1"/>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1"/>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2" name="Google Shape;802;p11"/>
          <p:cNvGrpSpPr/>
          <p:nvPr/>
        </p:nvGrpSpPr>
        <p:grpSpPr>
          <a:xfrm rot="-3720932">
            <a:off x="4411372" y="382671"/>
            <a:ext cx="256041" cy="313471"/>
            <a:chOff x="2475700" y="1365050"/>
            <a:chExt cx="230600" cy="282300"/>
          </a:xfrm>
        </p:grpSpPr>
        <p:sp>
          <p:nvSpPr>
            <p:cNvPr id="803" name="Google Shape;803;p11"/>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1"/>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1"/>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1"/>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1"/>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1"/>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 name="Google Shape;809;p11"/>
          <p:cNvGrpSpPr/>
          <p:nvPr/>
        </p:nvGrpSpPr>
        <p:grpSpPr>
          <a:xfrm rot="3352834">
            <a:off x="8302883" y="3022747"/>
            <a:ext cx="256040" cy="313474"/>
            <a:chOff x="2475700" y="1365050"/>
            <a:chExt cx="230600" cy="282300"/>
          </a:xfrm>
        </p:grpSpPr>
        <p:sp>
          <p:nvSpPr>
            <p:cNvPr id="810" name="Google Shape;810;p11"/>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1"/>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1"/>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1"/>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1"/>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1"/>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6" name="Google Shape;816;p11"/>
          <p:cNvSpPr txBox="1"/>
          <p:nvPr>
            <p:ph hasCustomPrompt="1" type="title"/>
          </p:nvPr>
        </p:nvSpPr>
        <p:spPr>
          <a:xfrm>
            <a:off x="1284000" y="1273050"/>
            <a:ext cx="6576000" cy="2100300"/>
          </a:xfrm>
          <a:prstGeom prst="rect">
            <a:avLst/>
          </a:prstGeom>
        </p:spPr>
        <p:txBody>
          <a:bodyPr anchorCtr="0" anchor="ctr" bIns="91425" lIns="91425" spcFirstLastPara="1" rIns="91425" wrap="square" tIns="91425">
            <a:noAutofit/>
          </a:bodyPr>
          <a:lstStyle>
            <a:lvl1pPr lvl="0" algn="ctr">
              <a:spcBef>
                <a:spcPts val="0"/>
              </a:spcBef>
              <a:spcAft>
                <a:spcPts val="0"/>
              </a:spcAft>
              <a:buSzPts val="9600"/>
              <a:buNone/>
              <a:defRPr sz="149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817" name="Google Shape;817;p11"/>
          <p:cNvSpPr txBox="1"/>
          <p:nvPr>
            <p:ph idx="1" type="subTitle"/>
          </p:nvPr>
        </p:nvSpPr>
        <p:spPr>
          <a:xfrm>
            <a:off x="1284000" y="3373350"/>
            <a:ext cx="6576000" cy="497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1600"/>
              </a:spcBef>
              <a:spcAft>
                <a:spcPts val="0"/>
              </a:spcAft>
              <a:buSzPts val="1600"/>
              <a:buNone/>
              <a:defRPr sz="1600"/>
            </a:lvl3pPr>
            <a:lvl4pPr lvl="3" rtl="0" algn="ctr">
              <a:lnSpc>
                <a:spcPct val="100000"/>
              </a:lnSpc>
              <a:spcBef>
                <a:spcPts val="1600"/>
              </a:spcBef>
              <a:spcAft>
                <a:spcPts val="0"/>
              </a:spcAft>
              <a:buSzPts val="1600"/>
              <a:buNone/>
              <a:defRPr sz="1600"/>
            </a:lvl4pPr>
            <a:lvl5pPr lvl="4" rtl="0" algn="ctr">
              <a:lnSpc>
                <a:spcPct val="100000"/>
              </a:lnSpc>
              <a:spcBef>
                <a:spcPts val="1600"/>
              </a:spcBef>
              <a:spcAft>
                <a:spcPts val="0"/>
              </a:spcAft>
              <a:buSzPts val="1600"/>
              <a:buNone/>
              <a:defRPr sz="1600"/>
            </a:lvl5pPr>
            <a:lvl6pPr lvl="5" rtl="0" algn="ctr">
              <a:lnSpc>
                <a:spcPct val="100000"/>
              </a:lnSpc>
              <a:spcBef>
                <a:spcPts val="1600"/>
              </a:spcBef>
              <a:spcAft>
                <a:spcPts val="0"/>
              </a:spcAft>
              <a:buSzPts val="1600"/>
              <a:buNone/>
              <a:defRPr sz="1600"/>
            </a:lvl6pPr>
            <a:lvl7pPr lvl="6" rtl="0" algn="ctr">
              <a:lnSpc>
                <a:spcPct val="100000"/>
              </a:lnSpc>
              <a:spcBef>
                <a:spcPts val="1600"/>
              </a:spcBef>
              <a:spcAft>
                <a:spcPts val="0"/>
              </a:spcAft>
              <a:buSzPts val="1600"/>
              <a:buNone/>
              <a:defRPr sz="1600"/>
            </a:lvl7pPr>
            <a:lvl8pPr lvl="7" rtl="0" algn="ctr">
              <a:lnSpc>
                <a:spcPct val="100000"/>
              </a:lnSpc>
              <a:spcBef>
                <a:spcPts val="1600"/>
              </a:spcBef>
              <a:spcAft>
                <a:spcPts val="0"/>
              </a:spcAft>
              <a:buSzPts val="1600"/>
              <a:buNone/>
              <a:defRPr sz="1600"/>
            </a:lvl8pPr>
            <a:lvl9pPr lvl="8" rtl="0" algn="ctr">
              <a:lnSpc>
                <a:spcPct val="100000"/>
              </a:lnSpc>
              <a:spcBef>
                <a:spcPts val="1600"/>
              </a:spcBef>
              <a:spcAft>
                <a:spcPts val="1600"/>
              </a:spcAft>
              <a:buSzPts val="1600"/>
              <a:buNone/>
              <a:defRPr sz="16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818" name="Shape 81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819" name="Shape 819"/>
        <p:cNvGrpSpPr/>
        <p:nvPr/>
      </p:nvGrpSpPr>
      <p:grpSpPr>
        <a:xfrm>
          <a:off x="0" y="0"/>
          <a:ext cx="0" cy="0"/>
          <a:chOff x="0" y="0"/>
          <a:chExt cx="0" cy="0"/>
        </a:xfrm>
      </p:grpSpPr>
      <p:grpSp>
        <p:nvGrpSpPr>
          <p:cNvPr id="820" name="Google Shape;820;p13"/>
          <p:cNvGrpSpPr/>
          <p:nvPr/>
        </p:nvGrpSpPr>
        <p:grpSpPr>
          <a:xfrm>
            <a:off x="1361517" y="2270522"/>
            <a:ext cx="1715730" cy="2762374"/>
            <a:chOff x="5532616" y="2154867"/>
            <a:chExt cx="1199895" cy="2028473"/>
          </a:xfrm>
        </p:grpSpPr>
        <p:sp>
          <p:nvSpPr>
            <p:cNvPr id="821" name="Google Shape;821;p13"/>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3"/>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 name="Google Shape;823;p13"/>
          <p:cNvGrpSpPr/>
          <p:nvPr/>
        </p:nvGrpSpPr>
        <p:grpSpPr>
          <a:xfrm>
            <a:off x="4930726" y="1244093"/>
            <a:ext cx="2246683" cy="3617172"/>
            <a:chOff x="5532616" y="2154867"/>
            <a:chExt cx="1199895" cy="2028473"/>
          </a:xfrm>
        </p:grpSpPr>
        <p:sp>
          <p:nvSpPr>
            <p:cNvPr id="824" name="Google Shape;824;p13"/>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3"/>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 name="Google Shape;826;p13"/>
          <p:cNvGrpSpPr/>
          <p:nvPr/>
        </p:nvGrpSpPr>
        <p:grpSpPr>
          <a:xfrm>
            <a:off x="7233584" y="-2334562"/>
            <a:ext cx="4558550" cy="6992272"/>
            <a:chOff x="6023750" y="837325"/>
            <a:chExt cx="946700" cy="1452125"/>
          </a:xfrm>
        </p:grpSpPr>
        <p:sp>
          <p:nvSpPr>
            <p:cNvPr id="827" name="Google Shape;827;p13"/>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3"/>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3"/>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3"/>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3"/>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3"/>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3"/>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3"/>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3"/>
            <p:cNvSpPr/>
            <p:nvPr/>
          </p:nvSpPr>
          <p:spPr>
            <a:xfrm>
              <a:off x="6268000" y="1538475"/>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3"/>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3"/>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3"/>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3"/>
            <p:cNvSpPr/>
            <p:nvPr/>
          </p:nvSpPr>
          <p:spPr>
            <a:xfrm>
              <a:off x="6307350" y="1555025"/>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13"/>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13"/>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13"/>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3"/>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3"/>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13"/>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3"/>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3"/>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3"/>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3"/>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 name="Google Shape;850;p13"/>
          <p:cNvGrpSpPr/>
          <p:nvPr/>
        </p:nvGrpSpPr>
        <p:grpSpPr>
          <a:xfrm>
            <a:off x="-748159" y="-67450"/>
            <a:ext cx="1468163" cy="3431963"/>
            <a:chOff x="-748159" y="-67450"/>
            <a:chExt cx="1468163" cy="3431963"/>
          </a:xfrm>
        </p:grpSpPr>
        <p:grpSp>
          <p:nvGrpSpPr>
            <p:cNvPr id="851" name="Google Shape;851;p13"/>
            <p:cNvGrpSpPr/>
            <p:nvPr/>
          </p:nvGrpSpPr>
          <p:grpSpPr>
            <a:xfrm>
              <a:off x="-748159" y="-67450"/>
              <a:ext cx="1265897" cy="2458040"/>
              <a:chOff x="-748159" y="-67450"/>
              <a:chExt cx="1265897" cy="2458040"/>
            </a:xfrm>
          </p:grpSpPr>
          <p:sp>
            <p:nvSpPr>
              <p:cNvPr id="852" name="Google Shape;852;p13"/>
              <p:cNvSpPr/>
              <p:nvPr/>
            </p:nvSpPr>
            <p:spPr>
              <a:xfrm>
                <a:off x="-748159" y="-67450"/>
                <a:ext cx="1265897" cy="2458040"/>
              </a:xfrm>
              <a:custGeom>
                <a:rect b="b" l="l" r="r" t="t"/>
                <a:pathLst>
                  <a:path extrusionOk="0" h="38827" w="19996">
                    <a:moveTo>
                      <a:pt x="6232" y="0"/>
                    </a:moveTo>
                    <a:cubicBezTo>
                      <a:pt x="3630" y="9769"/>
                      <a:pt x="0" y="25998"/>
                      <a:pt x="913" y="38621"/>
                    </a:cubicBezTo>
                    <a:lnTo>
                      <a:pt x="6939" y="38826"/>
                    </a:lnTo>
                    <a:cubicBezTo>
                      <a:pt x="6939" y="38826"/>
                      <a:pt x="6779" y="26569"/>
                      <a:pt x="7966" y="14038"/>
                    </a:cubicBezTo>
                    <a:cubicBezTo>
                      <a:pt x="13559" y="9701"/>
                      <a:pt x="17804" y="3607"/>
                      <a:pt x="19995" y="0"/>
                    </a:cubicBezTo>
                    <a:lnTo>
                      <a:pt x="16024" y="0"/>
                    </a:lnTo>
                    <a:cubicBezTo>
                      <a:pt x="14220" y="4018"/>
                      <a:pt x="11048" y="6277"/>
                      <a:pt x="8742" y="7441"/>
                    </a:cubicBezTo>
                    <a:cubicBezTo>
                      <a:pt x="9108" y="4839"/>
                      <a:pt x="9564" y="2328"/>
                      <a:pt x="10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3"/>
              <p:cNvSpPr/>
              <p:nvPr/>
            </p:nvSpPr>
            <p:spPr>
              <a:xfrm>
                <a:off x="-359452" y="-67450"/>
                <a:ext cx="877189" cy="2458040"/>
              </a:xfrm>
              <a:custGeom>
                <a:rect b="b" l="l" r="r" t="t"/>
                <a:pathLst>
                  <a:path extrusionOk="0" h="38827" w="13856">
                    <a:moveTo>
                      <a:pt x="13170" y="0"/>
                    </a:moveTo>
                    <a:cubicBezTo>
                      <a:pt x="10979" y="3607"/>
                      <a:pt x="6757" y="9701"/>
                      <a:pt x="1164" y="14038"/>
                    </a:cubicBezTo>
                    <a:cubicBezTo>
                      <a:pt x="0" y="26249"/>
                      <a:pt x="114" y="38210"/>
                      <a:pt x="137" y="38803"/>
                    </a:cubicBezTo>
                    <a:lnTo>
                      <a:pt x="799" y="38826"/>
                    </a:lnTo>
                    <a:cubicBezTo>
                      <a:pt x="799" y="38826"/>
                      <a:pt x="639" y="26569"/>
                      <a:pt x="1826" y="14038"/>
                    </a:cubicBezTo>
                    <a:cubicBezTo>
                      <a:pt x="7419" y="9701"/>
                      <a:pt x="11664" y="3607"/>
                      <a:pt x="138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3"/>
              <p:cNvSpPr/>
              <p:nvPr/>
            </p:nvSpPr>
            <p:spPr>
              <a:xfrm>
                <a:off x="-370151" y="31563"/>
                <a:ext cx="116296" cy="221513"/>
              </a:xfrm>
              <a:custGeom>
                <a:rect b="b" l="l" r="r" t="t"/>
                <a:pathLst>
                  <a:path extrusionOk="0" h="3499" w="1837">
                    <a:moveTo>
                      <a:pt x="1255" y="0"/>
                    </a:moveTo>
                    <a:cubicBezTo>
                      <a:pt x="692" y="0"/>
                      <a:pt x="0" y="3194"/>
                      <a:pt x="398" y="3481"/>
                    </a:cubicBezTo>
                    <a:cubicBezTo>
                      <a:pt x="414" y="3492"/>
                      <a:pt x="431" y="3498"/>
                      <a:pt x="450" y="3498"/>
                    </a:cubicBezTo>
                    <a:cubicBezTo>
                      <a:pt x="890" y="3498"/>
                      <a:pt x="1836" y="208"/>
                      <a:pt x="1311" y="11"/>
                    </a:cubicBezTo>
                    <a:cubicBezTo>
                      <a:pt x="1292" y="4"/>
                      <a:pt x="1273" y="0"/>
                      <a:pt x="12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3"/>
              <p:cNvSpPr/>
              <p:nvPr/>
            </p:nvSpPr>
            <p:spPr>
              <a:xfrm>
                <a:off x="-505439" y="1279285"/>
                <a:ext cx="226957" cy="99773"/>
              </a:xfrm>
              <a:custGeom>
                <a:rect b="b" l="l" r="r" t="t"/>
                <a:pathLst>
                  <a:path extrusionOk="0" h="1576" w="3585">
                    <a:moveTo>
                      <a:pt x="1" y="0"/>
                    </a:moveTo>
                    <a:lnTo>
                      <a:pt x="3493" y="1575"/>
                    </a:lnTo>
                    <a:cubicBezTo>
                      <a:pt x="3516" y="1050"/>
                      <a:pt x="3539" y="525"/>
                      <a:pt x="358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3"/>
              <p:cNvSpPr/>
              <p:nvPr/>
            </p:nvSpPr>
            <p:spPr>
              <a:xfrm>
                <a:off x="-473975" y="919130"/>
                <a:ext cx="220057" cy="110218"/>
              </a:xfrm>
              <a:custGeom>
                <a:rect b="b" l="l" r="r" t="t"/>
                <a:pathLst>
                  <a:path extrusionOk="0" h="1741" w="3476">
                    <a:moveTo>
                      <a:pt x="33" y="0"/>
                    </a:moveTo>
                    <a:cubicBezTo>
                      <a:pt x="10" y="0"/>
                      <a:pt x="1" y="2"/>
                      <a:pt x="6" y="6"/>
                    </a:cubicBezTo>
                    <a:cubicBezTo>
                      <a:pt x="75" y="52"/>
                      <a:pt x="1786" y="942"/>
                      <a:pt x="3361" y="1741"/>
                    </a:cubicBezTo>
                    <a:cubicBezTo>
                      <a:pt x="3384" y="1284"/>
                      <a:pt x="3430" y="828"/>
                      <a:pt x="3476" y="371"/>
                    </a:cubicBezTo>
                    <a:cubicBezTo>
                      <a:pt x="2259" y="224"/>
                      <a:pt x="291" y="0"/>
                      <a:pt x="33"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3"/>
              <p:cNvSpPr/>
              <p:nvPr/>
            </p:nvSpPr>
            <p:spPr>
              <a:xfrm>
                <a:off x="-587801" y="1487376"/>
                <a:ext cx="296342" cy="75209"/>
              </a:xfrm>
              <a:custGeom>
                <a:rect b="b" l="l" r="r" t="t"/>
                <a:pathLst>
                  <a:path extrusionOk="0" h="1188" w="4681">
                    <a:moveTo>
                      <a:pt x="1" y="0"/>
                    </a:moveTo>
                    <a:cubicBezTo>
                      <a:pt x="1" y="0"/>
                      <a:pt x="3082" y="799"/>
                      <a:pt x="4657" y="1187"/>
                    </a:cubicBezTo>
                    <a:cubicBezTo>
                      <a:pt x="4657" y="982"/>
                      <a:pt x="4680" y="776"/>
                      <a:pt x="4680" y="548"/>
                    </a:cubicBezTo>
                    <a:cubicBezTo>
                      <a:pt x="3128" y="343"/>
                      <a:pt x="1" y="0"/>
                      <a:pt x="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 name="Google Shape;858;p13"/>
            <p:cNvGrpSpPr/>
            <p:nvPr/>
          </p:nvGrpSpPr>
          <p:grpSpPr>
            <a:xfrm>
              <a:off x="-473595" y="-67450"/>
              <a:ext cx="1193600" cy="3431963"/>
              <a:chOff x="-473595" y="-67450"/>
              <a:chExt cx="1193600" cy="3431963"/>
            </a:xfrm>
          </p:grpSpPr>
          <p:sp>
            <p:nvSpPr>
              <p:cNvPr id="859" name="Google Shape;859;p13"/>
              <p:cNvSpPr/>
              <p:nvPr/>
            </p:nvSpPr>
            <p:spPr>
              <a:xfrm>
                <a:off x="-473595" y="-67450"/>
                <a:ext cx="1193600" cy="3431963"/>
              </a:xfrm>
              <a:custGeom>
                <a:rect b="b" l="l" r="r" t="t"/>
                <a:pathLst>
                  <a:path extrusionOk="0" h="54211" w="18854">
                    <a:moveTo>
                      <a:pt x="8582" y="0"/>
                    </a:moveTo>
                    <a:cubicBezTo>
                      <a:pt x="7007" y="11436"/>
                      <a:pt x="8240" y="18032"/>
                      <a:pt x="9404" y="21388"/>
                    </a:cubicBezTo>
                    <a:cubicBezTo>
                      <a:pt x="9153" y="22164"/>
                      <a:pt x="8902" y="22894"/>
                      <a:pt x="8651" y="23533"/>
                    </a:cubicBezTo>
                    <a:cubicBezTo>
                      <a:pt x="5433" y="31727"/>
                      <a:pt x="0" y="51768"/>
                      <a:pt x="0" y="51768"/>
                    </a:cubicBezTo>
                    <a:lnTo>
                      <a:pt x="6916" y="54210"/>
                    </a:lnTo>
                    <a:cubicBezTo>
                      <a:pt x="6916" y="54210"/>
                      <a:pt x="9404" y="33736"/>
                      <a:pt x="13421" y="21890"/>
                    </a:cubicBezTo>
                    <a:cubicBezTo>
                      <a:pt x="16252" y="13536"/>
                      <a:pt x="17735" y="5433"/>
                      <a:pt x="18854" y="0"/>
                    </a:cubicBezTo>
                    <a:lnTo>
                      <a:pt x="14996" y="0"/>
                    </a:lnTo>
                    <a:cubicBezTo>
                      <a:pt x="14106" y="3949"/>
                      <a:pt x="12851" y="9290"/>
                      <a:pt x="11550" y="14175"/>
                    </a:cubicBezTo>
                    <a:cubicBezTo>
                      <a:pt x="10728" y="10637"/>
                      <a:pt x="10796" y="4976"/>
                      <a:pt x="110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3"/>
              <p:cNvSpPr/>
              <p:nvPr/>
            </p:nvSpPr>
            <p:spPr>
              <a:xfrm>
                <a:off x="-77672" y="-67450"/>
                <a:ext cx="797675" cy="3431963"/>
              </a:xfrm>
              <a:custGeom>
                <a:rect b="b" l="l" r="r" t="t"/>
                <a:pathLst>
                  <a:path extrusionOk="0" h="54211" w="12600">
                    <a:moveTo>
                      <a:pt x="11938" y="0"/>
                    </a:moveTo>
                    <a:cubicBezTo>
                      <a:pt x="10797" y="5433"/>
                      <a:pt x="9336" y="13536"/>
                      <a:pt x="6505" y="21890"/>
                    </a:cubicBezTo>
                    <a:cubicBezTo>
                      <a:pt x="2716" y="33006"/>
                      <a:pt x="297" y="51722"/>
                      <a:pt x="0" y="53982"/>
                    </a:cubicBezTo>
                    <a:lnTo>
                      <a:pt x="662" y="54210"/>
                    </a:lnTo>
                    <a:cubicBezTo>
                      <a:pt x="662" y="54210"/>
                      <a:pt x="3150" y="33736"/>
                      <a:pt x="7167" y="21890"/>
                    </a:cubicBezTo>
                    <a:cubicBezTo>
                      <a:pt x="9998" y="13536"/>
                      <a:pt x="11481" y="5433"/>
                      <a:pt x="12600" y="0"/>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3"/>
              <p:cNvSpPr/>
              <p:nvPr/>
            </p:nvSpPr>
            <p:spPr>
              <a:xfrm>
                <a:off x="52362" y="33715"/>
                <a:ext cx="92556" cy="37605"/>
              </a:xfrm>
              <a:custGeom>
                <a:rect b="b" l="l" r="r" t="t"/>
                <a:pathLst>
                  <a:path extrusionOk="0" h="594" w="1462">
                    <a:moveTo>
                      <a:pt x="69" y="0"/>
                    </a:moveTo>
                    <a:cubicBezTo>
                      <a:pt x="46" y="205"/>
                      <a:pt x="23" y="411"/>
                      <a:pt x="1" y="593"/>
                    </a:cubicBezTo>
                    <a:lnTo>
                      <a:pt x="1461"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3"/>
              <p:cNvSpPr/>
              <p:nvPr/>
            </p:nvSpPr>
            <p:spPr>
              <a:xfrm>
                <a:off x="45145" y="933944"/>
                <a:ext cx="99773" cy="101165"/>
              </a:xfrm>
              <a:custGeom>
                <a:rect b="b" l="l" r="r" t="t"/>
                <a:pathLst>
                  <a:path extrusionOk="0" h="1598" w="1576">
                    <a:moveTo>
                      <a:pt x="1575" y="0"/>
                    </a:moveTo>
                    <a:lnTo>
                      <a:pt x="0" y="69"/>
                    </a:lnTo>
                    <a:cubicBezTo>
                      <a:pt x="69" y="616"/>
                      <a:pt x="137" y="1119"/>
                      <a:pt x="229" y="1598"/>
                    </a:cubicBezTo>
                    <a:lnTo>
                      <a:pt x="1575"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3"/>
              <p:cNvSpPr/>
              <p:nvPr/>
            </p:nvSpPr>
            <p:spPr>
              <a:xfrm>
                <a:off x="23493" y="644947"/>
                <a:ext cx="111295" cy="76602"/>
              </a:xfrm>
              <a:custGeom>
                <a:rect b="b" l="l" r="r" t="t"/>
                <a:pathLst>
                  <a:path extrusionOk="0" h="1210" w="1758">
                    <a:moveTo>
                      <a:pt x="1758" y="0"/>
                    </a:moveTo>
                    <a:lnTo>
                      <a:pt x="0" y="502"/>
                    </a:lnTo>
                    <a:cubicBezTo>
                      <a:pt x="23" y="753"/>
                      <a:pt x="23" y="982"/>
                      <a:pt x="46" y="1210"/>
                    </a:cubicBezTo>
                    <a:lnTo>
                      <a:pt x="1758"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3"/>
              <p:cNvSpPr/>
              <p:nvPr/>
            </p:nvSpPr>
            <p:spPr>
              <a:xfrm>
                <a:off x="121746" y="530740"/>
                <a:ext cx="102621" cy="50646"/>
              </a:xfrm>
              <a:custGeom>
                <a:rect b="b" l="l" r="r" t="t"/>
                <a:pathLst>
                  <a:path extrusionOk="0" h="800" w="1621">
                    <a:moveTo>
                      <a:pt x="1575" y="1"/>
                    </a:moveTo>
                    <a:lnTo>
                      <a:pt x="0" y="663"/>
                    </a:lnTo>
                    <a:lnTo>
                      <a:pt x="1621" y="800"/>
                    </a:lnTo>
                    <a:cubicBezTo>
                      <a:pt x="1598" y="549"/>
                      <a:pt x="1575" y="275"/>
                      <a:pt x="1575"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3"/>
              <p:cNvSpPr/>
              <p:nvPr/>
            </p:nvSpPr>
            <p:spPr>
              <a:xfrm>
                <a:off x="144854" y="-50104"/>
                <a:ext cx="82426" cy="40517"/>
              </a:xfrm>
              <a:custGeom>
                <a:rect b="b" l="l" r="r" t="t"/>
                <a:pathLst>
                  <a:path extrusionOk="0" h="640" w="1302">
                    <a:moveTo>
                      <a:pt x="0" y="0"/>
                    </a:moveTo>
                    <a:lnTo>
                      <a:pt x="1256" y="639"/>
                    </a:lnTo>
                    <a:cubicBezTo>
                      <a:pt x="1279" y="434"/>
                      <a:pt x="1279" y="206"/>
                      <a:pt x="130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3"/>
              <p:cNvSpPr/>
              <p:nvPr/>
            </p:nvSpPr>
            <p:spPr>
              <a:xfrm>
                <a:off x="336358" y="645770"/>
                <a:ext cx="116422" cy="221386"/>
              </a:xfrm>
              <a:custGeom>
                <a:rect b="b" l="l" r="r" t="t"/>
                <a:pathLst>
                  <a:path extrusionOk="0" h="3497" w="1839">
                    <a:moveTo>
                      <a:pt x="1261" y="1"/>
                    </a:moveTo>
                    <a:cubicBezTo>
                      <a:pt x="698" y="1"/>
                      <a:pt x="0" y="3191"/>
                      <a:pt x="399" y="3479"/>
                    </a:cubicBezTo>
                    <a:cubicBezTo>
                      <a:pt x="416" y="3491"/>
                      <a:pt x="433" y="3497"/>
                      <a:pt x="451" y="3497"/>
                    </a:cubicBezTo>
                    <a:cubicBezTo>
                      <a:pt x="891" y="3497"/>
                      <a:pt x="1838" y="207"/>
                      <a:pt x="1312" y="10"/>
                    </a:cubicBezTo>
                    <a:cubicBezTo>
                      <a:pt x="1295" y="4"/>
                      <a:pt x="1278" y="1"/>
                      <a:pt x="1261"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3"/>
              <p:cNvSpPr/>
              <p:nvPr/>
            </p:nvSpPr>
            <p:spPr>
              <a:xfrm>
                <a:off x="58439" y="261938"/>
                <a:ext cx="66916" cy="197013"/>
              </a:xfrm>
              <a:custGeom>
                <a:rect b="b" l="l" r="r" t="t"/>
                <a:pathLst>
                  <a:path extrusionOk="0" h="3112" w="1057">
                    <a:moveTo>
                      <a:pt x="550" y="0"/>
                    </a:moveTo>
                    <a:cubicBezTo>
                      <a:pt x="63" y="0"/>
                      <a:pt x="0" y="2925"/>
                      <a:pt x="384" y="3106"/>
                    </a:cubicBezTo>
                    <a:cubicBezTo>
                      <a:pt x="394" y="3110"/>
                      <a:pt x="404" y="3111"/>
                      <a:pt x="414" y="3111"/>
                    </a:cubicBezTo>
                    <a:cubicBezTo>
                      <a:pt x="808" y="3111"/>
                      <a:pt x="1056" y="90"/>
                      <a:pt x="566" y="1"/>
                    </a:cubicBezTo>
                    <a:cubicBezTo>
                      <a:pt x="561" y="1"/>
                      <a:pt x="555" y="0"/>
                      <a:pt x="550"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3"/>
              <p:cNvSpPr/>
              <p:nvPr/>
            </p:nvSpPr>
            <p:spPr>
              <a:xfrm>
                <a:off x="459870" y="442617"/>
                <a:ext cx="150355" cy="37668"/>
              </a:xfrm>
              <a:custGeom>
                <a:rect b="b" l="l" r="r" t="t"/>
                <a:pathLst>
                  <a:path extrusionOk="0" h="595" w="2375">
                    <a:moveTo>
                      <a:pt x="0" y="1"/>
                    </a:moveTo>
                    <a:lnTo>
                      <a:pt x="0" y="1"/>
                    </a:lnTo>
                    <a:cubicBezTo>
                      <a:pt x="0" y="1"/>
                      <a:pt x="1096" y="274"/>
                      <a:pt x="2306" y="594"/>
                    </a:cubicBezTo>
                    <a:cubicBezTo>
                      <a:pt x="2328" y="480"/>
                      <a:pt x="2351" y="389"/>
                      <a:pt x="2374" y="274"/>
                    </a:cubicBezTo>
                    <a:cubicBezTo>
                      <a:pt x="1142" y="115"/>
                      <a:pt x="0" y="1"/>
                      <a:pt x="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3"/>
              <p:cNvSpPr/>
              <p:nvPr/>
            </p:nvSpPr>
            <p:spPr>
              <a:xfrm>
                <a:off x="542233" y="234526"/>
                <a:ext cx="115663" cy="47734"/>
              </a:xfrm>
              <a:custGeom>
                <a:rect b="b" l="l" r="r" t="t"/>
                <a:pathLst>
                  <a:path extrusionOk="0" h="754" w="1827">
                    <a:moveTo>
                      <a:pt x="0" y="1"/>
                    </a:moveTo>
                    <a:lnTo>
                      <a:pt x="1689" y="754"/>
                    </a:lnTo>
                    <a:cubicBezTo>
                      <a:pt x="1735" y="503"/>
                      <a:pt x="1781" y="252"/>
                      <a:pt x="1826"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3"/>
              <p:cNvSpPr/>
              <p:nvPr/>
            </p:nvSpPr>
            <p:spPr>
              <a:xfrm>
                <a:off x="88510" y="1306761"/>
                <a:ext cx="228350" cy="76602"/>
              </a:xfrm>
              <a:custGeom>
                <a:rect b="b" l="l" r="r" t="t"/>
                <a:pathLst>
                  <a:path extrusionOk="0" h="1210" w="3607">
                    <a:moveTo>
                      <a:pt x="434" y="0"/>
                    </a:moveTo>
                    <a:cubicBezTo>
                      <a:pt x="274" y="434"/>
                      <a:pt x="137" y="845"/>
                      <a:pt x="0" y="1210"/>
                    </a:cubicBezTo>
                    <a:cubicBezTo>
                      <a:pt x="1689" y="1164"/>
                      <a:pt x="3447" y="1119"/>
                      <a:pt x="3515" y="1119"/>
                    </a:cubicBezTo>
                    <a:cubicBezTo>
                      <a:pt x="3607" y="1096"/>
                      <a:pt x="1689" y="434"/>
                      <a:pt x="434"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3"/>
              <p:cNvSpPr/>
              <p:nvPr/>
            </p:nvSpPr>
            <p:spPr>
              <a:xfrm>
                <a:off x="-86345" y="1854369"/>
                <a:ext cx="255826" cy="82426"/>
              </a:xfrm>
              <a:custGeom>
                <a:rect b="b" l="l" r="r" t="t"/>
                <a:pathLst>
                  <a:path extrusionOk="0" h="1302" w="4041">
                    <a:moveTo>
                      <a:pt x="160" y="1"/>
                    </a:moveTo>
                    <a:cubicBezTo>
                      <a:pt x="92" y="161"/>
                      <a:pt x="46" y="343"/>
                      <a:pt x="0" y="526"/>
                    </a:cubicBezTo>
                    <a:cubicBezTo>
                      <a:pt x="1644" y="845"/>
                      <a:pt x="4040" y="1302"/>
                      <a:pt x="4040" y="1302"/>
                    </a:cubicBezTo>
                    <a:cubicBezTo>
                      <a:pt x="4040" y="1302"/>
                      <a:pt x="1735" y="503"/>
                      <a:pt x="16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3"/>
              <p:cNvSpPr/>
              <p:nvPr/>
            </p:nvSpPr>
            <p:spPr>
              <a:xfrm>
                <a:off x="-28545" y="1626083"/>
                <a:ext cx="213916" cy="89643"/>
              </a:xfrm>
              <a:custGeom>
                <a:rect b="b" l="l" r="r" t="t"/>
                <a:pathLst>
                  <a:path extrusionOk="0" h="1416" w="3379">
                    <a:moveTo>
                      <a:pt x="434" y="0"/>
                    </a:moveTo>
                    <a:cubicBezTo>
                      <a:pt x="297" y="434"/>
                      <a:pt x="137" y="868"/>
                      <a:pt x="0" y="1324"/>
                    </a:cubicBezTo>
                    <a:lnTo>
                      <a:pt x="3378" y="1416"/>
                    </a:lnTo>
                    <a:lnTo>
                      <a:pt x="434"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3" name="Google Shape;873;p13"/>
          <p:cNvGrpSpPr/>
          <p:nvPr/>
        </p:nvGrpSpPr>
        <p:grpSpPr>
          <a:xfrm>
            <a:off x="-58975" y="4604101"/>
            <a:ext cx="9633573" cy="698965"/>
            <a:chOff x="-58975" y="4604101"/>
            <a:chExt cx="9633573" cy="698965"/>
          </a:xfrm>
        </p:grpSpPr>
        <p:sp>
          <p:nvSpPr>
            <p:cNvPr id="874" name="Google Shape;874;p13"/>
            <p:cNvSpPr/>
            <p:nvPr/>
          </p:nvSpPr>
          <p:spPr>
            <a:xfrm>
              <a:off x="-58975" y="4604101"/>
              <a:ext cx="9633573" cy="698965"/>
            </a:xfrm>
            <a:custGeom>
              <a:rect b="b" l="l" r="r" t="t"/>
              <a:pathLst>
                <a:path extrusionOk="0" h="34992" w="91873">
                  <a:moveTo>
                    <a:pt x="91873" y="0"/>
                  </a:moveTo>
                  <a:cubicBezTo>
                    <a:pt x="79570" y="3218"/>
                    <a:pt x="73521" y="4793"/>
                    <a:pt x="48916" y="6346"/>
                  </a:cubicBezTo>
                  <a:cubicBezTo>
                    <a:pt x="32732" y="7350"/>
                    <a:pt x="13194" y="12463"/>
                    <a:pt x="1" y="16434"/>
                  </a:cubicBezTo>
                  <a:lnTo>
                    <a:pt x="1" y="34991"/>
                  </a:lnTo>
                  <a:lnTo>
                    <a:pt x="91873" y="34991"/>
                  </a:lnTo>
                  <a:lnTo>
                    <a:pt x="9187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3"/>
            <p:cNvSpPr/>
            <p:nvPr/>
          </p:nvSpPr>
          <p:spPr>
            <a:xfrm>
              <a:off x="-58975" y="4680221"/>
              <a:ext cx="9633573" cy="622840"/>
            </a:xfrm>
            <a:custGeom>
              <a:rect b="b" l="l" r="r" t="t"/>
              <a:pathLst>
                <a:path extrusionOk="0" h="31181" w="91873">
                  <a:moveTo>
                    <a:pt x="91873" y="1"/>
                  </a:moveTo>
                  <a:cubicBezTo>
                    <a:pt x="83313" y="686"/>
                    <a:pt x="79547" y="3904"/>
                    <a:pt x="75644" y="4794"/>
                  </a:cubicBezTo>
                  <a:cubicBezTo>
                    <a:pt x="72671" y="5467"/>
                    <a:pt x="70270" y="5715"/>
                    <a:pt x="68071" y="5715"/>
                  </a:cubicBezTo>
                  <a:cubicBezTo>
                    <a:pt x="61898" y="5715"/>
                    <a:pt x="57313" y="3762"/>
                    <a:pt x="46114" y="3762"/>
                  </a:cubicBezTo>
                  <a:cubicBezTo>
                    <a:pt x="42617" y="3762"/>
                    <a:pt x="38476" y="3952"/>
                    <a:pt x="33440" y="4452"/>
                  </a:cubicBezTo>
                  <a:cubicBezTo>
                    <a:pt x="21411" y="6552"/>
                    <a:pt x="9177" y="9861"/>
                    <a:pt x="1" y="12623"/>
                  </a:cubicBezTo>
                  <a:lnTo>
                    <a:pt x="1" y="31180"/>
                  </a:lnTo>
                  <a:lnTo>
                    <a:pt x="91873" y="31180"/>
                  </a:lnTo>
                  <a:lnTo>
                    <a:pt x="91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 name="Google Shape;876;p13"/>
          <p:cNvGrpSpPr/>
          <p:nvPr/>
        </p:nvGrpSpPr>
        <p:grpSpPr>
          <a:xfrm rot="-1629977">
            <a:off x="259468" y="4564940"/>
            <a:ext cx="370516" cy="453573"/>
            <a:chOff x="2475700" y="1365050"/>
            <a:chExt cx="230600" cy="282300"/>
          </a:xfrm>
        </p:grpSpPr>
        <p:sp>
          <p:nvSpPr>
            <p:cNvPr id="877" name="Google Shape;877;p13"/>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3"/>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3"/>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3"/>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3"/>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3"/>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 name="Google Shape;883;p13"/>
          <p:cNvGrpSpPr/>
          <p:nvPr/>
        </p:nvGrpSpPr>
        <p:grpSpPr>
          <a:xfrm rot="1582325">
            <a:off x="8692064" y="2926768"/>
            <a:ext cx="370508" cy="453575"/>
            <a:chOff x="2475700" y="1365050"/>
            <a:chExt cx="230600" cy="282300"/>
          </a:xfrm>
        </p:grpSpPr>
        <p:sp>
          <p:nvSpPr>
            <p:cNvPr id="884" name="Google Shape;884;p13"/>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3"/>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13"/>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13"/>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3"/>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3"/>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0" name="Google Shape;890;p13"/>
          <p:cNvSpPr/>
          <p:nvPr/>
        </p:nvSpPr>
        <p:spPr>
          <a:xfrm>
            <a:off x="2388477" y="475172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3"/>
          <p:cNvSpPr txBox="1"/>
          <p:nvPr>
            <p:ph type="title"/>
          </p:nvPr>
        </p:nvSpPr>
        <p:spPr>
          <a:xfrm>
            <a:off x="720000" y="1824163"/>
            <a:ext cx="2246700" cy="446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3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892" name="Google Shape;892;p13"/>
          <p:cNvSpPr txBox="1"/>
          <p:nvPr>
            <p:ph hasCustomPrompt="1" idx="2" type="title"/>
          </p:nvPr>
        </p:nvSpPr>
        <p:spPr>
          <a:xfrm>
            <a:off x="1396225" y="1286900"/>
            <a:ext cx="894000" cy="3588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893" name="Google Shape;893;p13"/>
          <p:cNvSpPr txBox="1"/>
          <p:nvPr>
            <p:ph idx="1" type="subTitle"/>
          </p:nvPr>
        </p:nvSpPr>
        <p:spPr>
          <a:xfrm>
            <a:off x="720000" y="2270475"/>
            <a:ext cx="2246700" cy="446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894" name="Google Shape;894;p13"/>
          <p:cNvSpPr txBox="1"/>
          <p:nvPr>
            <p:ph idx="3" type="title"/>
          </p:nvPr>
        </p:nvSpPr>
        <p:spPr>
          <a:xfrm>
            <a:off x="3448650" y="1824163"/>
            <a:ext cx="2246700" cy="446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3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895" name="Google Shape;895;p13"/>
          <p:cNvSpPr txBox="1"/>
          <p:nvPr>
            <p:ph hasCustomPrompt="1" idx="4" type="title"/>
          </p:nvPr>
        </p:nvSpPr>
        <p:spPr>
          <a:xfrm>
            <a:off x="4125000" y="1286900"/>
            <a:ext cx="894000" cy="3588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896" name="Google Shape;896;p13"/>
          <p:cNvSpPr txBox="1"/>
          <p:nvPr>
            <p:ph idx="5" type="subTitle"/>
          </p:nvPr>
        </p:nvSpPr>
        <p:spPr>
          <a:xfrm>
            <a:off x="3448650" y="2270475"/>
            <a:ext cx="2246700" cy="446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897" name="Google Shape;897;p13"/>
          <p:cNvSpPr txBox="1"/>
          <p:nvPr>
            <p:ph idx="6" type="title"/>
          </p:nvPr>
        </p:nvSpPr>
        <p:spPr>
          <a:xfrm>
            <a:off x="6177425" y="1824163"/>
            <a:ext cx="2246700" cy="446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3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898" name="Google Shape;898;p13"/>
          <p:cNvSpPr txBox="1"/>
          <p:nvPr>
            <p:ph hasCustomPrompt="1" idx="7" type="title"/>
          </p:nvPr>
        </p:nvSpPr>
        <p:spPr>
          <a:xfrm>
            <a:off x="6853775" y="1286900"/>
            <a:ext cx="894000" cy="3588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899" name="Google Shape;899;p13"/>
          <p:cNvSpPr txBox="1"/>
          <p:nvPr>
            <p:ph idx="8" type="subTitle"/>
          </p:nvPr>
        </p:nvSpPr>
        <p:spPr>
          <a:xfrm>
            <a:off x="6177425" y="2270475"/>
            <a:ext cx="2246700" cy="446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900" name="Google Shape;900;p13"/>
          <p:cNvSpPr txBox="1"/>
          <p:nvPr>
            <p:ph idx="9" type="title"/>
          </p:nvPr>
        </p:nvSpPr>
        <p:spPr>
          <a:xfrm>
            <a:off x="720000" y="3511100"/>
            <a:ext cx="2246700" cy="446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3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901" name="Google Shape;901;p13"/>
          <p:cNvSpPr txBox="1"/>
          <p:nvPr>
            <p:ph hasCustomPrompt="1" idx="13" type="title"/>
          </p:nvPr>
        </p:nvSpPr>
        <p:spPr>
          <a:xfrm>
            <a:off x="1396225" y="2974150"/>
            <a:ext cx="894000" cy="3588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3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sp>
        <p:nvSpPr>
          <p:cNvPr id="902" name="Google Shape;902;p13"/>
          <p:cNvSpPr txBox="1"/>
          <p:nvPr>
            <p:ph idx="14" type="subTitle"/>
          </p:nvPr>
        </p:nvSpPr>
        <p:spPr>
          <a:xfrm>
            <a:off x="720000" y="3957525"/>
            <a:ext cx="2246700" cy="446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903" name="Google Shape;903;p13"/>
          <p:cNvSpPr txBox="1"/>
          <p:nvPr>
            <p:ph idx="15" type="title"/>
          </p:nvPr>
        </p:nvSpPr>
        <p:spPr>
          <a:xfrm>
            <a:off x="3448650" y="3511100"/>
            <a:ext cx="2246700" cy="446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3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904" name="Google Shape;904;p13"/>
          <p:cNvSpPr txBox="1"/>
          <p:nvPr>
            <p:ph hasCustomPrompt="1" idx="16" type="title"/>
          </p:nvPr>
        </p:nvSpPr>
        <p:spPr>
          <a:xfrm>
            <a:off x="4125000" y="2974150"/>
            <a:ext cx="894000" cy="3588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3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sp>
        <p:nvSpPr>
          <p:cNvPr id="905" name="Google Shape;905;p13"/>
          <p:cNvSpPr txBox="1"/>
          <p:nvPr>
            <p:ph idx="17" type="subTitle"/>
          </p:nvPr>
        </p:nvSpPr>
        <p:spPr>
          <a:xfrm>
            <a:off x="3448650" y="3957525"/>
            <a:ext cx="2246700" cy="446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906" name="Google Shape;906;p13"/>
          <p:cNvSpPr txBox="1"/>
          <p:nvPr>
            <p:ph idx="18" type="title"/>
          </p:nvPr>
        </p:nvSpPr>
        <p:spPr>
          <a:xfrm>
            <a:off x="6177425" y="3511100"/>
            <a:ext cx="2246700" cy="446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3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907" name="Google Shape;907;p13"/>
          <p:cNvSpPr txBox="1"/>
          <p:nvPr>
            <p:ph hasCustomPrompt="1" idx="19" type="title"/>
          </p:nvPr>
        </p:nvSpPr>
        <p:spPr>
          <a:xfrm>
            <a:off x="6853775" y="2974150"/>
            <a:ext cx="894000" cy="3588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3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a:r>
              <a:t>xx%</a:t>
            </a:r>
          </a:p>
        </p:txBody>
      </p:sp>
      <p:sp>
        <p:nvSpPr>
          <p:cNvPr id="908" name="Google Shape;908;p13"/>
          <p:cNvSpPr txBox="1"/>
          <p:nvPr>
            <p:ph idx="20" type="subTitle"/>
          </p:nvPr>
        </p:nvSpPr>
        <p:spPr>
          <a:xfrm>
            <a:off x="6177425" y="3957525"/>
            <a:ext cx="2246700" cy="446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909" name="Google Shape;909;p13"/>
          <p:cNvSpPr txBox="1"/>
          <p:nvPr>
            <p:ph idx="21"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
    <p:spTree>
      <p:nvGrpSpPr>
        <p:cNvPr id="910" name="Shape 910"/>
        <p:cNvGrpSpPr/>
        <p:nvPr/>
      </p:nvGrpSpPr>
      <p:grpSpPr>
        <a:xfrm>
          <a:off x="0" y="0"/>
          <a:ext cx="0" cy="0"/>
          <a:chOff x="0" y="0"/>
          <a:chExt cx="0" cy="0"/>
        </a:xfrm>
      </p:grpSpPr>
      <p:grpSp>
        <p:nvGrpSpPr>
          <p:cNvPr id="911" name="Google Shape;911;p14"/>
          <p:cNvGrpSpPr/>
          <p:nvPr/>
        </p:nvGrpSpPr>
        <p:grpSpPr>
          <a:xfrm>
            <a:off x="634245" y="580342"/>
            <a:ext cx="6803710" cy="3944831"/>
            <a:chOff x="1057550" y="799600"/>
            <a:chExt cx="5674961" cy="3454923"/>
          </a:xfrm>
        </p:grpSpPr>
        <p:sp>
          <p:nvSpPr>
            <p:cNvPr id="912" name="Google Shape;912;p14"/>
            <p:cNvSpPr/>
            <p:nvPr/>
          </p:nvSpPr>
          <p:spPr>
            <a:xfrm>
              <a:off x="5111574" y="2690912"/>
              <a:ext cx="251133" cy="1496405"/>
            </a:xfrm>
            <a:custGeom>
              <a:rect b="b" l="l" r="r" t="t"/>
              <a:pathLst>
                <a:path extrusionOk="0" h="17280" w="2900">
                  <a:moveTo>
                    <a:pt x="2900" y="0"/>
                  </a:moveTo>
                  <a:lnTo>
                    <a:pt x="2900" y="0"/>
                  </a:lnTo>
                  <a:cubicBezTo>
                    <a:pt x="2900" y="1"/>
                    <a:pt x="2032" y="1347"/>
                    <a:pt x="1644" y="2854"/>
                  </a:cubicBezTo>
                  <a:cubicBezTo>
                    <a:pt x="1325" y="4155"/>
                    <a:pt x="1188" y="4771"/>
                    <a:pt x="1096" y="5684"/>
                  </a:cubicBezTo>
                  <a:cubicBezTo>
                    <a:pt x="868" y="3584"/>
                    <a:pt x="1" y="1804"/>
                    <a:pt x="1" y="1804"/>
                  </a:cubicBezTo>
                  <a:lnTo>
                    <a:pt x="1" y="1804"/>
                  </a:lnTo>
                  <a:cubicBezTo>
                    <a:pt x="1" y="1804"/>
                    <a:pt x="1051" y="7236"/>
                    <a:pt x="663" y="11938"/>
                  </a:cubicBezTo>
                  <a:cubicBezTo>
                    <a:pt x="298" y="16663"/>
                    <a:pt x="24" y="17256"/>
                    <a:pt x="24" y="17256"/>
                  </a:cubicBezTo>
                  <a:lnTo>
                    <a:pt x="2169" y="17279"/>
                  </a:lnTo>
                  <a:cubicBezTo>
                    <a:pt x="2169" y="17279"/>
                    <a:pt x="1941" y="15727"/>
                    <a:pt x="1690" y="11367"/>
                  </a:cubicBezTo>
                  <a:cubicBezTo>
                    <a:pt x="1553" y="8994"/>
                    <a:pt x="1530" y="6483"/>
                    <a:pt x="1873" y="4200"/>
                  </a:cubicBezTo>
                  <a:cubicBezTo>
                    <a:pt x="2169" y="2352"/>
                    <a:pt x="2900" y="1"/>
                    <a:pt x="2900"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4"/>
            <p:cNvSpPr/>
            <p:nvPr/>
          </p:nvSpPr>
          <p:spPr>
            <a:xfrm>
              <a:off x="4230001" y="995659"/>
              <a:ext cx="1871978" cy="1942469"/>
            </a:xfrm>
            <a:custGeom>
              <a:rect b="b" l="l" r="r" t="t"/>
              <a:pathLst>
                <a:path extrusionOk="0" h="22431" w="21617">
                  <a:moveTo>
                    <a:pt x="11587" y="1"/>
                  </a:moveTo>
                  <a:cubicBezTo>
                    <a:pt x="11017" y="1"/>
                    <a:pt x="10432" y="170"/>
                    <a:pt x="9930" y="540"/>
                  </a:cubicBezTo>
                  <a:cubicBezTo>
                    <a:pt x="8834" y="1339"/>
                    <a:pt x="8720" y="3188"/>
                    <a:pt x="8720" y="3188"/>
                  </a:cubicBezTo>
                  <a:cubicBezTo>
                    <a:pt x="8720" y="3188"/>
                    <a:pt x="8424" y="3084"/>
                    <a:pt x="7950" y="3084"/>
                  </a:cubicBezTo>
                  <a:cubicBezTo>
                    <a:pt x="7129" y="3084"/>
                    <a:pt x="5772" y="3397"/>
                    <a:pt x="4497" y="5105"/>
                  </a:cubicBezTo>
                  <a:cubicBezTo>
                    <a:pt x="2489" y="7821"/>
                    <a:pt x="4246" y="11725"/>
                    <a:pt x="4246" y="11725"/>
                  </a:cubicBezTo>
                  <a:cubicBezTo>
                    <a:pt x="4246" y="11725"/>
                    <a:pt x="3265" y="11725"/>
                    <a:pt x="2466" y="12501"/>
                  </a:cubicBezTo>
                  <a:cubicBezTo>
                    <a:pt x="1644" y="13254"/>
                    <a:pt x="1" y="16518"/>
                    <a:pt x="2169" y="19805"/>
                  </a:cubicBezTo>
                  <a:cubicBezTo>
                    <a:pt x="3207" y="21389"/>
                    <a:pt x="4563" y="21802"/>
                    <a:pt x="5696" y="21802"/>
                  </a:cubicBezTo>
                  <a:cubicBezTo>
                    <a:pt x="6930" y="21802"/>
                    <a:pt x="7898" y="21311"/>
                    <a:pt x="7898" y="21311"/>
                  </a:cubicBezTo>
                  <a:cubicBezTo>
                    <a:pt x="8624" y="22154"/>
                    <a:pt x="9349" y="22431"/>
                    <a:pt x="9990" y="22431"/>
                  </a:cubicBezTo>
                  <a:cubicBezTo>
                    <a:pt x="11224" y="22431"/>
                    <a:pt x="12144" y="21402"/>
                    <a:pt x="12144" y="21402"/>
                  </a:cubicBezTo>
                  <a:cubicBezTo>
                    <a:pt x="12962" y="21829"/>
                    <a:pt x="13864" y="22041"/>
                    <a:pt x="14745" y="22041"/>
                  </a:cubicBezTo>
                  <a:cubicBezTo>
                    <a:pt x="16642" y="22041"/>
                    <a:pt x="18436" y="21060"/>
                    <a:pt x="19060" y="19143"/>
                  </a:cubicBezTo>
                  <a:cubicBezTo>
                    <a:pt x="19973" y="16335"/>
                    <a:pt x="18398" y="13368"/>
                    <a:pt x="18398" y="13368"/>
                  </a:cubicBezTo>
                  <a:cubicBezTo>
                    <a:pt x="18398" y="13368"/>
                    <a:pt x="21525" y="12546"/>
                    <a:pt x="21571" y="10446"/>
                  </a:cubicBezTo>
                  <a:cubicBezTo>
                    <a:pt x="21616" y="8369"/>
                    <a:pt x="19357" y="8369"/>
                    <a:pt x="19357" y="8369"/>
                  </a:cubicBezTo>
                  <a:cubicBezTo>
                    <a:pt x="19357" y="8369"/>
                    <a:pt x="19699" y="7821"/>
                    <a:pt x="19927" y="7045"/>
                  </a:cubicBezTo>
                  <a:cubicBezTo>
                    <a:pt x="20178" y="6269"/>
                    <a:pt x="20315" y="3850"/>
                    <a:pt x="18193" y="2914"/>
                  </a:cubicBezTo>
                  <a:cubicBezTo>
                    <a:pt x="17695" y="2695"/>
                    <a:pt x="17212" y="2611"/>
                    <a:pt x="16763" y="2611"/>
                  </a:cubicBezTo>
                  <a:cubicBezTo>
                    <a:pt x="15295" y="2611"/>
                    <a:pt x="14198" y="3507"/>
                    <a:pt x="14198" y="3507"/>
                  </a:cubicBezTo>
                  <a:cubicBezTo>
                    <a:pt x="14198" y="3507"/>
                    <a:pt x="14609" y="2435"/>
                    <a:pt x="13810" y="1156"/>
                  </a:cubicBezTo>
                  <a:cubicBezTo>
                    <a:pt x="13362" y="428"/>
                    <a:pt x="12492" y="1"/>
                    <a:pt x="11587"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4"/>
            <p:cNvSpPr/>
            <p:nvPr/>
          </p:nvSpPr>
          <p:spPr>
            <a:xfrm>
              <a:off x="3204154" y="3254235"/>
              <a:ext cx="177958" cy="1000288"/>
            </a:xfrm>
            <a:custGeom>
              <a:rect b="b" l="l" r="r" t="t"/>
              <a:pathLst>
                <a:path extrusionOk="0" h="11551" w="2055">
                  <a:moveTo>
                    <a:pt x="2055" y="1"/>
                  </a:moveTo>
                  <a:cubicBezTo>
                    <a:pt x="2055" y="1"/>
                    <a:pt x="1416" y="914"/>
                    <a:pt x="1165" y="1918"/>
                  </a:cubicBezTo>
                  <a:cubicBezTo>
                    <a:pt x="936" y="2785"/>
                    <a:pt x="822" y="3196"/>
                    <a:pt x="754" y="3790"/>
                  </a:cubicBezTo>
                  <a:cubicBezTo>
                    <a:pt x="594" y="2397"/>
                    <a:pt x="1" y="1211"/>
                    <a:pt x="0" y="1210"/>
                  </a:cubicBezTo>
                  <a:lnTo>
                    <a:pt x="0" y="1210"/>
                  </a:lnTo>
                  <a:cubicBezTo>
                    <a:pt x="0" y="1211"/>
                    <a:pt x="731" y="4840"/>
                    <a:pt x="457" y="7990"/>
                  </a:cubicBezTo>
                  <a:cubicBezTo>
                    <a:pt x="183" y="11139"/>
                    <a:pt x="0" y="11550"/>
                    <a:pt x="0" y="11550"/>
                  </a:cubicBezTo>
                  <a:lnTo>
                    <a:pt x="1507" y="11550"/>
                  </a:lnTo>
                  <a:cubicBezTo>
                    <a:pt x="1507" y="11550"/>
                    <a:pt x="1370" y="10523"/>
                    <a:pt x="1187" y="7624"/>
                  </a:cubicBezTo>
                  <a:cubicBezTo>
                    <a:pt x="1073" y="6004"/>
                    <a:pt x="1073" y="4337"/>
                    <a:pt x="1324" y="2808"/>
                  </a:cubicBezTo>
                  <a:cubicBezTo>
                    <a:pt x="1530" y="1576"/>
                    <a:pt x="2055" y="1"/>
                    <a:pt x="2055"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4"/>
            <p:cNvSpPr/>
            <p:nvPr/>
          </p:nvSpPr>
          <p:spPr>
            <a:xfrm>
              <a:off x="2579519" y="2120487"/>
              <a:ext cx="1324422" cy="1299482"/>
            </a:xfrm>
            <a:custGeom>
              <a:rect b="b" l="l" r="r" t="t"/>
              <a:pathLst>
                <a:path extrusionOk="0" h="15006" w="15294">
                  <a:moveTo>
                    <a:pt x="8180" y="1"/>
                  </a:moveTo>
                  <a:cubicBezTo>
                    <a:pt x="7778" y="1"/>
                    <a:pt x="7366" y="111"/>
                    <a:pt x="7008" y="356"/>
                  </a:cubicBezTo>
                  <a:cubicBezTo>
                    <a:pt x="6232" y="881"/>
                    <a:pt x="6163" y="2137"/>
                    <a:pt x="6163" y="2137"/>
                  </a:cubicBezTo>
                  <a:cubicBezTo>
                    <a:pt x="6163" y="2137"/>
                    <a:pt x="5950" y="2065"/>
                    <a:pt x="5610" y="2065"/>
                  </a:cubicBezTo>
                  <a:cubicBezTo>
                    <a:pt x="5026" y="2065"/>
                    <a:pt x="4068" y="2275"/>
                    <a:pt x="3173" y="3415"/>
                  </a:cubicBezTo>
                  <a:cubicBezTo>
                    <a:pt x="1758" y="5218"/>
                    <a:pt x="2991" y="7843"/>
                    <a:pt x="2991" y="7843"/>
                  </a:cubicBezTo>
                  <a:cubicBezTo>
                    <a:pt x="2991" y="7843"/>
                    <a:pt x="2306" y="7843"/>
                    <a:pt x="1735" y="8345"/>
                  </a:cubicBezTo>
                  <a:cubicBezTo>
                    <a:pt x="1142" y="8870"/>
                    <a:pt x="1" y="11038"/>
                    <a:pt x="1530" y="13252"/>
                  </a:cubicBezTo>
                  <a:cubicBezTo>
                    <a:pt x="2261" y="14310"/>
                    <a:pt x="3221" y="14587"/>
                    <a:pt x="4024" y="14587"/>
                  </a:cubicBezTo>
                  <a:cubicBezTo>
                    <a:pt x="4902" y="14587"/>
                    <a:pt x="5593" y="14257"/>
                    <a:pt x="5593" y="14257"/>
                  </a:cubicBezTo>
                  <a:cubicBezTo>
                    <a:pt x="6102" y="14820"/>
                    <a:pt x="6613" y="15005"/>
                    <a:pt x="7065" y="15005"/>
                  </a:cubicBezTo>
                  <a:cubicBezTo>
                    <a:pt x="7932" y="15005"/>
                    <a:pt x="8583" y="14325"/>
                    <a:pt x="8583" y="14325"/>
                  </a:cubicBezTo>
                  <a:cubicBezTo>
                    <a:pt x="9169" y="14607"/>
                    <a:pt x="9812" y="14747"/>
                    <a:pt x="10438" y="14747"/>
                  </a:cubicBezTo>
                  <a:cubicBezTo>
                    <a:pt x="11787" y="14747"/>
                    <a:pt x="13054" y="14097"/>
                    <a:pt x="13490" y="12819"/>
                  </a:cubicBezTo>
                  <a:cubicBezTo>
                    <a:pt x="14129" y="10924"/>
                    <a:pt x="13011" y="8938"/>
                    <a:pt x="13011" y="8938"/>
                  </a:cubicBezTo>
                  <a:cubicBezTo>
                    <a:pt x="13011" y="8938"/>
                    <a:pt x="15225" y="8391"/>
                    <a:pt x="15271" y="6998"/>
                  </a:cubicBezTo>
                  <a:cubicBezTo>
                    <a:pt x="15294" y="5583"/>
                    <a:pt x="13696" y="5583"/>
                    <a:pt x="13696" y="5583"/>
                  </a:cubicBezTo>
                  <a:cubicBezTo>
                    <a:pt x="13696" y="5583"/>
                    <a:pt x="13924" y="5218"/>
                    <a:pt x="14107" y="4716"/>
                  </a:cubicBezTo>
                  <a:cubicBezTo>
                    <a:pt x="14266" y="4191"/>
                    <a:pt x="14381" y="2570"/>
                    <a:pt x="12874" y="1954"/>
                  </a:cubicBezTo>
                  <a:cubicBezTo>
                    <a:pt x="12517" y="1802"/>
                    <a:pt x="12169" y="1744"/>
                    <a:pt x="11848" y="1744"/>
                  </a:cubicBezTo>
                  <a:cubicBezTo>
                    <a:pt x="10814" y="1744"/>
                    <a:pt x="10044" y="2342"/>
                    <a:pt x="10044" y="2342"/>
                  </a:cubicBezTo>
                  <a:cubicBezTo>
                    <a:pt x="10044" y="2342"/>
                    <a:pt x="10340" y="1634"/>
                    <a:pt x="9770" y="767"/>
                  </a:cubicBezTo>
                  <a:cubicBezTo>
                    <a:pt x="9446" y="288"/>
                    <a:pt x="8827" y="1"/>
                    <a:pt x="8180"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4"/>
            <p:cNvSpPr/>
            <p:nvPr/>
          </p:nvSpPr>
          <p:spPr>
            <a:xfrm>
              <a:off x="2032043" y="2635575"/>
              <a:ext cx="276766" cy="1618940"/>
            </a:xfrm>
            <a:custGeom>
              <a:rect b="b" l="l" r="r" t="t"/>
              <a:pathLst>
                <a:path extrusionOk="0" h="18695" w="3196">
                  <a:moveTo>
                    <a:pt x="3196" y="0"/>
                  </a:moveTo>
                  <a:cubicBezTo>
                    <a:pt x="3195" y="1"/>
                    <a:pt x="2237" y="1461"/>
                    <a:pt x="1826" y="3105"/>
                  </a:cubicBezTo>
                  <a:cubicBezTo>
                    <a:pt x="1461" y="4497"/>
                    <a:pt x="1301" y="5159"/>
                    <a:pt x="1187" y="6140"/>
                  </a:cubicBezTo>
                  <a:cubicBezTo>
                    <a:pt x="936" y="3858"/>
                    <a:pt x="0" y="1964"/>
                    <a:pt x="0" y="1963"/>
                  </a:cubicBezTo>
                  <a:lnTo>
                    <a:pt x="0" y="1963"/>
                  </a:lnTo>
                  <a:cubicBezTo>
                    <a:pt x="0" y="1964"/>
                    <a:pt x="1164" y="7830"/>
                    <a:pt x="730" y="12942"/>
                  </a:cubicBezTo>
                  <a:cubicBezTo>
                    <a:pt x="297" y="18032"/>
                    <a:pt x="23" y="18694"/>
                    <a:pt x="23" y="18694"/>
                  </a:cubicBezTo>
                  <a:lnTo>
                    <a:pt x="2374" y="18694"/>
                  </a:lnTo>
                  <a:cubicBezTo>
                    <a:pt x="2374" y="18694"/>
                    <a:pt x="2146" y="17028"/>
                    <a:pt x="1849" y="12326"/>
                  </a:cubicBezTo>
                  <a:cubicBezTo>
                    <a:pt x="1689" y="9724"/>
                    <a:pt x="1666" y="7031"/>
                    <a:pt x="2077" y="4543"/>
                  </a:cubicBezTo>
                  <a:cubicBezTo>
                    <a:pt x="2374" y="2534"/>
                    <a:pt x="3195" y="1"/>
                    <a:pt x="3196"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14"/>
            <p:cNvSpPr/>
            <p:nvPr/>
          </p:nvSpPr>
          <p:spPr>
            <a:xfrm>
              <a:off x="1057550" y="799600"/>
              <a:ext cx="2067602" cy="2103540"/>
            </a:xfrm>
            <a:custGeom>
              <a:rect b="b" l="l" r="r" t="t"/>
              <a:pathLst>
                <a:path extrusionOk="0" h="24291" w="23876">
                  <a:moveTo>
                    <a:pt x="12789" y="1"/>
                  </a:moveTo>
                  <a:cubicBezTo>
                    <a:pt x="12158" y="1"/>
                    <a:pt x="11511" y="185"/>
                    <a:pt x="10956" y="590"/>
                  </a:cubicBezTo>
                  <a:cubicBezTo>
                    <a:pt x="9747" y="1435"/>
                    <a:pt x="9632" y="3443"/>
                    <a:pt x="9632" y="3443"/>
                  </a:cubicBezTo>
                  <a:cubicBezTo>
                    <a:pt x="9632" y="3443"/>
                    <a:pt x="9313" y="3337"/>
                    <a:pt x="8801" y="3337"/>
                  </a:cubicBezTo>
                  <a:cubicBezTo>
                    <a:pt x="7890" y="3337"/>
                    <a:pt x="6370" y="3673"/>
                    <a:pt x="4953" y="5543"/>
                  </a:cubicBezTo>
                  <a:cubicBezTo>
                    <a:pt x="2739" y="8465"/>
                    <a:pt x="4679" y="12688"/>
                    <a:pt x="4679" y="12688"/>
                  </a:cubicBezTo>
                  <a:cubicBezTo>
                    <a:pt x="4679" y="12688"/>
                    <a:pt x="3607" y="12688"/>
                    <a:pt x="2716" y="13532"/>
                  </a:cubicBezTo>
                  <a:cubicBezTo>
                    <a:pt x="1803" y="14354"/>
                    <a:pt x="0" y="17892"/>
                    <a:pt x="2397" y="21452"/>
                  </a:cubicBezTo>
                  <a:cubicBezTo>
                    <a:pt x="3540" y="23163"/>
                    <a:pt x="5032" y="23610"/>
                    <a:pt x="6280" y="23610"/>
                  </a:cubicBezTo>
                  <a:cubicBezTo>
                    <a:pt x="7646" y="23610"/>
                    <a:pt x="8719" y="23073"/>
                    <a:pt x="8719" y="23073"/>
                  </a:cubicBezTo>
                  <a:cubicBezTo>
                    <a:pt x="9518" y="23989"/>
                    <a:pt x="10320" y="24290"/>
                    <a:pt x="11028" y="24290"/>
                  </a:cubicBezTo>
                  <a:cubicBezTo>
                    <a:pt x="12384" y="24290"/>
                    <a:pt x="13399" y="23187"/>
                    <a:pt x="13399" y="23187"/>
                  </a:cubicBezTo>
                  <a:cubicBezTo>
                    <a:pt x="14310" y="23643"/>
                    <a:pt x="15311" y="23869"/>
                    <a:pt x="16286" y="23869"/>
                  </a:cubicBezTo>
                  <a:cubicBezTo>
                    <a:pt x="18385" y="23869"/>
                    <a:pt x="20359" y="22818"/>
                    <a:pt x="21045" y="20745"/>
                  </a:cubicBezTo>
                  <a:cubicBezTo>
                    <a:pt x="22072" y="17709"/>
                    <a:pt x="20315" y="14491"/>
                    <a:pt x="20315" y="14491"/>
                  </a:cubicBezTo>
                  <a:cubicBezTo>
                    <a:pt x="20315" y="14491"/>
                    <a:pt x="23761" y="13578"/>
                    <a:pt x="23830" y="11318"/>
                  </a:cubicBezTo>
                  <a:cubicBezTo>
                    <a:pt x="23875" y="9058"/>
                    <a:pt x="21365" y="9058"/>
                    <a:pt x="21365" y="9058"/>
                  </a:cubicBezTo>
                  <a:cubicBezTo>
                    <a:pt x="21365" y="9058"/>
                    <a:pt x="21753" y="8465"/>
                    <a:pt x="22004" y="7620"/>
                  </a:cubicBezTo>
                  <a:cubicBezTo>
                    <a:pt x="22278" y="6799"/>
                    <a:pt x="22437" y="4174"/>
                    <a:pt x="20109" y="3147"/>
                  </a:cubicBezTo>
                  <a:cubicBezTo>
                    <a:pt x="19565" y="2914"/>
                    <a:pt x="19035" y="2825"/>
                    <a:pt x="18542" y="2825"/>
                  </a:cubicBezTo>
                  <a:cubicBezTo>
                    <a:pt x="16908" y="2825"/>
                    <a:pt x="15681" y="3809"/>
                    <a:pt x="15681" y="3809"/>
                  </a:cubicBezTo>
                  <a:cubicBezTo>
                    <a:pt x="15681" y="3809"/>
                    <a:pt x="16138" y="2644"/>
                    <a:pt x="15247" y="1252"/>
                  </a:cubicBezTo>
                  <a:cubicBezTo>
                    <a:pt x="14757" y="467"/>
                    <a:pt x="13793" y="1"/>
                    <a:pt x="12789"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4"/>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4"/>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0" name="Google Shape;920;p14"/>
          <p:cNvSpPr/>
          <p:nvPr/>
        </p:nvSpPr>
        <p:spPr>
          <a:xfrm>
            <a:off x="5712050" y="4181863"/>
            <a:ext cx="965895" cy="289376"/>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4"/>
          <p:cNvSpPr/>
          <p:nvPr/>
        </p:nvSpPr>
        <p:spPr>
          <a:xfrm>
            <a:off x="-65250" y="4206213"/>
            <a:ext cx="9209282" cy="1121870"/>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4"/>
          <p:cNvSpPr/>
          <p:nvPr/>
        </p:nvSpPr>
        <p:spPr>
          <a:xfrm>
            <a:off x="1957977" y="450977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3" name="Google Shape;923;p14"/>
          <p:cNvGrpSpPr/>
          <p:nvPr/>
        </p:nvGrpSpPr>
        <p:grpSpPr>
          <a:xfrm>
            <a:off x="-2005459" y="-834872"/>
            <a:ext cx="3642618" cy="6162872"/>
            <a:chOff x="-2005459" y="-834872"/>
            <a:chExt cx="3642618" cy="6162872"/>
          </a:xfrm>
        </p:grpSpPr>
        <p:grpSp>
          <p:nvGrpSpPr>
            <p:cNvPr id="924" name="Google Shape;924;p14"/>
            <p:cNvGrpSpPr/>
            <p:nvPr/>
          </p:nvGrpSpPr>
          <p:grpSpPr>
            <a:xfrm flipH="1">
              <a:off x="-2005459" y="-834872"/>
              <a:ext cx="3642618" cy="6162872"/>
              <a:chOff x="6023750" y="837325"/>
              <a:chExt cx="946700" cy="1601703"/>
            </a:xfrm>
          </p:grpSpPr>
          <p:sp>
            <p:nvSpPr>
              <p:cNvPr id="925" name="Google Shape;925;p14"/>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4"/>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4"/>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4"/>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4"/>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4"/>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4"/>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4"/>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4"/>
              <p:cNvSpPr/>
              <p:nvPr/>
            </p:nvSpPr>
            <p:spPr>
              <a:xfrm rot="-4427221">
                <a:off x="6083753" y="1098753"/>
                <a:ext cx="18274" cy="3082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4"/>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4"/>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4"/>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4"/>
              <p:cNvSpPr/>
              <p:nvPr/>
            </p:nvSpPr>
            <p:spPr>
              <a:xfrm rot="-4089298">
                <a:off x="6049930" y="1157326"/>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4"/>
              <p:cNvSpPr/>
              <p:nvPr/>
            </p:nvSpPr>
            <p:spPr>
              <a:xfrm>
                <a:off x="6189800" y="1259999"/>
                <a:ext cx="650550" cy="1179029"/>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4"/>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4"/>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4"/>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4"/>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4"/>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4"/>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4"/>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4"/>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4"/>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 name="Google Shape;948;p14"/>
            <p:cNvGrpSpPr/>
            <p:nvPr/>
          </p:nvGrpSpPr>
          <p:grpSpPr>
            <a:xfrm>
              <a:off x="340220" y="337745"/>
              <a:ext cx="329435" cy="403294"/>
              <a:chOff x="2475700" y="1365050"/>
              <a:chExt cx="230600" cy="282300"/>
            </a:xfrm>
          </p:grpSpPr>
          <p:sp>
            <p:nvSpPr>
              <p:cNvPr id="949" name="Google Shape;949;p14"/>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4"/>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4"/>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4"/>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4"/>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4"/>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5" name="Google Shape;955;p14"/>
          <p:cNvGrpSpPr/>
          <p:nvPr/>
        </p:nvGrpSpPr>
        <p:grpSpPr>
          <a:xfrm rot="1835738">
            <a:off x="3224757" y="4679437"/>
            <a:ext cx="236365" cy="289396"/>
            <a:chOff x="2475700" y="1365050"/>
            <a:chExt cx="230600" cy="282300"/>
          </a:xfrm>
        </p:grpSpPr>
        <p:sp>
          <p:nvSpPr>
            <p:cNvPr id="956" name="Google Shape;956;p14"/>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4"/>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4"/>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4"/>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4"/>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4"/>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 name="Google Shape;962;p14"/>
          <p:cNvGrpSpPr/>
          <p:nvPr/>
        </p:nvGrpSpPr>
        <p:grpSpPr>
          <a:xfrm>
            <a:off x="7233584" y="-1213762"/>
            <a:ext cx="4558550" cy="6992272"/>
            <a:chOff x="7233584" y="-1213762"/>
            <a:chExt cx="4558550" cy="6992272"/>
          </a:xfrm>
        </p:grpSpPr>
        <p:grpSp>
          <p:nvGrpSpPr>
            <p:cNvPr id="963" name="Google Shape;963;p14"/>
            <p:cNvGrpSpPr/>
            <p:nvPr/>
          </p:nvGrpSpPr>
          <p:grpSpPr>
            <a:xfrm>
              <a:off x="7233584" y="-1213762"/>
              <a:ext cx="4558550" cy="6992272"/>
              <a:chOff x="6023750" y="837325"/>
              <a:chExt cx="946700" cy="1452125"/>
            </a:xfrm>
          </p:grpSpPr>
          <p:sp>
            <p:nvSpPr>
              <p:cNvPr id="964" name="Google Shape;964;p14"/>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4"/>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4"/>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4"/>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4"/>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4"/>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4"/>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4"/>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4"/>
              <p:cNvSpPr/>
              <p:nvPr/>
            </p:nvSpPr>
            <p:spPr>
              <a:xfrm rot="-3894355">
                <a:off x="6066191" y="1157324"/>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4"/>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4"/>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4"/>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4"/>
              <p:cNvSpPr/>
              <p:nvPr/>
            </p:nvSpPr>
            <p:spPr>
              <a:xfrm>
                <a:off x="6330807" y="1545114"/>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4"/>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4"/>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4"/>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4"/>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4"/>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4"/>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4"/>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4"/>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4"/>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4"/>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 name="Google Shape;987;p14"/>
            <p:cNvGrpSpPr/>
            <p:nvPr/>
          </p:nvGrpSpPr>
          <p:grpSpPr>
            <a:xfrm flipH="1">
              <a:off x="8474708" y="337745"/>
              <a:ext cx="329435" cy="403294"/>
              <a:chOff x="2475700" y="1365050"/>
              <a:chExt cx="230600" cy="282300"/>
            </a:xfrm>
          </p:grpSpPr>
          <p:sp>
            <p:nvSpPr>
              <p:cNvPr id="988" name="Google Shape;988;p14"/>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4"/>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4"/>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4"/>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4"/>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4"/>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94" name="Google Shape;994;p14"/>
          <p:cNvSpPr/>
          <p:nvPr/>
        </p:nvSpPr>
        <p:spPr>
          <a:xfrm rot="249237">
            <a:off x="3001275" y="3999387"/>
            <a:ext cx="965904" cy="289379"/>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5" name="Google Shape;995;p14"/>
          <p:cNvGrpSpPr/>
          <p:nvPr/>
        </p:nvGrpSpPr>
        <p:grpSpPr>
          <a:xfrm rot="-2320479">
            <a:off x="6256977" y="4622532"/>
            <a:ext cx="236358" cy="289410"/>
            <a:chOff x="2475700" y="1365050"/>
            <a:chExt cx="230600" cy="282300"/>
          </a:xfrm>
        </p:grpSpPr>
        <p:sp>
          <p:nvSpPr>
            <p:cNvPr id="996" name="Google Shape;996;p14"/>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4"/>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4"/>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4"/>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4"/>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4"/>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2" name="Google Shape;1002;p14"/>
          <p:cNvSpPr txBox="1"/>
          <p:nvPr>
            <p:ph type="title"/>
          </p:nvPr>
        </p:nvSpPr>
        <p:spPr>
          <a:xfrm>
            <a:off x="2166300" y="859450"/>
            <a:ext cx="4811400" cy="1433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sz="121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1003" name="Google Shape;1003;p14"/>
          <p:cNvSpPr txBox="1"/>
          <p:nvPr>
            <p:ph idx="1" type="subTitle"/>
          </p:nvPr>
        </p:nvSpPr>
        <p:spPr>
          <a:xfrm>
            <a:off x="2166300" y="2292600"/>
            <a:ext cx="4811400" cy="765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1004" name="Shape 1004"/>
        <p:cNvGrpSpPr/>
        <p:nvPr/>
      </p:nvGrpSpPr>
      <p:grpSpPr>
        <a:xfrm>
          <a:off x="0" y="0"/>
          <a:ext cx="0" cy="0"/>
          <a:chOff x="0" y="0"/>
          <a:chExt cx="0" cy="0"/>
        </a:xfrm>
      </p:grpSpPr>
      <p:sp>
        <p:nvSpPr>
          <p:cNvPr id="1005" name="Google Shape;1005;p15"/>
          <p:cNvSpPr/>
          <p:nvPr/>
        </p:nvSpPr>
        <p:spPr>
          <a:xfrm rot="203095">
            <a:off x="3200324" y="4077280"/>
            <a:ext cx="1346157" cy="403291"/>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6" name="Google Shape;1006;p15"/>
          <p:cNvGrpSpPr/>
          <p:nvPr/>
        </p:nvGrpSpPr>
        <p:grpSpPr>
          <a:xfrm>
            <a:off x="321920" y="659279"/>
            <a:ext cx="6803710" cy="3944831"/>
            <a:chOff x="1057550" y="799600"/>
            <a:chExt cx="5674961" cy="3454923"/>
          </a:xfrm>
        </p:grpSpPr>
        <p:sp>
          <p:nvSpPr>
            <p:cNvPr id="1007" name="Google Shape;1007;p15"/>
            <p:cNvSpPr/>
            <p:nvPr/>
          </p:nvSpPr>
          <p:spPr>
            <a:xfrm>
              <a:off x="5111574" y="2690912"/>
              <a:ext cx="251133" cy="1496405"/>
            </a:xfrm>
            <a:custGeom>
              <a:rect b="b" l="l" r="r" t="t"/>
              <a:pathLst>
                <a:path extrusionOk="0" h="17280" w="2900">
                  <a:moveTo>
                    <a:pt x="2900" y="0"/>
                  </a:moveTo>
                  <a:lnTo>
                    <a:pt x="2900" y="0"/>
                  </a:lnTo>
                  <a:cubicBezTo>
                    <a:pt x="2900" y="1"/>
                    <a:pt x="2032" y="1347"/>
                    <a:pt x="1644" y="2854"/>
                  </a:cubicBezTo>
                  <a:cubicBezTo>
                    <a:pt x="1325" y="4155"/>
                    <a:pt x="1188" y="4771"/>
                    <a:pt x="1096" y="5684"/>
                  </a:cubicBezTo>
                  <a:cubicBezTo>
                    <a:pt x="868" y="3584"/>
                    <a:pt x="1" y="1804"/>
                    <a:pt x="1" y="1804"/>
                  </a:cubicBezTo>
                  <a:lnTo>
                    <a:pt x="1" y="1804"/>
                  </a:lnTo>
                  <a:cubicBezTo>
                    <a:pt x="1" y="1804"/>
                    <a:pt x="1051" y="7236"/>
                    <a:pt x="663" y="11938"/>
                  </a:cubicBezTo>
                  <a:cubicBezTo>
                    <a:pt x="298" y="16663"/>
                    <a:pt x="24" y="17256"/>
                    <a:pt x="24" y="17256"/>
                  </a:cubicBezTo>
                  <a:lnTo>
                    <a:pt x="2169" y="17279"/>
                  </a:lnTo>
                  <a:cubicBezTo>
                    <a:pt x="2169" y="17279"/>
                    <a:pt x="1941" y="15727"/>
                    <a:pt x="1690" y="11367"/>
                  </a:cubicBezTo>
                  <a:cubicBezTo>
                    <a:pt x="1553" y="8994"/>
                    <a:pt x="1530" y="6483"/>
                    <a:pt x="1873" y="4200"/>
                  </a:cubicBezTo>
                  <a:cubicBezTo>
                    <a:pt x="2169" y="2352"/>
                    <a:pt x="2900" y="1"/>
                    <a:pt x="2900"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5"/>
            <p:cNvSpPr/>
            <p:nvPr/>
          </p:nvSpPr>
          <p:spPr>
            <a:xfrm>
              <a:off x="4230001" y="995659"/>
              <a:ext cx="1871978" cy="1942469"/>
            </a:xfrm>
            <a:custGeom>
              <a:rect b="b" l="l" r="r" t="t"/>
              <a:pathLst>
                <a:path extrusionOk="0" h="22431" w="21617">
                  <a:moveTo>
                    <a:pt x="11587" y="1"/>
                  </a:moveTo>
                  <a:cubicBezTo>
                    <a:pt x="11017" y="1"/>
                    <a:pt x="10432" y="170"/>
                    <a:pt x="9930" y="540"/>
                  </a:cubicBezTo>
                  <a:cubicBezTo>
                    <a:pt x="8834" y="1339"/>
                    <a:pt x="8720" y="3188"/>
                    <a:pt x="8720" y="3188"/>
                  </a:cubicBezTo>
                  <a:cubicBezTo>
                    <a:pt x="8720" y="3188"/>
                    <a:pt x="8424" y="3084"/>
                    <a:pt x="7950" y="3084"/>
                  </a:cubicBezTo>
                  <a:cubicBezTo>
                    <a:pt x="7129" y="3084"/>
                    <a:pt x="5772" y="3397"/>
                    <a:pt x="4497" y="5105"/>
                  </a:cubicBezTo>
                  <a:cubicBezTo>
                    <a:pt x="2489" y="7821"/>
                    <a:pt x="4246" y="11725"/>
                    <a:pt x="4246" y="11725"/>
                  </a:cubicBezTo>
                  <a:cubicBezTo>
                    <a:pt x="4246" y="11725"/>
                    <a:pt x="3265" y="11725"/>
                    <a:pt x="2466" y="12501"/>
                  </a:cubicBezTo>
                  <a:cubicBezTo>
                    <a:pt x="1644" y="13254"/>
                    <a:pt x="1" y="16518"/>
                    <a:pt x="2169" y="19805"/>
                  </a:cubicBezTo>
                  <a:cubicBezTo>
                    <a:pt x="3207" y="21389"/>
                    <a:pt x="4563" y="21802"/>
                    <a:pt x="5696" y="21802"/>
                  </a:cubicBezTo>
                  <a:cubicBezTo>
                    <a:pt x="6930" y="21802"/>
                    <a:pt x="7898" y="21311"/>
                    <a:pt x="7898" y="21311"/>
                  </a:cubicBezTo>
                  <a:cubicBezTo>
                    <a:pt x="8624" y="22154"/>
                    <a:pt x="9349" y="22431"/>
                    <a:pt x="9990" y="22431"/>
                  </a:cubicBezTo>
                  <a:cubicBezTo>
                    <a:pt x="11224" y="22431"/>
                    <a:pt x="12144" y="21402"/>
                    <a:pt x="12144" y="21402"/>
                  </a:cubicBezTo>
                  <a:cubicBezTo>
                    <a:pt x="12962" y="21829"/>
                    <a:pt x="13864" y="22041"/>
                    <a:pt x="14745" y="22041"/>
                  </a:cubicBezTo>
                  <a:cubicBezTo>
                    <a:pt x="16642" y="22041"/>
                    <a:pt x="18436" y="21060"/>
                    <a:pt x="19060" y="19143"/>
                  </a:cubicBezTo>
                  <a:cubicBezTo>
                    <a:pt x="19973" y="16335"/>
                    <a:pt x="18398" y="13368"/>
                    <a:pt x="18398" y="13368"/>
                  </a:cubicBezTo>
                  <a:cubicBezTo>
                    <a:pt x="18398" y="13368"/>
                    <a:pt x="21525" y="12546"/>
                    <a:pt x="21571" y="10446"/>
                  </a:cubicBezTo>
                  <a:cubicBezTo>
                    <a:pt x="21616" y="8369"/>
                    <a:pt x="19357" y="8369"/>
                    <a:pt x="19357" y="8369"/>
                  </a:cubicBezTo>
                  <a:cubicBezTo>
                    <a:pt x="19357" y="8369"/>
                    <a:pt x="19699" y="7821"/>
                    <a:pt x="19927" y="7045"/>
                  </a:cubicBezTo>
                  <a:cubicBezTo>
                    <a:pt x="20178" y="6269"/>
                    <a:pt x="20315" y="3850"/>
                    <a:pt x="18193" y="2914"/>
                  </a:cubicBezTo>
                  <a:cubicBezTo>
                    <a:pt x="17695" y="2695"/>
                    <a:pt x="17212" y="2611"/>
                    <a:pt x="16763" y="2611"/>
                  </a:cubicBezTo>
                  <a:cubicBezTo>
                    <a:pt x="15295" y="2611"/>
                    <a:pt x="14198" y="3507"/>
                    <a:pt x="14198" y="3507"/>
                  </a:cubicBezTo>
                  <a:cubicBezTo>
                    <a:pt x="14198" y="3507"/>
                    <a:pt x="14609" y="2435"/>
                    <a:pt x="13810" y="1156"/>
                  </a:cubicBezTo>
                  <a:cubicBezTo>
                    <a:pt x="13362" y="428"/>
                    <a:pt x="12492" y="1"/>
                    <a:pt x="11587"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5"/>
            <p:cNvSpPr/>
            <p:nvPr/>
          </p:nvSpPr>
          <p:spPr>
            <a:xfrm>
              <a:off x="3204154" y="3254235"/>
              <a:ext cx="177958" cy="1000288"/>
            </a:xfrm>
            <a:custGeom>
              <a:rect b="b" l="l" r="r" t="t"/>
              <a:pathLst>
                <a:path extrusionOk="0" h="11551" w="2055">
                  <a:moveTo>
                    <a:pt x="2055" y="1"/>
                  </a:moveTo>
                  <a:cubicBezTo>
                    <a:pt x="2055" y="1"/>
                    <a:pt x="1416" y="914"/>
                    <a:pt x="1165" y="1918"/>
                  </a:cubicBezTo>
                  <a:cubicBezTo>
                    <a:pt x="936" y="2785"/>
                    <a:pt x="822" y="3196"/>
                    <a:pt x="754" y="3790"/>
                  </a:cubicBezTo>
                  <a:cubicBezTo>
                    <a:pt x="594" y="2397"/>
                    <a:pt x="1" y="1211"/>
                    <a:pt x="0" y="1210"/>
                  </a:cubicBezTo>
                  <a:lnTo>
                    <a:pt x="0" y="1210"/>
                  </a:lnTo>
                  <a:cubicBezTo>
                    <a:pt x="0" y="1211"/>
                    <a:pt x="731" y="4840"/>
                    <a:pt x="457" y="7990"/>
                  </a:cubicBezTo>
                  <a:cubicBezTo>
                    <a:pt x="183" y="11139"/>
                    <a:pt x="0" y="11550"/>
                    <a:pt x="0" y="11550"/>
                  </a:cubicBezTo>
                  <a:lnTo>
                    <a:pt x="1507" y="11550"/>
                  </a:lnTo>
                  <a:cubicBezTo>
                    <a:pt x="1507" y="11550"/>
                    <a:pt x="1370" y="10523"/>
                    <a:pt x="1187" y="7624"/>
                  </a:cubicBezTo>
                  <a:cubicBezTo>
                    <a:pt x="1073" y="6004"/>
                    <a:pt x="1073" y="4337"/>
                    <a:pt x="1324" y="2808"/>
                  </a:cubicBezTo>
                  <a:cubicBezTo>
                    <a:pt x="1530" y="1576"/>
                    <a:pt x="2055" y="1"/>
                    <a:pt x="2055"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5"/>
            <p:cNvSpPr/>
            <p:nvPr/>
          </p:nvSpPr>
          <p:spPr>
            <a:xfrm>
              <a:off x="2579519" y="2120487"/>
              <a:ext cx="1324422" cy="1299482"/>
            </a:xfrm>
            <a:custGeom>
              <a:rect b="b" l="l" r="r" t="t"/>
              <a:pathLst>
                <a:path extrusionOk="0" h="15006" w="15294">
                  <a:moveTo>
                    <a:pt x="8180" y="1"/>
                  </a:moveTo>
                  <a:cubicBezTo>
                    <a:pt x="7778" y="1"/>
                    <a:pt x="7366" y="111"/>
                    <a:pt x="7008" y="356"/>
                  </a:cubicBezTo>
                  <a:cubicBezTo>
                    <a:pt x="6232" y="881"/>
                    <a:pt x="6163" y="2137"/>
                    <a:pt x="6163" y="2137"/>
                  </a:cubicBezTo>
                  <a:cubicBezTo>
                    <a:pt x="6163" y="2137"/>
                    <a:pt x="5950" y="2065"/>
                    <a:pt x="5610" y="2065"/>
                  </a:cubicBezTo>
                  <a:cubicBezTo>
                    <a:pt x="5026" y="2065"/>
                    <a:pt x="4068" y="2275"/>
                    <a:pt x="3173" y="3415"/>
                  </a:cubicBezTo>
                  <a:cubicBezTo>
                    <a:pt x="1758" y="5218"/>
                    <a:pt x="2991" y="7843"/>
                    <a:pt x="2991" y="7843"/>
                  </a:cubicBezTo>
                  <a:cubicBezTo>
                    <a:pt x="2991" y="7843"/>
                    <a:pt x="2306" y="7843"/>
                    <a:pt x="1735" y="8345"/>
                  </a:cubicBezTo>
                  <a:cubicBezTo>
                    <a:pt x="1142" y="8870"/>
                    <a:pt x="1" y="11038"/>
                    <a:pt x="1530" y="13252"/>
                  </a:cubicBezTo>
                  <a:cubicBezTo>
                    <a:pt x="2261" y="14310"/>
                    <a:pt x="3221" y="14587"/>
                    <a:pt x="4024" y="14587"/>
                  </a:cubicBezTo>
                  <a:cubicBezTo>
                    <a:pt x="4902" y="14587"/>
                    <a:pt x="5593" y="14257"/>
                    <a:pt x="5593" y="14257"/>
                  </a:cubicBezTo>
                  <a:cubicBezTo>
                    <a:pt x="6102" y="14820"/>
                    <a:pt x="6613" y="15005"/>
                    <a:pt x="7065" y="15005"/>
                  </a:cubicBezTo>
                  <a:cubicBezTo>
                    <a:pt x="7932" y="15005"/>
                    <a:pt x="8583" y="14325"/>
                    <a:pt x="8583" y="14325"/>
                  </a:cubicBezTo>
                  <a:cubicBezTo>
                    <a:pt x="9169" y="14607"/>
                    <a:pt x="9812" y="14747"/>
                    <a:pt x="10438" y="14747"/>
                  </a:cubicBezTo>
                  <a:cubicBezTo>
                    <a:pt x="11787" y="14747"/>
                    <a:pt x="13054" y="14097"/>
                    <a:pt x="13490" y="12819"/>
                  </a:cubicBezTo>
                  <a:cubicBezTo>
                    <a:pt x="14129" y="10924"/>
                    <a:pt x="13011" y="8938"/>
                    <a:pt x="13011" y="8938"/>
                  </a:cubicBezTo>
                  <a:cubicBezTo>
                    <a:pt x="13011" y="8938"/>
                    <a:pt x="15225" y="8391"/>
                    <a:pt x="15271" y="6998"/>
                  </a:cubicBezTo>
                  <a:cubicBezTo>
                    <a:pt x="15294" y="5583"/>
                    <a:pt x="13696" y="5583"/>
                    <a:pt x="13696" y="5583"/>
                  </a:cubicBezTo>
                  <a:cubicBezTo>
                    <a:pt x="13696" y="5583"/>
                    <a:pt x="13924" y="5218"/>
                    <a:pt x="14107" y="4716"/>
                  </a:cubicBezTo>
                  <a:cubicBezTo>
                    <a:pt x="14266" y="4191"/>
                    <a:pt x="14381" y="2570"/>
                    <a:pt x="12874" y="1954"/>
                  </a:cubicBezTo>
                  <a:cubicBezTo>
                    <a:pt x="12517" y="1802"/>
                    <a:pt x="12169" y="1744"/>
                    <a:pt x="11848" y="1744"/>
                  </a:cubicBezTo>
                  <a:cubicBezTo>
                    <a:pt x="10814" y="1744"/>
                    <a:pt x="10044" y="2342"/>
                    <a:pt x="10044" y="2342"/>
                  </a:cubicBezTo>
                  <a:cubicBezTo>
                    <a:pt x="10044" y="2342"/>
                    <a:pt x="10340" y="1634"/>
                    <a:pt x="9770" y="767"/>
                  </a:cubicBezTo>
                  <a:cubicBezTo>
                    <a:pt x="9446" y="288"/>
                    <a:pt x="8827" y="1"/>
                    <a:pt x="8180"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5"/>
            <p:cNvSpPr/>
            <p:nvPr/>
          </p:nvSpPr>
          <p:spPr>
            <a:xfrm>
              <a:off x="2032043" y="2635575"/>
              <a:ext cx="276766" cy="1618940"/>
            </a:xfrm>
            <a:custGeom>
              <a:rect b="b" l="l" r="r" t="t"/>
              <a:pathLst>
                <a:path extrusionOk="0" h="18695" w="3196">
                  <a:moveTo>
                    <a:pt x="3196" y="0"/>
                  </a:moveTo>
                  <a:cubicBezTo>
                    <a:pt x="3195" y="1"/>
                    <a:pt x="2237" y="1461"/>
                    <a:pt x="1826" y="3105"/>
                  </a:cubicBezTo>
                  <a:cubicBezTo>
                    <a:pt x="1461" y="4497"/>
                    <a:pt x="1301" y="5159"/>
                    <a:pt x="1187" y="6140"/>
                  </a:cubicBezTo>
                  <a:cubicBezTo>
                    <a:pt x="936" y="3858"/>
                    <a:pt x="0" y="1964"/>
                    <a:pt x="0" y="1963"/>
                  </a:cubicBezTo>
                  <a:lnTo>
                    <a:pt x="0" y="1963"/>
                  </a:lnTo>
                  <a:cubicBezTo>
                    <a:pt x="0" y="1964"/>
                    <a:pt x="1164" y="7830"/>
                    <a:pt x="730" y="12942"/>
                  </a:cubicBezTo>
                  <a:cubicBezTo>
                    <a:pt x="297" y="18032"/>
                    <a:pt x="23" y="18694"/>
                    <a:pt x="23" y="18694"/>
                  </a:cubicBezTo>
                  <a:lnTo>
                    <a:pt x="2374" y="18694"/>
                  </a:lnTo>
                  <a:cubicBezTo>
                    <a:pt x="2374" y="18694"/>
                    <a:pt x="2146" y="17028"/>
                    <a:pt x="1849" y="12326"/>
                  </a:cubicBezTo>
                  <a:cubicBezTo>
                    <a:pt x="1689" y="9724"/>
                    <a:pt x="1666" y="7031"/>
                    <a:pt x="2077" y="4543"/>
                  </a:cubicBezTo>
                  <a:cubicBezTo>
                    <a:pt x="2374" y="2534"/>
                    <a:pt x="3195" y="1"/>
                    <a:pt x="3196"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5"/>
            <p:cNvSpPr/>
            <p:nvPr/>
          </p:nvSpPr>
          <p:spPr>
            <a:xfrm>
              <a:off x="1057550" y="799600"/>
              <a:ext cx="2067602" cy="2103540"/>
            </a:xfrm>
            <a:custGeom>
              <a:rect b="b" l="l" r="r" t="t"/>
              <a:pathLst>
                <a:path extrusionOk="0" h="24291" w="23876">
                  <a:moveTo>
                    <a:pt x="12789" y="1"/>
                  </a:moveTo>
                  <a:cubicBezTo>
                    <a:pt x="12158" y="1"/>
                    <a:pt x="11511" y="185"/>
                    <a:pt x="10956" y="590"/>
                  </a:cubicBezTo>
                  <a:cubicBezTo>
                    <a:pt x="9747" y="1435"/>
                    <a:pt x="9632" y="3443"/>
                    <a:pt x="9632" y="3443"/>
                  </a:cubicBezTo>
                  <a:cubicBezTo>
                    <a:pt x="9632" y="3443"/>
                    <a:pt x="9313" y="3337"/>
                    <a:pt x="8801" y="3337"/>
                  </a:cubicBezTo>
                  <a:cubicBezTo>
                    <a:pt x="7890" y="3337"/>
                    <a:pt x="6370" y="3673"/>
                    <a:pt x="4953" y="5543"/>
                  </a:cubicBezTo>
                  <a:cubicBezTo>
                    <a:pt x="2739" y="8465"/>
                    <a:pt x="4679" y="12688"/>
                    <a:pt x="4679" y="12688"/>
                  </a:cubicBezTo>
                  <a:cubicBezTo>
                    <a:pt x="4679" y="12688"/>
                    <a:pt x="3607" y="12688"/>
                    <a:pt x="2716" y="13532"/>
                  </a:cubicBezTo>
                  <a:cubicBezTo>
                    <a:pt x="1803" y="14354"/>
                    <a:pt x="0" y="17892"/>
                    <a:pt x="2397" y="21452"/>
                  </a:cubicBezTo>
                  <a:cubicBezTo>
                    <a:pt x="3540" y="23163"/>
                    <a:pt x="5032" y="23610"/>
                    <a:pt x="6280" y="23610"/>
                  </a:cubicBezTo>
                  <a:cubicBezTo>
                    <a:pt x="7646" y="23610"/>
                    <a:pt x="8719" y="23073"/>
                    <a:pt x="8719" y="23073"/>
                  </a:cubicBezTo>
                  <a:cubicBezTo>
                    <a:pt x="9518" y="23989"/>
                    <a:pt x="10320" y="24290"/>
                    <a:pt x="11028" y="24290"/>
                  </a:cubicBezTo>
                  <a:cubicBezTo>
                    <a:pt x="12384" y="24290"/>
                    <a:pt x="13399" y="23187"/>
                    <a:pt x="13399" y="23187"/>
                  </a:cubicBezTo>
                  <a:cubicBezTo>
                    <a:pt x="14310" y="23643"/>
                    <a:pt x="15311" y="23869"/>
                    <a:pt x="16286" y="23869"/>
                  </a:cubicBezTo>
                  <a:cubicBezTo>
                    <a:pt x="18385" y="23869"/>
                    <a:pt x="20359" y="22818"/>
                    <a:pt x="21045" y="20745"/>
                  </a:cubicBezTo>
                  <a:cubicBezTo>
                    <a:pt x="22072" y="17709"/>
                    <a:pt x="20315" y="14491"/>
                    <a:pt x="20315" y="14491"/>
                  </a:cubicBezTo>
                  <a:cubicBezTo>
                    <a:pt x="20315" y="14491"/>
                    <a:pt x="23761" y="13578"/>
                    <a:pt x="23830" y="11318"/>
                  </a:cubicBezTo>
                  <a:cubicBezTo>
                    <a:pt x="23875" y="9058"/>
                    <a:pt x="21365" y="9058"/>
                    <a:pt x="21365" y="9058"/>
                  </a:cubicBezTo>
                  <a:cubicBezTo>
                    <a:pt x="21365" y="9058"/>
                    <a:pt x="21753" y="8465"/>
                    <a:pt x="22004" y="7620"/>
                  </a:cubicBezTo>
                  <a:cubicBezTo>
                    <a:pt x="22278" y="6799"/>
                    <a:pt x="22437" y="4174"/>
                    <a:pt x="20109" y="3147"/>
                  </a:cubicBezTo>
                  <a:cubicBezTo>
                    <a:pt x="19565" y="2914"/>
                    <a:pt x="19035" y="2825"/>
                    <a:pt x="18542" y="2825"/>
                  </a:cubicBezTo>
                  <a:cubicBezTo>
                    <a:pt x="16908" y="2825"/>
                    <a:pt x="15681" y="3809"/>
                    <a:pt x="15681" y="3809"/>
                  </a:cubicBezTo>
                  <a:cubicBezTo>
                    <a:pt x="15681" y="3809"/>
                    <a:pt x="16138" y="2644"/>
                    <a:pt x="15247" y="1252"/>
                  </a:cubicBezTo>
                  <a:cubicBezTo>
                    <a:pt x="14757" y="467"/>
                    <a:pt x="13793" y="1"/>
                    <a:pt x="12789"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5"/>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5"/>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 name="Google Shape;1015;p15"/>
          <p:cNvGrpSpPr/>
          <p:nvPr/>
        </p:nvGrpSpPr>
        <p:grpSpPr>
          <a:xfrm>
            <a:off x="7229444" y="-815847"/>
            <a:ext cx="3642618" cy="5587341"/>
            <a:chOff x="6929894" y="-443897"/>
            <a:chExt cx="3642618" cy="5587341"/>
          </a:xfrm>
        </p:grpSpPr>
        <p:grpSp>
          <p:nvGrpSpPr>
            <p:cNvPr id="1016" name="Google Shape;1016;p15"/>
            <p:cNvGrpSpPr/>
            <p:nvPr/>
          </p:nvGrpSpPr>
          <p:grpSpPr>
            <a:xfrm>
              <a:off x="6929894" y="-443897"/>
              <a:ext cx="3642618" cy="5587341"/>
              <a:chOff x="6023750" y="837325"/>
              <a:chExt cx="946700" cy="1452125"/>
            </a:xfrm>
          </p:grpSpPr>
          <p:sp>
            <p:nvSpPr>
              <p:cNvPr id="1017" name="Google Shape;1017;p15"/>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5"/>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5"/>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5"/>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5"/>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5"/>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5"/>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5"/>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5"/>
              <p:cNvSpPr/>
              <p:nvPr/>
            </p:nvSpPr>
            <p:spPr>
              <a:xfrm>
                <a:off x="6268000" y="1538475"/>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5"/>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5"/>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5"/>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5"/>
              <p:cNvSpPr/>
              <p:nvPr/>
            </p:nvSpPr>
            <p:spPr>
              <a:xfrm>
                <a:off x="6307350" y="1555025"/>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5"/>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15"/>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5"/>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5"/>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15"/>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5"/>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5"/>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5"/>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5"/>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5"/>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 name="Google Shape;1040;p15"/>
            <p:cNvGrpSpPr/>
            <p:nvPr/>
          </p:nvGrpSpPr>
          <p:grpSpPr>
            <a:xfrm>
              <a:off x="8101470" y="580345"/>
              <a:ext cx="329435" cy="403294"/>
              <a:chOff x="2475700" y="1365050"/>
              <a:chExt cx="230600" cy="282300"/>
            </a:xfrm>
          </p:grpSpPr>
          <p:sp>
            <p:nvSpPr>
              <p:cNvPr id="1041" name="Google Shape;1041;p15"/>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5"/>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5"/>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5"/>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5"/>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5"/>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 name="Google Shape;1047;p15"/>
            <p:cNvGrpSpPr/>
            <p:nvPr/>
          </p:nvGrpSpPr>
          <p:grpSpPr>
            <a:xfrm rot="-1062645">
              <a:off x="8696569" y="410430"/>
              <a:ext cx="329437" cy="403297"/>
              <a:chOff x="2475700" y="1365050"/>
              <a:chExt cx="230600" cy="282300"/>
            </a:xfrm>
          </p:grpSpPr>
          <p:sp>
            <p:nvSpPr>
              <p:cNvPr id="1048" name="Google Shape;1048;p15"/>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5"/>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5"/>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5"/>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5"/>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5"/>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4" name="Google Shape;1054;p15"/>
          <p:cNvGrpSpPr/>
          <p:nvPr/>
        </p:nvGrpSpPr>
        <p:grpSpPr>
          <a:xfrm>
            <a:off x="-32638" y="4342881"/>
            <a:ext cx="9209282" cy="850165"/>
            <a:chOff x="-65250" y="4195449"/>
            <a:chExt cx="9209282" cy="989254"/>
          </a:xfrm>
        </p:grpSpPr>
        <p:sp>
          <p:nvSpPr>
            <p:cNvPr id="1055" name="Google Shape;1055;p15"/>
            <p:cNvSpPr/>
            <p:nvPr/>
          </p:nvSpPr>
          <p:spPr>
            <a:xfrm>
              <a:off x="-65250" y="4195449"/>
              <a:ext cx="9209282" cy="941279"/>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5"/>
            <p:cNvSpPr/>
            <p:nvPr/>
          </p:nvSpPr>
          <p:spPr>
            <a:xfrm>
              <a:off x="-65250" y="4243424"/>
              <a:ext cx="9209282" cy="941279"/>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7" name="Google Shape;1057;p15"/>
          <p:cNvSpPr/>
          <p:nvPr/>
        </p:nvSpPr>
        <p:spPr>
          <a:xfrm>
            <a:off x="680352" y="4642808"/>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5"/>
          <p:cNvSpPr/>
          <p:nvPr/>
        </p:nvSpPr>
        <p:spPr>
          <a:xfrm flipH="1">
            <a:off x="6177885" y="4626411"/>
            <a:ext cx="2253015" cy="197638"/>
          </a:xfrm>
          <a:custGeom>
            <a:rect b="b" l="l" r="r" t="t"/>
            <a:pathLst>
              <a:path extrusionOk="0" h="5570" w="39603">
                <a:moveTo>
                  <a:pt x="19791" y="1"/>
                </a:moveTo>
                <a:cubicBezTo>
                  <a:pt x="8857" y="1"/>
                  <a:pt x="1" y="1256"/>
                  <a:pt x="1" y="2785"/>
                </a:cubicBezTo>
                <a:cubicBezTo>
                  <a:pt x="1" y="4315"/>
                  <a:pt x="8857" y="5570"/>
                  <a:pt x="19791" y="5570"/>
                </a:cubicBezTo>
                <a:cubicBezTo>
                  <a:pt x="30747" y="5570"/>
                  <a:pt x="39603" y="4315"/>
                  <a:pt x="39603" y="2785"/>
                </a:cubicBezTo>
                <a:cubicBezTo>
                  <a:pt x="39603" y="1256"/>
                  <a:pt x="30747" y="1"/>
                  <a:pt x="19791" y="1"/>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9" name="Google Shape;1059;p15"/>
          <p:cNvGrpSpPr/>
          <p:nvPr/>
        </p:nvGrpSpPr>
        <p:grpSpPr>
          <a:xfrm>
            <a:off x="-748159" y="-67450"/>
            <a:ext cx="1468163" cy="3431963"/>
            <a:chOff x="-748159" y="-67450"/>
            <a:chExt cx="1468163" cy="3431963"/>
          </a:xfrm>
        </p:grpSpPr>
        <p:grpSp>
          <p:nvGrpSpPr>
            <p:cNvPr id="1060" name="Google Shape;1060;p15"/>
            <p:cNvGrpSpPr/>
            <p:nvPr/>
          </p:nvGrpSpPr>
          <p:grpSpPr>
            <a:xfrm>
              <a:off x="-748159" y="-67450"/>
              <a:ext cx="1265897" cy="2458040"/>
              <a:chOff x="-748159" y="-67450"/>
              <a:chExt cx="1265897" cy="2458040"/>
            </a:xfrm>
          </p:grpSpPr>
          <p:sp>
            <p:nvSpPr>
              <p:cNvPr id="1061" name="Google Shape;1061;p15"/>
              <p:cNvSpPr/>
              <p:nvPr/>
            </p:nvSpPr>
            <p:spPr>
              <a:xfrm>
                <a:off x="-748159" y="-67450"/>
                <a:ext cx="1265897" cy="2458040"/>
              </a:xfrm>
              <a:custGeom>
                <a:rect b="b" l="l" r="r" t="t"/>
                <a:pathLst>
                  <a:path extrusionOk="0" h="38827" w="19996">
                    <a:moveTo>
                      <a:pt x="6232" y="0"/>
                    </a:moveTo>
                    <a:cubicBezTo>
                      <a:pt x="3630" y="9769"/>
                      <a:pt x="0" y="25998"/>
                      <a:pt x="913" y="38621"/>
                    </a:cubicBezTo>
                    <a:lnTo>
                      <a:pt x="6939" y="38826"/>
                    </a:lnTo>
                    <a:cubicBezTo>
                      <a:pt x="6939" y="38826"/>
                      <a:pt x="6779" y="26569"/>
                      <a:pt x="7966" y="14038"/>
                    </a:cubicBezTo>
                    <a:cubicBezTo>
                      <a:pt x="13559" y="9701"/>
                      <a:pt x="17804" y="3607"/>
                      <a:pt x="19995" y="0"/>
                    </a:cubicBezTo>
                    <a:lnTo>
                      <a:pt x="16024" y="0"/>
                    </a:lnTo>
                    <a:cubicBezTo>
                      <a:pt x="14220" y="4018"/>
                      <a:pt x="11048" y="6277"/>
                      <a:pt x="8742" y="7441"/>
                    </a:cubicBezTo>
                    <a:cubicBezTo>
                      <a:pt x="9108" y="4839"/>
                      <a:pt x="9564" y="2328"/>
                      <a:pt x="10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5"/>
              <p:cNvSpPr/>
              <p:nvPr/>
            </p:nvSpPr>
            <p:spPr>
              <a:xfrm>
                <a:off x="-359452" y="-67450"/>
                <a:ext cx="877189" cy="2458040"/>
              </a:xfrm>
              <a:custGeom>
                <a:rect b="b" l="l" r="r" t="t"/>
                <a:pathLst>
                  <a:path extrusionOk="0" h="38827" w="13856">
                    <a:moveTo>
                      <a:pt x="13170" y="0"/>
                    </a:moveTo>
                    <a:cubicBezTo>
                      <a:pt x="10979" y="3607"/>
                      <a:pt x="6757" y="9701"/>
                      <a:pt x="1164" y="14038"/>
                    </a:cubicBezTo>
                    <a:cubicBezTo>
                      <a:pt x="0" y="26249"/>
                      <a:pt x="114" y="38210"/>
                      <a:pt x="137" y="38803"/>
                    </a:cubicBezTo>
                    <a:lnTo>
                      <a:pt x="799" y="38826"/>
                    </a:lnTo>
                    <a:cubicBezTo>
                      <a:pt x="799" y="38826"/>
                      <a:pt x="639" y="26569"/>
                      <a:pt x="1826" y="14038"/>
                    </a:cubicBezTo>
                    <a:cubicBezTo>
                      <a:pt x="7419" y="9701"/>
                      <a:pt x="11664" y="3607"/>
                      <a:pt x="138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5"/>
              <p:cNvSpPr/>
              <p:nvPr/>
            </p:nvSpPr>
            <p:spPr>
              <a:xfrm>
                <a:off x="-370151" y="31563"/>
                <a:ext cx="116296" cy="221513"/>
              </a:xfrm>
              <a:custGeom>
                <a:rect b="b" l="l" r="r" t="t"/>
                <a:pathLst>
                  <a:path extrusionOk="0" h="3499" w="1837">
                    <a:moveTo>
                      <a:pt x="1255" y="0"/>
                    </a:moveTo>
                    <a:cubicBezTo>
                      <a:pt x="692" y="0"/>
                      <a:pt x="0" y="3194"/>
                      <a:pt x="398" y="3481"/>
                    </a:cubicBezTo>
                    <a:cubicBezTo>
                      <a:pt x="414" y="3492"/>
                      <a:pt x="431" y="3498"/>
                      <a:pt x="450" y="3498"/>
                    </a:cubicBezTo>
                    <a:cubicBezTo>
                      <a:pt x="890" y="3498"/>
                      <a:pt x="1836" y="208"/>
                      <a:pt x="1311" y="11"/>
                    </a:cubicBezTo>
                    <a:cubicBezTo>
                      <a:pt x="1292" y="4"/>
                      <a:pt x="1273" y="0"/>
                      <a:pt x="12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5"/>
              <p:cNvSpPr/>
              <p:nvPr/>
            </p:nvSpPr>
            <p:spPr>
              <a:xfrm>
                <a:off x="-505439" y="1279285"/>
                <a:ext cx="226957" cy="99773"/>
              </a:xfrm>
              <a:custGeom>
                <a:rect b="b" l="l" r="r" t="t"/>
                <a:pathLst>
                  <a:path extrusionOk="0" h="1576" w="3585">
                    <a:moveTo>
                      <a:pt x="1" y="0"/>
                    </a:moveTo>
                    <a:lnTo>
                      <a:pt x="3493" y="1575"/>
                    </a:lnTo>
                    <a:cubicBezTo>
                      <a:pt x="3516" y="1050"/>
                      <a:pt x="3539" y="525"/>
                      <a:pt x="358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5"/>
              <p:cNvSpPr/>
              <p:nvPr/>
            </p:nvSpPr>
            <p:spPr>
              <a:xfrm>
                <a:off x="-473975" y="919130"/>
                <a:ext cx="220057" cy="110218"/>
              </a:xfrm>
              <a:custGeom>
                <a:rect b="b" l="l" r="r" t="t"/>
                <a:pathLst>
                  <a:path extrusionOk="0" h="1741" w="3476">
                    <a:moveTo>
                      <a:pt x="33" y="0"/>
                    </a:moveTo>
                    <a:cubicBezTo>
                      <a:pt x="10" y="0"/>
                      <a:pt x="1" y="2"/>
                      <a:pt x="6" y="6"/>
                    </a:cubicBezTo>
                    <a:cubicBezTo>
                      <a:pt x="75" y="52"/>
                      <a:pt x="1786" y="942"/>
                      <a:pt x="3361" y="1741"/>
                    </a:cubicBezTo>
                    <a:cubicBezTo>
                      <a:pt x="3384" y="1284"/>
                      <a:pt x="3430" y="828"/>
                      <a:pt x="3476" y="371"/>
                    </a:cubicBezTo>
                    <a:cubicBezTo>
                      <a:pt x="2259" y="224"/>
                      <a:pt x="291" y="0"/>
                      <a:pt x="33"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5"/>
              <p:cNvSpPr/>
              <p:nvPr/>
            </p:nvSpPr>
            <p:spPr>
              <a:xfrm>
                <a:off x="-587801" y="1487376"/>
                <a:ext cx="296342" cy="75209"/>
              </a:xfrm>
              <a:custGeom>
                <a:rect b="b" l="l" r="r" t="t"/>
                <a:pathLst>
                  <a:path extrusionOk="0" h="1188" w="4681">
                    <a:moveTo>
                      <a:pt x="1" y="0"/>
                    </a:moveTo>
                    <a:cubicBezTo>
                      <a:pt x="1" y="0"/>
                      <a:pt x="3082" y="799"/>
                      <a:pt x="4657" y="1187"/>
                    </a:cubicBezTo>
                    <a:cubicBezTo>
                      <a:pt x="4657" y="982"/>
                      <a:pt x="4680" y="776"/>
                      <a:pt x="4680" y="548"/>
                    </a:cubicBezTo>
                    <a:cubicBezTo>
                      <a:pt x="3128" y="343"/>
                      <a:pt x="1" y="0"/>
                      <a:pt x="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 name="Google Shape;1067;p15"/>
            <p:cNvGrpSpPr/>
            <p:nvPr/>
          </p:nvGrpSpPr>
          <p:grpSpPr>
            <a:xfrm>
              <a:off x="-473595" y="-67450"/>
              <a:ext cx="1193600" cy="3431963"/>
              <a:chOff x="-473595" y="-67450"/>
              <a:chExt cx="1193600" cy="3431963"/>
            </a:xfrm>
          </p:grpSpPr>
          <p:sp>
            <p:nvSpPr>
              <p:cNvPr id="1068" name="Google Shape;1068;p15"/>
              <p:cNvSpPr/>
              <p:nvPr/>
            </p:nvSpPr>
            <p:spPr>
              <a:xfrm>
                <a:off x="-473595" y="-67450"/>
                <a:ext cx="1193600" cy="3431963"/>
              </a:xfrm>
              <a:custGeom>
                <a:rect b="b" l="l" r="r" t="t"/>
                <a:pathLst>
                  <a:path extrusionOk="0" h="54211" w="18854">
                    <a:moveTo>
                      <a:pt x="8582" y="0"/>
                    </a:moveTo>
                    <a:cubicBezTo>
                      <a:pt x="7007" y="11436"/>
                      <a:pt x="8240" y="18032"/>
                      <a:pt x="9404" y="21388"/>
                    </a:cubicBezTo>
                    <a:cubicBezTo>
                      <a:pt x="9153" y="22164"/>
                      <a:pt x="8902" y="22894"/>
                      <a:pt x="8651" y="23533"/>
                    </a:cubicBezTo>
                    <a:cubicBezTo>
                      <a:pt x="5433" y="31727"/>
                      <a:pt x="0" y="51768"/>
                      <a:pt x="0" y="51768"/>
                    </a:cubicBezTo>
                    <a:lnTo>
                      <a:pt x="6916" y="54210"/>
                    </a:lnTo>
                    <a:cubicBezTo>
                      <a:pt x="6916" y="54210"/>
                      <a:pt x="9404" y="33736"/>
                      <a:pt x="13421" y="21890"/>
                    </a:cubicBezTo>
                    <a:cubicBezTo>
                      <a:pt x="16252" y="13536"/>
                      <a:pt x="17735" y="5433"/>
                      <a:pt x="18854" y="0"/>
                    </a:cubicBezTo>
                    <a:lnTo>
                      <a:pt x="14996" y="0"/>
                    </a:lnTo>
                    <a:cubicBezTo>
                      <a:pt x="14106" y="3949"/>
                      <a:pt x="12851" y="9290"/>
                      <a:pt x="11550" y="14175"/>
                    </a:cubicBezTo>
                    <a:cubicBezTo>
                      <a:pt x="10728" y="10637"/>
                      <a:pt x="10796" y="4976"/>
                      <a:pt x="110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5"/>
              <p:cNvSpPr/>
              <p:nvPr/>
            </p:nvSpPr>
            <p:spPr>
              <a:xfrm>
                <a:off x="-77672" y="-67450"/>
                <a:ext cx="797675" cy="3431963"/>
              </a:xfrm>
              <a:custGeom>
                <a:rect b="b" l="l" r="r" t="t"/>
                <a:pathLst>
                  <a:path extrusionOk="0" h="54211" w="12600">
                    <a:moveTo>
                      <a:pt x="11938" y="0"/>
                    </a:moveTo>
                    <a:cubicBezTo>
                      <a:pt x="10797" y="5433"/>
                      <a:pt x="9336" y="13536"/>
                      <a:pt x="6505" y="21890"/>
                    </a:cubicBezTo>
                    <a:cubicBezTo>
                      <a:pt x="2716" y="33006"/>
                      <a:pt x="297" y="51722"/>
                      <a:pt x="0" y="53982"/>
                    </a:cubicBezTo>
                    <a:lnTo>
                      <a:pt x="662" y="54210"/>
                    </a:lnTo>
                    <a:cubicBezTo>
                      <a:pt x="662" y="54210"/>
                      <a:pt x="3150" y="33736"/>
                      <a:pt x="7167" y="21890"/>
                    </a:cubicBezTo>
                    <a:cubicBezTo>
                      <a:pt x="9998" y="13536"/>
                      <a:pt x="11481" y="5433"/>
                      <a:pt x="12600" y="0"/>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5"/>
              <p:cNvSpPr/>
              <p:nvPr/>
            </p:nvSpPr>
            <p:spPr>
              <a:xfrm>
                <a:off x="52362" y="33715"/>
                <a:ext cx="92556" cy="37605"/>
              </a:xfrm>
              <a:custGeom>
                <a:rect b="b" l="l" r="r" t="t"/>
                <a:pathLst>
                  <a:path extrusionOk="0" h="594" w="1462">
                    <a:moveTo>
                      <a:pt x="69" y="0"/>
                    </a:moveTo>
                    <a:cubicBezTo>
                      <a:pt x="46" y="205"/>
                      <a:pt x="23" y="411"/>
                      <a:pt x="1" y="593"/>
                    </a:cubicBezTo>
                    <a:lnTo>
                      <a:pt x="1461"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5"/>
              <p:cNvSpPr/>
              <p:nvPr/>
            </p:nvSpPr>
            <p:spPr>
              <a:xfrm>
                <a:off x="45145" y="933944"/>
                <a:ext cx="99773" cy="101165"/>
              </a:xfrm>
              <a:custGeom>
                <a:rect b="b" l="l" r="r" t="t"/>
                <a:pathLst>
                  <a:path extrusionOk="0" h="1598" w="1576">
                    <a:moveTo>
                      <a:pt x="1575" y="0"/>
                    </a:moveTo>
                    <a:lnTo>
                      <a:pt x="0" y="69"/>
                    </a:lnTo>
                    <a:cubicBezTo>
                      <a:pt x="69" y="616"/>
                      <a:pt x="137" y="1119"/>
                      <a:pt x="229" y="1598"/>
                    </a:cubicBezTo>
                    <a:lnTo>
                      <a:pt x="1575"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5"/>
              <p:cNvSpPr/>
              <p:nvPr/>
            </p:nvSpPr>
            <p:spPr>
              <a:xfrm>
                <a:off x="23493" y="644947"/>
                <a:ext cx="111295" cy="76602"/>
              </a:xfrm>
              <a:custGeom>
                <a:rect b="b" l="l" r="r" t="t"/>
                <a:pathLst>
                  <a:path extrusionOk="0" h="1210" w="1758">
                    <a:moveTo>
                      <a:pt x="1758" y="0"/>
                    </a:moveTo>
                    <a:lnTo>
                      <a:pt x="0" y="502"/>
                    </a:lnTo>
                    <a:cubicBezTo>
                      <a:pt x="23" y="753"/>
                      <a:pt x="23" y="982"/>
                      <a:pt x="46" y="1210"/>
                    </a:cubicBezTo>
                    <a:lnTo>
                      <a:pt x="1758"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5"/>
              <p:cNvSpPr/>
              <p:nvPr/>
            </p:nvSpPr>
            <p:spPr>
              <a:xfrm>
                <a:off x="121746" y="530740"/>
                <a:ext cx="102621" cy="50646"/>
              </a:xfrm>
              <a:custGeom>
                <a:rect b="b" l="l" r="r" t="t"/>
                <a:pathLst>
                  <a:path extrusionOk="0" h="800" w="1621">
                    <a:moveTo>
                      <a:pt x="1575" y="1"/>
                    </a:moveTo>
                    <a:lnTo>
                      <a:pt x="0" y="663"/>
                    </a:lnTo>
                    <a:lnTo>
                      <a:pt x="1621" y="800"/>
                    </a:lnTo>
                    <a:cubicBezTo>
                      <a:pt x="1598" y="549"/>
                      <a:pt x="1575" y="275"/>
                      <a:pt x="1575"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5"/>
              <p:cNvSpPr/>
              <p:nvPr/>
            </p:nvSpPr>
            <p:spPr>
              <a:xfrm>
                <a:off x="144854" y="-50104"/>
                <a:ext cx="82426" cy="40517"/>
              </a:xfrm>
              <a:custGeom>
                <a:rect b="b" l="l" r="r" t="t"/>
                <a:pathLst>
                  <a:path extrusionOk="0" h="640" w="1302">
                    <a:moveTo>
                      <a:pt x="0" y="0"/>
                    </a:moveTo>
                    <a:lnTo>
                      <a:pt x="1256" y="639"/>
                    </a:lnTo>
                    <a:cubicBezTo>
                      <a:pt x="1279" y="434"/>
                      <a:pt x="1279" y="206"/>
                      <a:pt x="130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5"/>
              <p:cNvSpPr/>
              <p:nvPr/>
            </p:nvSpPr>
            <p:spPr>
              <a:xfrm>
                <a:off x="336358" y="645770"/>
                <a:ext cx="116422" cy="221386"/>
              </a:xfrm>
              <a:custGeom>
                <a:rect b="b" l="l" r="r" t="t"/>
                <a:pathLst>
                  <a:path extrusionOk="0" h="3497" w="1839">
                    <a:moveTo>
                      <a:pt x="1261" y="1"/>
                    </a:moveTo>
                    <a:cubicBezTo>
                      <a:pt x="698" y="1"/>
                      <a:pt x="0" y="3191"/>
                      <a:pt x="399" y="3479"/>
                    </a:cubicBezTo>
                    <a:cubicBezTo>
                      <a:pt x="416" y="3491"/>
                      <a:pt x="433" y="3497"/>
                      <a:pt x="451" y="3497"/>
                    </a:cubicBezTo>
                    <a:cubicBezTo>
                      <a:pt x="891" y="3497"/>
                      <a:pt x="1838" y="207"/>
                      <a:pt x="1312" y="10"/>
                    </a:cubicBezTo>
                    <a:cubicBezTo>
                      <a:pt x="1295" y="4"/>
                      <a:pt x="1278" y="1"/>
                      <a:pt x="1261"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5"/>
              <p:cNvSpPr/>
              <p:nvPr/>
            </p:nvSpPr>
            <p:spPr>
              <a:xfrm>
                <a:off x="58439" y="261938"/>
                <a:ext cx="66916" cy="197013"/>
              </a:xfrm>
              <a:custGeom>
                <a:rect b="b" l="l" r="r" t="t"/>
                <a:pathLst>
                  <a:path extrusionOk="0" h="3112" w="1057">
                    <a:moveTo>
                      <a:pt x="550" y="0"/>
                    </a:moveTo>
                    <a:cubicBezTo>
                      <a:pt x="63" y="0"/>
                      <a:pt x="0" y="2925"/>
                      <a:pt x="384" y="3106"/>
                    </a:cubicBezTo>
                    <a:cubicBezTo>
                      <a:pt x="394" y="3110"/>
                      <a:pt x="404" y="3111"/>
                      <a:pt x="414" y="3111"/>
                    </a:cubicBezTo>
                    <a:cubicBezTo>
                      <a:pt x="808" y="3111"/>
                      <a:pt x="1056" y="90"/>
                      <a:pt x="566" y="1"/>
                    </a:cubicBezTo>
                    <a:cubicBezTo>
                      <a:pt x="561" y="1"/>
                      <a:pt x="555" y="0"/>
                      <a:pt x="550"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5"/>
              <p:cNvSpPr/>
              <p:nvPr/>
            </p:nvSpPr>
            <p:spPr>
              <a:xfrm>
                <a:off x="459870" y="442617"/>
                <a:ext cx="150355" cy="37668"/>
              </a:xfrm>
              <a:custGeom>
                <a:rect b="b" l="l" r="r" t="t"/>
                <a:pathLst>
                  <a:path extrusionOk="0" h="595" w="2375">
                    <a:moveTo>
                      <a:pt x="0" y="1"/>
                    </a:moveTo>
                    <a:lnTo>
                      <a:pt x="0" y="1"/>
                    </a:lnTo>
                    <a:cubicBezTo>
                      <a:pt x="0" y="1"/>
                      <a:pt x="1096" y="274"/>
                      <a:pt x="2306" y="594"/>
                    </a:cubicBezTo>
                    <a:cubicBezTo>
                      <a:pt x="2328" y="480"/>
                      <a:pt x="2351" y="389"/>
                      <a:pt x="2374" y="274"/>
                    </a:cubicBezTo>
                    <a:cubicBezTo>
                      <a:pt x="1142" y="115"/>
                      <a:pt x="0" y="1"/>
                      <a:pt x="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5"/>
              <p:cNvSpPr/>
              <p:nvPr/>
            </p:nvSpPr>
            <p:spPr>
              <a:xfrm>
                <a:off x="542233" y="234526"/>
                <a:ext cx="115663" cy="47734"/>
              </a:xfrm>
              <a:custGeom>
                <a:rect b="b" l="l" r="r" t="t"/>
                <a:pathLst>
                  <a:path extrusionOk="0" h="754" w="1827">
                    <a:moveTo>
                      <a:pt x="0" y="1"/>
                    </a:moveTo>
                    <a:lnTo>
                      <a:pt x="1689" y="754"/>
                    </a:lnTo>
                    <a:cubicBezTo>
                      <a:pt x="1735" y="503"/>
                      <a:pt x="1781" y="252"/>
                      <a:pt x="1826"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5"/>
              <p:cNvSpPr/>
              <p:nvPr/>
            </p:nvSpPr>
            <p:spPr>
              <a:xfrm>
                <a:off x="88510" y="1306761"/>
                <a:ext cx="228350" cy="76602"/>
              </a:xfrm>
              <a:custGeom>
                <a:rect b="b" l="l" r="r" t="t"/>
                <a:pathLst>
                  <a:path extrusionOk="0" h="1210" w="3607">
                    <a:moveTo>
                      <a:pt x="434" y="0"/>
                    </a:moveTo>
                    <a:cubicBezTo>
                      <a:pt x="274" y="434"/>
                      <a:pt x="137" y="845"/>
                      <a:pt x="0" y="1210"/>
                    </a:cubicBezTo>
                    <a:cubicBezTo>
                      <a:pt x="1689" y="1164"/>
                      <a:pt x="3447" y="1119"/>
                      <a:pt x="3515" y="1119"/>
                    </a:cubicBezTo>
                    <a:cubicBezTo>
                      <a:pt x="3607" y="1096"/>
                      <a:pt x="1689" y="434"/>
                      <a:pt x="434"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5"/>
              <p:cNvSpPr/>
              <p:nvPr/>
            </p:nvSpPr>
            <p:spPr>
              <a:xfrm>
                <a:off x="-86345" y="1854369"/>
                <a:ext cx="255826" cy="82426"/>
              </a:xfrm>
              <a:custGeom>
                <a:rect b="b" l="l" r="r" t="t"/>
                <a:pathLst>
                  <a:path extrusionOk="0" h="1302" w="4041">
                    <a:moveTo>
                      <a:pt x="160" y="1"/>
                    </a:moveTo>
                    <a:cubicBezTo>
                      <a:pt x="92" y="161"/>
                      <a:pt x="46" y="343"/>
                      <a:pt x="0" y="526"/>
                    </a:cubicBezTo>
                    <a:cubicBezTo>
                      <a:pt x="1644" y="845"/>
                      <a:pt x="4040" y="1302"/>
                      <a:pt x="4040" y="1302"/>
                    </a:cubicBezTo>
                    <a:cubicBezTo>
                      <a:pt x="4040" y="1302"/>
                      <a:pt x="1735" y="503"/>
                      <a:pt x="16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5"/>
              <p:cNvSpPr/>
              <p:nvPr/>
            </p:nvSpPr>
            <p:spPr>
              <a:xfrm>
                <a:off x="-28545" y="1626083"/>
                <a:ext cx="213916" cy="89643"/>
              </a:xfrm>
              <a:custGeom>
                <a:rect b="b" l="l" r="r" t="t"/>
                <a:pathLst>
                  <a:path extrusionOk="0" h="1416" w="3379">
                    <a:moveTo>
                      <a:pt x="434" y="0"/>
                    </a:moveTo>
                    <a:cubicBezTo>
                      <a:pt x="297" y="434"/>
                      <a:pt x="137" y="868"/>
                      <a:pt x="0" y="1324"/>
                    </a:cubicBezTo>
                    <a:lnTo>
                      <a:pt x="3378" y="1416"/>
                    </a:lnTo>
                    <a:lnTo>
                      <a:pt x="434"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2" name="Google Shape;1082;p15"/>
          <p:cNvGrpSpPr/>
          <p:nvPr/>
        </p:nvGrpSpPr>
        <p:grpSpPr>
          <a:xfrm rot="-1629977">
            <a:off x="1259943" y="4468990"/>
            <a:ext cx="370516" cy="453573"/>
            <a:chOff x="2475700" y="1365050"/>
            <a:chExt cx="230600" cy="282300"/>
          </a:xfrm>
        </p:grpSpPr>
        <p:sp>
          <p:nvSpPr>
            <p:cNvPr id="1083" name="Google Shape;1083;p15"/>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5"/>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5"/>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5"/>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5"/>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5"/>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 name="Google Shape;1089;p15"/>
          <p:cNvGrpSpPr/>
          <p:nvPr/>
        </p:nvGrpSpPr>
        <p:grpSpPr>
          <a:xfrm rot="-2119576">
            <a:off x="7615031" y="1605307"/>
            <a:ext cx="220857" cy="270411"/>
            <a:chOff x="2475700" y="1365050"/>
            <a:chExt cx="230600" cy="282300"/>
          </a:xfrm>
        </p:grpSpPr>
        <p:sp>
          <p:nvSpPr>
            <p:cNvPr id="1090" name="Google Shape;1090;p15"/>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5"/>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5"/>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5"/>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5"/>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5"/>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6" name="Google Shape;1096;p15"/>
          <p:cNvSpPr txBox="1"/>
          <p:nvPr>
            <p:ph type="title"/>
          </p:nvPr>
        </p:nvSpPr>
        <p:spPr>
          <a:xfrm flipH="1">
            <a:off x="713375" y="2810925"/>
            <a:ext cx="5258700" cy="388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5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097" name="Google Shape;1097;p15"/>
          <p:cNvSpPr txBox="1"/>
          <p:nvPr>
            <p:ph idx="1" type="subTitle"/>
          </p:nvPr>
        </p:nvSpPr>
        <p:spPr>
          <a:xfrm flipH="1">
            <a:off x="713375" y="1332525"/>
            <a:ext cx="5258700" cy="1478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500"/>
              <a:buNone/>
              <a:defRPr sz="2500"/>
            </a:lvl1pPr>
            <a:lvl2pPr lvl="1" rtl="0" algn="ctr">
              <a:lnSpc>
                <a:spcPct val="100000"/>
              </a:lnSpc>
              <a:spcBef>
                <a:spcPts val="0"/>
              </a:spcBef>
              <a:spcAft>
                <a:spcPts val="0"/>
              </a:spcAft>
              <a:buSzPts val="2500"/>
              <a:buNone/>
              <a:defRPr sz="2500"/>
            </a:lvl2pPr>
            <a:lvl3pPr lvl="2" rtl="0" algn="ctr">
              <a:lnSpc>
                <a:spcPct val="100000"/>
              </a:lnSpc>
              <a:spcBef>
                <a:spcPts val="1600"/>
              </a:spcBef>
              <a:spcAft>
                <a:spcPts val="0"/>
              </a:spcAft>
              <a:buSzPts val="2500"/>
              <a:buNone/>
              <a:defRPr sz="2500"/>
            </a:lvl3pPr>
            <a:lvl4pPr lvl="3" rtl="0" algn="ctr">
              <a:lnSpc>
                <a:spcPct val="100000"/>
              </a:lnSpc>
              <a:spcBef>
                <a:spcPts val="1600"/>
              </a:spcBef>
              <a:spcAft>
                <a:spcPts val="0"/>
              </a:spcAft>
              <a:buSzPts val="2500"/>
              <a:buNone/>
              <a:defRPr sz="2500"/>
            </a:lvl4pPr>
            <a:lvl5pPr lvl="4" rtl="0" algn="ctr">
              <a:lnSpc>
                <a:spcPct val="100000"/>
              </a:lnSpc>
              <a:spcBef>
                <a:spcPts val="1600"/>
              </a:spcBef>
              <a:spcAft>
                <a:spcPts val="0"/>
              </a:spcAft>
              <a:buSzPts val="2500"/>
              <a:buNone/>
              <a:defRPr sz="2500"/>
            </a:lvl5pPr>
            <a:lvl6pPr lvl="5" rtl="0" algn="ctr">
              <a:lnSpc>
                <a:spcPct val="100000"/>
              </a:lnSpc>
              <a:spcBef>
                <a:spcPts val="1600"/>
              </a:spcBef>
              <a:spcAft>
                <a:spcPts val="0"/>
              </a:spcAft>
              <a:buSzPts val="2500"/>
              <a:buNone/>
              <a:defRPr sz="2500"/>
            </a:lvl6pPr>
            <a:lvl7pPr lvl="6" rtl="0" algn="ctr">
              <a:lnSpc>
                <a:spcPct val="100000"/>
              </a:lnSpc>
              <a:spcBef>
                <a:spcPts val="1600"/>
              </a:spcBef>
              <a:spcAft>
                <a:spcPts val="0"/>
              </a:spcAft>
              <a:buSzPts val="2500"/>
              <a:buNone/>
              <a:defRPr sz="2500"/>
            </a:lvl7pPr>
            <a:lvl8pPr lvl="7" rtl="0" algn="ctr">
              <a:lnSpc>
                <a:spcPct val="100000"/>
              </a:lnSpc>
              <a:spcBef>
                <a:spcPts val="1600"/>
              </a:spcBef>
              <a:spcAft>
                <a:spcPts val="0"/>
              </a:spcAft>
              <a:buSzPts val="2500"/>
              <a:buNone/>
              <a:defRPr sz="2500"/>
            </a:lvl8pPr>
            <a:lvl9pPr lvl="8" rtl="0" algn="ctr">
              <a:lnSpc>
                <a:spcPct val="100000"/>
              </a:lnSpc>
              <a:spcBef>
                <a:spcPts val="1600"/>
              </a:spcBef>
              <a:spcAft>
                <a:spcPts val="1600"/>
              </a:spcAft>
              <a:buSzPts val="2500"/>
              <a:buNone/>
              <a:defRPr sz="25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
    <p:spTree>
      <p:nvGrpSpPr>
        <p:cNvPr id="1098" name="Shape 1098"/>
        <p:cNvGrpSpPr/>
        <p:nvPr/>
      </p:nvGrpSpPr>
      <p:grpSpPr>
        <a:xfrm>
          <a:off x="0" y="0"/>
          <a:ext cx="0" cy="0"/>
          <a:chOff x="0" y="0"/>
          <a:chExt cx="0" cy="0"/>
        </a:xfrm>
      </p:grpSpPr>
      <p:grpSp>
        <p:nvGrpSpPr>
          <p:cNvPr id="1099" name="Google Shape;1099;p16"/>
          <p:cNvGrpSpPr/>
          <p:nvPr/>
        </p:nvGrpSpPr>
        <p:grpSpPr>
          <a:xfrm>
            <a:off x="3718689" y="1779373"/>
            <a:ext cx="1809442" cy="2913292"/>
            <a:chOff x="5532616" y="2154867"/>
            <a:chExt cx="1199895" cy="2028473"/>
          </a:xfrm>
        </p:grpSpPr>
        <p:sp>
          <p:nvSpPr>
            <p:cNvPr id="1100" name="Google Shape;1100;p16"/>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6"/>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 name="Google Shape;1102;p16"/>
          <p:cNvGrpSpPr/>
          <p:nvPr/>
        </p:nvGrpSpPr>
        <p:grpSpPr>
          <a:xfrm>
            <a:off x="6055667" y="156392"/>
            <a:ext cx="2914545" cy="4692668"/>
            <a:chOff x="5532616" y="2154867"/>
            <a:chExt cx="1199895" cy="2028473"/>
          </a:xfrm>
        </p:grpSpPr>
        <p:sp>
          <p:nvSpPr>
            <p:cNvPr id="1103" name="Google Shape;1103;p16"/>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6"/>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5" name="Google Shape;1105;p16"/>
          <p:cNvSpPr/>
          <p:nvPr/>
        </p:nvSpPr>
        <p:spPr>
          <a:xfrm rot="-121269">
            <a:off x="4894023" y="4057977"/>
            <a:ext cx="1346143" cy="403297"/>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6"/>
          <p:cNvSpPr/>
          <p:nvPr/>
        </p:nvSpPr>
        <p:spPr>
          <a:xfrm flipH="1">
            <a:off x="-165196" y="4077834"/>
            <a:ext cx="1756589" cy="526274"/>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7" name="Google Shape;1107;p16"/>
          <p:cNvGrpSpPr/>
          <p:nvPr/>
        </p:nvGrpSpPr>
        <p:grpSpPr>
          <a:xfrm>
            <a:off x="-65257" y="4390974"/>
            <a:ext cx="9209282" cy="752520"/>
            <a:chOff x="-65257" y="4390974"/>
            <a:chExt cx="9209282" cy="752520"/>
          </a:xfrm>
        </p:grpSpPr>
        <p:sp>
          <p:nvSpPr>
            <p:cNvPr id="1108" name="Google Shape;1108;p16"/>
            <p:cNvSpPr/>
            <p:nvPr/>
          </p:nvSpPr>
          <p:spPr>
            <a:xfrm flipH="1">
              <a:off x="-65257" y="4390974"/>
              <a:ext cx="9209282" cy="704995"/>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6"/>
            <p:cNvSpPr/>
            <p:nvPr/>
          </p:nvSpPr>
          <p:spPr>
            <a:xfrm flipH="1">
              <a:off x="-65257" y="4438499"/>
              <a:ext cx="9209282" cy="704995"/>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0" name="Google Shape;1110;p16"/>
          <p:cNvSpPr/>
          <p:nvPr/>
        </p:nvSpPr>
        <p:spPr>
          <a:xfrm>
            <a:off x="1988802" y="469267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1" name="Google Shape;1111;p16"/>
          <p:cNvGrpSpPr/>
          <p:nvPr/>
        </p:nvGrpSpPr>
        <p:grpSpPr>
          <a:xfrm>
            <a:off x="-1840384" y="-1019372"/>
            <a:ext cx="3642618" cy="6162872"/>
            <a:chOff x="-2005459" y="-834872"/>
            <a:chExt cx="3642618" cy="6162872"/>
          </a:xfrm>
        </p:grpSpPr>
        <p:grpSp>
          <p:nvGrpSpPr>
            <p:cNvPr id="1112" name="Google Shape;1112;p16"/>
            <p:cNvGrpSpPr/>
            <p:nvPr/>
          </p:nvGrpSpPr>
          <p:grpSpPr>
            <a:xfrm flipH="1">
              <a:off x="-2005459" y="-834872"/>
              <a:ext cx="3642618" cy="6162872"/>
              <a:chOff x="6023750" y="837325"/>
              <a:chExt cx="946700" cy="1601703"/>
            </a:xfrm>
          </p:grpSpPr>
          <p:sp>
            <p:nvSpPr>
              <p:cNvPr id="1113" name="Google Shape;1113;p16"/>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6"/>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6"/>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6"/>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6"/>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6"/>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6"/>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6"/>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6"/>
              <p:cNvSpPr/>
              <p:nvPr/>
            </p:nvSpPr>
            <p:spPr>
              <a:xfrm rot="-4427221">
                <a:off x="6083753" y="1098753"/>
                <a:ext cx="18274" cy="3082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6"/>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6"/>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6"/>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6"/>
              <p:cNvSpPr/>
              <p:nvPr/>
            </p:nvSpPr>
            <p:spPr>
              <a:xfrm rot="-4089298">
                <a:off x="6049930" y="1157326"/>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6"/>
              <p:cNvSpPr/>
              <p:nvPr/>
            </p:nvSpPr>
            <p:spPr>
              <a:xfrm>
                <a:off x="6189800" y="1259999"/>
                <a:ext cx="650550" cy="1179029"/>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6"/>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6"/>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6"/>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6"/>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6"/>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6"/>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6"/>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6"/>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6"/>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 name="Google Shape;1136;p16"/>
            <p:cNvGrpSpPr/>
            <p:nvPr/>
          </p:nvGrpSpPr>
          <p:grpSpPr>
            <a:xfrm>
              <a:off x="340220" y="337745"/>
              <a:ext cx="329435" cy="403294"/>
              <a:chOff x="2475700" y="1365050"/>
              <a:chExt cx="230600" cy="282300"/>
            </a:xfrm>
          </p:grpSpPr>
          <p:sp>
            <p:nvSpPr>
              <p:cNvPr id="1137" name="Google Shape;1137;p16"/>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6"/>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6"/>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6"/>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6"/>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6"/>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3" name="Google Shape;1143;p16"/>
          <p:cNvGrpSpPr/>
          <p:nvPr/>
        </p:nvGrpSpPr>
        <p:grpSpPr>
          <a:xfrm rot="1625550">
            <a:off x="6211547" y="284488"/>
            <a:ext cx="340562" cy="416915"/>
            <a:chOff x="2475700" y="1365050"/>
            <a:chExt cx="230600" cy="282300"/>
          </a:xfrm>
        </p:grpSpPr>
        <p:sp>
          <p:nvSpPr>
            <p:cNvPr id="1144" name="Google Shape;1144;p16"/>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6"/>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6"/>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6"/>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6"/>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6"/>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 name="Google Shape;1150;p16"/>
          <p:cNvGrpSpPr/>
          <p:nvPr/>
        </p:nvGrpSpPr>
        <p:grpSpPr>
          <a:xfrm rot="-3720932">
            <a:off x="3011472" y="4634271"/>
            <a:ext cx="256041" cy="313471"/>
            <a:chOff x="2475700" y="1365050"/>
            <a:chExt cx="230600" cy="282300"/>
          </a:xfrm>
        </p:grpSpPr>
        <p:sp>
          <p:nvSpPr>
            <p:cNvPr id="1151" name="Google Shape;1151;p16"/>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6"/>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6"/>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6"/>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6"/>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6"/>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 name="Google Shape;1157;p16"/>
          <p:cNvGrpSpPr/>
          <p:nvPr/>
        </p:nvGrpSpPr>
        <p:grpSpPr>
          <a:xfrm rot="4120032">
            <a:off x="6698718" y="4634155"/>
            <a:ext cx="256029" cy="313472"/>
            <a:chOff x="2475700" y="1365050"/>
            <a:chExt cx="230600" cy="282300"/>
          </a:xfrm>
        </p:grpSpPr>
        <p:sp>
          <p:nvSpPr>
            <p:cNvPr id="1158" name="Google Shape;1158;p16"/>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6"/>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6"/>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6"/>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6"/>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6"/>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 name="Google Shape;1164;p16"/>
          <p:cNvGrpSpPr/>
          <p:nvPr/>
        </p:nvGrpSpPr>
        <p:grpSpPr>
          <a:xfrm>
            <a:off x="7532216" y="-1548222"/>
            <a:ext cx="3642618" cy="6162872"/>
            <a:chOff x="-2005459" y="-834872"/>
            <a:chExt cx="3642618" cy="6162872"/>
          </a:xfrm>
        </p:grpSpPr>
        <p:grpSp>
          <p:nvGrpSpPr>
            <p:cNvPr id="1165" name="Google Shape;1165;p16"/>
            <p:cNvGrpSpPr/>
            <p:nvPr/>
          </p:nvGrpSpPr>
          <p:grpSpPr>
            <a:xfrm flipH="1">
              <a:off x="-2005459" y="-834872"/>
              <a:ext cx="3642618" cy="6162872"/>
              <a:chOff x="6023750" y="837325"/>
              <a:chExt cx="946700" cy="1601703"/>
            </a:xfrm>
          </p:grpSpPr>
          <p:sp>
            <p:nvSpPr>
              <p:cNvPr id="1166" name="Google Shape;1166;p16"/>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6"/>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6"/>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6"/>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6"/>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6"/>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6"/>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6"/>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6"/>
              <p:cNvSpPr/>
              <p:nvPr/>
            </p:nvSpPr>
            <p:spPr>
              <a:xfrm rot="-4427221">
                <a:off x="6083753" y="1098753"/>
                <a:ext cx="18274" cy="3082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6"/>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6"/>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6"/>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6"/>
              <p:cNvSpPr/>
              <p:nvPr/>
            </p:nvSpPr>
            <p:spPr>
              <a:xfrm rot="-4089298">
                <a:off x="6049930" y="1157326"/>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6"/>
              <p:cNvSpPr/>
              <p:nvPr/>
            </p:nvSpPr>
            <p:spPr>
              <a:xfrm>
                <a:off x="6189800" y="1259999"/>
                <a:ext cx="650550" cy="1179029"/>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6"/>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6"/>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6"/>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6"/>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6"/>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6"/>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6"/>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6"/>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6"/>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 name="Google Shape;1189;p16"/>
            <p:cNvGrpSpPr/>
            <p:nvPr/>
          </p:nvGrpSpPr>
          <p:grpSpPr>
            <a:xfrm>
              <a:off x="340220" y="337745"/>
              <a:ext cx="329435" cy="403294"/>
              <a:chOff x="2475700" y="1365050"/>
              <a:chExt cx="230600" cy="282300"/>
            </a:xfrm>
          </p:grpSpPr>
          <p:sp>
            <p:nvSpPr>
              <p:cNvPr id="1190" name="Google Shape;1190;p16"/>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6"/>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6"/>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6"/>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6"/>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6"/>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96" name="Google Shape;1196;p16"/>
          <p:cNvSpPr txBox="1"/>
          <p:nvPr>
            <p:ph type="title"/>
          </p:nvPr>
        </p:nvSpPr>
        <p:spPr>
          <a:xfrm>
            <a:off x="4476600" y="1270175"/>
            <a:ext cx="3954300" cy="17169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97" name="Google Shape;1197;p16"/>
          <p:cNvSpPr txBox="1"/>
          <p:nvPr>
            <p:ph idx="1" type="subTitle"/>
          </p:nvPr>
        </p:nvSpPr>
        <p:spPr>
          <a:xfrm>
            <a:off x="4476600" y="2987111"/>
            <a:ext cx="3954300" cy="886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
    <p:spTree>
      <p:nvGrpSpPr>
        <p:cNvPr id="1198" name="Shape 1198"/>
        <p:cNvGrpSpPr/>
        <p:nvPr/>
      </p:nvGrpSpPr>
      <p:grpSpPr>
        <a:xfrm>
          <a:off x="0" y="0"/>
          <a:ext cx="0" cy="0"/>
          <a:chOff x="0" y="0"/>
          <a:chExt cx="0" cy="0"/>
        </a:xfrm>
      </p:grpSpPr>
      <p:sp>
        <p:nvSpPr>
          <p:cNvPr id="1199" name="Google Shape;1199;p17"/>
          <p:cNvSpPr/>
          <p:nvPr/>
        </p:nvSpPr>
        <p:spPr>
          <a:xfrm rot="-121269">
            <a:off x="3898935" y="4371552"/>
            <a:ext cx="1346143" cy="403297"/>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0" name="Google Shape;1200;p17"/>
          <p:cNvGrpSpPr/>
          <p:nvPr/>
        </p:nvGrpSpPr>
        <p:grpSpPr>
          <a:xfrm>
            <a:off x="511604" y="2270522"/>
            <a:ext cx="1715730" cy="2762374"/>
            <a:chOff x="5532616" y="2154867"/>
            <a:chExt cx="1199895" cy="2028473"/>
          </a:xfrm>
        </p:grpSpPr>
        <p:sp>
          <p:nvSpPr>
            <p:cNvPr id="1201" name="Google Shape;1201;p17"/>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7"/>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 name="Google Shape;1203;p17"/>
          <p:cNvGrpSpPr/>
          <p:nvPr/>
        </p:nvGrpSpPr>
        <p:grpSpPr>
          <a:xfrm>
            <a:off x="2461563" y="1244093"/>
            <a:ext cx="2246683" cy="3617172"/>
            <a:chOff x="5532616" y="2154867"/>
            <a:chExt cx="1199895" cy="2028473"/>
          </a:xfrm>
        </p:grpSpPr>
        <p:sp>
          <p:nvSpPr>
            <p:cNvPr id="1204" name="Google Shape;1204;p17"/>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7"/>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 name="Google Shape;1206;p17"/>
          <p:cNvGrpSpPr/>
          <p:nvPr/>
        </p:nvGrpSpPr>
        <p:grpSpPr>
          <a:xfrm>
            <a:off x="-58975" y="4604101"/>
            <a:ext cx="9633573" cy="698965"/>
            <a:chOff x="-58975" y="4604101"/>
            <a:chExt cx="9633573" cy="698965"/>
          </a:xfrm>
        </p:grpSpPr>
        <p:sp>
          <p:nvSpPr>
            <p:cNvPr id="1207" name="Google Shape;1207;p17"/>
            <p:cNvSpPr/>
            <p:nvPr/>
          </p:nvSpPr>
          <p:spPr>
            <a:xfrm>
              <a:off x="-58975" y="4604101"/>
              <a:ext cx="9633573" cy="698965"/>
            </a:xfrm>
            <a:custGeom>
              <a:rect b="b" l="l" r="r" t="t"/>
              <a:pathLst>
                <a:path extrusionOk="0" h="34992" w="91873">
                  <a:moveTo>
                    <a:pt x="91873" y="0"/>
                  </a:moveTo>
                  <a:cubicBezTo>
                    <a:pt x="79570" y="3218"/>
                    <a:pt x="73521" y="4793"/>
                    <a:pt x="48916" y="6346"/>
                  </a:cubicBezTo>
                  <a:cubicBezTo>
                    <a:pt x="32732" y="7350"/>
                    <a:pt x="13194" y="12463"/>
                    <a:pt x="1" y="16434"/>
                  </a:cubicBezTo>
                  <a:lnTo>
                    <a:pt x="1" y="34991"/>
                  </a:lnTo>
                  <a:lnTo>
                    <a:pt x="91873" y="34991"/>
                  </a:lnTo>
                  <a:lnTo>
                    <a:pt x="9187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7"/>
            <p:cNvSpPr/>
            <p:nvPr/>
          </p:nvSpPr>
          <p:spPr>
            <a:xfrm>
              <a:off x="-58975" y="4680221"/>
              <a:ext cx="9633573" cy="622840"/>
            </a:xfrm>
            <a:custGeom>
              <a:rect b="b" l="l" r="r" t="t"/>
              <a:pathLst>
                <a:path extrusionOk="0" h="31181" w="91873">
                  <a:moveTo>
                    <a:pt x="91873" y="1"/>
                  </a:moveTo>
                  <a:cubicBezTo>
                    <a:pt x="83313" y="686"/>
                    <a:pt x="79547" y="3904"/>
                    <a:pt x="75644" y="4794"/>
                  </a:cubicBezTo>
                  <a:cubicBezTo>
                    <a:pt x="72671" y="5467"/>
                    <a:pt x="70270" y="5715"/>
                    <a:pt x="68071" y="5715"/>
                  </a:cubicBezTo>
                  <a:cubicBezTo>
                    <a:pt x="61898" y="5715"/>
                    <a:pt x="57313" y="3762"/>
                    <a:pt x="46114" y="3762"/>
                  </a:cubicBezTo>
                  <a:cubicBezTo>
                    <a:pt x="42617" y="3762"/>
                    <a:pt x="38476" y="3952"/>
                    <a:pt x="33440" y="4452"/>
                  </a:cubicBezTo>
                  <a:cubicBezTo>
                    <a:pt x="21411" y="6552"/>
                    <a:pt x="9177" y="9861"/>
                    <a:pt x="1" y="12623"/>
                  </a:cubicBezTo>
                  <a:lnTo>
                    <a:pt x="1" y="31180"/>
                  </a:lnTo>
                  <a:lnTo>
                    <a:pt x="91873" y="31180"/>
                  </a:lnTo>
                  <a:lnTo>
                    <a:pt x="91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 name="Google Shape;1209;p17"/>
          <p:cNvGrpSpPr/>
          <p:nvPr/>
        </p:nvGrpSpPr>
        <p:grpSpPr>
          <a:xfrm rot="-1629977">
            <a:off x="259468" y="4564940"/>
            <a:ext cx="370516" cy="453573"/>
            <a:chOff x="2475700" y="1365050"/>
            <a:chExt cx="230600" cy="282300"/>
          </a:xfrm>
        </p:grpSpPr>
        <p:sp>
          <p:nvSpPr>
            <p:cNvPr id="1210" name="Google Shape;1210;p17"/>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7"/>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7"/>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7"/>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7"/>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7"/>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6" name="Google Shape;1216;p17"/>
          <p:cNvSpPr/>
          <p:nvPr/>
        </p:nvSpPr>
        <p:spPr>
          <a:xfrm>
            <a:off x="2388477" y="475172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 name="Google Shape;1217;p17"/>
          <p:cNvGrpSpPr/>
          <p:nvPr/>
        </p:nvGrpSpPr>
        <p:grpSpPr>
          <a:xfrm rot="1755579">
            <a:off x="6932533" y="4726533"/>
            <a:ext cx="370503" cy="453580"/>
            <a:chOff x="2475700" y="1365050"/>
            <a:chExt cx="230600" cy="282300"/>
          </a:xfrm>
        </p:grpSpPr>
        <p:sp>
          <p:nvSpPr>
            <p:cNvPr id="1218" name="Google Shape;1218;p17"/>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7"/>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7"/>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7"/>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7"/>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7"/>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 name="Google Shape;1224;p17"/>
          <p:cNvGrpSpPr/>
          <p:nvPr/>
        </p:nvGrpSpPr>
        <p:grpSpPr>
          <a:xfrm>
            <a:off x="-706766" y="-67450"/>
            <a:ext cx="1468163" cy="3431963"/>
            <a:chOff x="-748159" y="-67450"/>
            <a:chExt cx="1468163" cy="3431963"/>
          </a:xfrm>
        </p:grpSpPr>
        <p:grpSp>
          <p:nvGrpSpPr>
            <p:cNvPr id="1225" name="Google Shape;1225;p17"/>
            <p:cNvGrpSpPr/>
            <p:nvPr/>
          </p:nvGrpSpPr>
          <p:grpSpPr>
            <a:xfrm>
              <a:off x="-748159" y="-67450"/>
              <a:ext cx="1265897" cy="2458040"/>
              <a:chOff x="-748159" y="-67450"/>
              <a:chExt cx="1265897" cy="2458040"/>
            </a:xfrm>
          </p:grpSpPr>
          <p:sp>
            <p:nvSpPr>
              <p:cNvPr id="1226" name="Google Shape;1226;p17"/>
              <p:cNvSpPr/>
              <p:nvPr/>
            </p:nvSpPr>
            <p:spPr>
              <a:xfrm>
                <a:off x="-748159" y="-67450"/>
                <a:ext cx="1265897" cy="2458040"/>
              </a:xfrm>
              <a:custGeom>
                <a:rect b="b" l="l" r="r" t="t"/>
                <a:pathLst>
                  <a:path extrusionOk="0" h="38827" w="19996">
                    <a:moveTo>
                      <a:pt x="6232" y="0"/>
                    </a:moveTo>
                    <a:cubicBezTo>
                      <a:pt x="3630" y="9769"/>
                      <a:pt x="0" y="25998"/>
                      <a:pt x="913" y="38621"/>
                    </a:cubicBezTo>
                    <a:lnTo>
                      <a:pt x="6939" y="38826"/>
                    </a:lnTo>
                    <a:cubicBezTo>
                      <a:pt x="6939" y="38826"/>
                      <a:pt x="6779" y="26569"/>
                      <a:pt x="7966" y="14038"/>
                    </a:cubicBezTo>
                    <a:cubicBezTo>
                      <a:pt x="13559" y="9701"/>
                      <a:pt x="17804" y="3607"/>
                      <a:pt x="19995" y="0"/>
                    </a:cubicBezTo>
                    <a:lnTo>
                      <a:pt x="16024" y="0"/>
                    </a:lnTo>
                    <a:cubicBezTo>
                      <a:pt x="14220" y="4018"/>
                      <a:pt x="11048" y="6277"/>
                      <a:pt x="8742" y="7441"/>
                    </a:cubicBezTo>
                    <a:cubicBezTo>
                      <a:pt x="9108" y="4839"/>
                      <a:pt x="9564" y="2328"/>
                      <a:pt x="10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7"/>
              <p:cNvSpPr/>
              <p:nvPr/>
            </p:nvSpPr>
            <p:spPr>
              <a:xfrm>
                <a:off x="-359452" y="-67450"/>
                <a:ext cx="877189" cy="2458040"/>
              </a:xfrm>
              <a:custGeom>
                <a:rect b="b" l="l" r="r" t="t"/>
                <a:pathLst>
                  <a:path extrusionOk="0" h="38827" w="13856">
                    <a:moveTo>
                      <a:pt x="13170" y="0"/>
                    </a:moveTo>
                    <a:cubicBezTo>
                      <a:pt x="10979" y="3607"/>
                      <a:pt x="6757" y="9701"/>
                      <a:pt x="1164" y="14038"/>
                    </a:cubicBezTo>
                    <a:cubicBezTo>
                      <a:pt x="0" y="26249"/>
                      <a:pt x="114" y="38210"/>
                      <a:pt x="137" y="38803"/>
                    </a:cubicBezTo>
                    <a:lnTo>
                      <a:pt x="799" y="38826"/>
                    </a:lnTo>
                    <a:cubicBezTo>
                      <a:pt x="799" y="38826"/>
                      <a:pt x="639" y="26569"/>
                      <a:pt x="1826" y="14038"/>
                    </a:cubicBezTo>
                    <a:cubicBezTo>
                      <a:pt x="7419" y="9701"/>
                      <a:pt x="11664" y="3607"/>
                      <a:pt x="138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7"/>
              <p:cNvSpPr/>
              <p:nvPr/>
            </p:nvSpPr>
            <p:spPr>
              <a:xfrm>
                <a:off x="-370151" y="31563"/>
                <a:ext cx="116296" cy="221513"/>
              </a:xfrm>
              <a:custGeom>
                <a:rect b="b" l="l" r="r" t="t"/>
                <a:pathLst>
                  <a:path extrusionOk="0" h="3499" w="1837">
                    <a:moveTo>
                      <a:pt x="1255" y="0"/>
                    </a:moveTo>
                    <a:cubicBezTo>
                      <a:pt x="692" y="0"/>
                      <a:pt x="0" y="3194"/>
                      <a:pt x="398" y="3481"/>
                    </a:cubicBezTo>
                    <a:cubicBezTo>
                      <a:pt x="414" y="3492"/>
                      <a:pt x="431" y="3498"/>
                      <a:pt x="450" y="3498"/>
                    </a:cubicBezTo>
                    <a:cubicBezTo>
                      <a:pt x="890" y="3498"/>
                      <a:pt x="1836" y="208"/>
                      <a:pt x="1311" y="11"/>
                    </a:cubicBezTo>
                    <a:cubicBezTo>
                      <a:pt x="1292" y="4"/>
                      <a:pt x="1273" y="0"/>
                      <a:pt x="12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7"/>
              <p:cNvSpPr/>
              <p:nvPr/>
            </p:nvSpPr>
            <p:spPr>
              <a:xfrm>
                <a:off x="-505439" y="1279285"/>
                <a:ext cx="226957" cy="99773"/>
              </a:xfrm>
              <a:custGeom>
                <a:rect b="b" l="l" r="r" t="t"/>
                <a:pathLst>
                  <a:path extrusionOk="0" h="1576" w="3585">
                    <a:moveTo>
                      <a:pt x="1" y="0"/>
                    </a:moveTo>
                    <a:lnTo>
                      <a:pt x="3493" y="1575"/>
                    </a:lnTo>
                    <a:cubicBezTo>
                      <a:pt x="3516" y="1050"/>
                      <a:pt x="3539" y="525"/>
                      <a:pt x="358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7"/>
              <p:cNvSpPr/>
              <p:nvPr/>
            </p:nvSpPr>
            <p:spPr>
              <a:xfrm>
                <a:off x="-473975" y="919130"/>
                <a:ext cx="220057" cy="110218"/>
              </a:xfrm>
              <a:custGeom>
                <a:rect b="b" l="l" r="r" t="t"/>
                <a:pathLst>
                  <a:path extrusionOk="0" h="1741" w="3476">
                    <a:moveTo>
                      <a:pt x="33" y="0"/>
                    </a:moveTo>
                    <a:cubicBezTo>
                      <a:pt x="10" y="0"/>
                      <a:pt x="1" y="2"/>
                      <a:pt x="6" y="6"/>
                    </a:cubicBezTo>
                    <a:cubicBezTo>
                      <a:pt x="75" y="52"/>
                      <a:pt x="1786" y="942"/>
                      <a:pt x="3361" y="1741"/>
                    </a:cubicBezTo>
                    <a:cubicBezTo>
                      <a:pt x="3384" y="1284"/>
                      <a:pt x="3430" y="828"/>
                      <a:pt x="3476" y="371"/>
                    </a:cubicBezTo>
                    <a:cubicBezTo>
                      <a:pt x="2259" y="224"/>
                      <a:pt x="291" y="0"/>
                      <a:pt x="33"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7"/>
              <p:cNvSpPr/>
              <p:nvPr/>
            </p:nvSpPr>
            <p:spPr>
              <a:xfrm>
                <a:off x="-587801" y="1487376"/>
                <a:ext cx="296342" cy="75209"/>
              </a:xfrm>
              <a:custGeom>
                <a:rect b="b" l="l" r="r" t="t"/>
                <a:pathLst>
                  <a:path extrusionOk="0" h="1188" w="4681">
                    <a:moveTo>
                      <a:pt x="1" y="0"/>
                    </a:moveTo>
                    <a:cubicBezTo>
                      <a:pt x="1" y="0"/>
                      <a:pt x="3082" y="799"/>
                      <a:pt x="4657" y="1187"/>
                    </a:cubicBezTo>
                    <a:cubicBezTo>
                      <a:pt x="4657" y="982"/>
                      <a:pt x="4680" y="776"/>
                      <a:pt x="4680" y="548"/>
                    </a:cubicBezTo>
                    <a:cubicBezTo>
                      <a:pt x="3128" y="343"/>
                      <a:pt x="1" y="0"/>
                      <a:pt x="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 name="Google Shape;1232;p17"/>
            <p:cNvGrpSpPr/>
            <p:nvPr/>
          </p:nvGrpSpPr>
          <p:grpSpPr>
            <a:xfrm>
              <a:off x="-473595" y="-67450"/>
              <a:ext cx="1193600" cy="3431963"/>
              <a:chOff x="-473595" y="-67450"/>
              <a:chExt cx="1193600" cy="3431963"/>
            </a:xfrm>
          </p:grpSpPr>
          <p:sp>
            <p:nvSpPr>
              <p:cNvPr id="1233" name="Google Shape;1233;p17"/>
              <p:cNvSpPr/>
              <p:nvPr/>
            </p:nvSpPr>
            <p:spPr>
              <a:xfrm>
                <a:off x="-473595" y="-67450"/>
                <a:ext cx="1193600" cy="3431963"/>
              </a:xfrm>
              <a:custGeom>
                <a:rect b="b" l="l" r="r" t="t"/>
                <a:pathLst>
                  <a:path extrusionOk="0" h="54211" w="18854">
                    <a:moveTo>
                      <a:pt x="8582" y="0"/>
                    </a:moveTo>
                    <a:cubicBezTo>
                      <a:pt x="7007" y="11436"/>
                      <a:pt x="8240" y="18032"/>
                      <a:pt x="9404" y="21388"/>
                    </a:cubicBezTo>
                    <a:cubicBezTo>
                      <a:pt x="9153" y="22164"/>
                      <a:pt x="8902" y="22894"/>
                      <a:pt x="8651" y="23533"/>
                    </a:cubicBezTo>
                    <a:cubicBezTo>
                      <a:pt x="5433" y="31727"/>
                      <a:pt x="0" y="51768"/>
                      <a:pt x="0" y="51768"/>
                    </a:cubicBezTo>
                    <a:lnTo>
                      <a:pt x="6916" y="54210"/>
                    </a:lnTo>
                    <a:cubicBezTo>
                      <a:pt x="6916" y="54210"/>
                      <a:pt x="9404" y="33736"/>
                      <a:pt x="13421" y="21890"/>
                    </a:cubicBezTo>
                    <a:cubicBezTo>
                      <a:pt x="16252" y="13536"/>
                      <a:pt x="17735" y="5433"/>
                      <a:pt x="18854" y="0"/>
                    </a:cubicBezTo>
                    <a:lnTo>
                      <a:pt x="14996" y="0"/>
                    </a:lnTo>
                    <a:cubicBezTo>
                      <a:pt x="14106" y="3949"/>
                      <a:pt x="12851" y="9290"/>
                      <a:pt x="11550" y="14175"/>
                    </a:cubicBezTo>
                    <a:cubicBezTo>
                      <a:pt x="10728" y="10637"/>
                      <a:pt x="10796" y="4976"/>
                      <a:pt x="110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7"/>
              <p:cNvSpPr/>
              <p:nvPr/>
            </p:nvSpPr>
            <p:spPr>
              <a:xfrm>
                <a:off x="-77672" y="-67450"/>
                <a:ext cx="797675" cy="3431963"/>
              </a:xfrm>
              <a:custGeom>
                <a:rect b="b" l="l" r="r" t="t"/>
                <a:pathLst>
                  <a:path extrusionOk="0" h="54211" w="12600">
                    <a:moveTo>
                      <a:pt x="11938" y="0"/>
                    </a:moveTo>
                    <a:cubicBezTo>
                      <a:pt x="10797" y="5433"/>
                      <a:pt x="9336" y="13536"/>
                      <a:pt x="6505" y="21890"/>
                    </a:cubicBezTo>
                    <a:cubicBezTo>
                      <a:pt x="2716" y="33006"/>
                      <a:pt x="297" y="51722"/>
                      <a:pt x="0" y="53982"/>
                    </a:cubicBezTo>
                    <a:lnTo>
                      <a:pt x="662" y="54210"/>
                    </a:lnTo>
                    <a:cubicBezTo>
                      <a:pt x="662" y="54210"/>
                      <a:pt x="3150" y="33736"/>
                      <a:pt x="7167" y="21890"/>
                    </a:cubicBezTo>
                    <a:cubicBezTo>
                      <a:pt x="9998" y="13536"/>
                      <a:pt x="11481" y="5433"/>
                      <a:pt x="12600" y="0"/>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7"/>
              <p:cNvSpPr/>
              <p:nvPr/>
            </p:nvSpPr>
            <p:spPr>
              <a:xfrm>
                <a:off x="52362" y="33715"/>
                <a:ext cx="92556" cy="37605"/>
              </a:xfrm>
              <a:custGeom>
                <a:rect b="b" l="l" r="r" t="t"/>
                <a:pathLst>
                  <a:path extrusionOk="0" h="594" w="1462">
                    <a:moveTo>
                      <a:pt x="69" y="0"/>
                    </a:moveTo>
                    <a:cubicBezTo>
                      <a:pt x="46" y="205"/>
                      <a:pt x="23" y="411"/>
                      <a:pt x="1" y="593"/>
                    </a:cubicBezTo>
                    <a:lnTo>
                      <a:pt x="1461"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7"/>
              <p:cNvSpPr/>
              <p:nvPr/>
            </p:nvSpPr>
            <p:spPr>
              <a:xfrm>
                <a:off x="45145" y="933944"/>
                <a:ext cx="99773" cy="101165"/>
              </a:xfrm>
              <a:custGeom>
                <a:rect b="b" l="l" r="r" t="t"/>
                <a:pathLst>
                  <a:path extrusionOk="0" h="1598" w="1576">
                    <a:moveTo>
                      <a:pt x="1575" y="0"/>
                    </a:moveTo>
                    <a:lnTo>
                      <a:pt x="0" y="69"/>
                    </a:lnTo>
                    <a:cubicBezTo>
                      <a:pt x="69" y="616"/>
                      <a:pt x="137" y="1119"/>
                      <a:pt x="229" y="1598"/>
                    </a:cubicBezTo>
                    <a:lnTo>
                      <a:pt x="1575"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7"/>
              <p:cNvSpPr/>
              <p:nvPr/>
            </p:nvSpPr>
            <p:spPr>
              <a:xfrm>
                <a:off x="23493" y="644947"/>
                <a:ext cx="111295" cy="76602"/>
              </a:xfrm>
              <a:custGeom>
                <a:rect b="b" l="l" r="r" t="t"/>
                <a:pathLst>
                  <a:path extrusionOk="0" h="1210" w="1758">
                    <a:moveTo>
                      <a:pt x="1758" y="0"/>
                    </a:moveTo>
                    <a:lnTo>
                      <a:pt x="0" y="502"/>
                    </a:lnTo>
                    <a:cubicBezTo>
                      <a:pt x="23" y="753"/>
                      <a:pt x="23" y="982"/>
                      <a:pt x="46" y="1210"/>
                    </a:cubicBezTo>
                    <a:lnTo>
                      <a:pt x="1758"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7"/>
              <p:cNvSpPr/>
              <p:nvPr/>
            </p:nvSpPr>
            <p:spPr>
              <a:xfrm>
                <a:off x="121746" y="530740"/>
                <a:ext cx="102621" cy="50646"/>
              </a:xfrm>
              <a:custGeom>
                <a:rect b="b" l="l" r="r" t="t"/>
                <a:pathLst>
                  <a:path extrusionOk="0" h="800" w="1621">
                    <a:moveTo>
                      <a:pt x="1575" y="1"/>
                    </a:moveTo>
                    <a:lnTo>
                      <a:pt x="0" y="663"/>
                    </a:lnTo>
                    <a:lnTo>
                      <a:pt x="1621" y="800"/>
                    </a:lnTo>
                    <a:cubicBezTo>
                      <a:pt x="1598" y="549"/>
                      <a:pt x="1575" y="275"/>
                      <a:pt x="1575"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7"/>
              <p:cNvSpPr/>
              <p:nvPr/>
            </p:nvSpPr>
            <p:spPr>
              <a:xfrm>
                <a:off x="144854" y="-50104"/>
                <a:ext cx="82426" cy="40517"/>
              </a:xfrm>
              <a:custGeom>
                <a:rect b="b" l="l" r="r" t="t"/>
                <a:pathLst>
                  <a:path extrusionOk="0" h="640" w="1302">
                    <a:moveTo>
                      <a:pt x="0" y="0"/>
                    </a:moveTo>
                    <a:lnTo>
                      <a:pt x="1256" y="639"/>
                    </a:lnTo>
                    <a:cubicBezTo>
                      <a:pt x="1279" y="434"/>
                      <a:pt x="1279" y="206"/>
                      <a:pt x="130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7"/>
              <p:cNvSpPr/>
              <p:nvPr/>
            </p:nvSpPr>
            <p:spPr>
              <a:xfrm>
                <a:off x="336358" y="645770"/>
                <a:ext cx="116422" cy="221386"/>
              </a:xfrm>
              <a:custGeom>
                <a:rect b="b" l="l" r="r" t="t"/>
                <a:pathLst>
                  <a:path extrusionOk="0" h="3497" w="1839">
                    <a:moveTo>
                      <a:pt x="1261" y="1"/>
                    </a:moveTo>
                    <a:cubicBezTo>
                      <a:pt x="698" y="1"/>
                      <a:pt x="0" y="3191"/>
                      <a:pt x="399" y="3479"/>
                    </a:cubicBezTo>
                    <a:cubicBezTo>
                      <a:pt x="416" y="3491"/>
                      <a:pt x="433" y="3497"/>
                      <a:pt x="451" y="3497"/>
                    </a:cubicBezTo>
                    <a:cubicBezTo>
                      <a:pt x="891" y="3497"/>
                      <a:pt x="1838" y="207"/>
                      <a:pt x="1312" y="10"/>
                    </a:cubicBezTo>
                    <a:cubicBezTo>
                      <a:pt x="1295" y="4"/>
                      <a:pt x="1278" y="1"/>
                      <a:pt x="1261"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7"/>
              <p:cNvSpPr/>
              <p:nvPr/>
            </p:nvSpPr>
            <p:spPr>
              <a:xfrm>
                <a:off x="58439" y="261938"/>
                <a:ext cx="66916" cy="197013"/>
              </a:xfrm>
              <a:custGeom>
                <a:rect b="b" l="l" r="r" t="t"/>
                <a:pathLst>
                  <a:path extrusionOk="0" h="3112" w="1057">
                    <a:moveTo>
                      <a:pt x="550" y="0"/>
                    </a:moveTo>
                    <a:cubicBezTo>
                      <a:pt x="63" y="0"/>
                      <a:pt x="0" y="2925"/>
                      <a:pt x="384" y="3106"/>
                    </a:cubicBezTo>
                    <a:cubicBezTo>
                      <a:pt x="394" y="3110"/>
                      <a:pt x="404" y="3111"/>
                      <a:pt x="414" y="3111"/>
                    </a:cubicBezTo>
                    <a:cubicBezTo>
                      <a:pt x="808" y="3111"/>
                      <a:pt x="1056" y="90"/>
                      <a:pt x="566" y="1"/>
                    </a:cubicBezTo>
                    <a:cubicBezTo>
                      <a:pt x="561" y="1"/>
                      <a:pt x="555" y="0"/>
                      <a:pt x="550"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7"/>
              <p:cNvSpPr/>
              <p:nvPr/>
            </p:nvSpPr>
            <p:spPr>
              <a:xfrm>
                <a:off x="459870" y="442617"/>
                <a:ext cx="150355" cy="37668"/>
              </a:xfrm>
              <a:custGeom>
                <a:rect b="b" l="l" r="r" t="t"/>
                <a:pathLst>
                  <a:path extrusionOk="0" h="595" w="2375">
                    <a:moveTo>
                      <a:pt x="0" y="1"/>
                    </a:moveTo>
                    <a:lnTo>
                      <a:pt x="0" y="1"/>
                    </a:lnTo>
                    <a:cubicBezTo>
                      <a:pt x="0" y="1"/>
                      <a:pt x="1096" y="274"/>
                      <a:pt x="2306" y="594"/>
                    </a:cubicBezTo>
                    <a:cubicBezTo>
                      <a:pt x="2328" y="480"/>
                      <a:pt x="2351" y="389"/>
                      <a:pt x="2374" y="274"/>
                    </a:cubicBezTo>
                    <a:cubicBezTo>
                      <a:pt x="1142" y="115"/>
                      <a:pt x="0" y="1"/>
                      <a:pt x="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7"/>
              <p:cNvSpPr/>
              <p:nvPr/>
            </p:nvSpPr>
            <p:spPr>
              <a:xfrm>
                <a:off x="542233" y="234526"/>
                <a:ext cx="115663" cy="47734"/>
              </a:xfrm>
              <a:custGeom>
                <a:rect b="b" l="l" r="r" t="t"/>
                <a:pathLst>
                  <a:path extrusionOk="0" h="754" w="1827">
                    <a:moveTo>
                      <a:pt x="0" y="1"/>
                    </a:moveTo>
                    <a:lnTo>
                      <a:pt x="1689" y="754"/>
                    </a:lnTo>
                    <a:cubicBezTo>
                      <a:pt x="1735" y="503"/>
                      <a:pt x="1781" y="252"/>
                      <a:pt x="1826"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7"/>
              <p:cNvSpPr/>
              <p:nvPr/>
            </p:nvSpPr>
            <p:spPr>
              <a:xfrm>
                <a:off x="88510" y="1306761"/>
                <a:ext cx="228350" cy="76602"/>
              </a:xfrm>
              <a:custGeom>
                <a:rect b="b" l="l" r="r" t="t"/>
                <a:pathLst>
                  <a:path extrusionOk="0" h="1210" w="3607">
                    <a:moveTo>
                      <a:pt x="434" y="0"/>
                    </a:moveTo>
                    <a:cubicBezTo>
                      <a:pt x="274" y="434"/>
                      <a:pt x="137" y="845"/>
                      <a:pt x="0" y="1210"/>
                    </a:cubicBezTo>
                    <a:cubicBezTo>
                      <a:pt x="1689" y="1164"/>
                      <a:pt x="3447" y="1119"/>
                      <a:pt x="3515" y="1119"/>
                    </a:cubicBezTo>
                    <a:cubicBezTo>
                      <a:pt x="3607" y="1096"/>
                      <a:pt x="1689" y="434"/>
                      <a:pt x="434"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7"/>
              <p:cNvSpPr/>
              <p:nvPr/>
            </p:nvSpPr>
            <p:spPr>
              <a:xfrm>
                <a:off x="-86345" y="1854369"/>
                <a:ext cx="255826" cy="82426"/>
              </a:xfrm>
              <a:custGeom>
                <a:rect b="b" l="l" r="r" t="t"/>
                <a:pathLst>
                  <a:path extrusionOk="0" h="1302" w="4041">
                    <a:moveTo>
                      <a:pt x="160" y="1"/>
                    </a:moveTo>
                    <a:cubicBezTo>
                      <a:pt x="92" y="161"/>
                      <a:pt x="46" y="343"/>
                      <a:pt x="0" y="526"/>
                    </a:cubicBezTo>
                    <a:cubicBezTo>
                      <a:pt x="1644" y="845"/>
                      <a:pt x="4040" y="1302"/>
                      <a:pt x="4040" y="1302"/>
                    </a:cubicBezTo>
                    <a:cubicBezTo>
                      <a:pt x="4040" y="1302"/>
                      <a:pt x="1735" y="503"/>
                      <a:pt x="16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7"/>
              <p:cNvSpPr/>
              <p:nvPr/>
            </p:nvSpPr>
            <p:spPr>
              <a:xfrm>
                <a:off x="-28545" y="1626083"/>
                <a:ext cx="213916" cy="89643"/>
              </a:xfrm>
              <a:custGeom>
                <a:rect b="b" l="l" r="r" t="t"/>
                <a:pathLst>
                  <a:path extrusionOk="0" h="1416" w="3379">
                    <a:moveTo>
                      <a:pt x="434" y="0"/>
                    </a:moveTo>
                    <a:cubicBezTo>
                      <a:pt x="297" y="434"/>
                      <a:pt x="137" y="868"/>
                      <a:pt x="0" y="1324"/>
                    </a:cubicBezTo>
                    <a:lnTo>
                      <a:pt x="3378" y="1416"/>
                    </a:lnTo>
                    <a:lnTo>
                      <a:pt x="434"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7" name="Google Shape;1247;p17"/>
          <p:cNvGrpSpPr/>
          <p:nvPr/>
        </p:nvGrpSpPr>
        <p:grpSpPr>
          <a:xfrm>
            <a:off x="7532216" y="-1814922"/>
            <a:ext cx="3642618" cy="6162872"/>
            <a:chOff x="-2005459" y="-834872"/>
            <a:chExt cx="3642618" cy="6162872"/>
          </a:xfrm>
        </p:grpSpPr>
        <p:grpSp>
          <p:nvGrpSpPr>
            <p:cNvPr id="1248" name="Google Shape;1248;p17"/>
            <p:cNvGrpSpPr/>
            <p:nvPr/>
          </p:nvGrpSpPr>
          <p:grpSpPr>
            <a:xfrm flipH="1">
              <a:off x="-2005459" y="-834872"/>
              <a:ext cx="3642618" cy="6162872"/>
              <a:chOff x="6023750" y="837325"/>
              <a:chExt cx="946700" cy="1601703"/>
            </a:xfrm>
          </p:grpSpPr>
          <p:sp>
            <p:nvSpPr>
              <p:cNvPr id="1249" name="Google Shape;1249;p17"/>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7"/>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7"/>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7"/>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7"/>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7"/>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7"/>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7"/>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7"/>
              <p:cNvSpPr/>
              <p:nvPr/>
            </p:nvSpPr>
            <p:spPr>
              <a:xfrm rot="-4427221">
                <a:off x="6083753" y="1098753"/>
                <a:ext cx="18274" cy="3082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7"/>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7"/>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7"/>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7"/>
              <p:cNvSpPr/>
              <p:nvPr/>
            </p:nvSpPr>
            <p:spPr>
              <a:xfrm rot="-4089298">
                <a:off x="6049930" y="1157326"/>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7"/>
              <p:cNvSpPr/>
              <p:nvPr/>
            </p:nvSpPr>
            <p:spPr>
              <a:xfrm>
                <a:off x="6189800" y="1259999"/>
                <a:ext cx="650550" cy="1179029"/>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7"/>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7"/>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7"/>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7"/>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7"/>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7"/>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7"/>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7"/>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7"/>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 name="Google Shape;1272;p17"/>
            <p:cNvGrpSpPr/>
            <p:nvPr/>
          </p:nvGrpSpPr>
          <p:grpSpPr>
            <a:xfrm>
              <a:off x="340220" y="337745"/>
              <a:ext cx="329435" cy="403294"/>
              <a:chOff x="2475700" y="1365050"/>
              <a:chExt cx="230600" cy="282300"/>
            </a:xfrm>
          </p:grpSpPr>
          <p:sp>
            <p:nvSpPr>
              <p:cNvPr id="1273" name="Google Shape;1273;p17"/>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7"/>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7"/>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7"/>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7"/>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7"/>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9" name="Google Shape;1279;p17"/>
          <p:cNvGrpSpPr/>
          <p:nvPr/>
        </p:nvGrpSpPr>
        <p:grpSpPr>
          <a:xfrm rot="2272874">
            <a:off x="3800008" y="312546"/>
            <a:ext cx="370521" cy="453574"/>
            <a:chOff x="2475700" y="1365050"/>
            <a:chExt cx="230600" cy="282300"/>
          </a:xfrm>
        </p:grpSpPr>
        <p:sp>
          <p:nvSpPr>
            <p:cNvPr id="1280" name="Google Shape;1280;p17"/>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7"/>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7"/>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7"/>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7"/>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7"/>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6" name="Google Shape;1286;p17"/>
          <p:cNvSpPr txBox="1"/>
          <p:nvPr>
            <p:ph type="title"/>
          </p:nvPr>
        </p:nvSpPr>
        <p:spPr>
          <a:xfrm>
            <a:off x="1503075" y="1446425"/>
            <a:ext cx="2213700" cy="9465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287" name="Google Shape;1287;p17"/>
          <p:cNvSpPr txBox="1"/>
          <p:nvPr>
            <p:ph idx="1" type="subTitle"/>
          </p:nvPr>
        </p:nvSpPr>
        <p:spPr>
          <a:xfrm>
            <a:off x="720000" y="2392975"/>
            <a:ext cx="2996700" cy="13041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4_1">
    <p:spTree>
      <p:nvGrpSpPr>
        <p:cNvPr id="1288" name="Shape 1288"/>
        <p:cNvGrpSpPr/>
        <p:nvPr/>
      </p:nvGrpSpPr>
      <p:grpSpPr>
        <a:xfrm>
          <a:off x="0" y="0"/>
          <a:ext cx="0" cy="0"/>
          <a:chOff x="0" y="0"/>
          <a:chExt cx="0" cy="0"/>
        </a:xfrm>
      </p:grpSpPr>
      <p:sp>
        <p:nvSpPr>
          <p:cNvPr id="1289" name="Google Shape;1289;p18"/>
          <p:cNvSpPr/>
          <p:nvPr/>
        </p:nvSpPr>
        <p:spPr>
          <a:xfrm flipH="1" rot="121269">
            <a:off x="3927590" y="4371552"/>
            <a:ext cx="1346143" cy="403297"/>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0" name="Google Shape;1290;p18"/>
          <p:cNvGrpSpPr/>
          <p:nvPr/>
        </p:nvGrpSpPr>
        <p:grpSpPr>
          <a:xfrm>
            <a:off x="4464422" y="2270522"/>
            <a:ext cx="1715730" cy="2762374"/>
            <a:chOff x="5532616" y="2154867"/>
            <a:chExt cx="1199895" cy="2028473"/>
          </a:xfrm>
        </p:grpSpPr>
        <p:sp>
          <p:nvSpPr>
            <p:cNvPr id="1291" name="Google Shape;1291;p18"/>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8"/>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 name="Google Shape;1293;p18"/>
          <p:cNvGrpSpPr/>
          <p:nvPr/>
        </p:nvGrpSpPr>
        <p:grpSpPr>
          <a:xfrm>
            <a:off x="6414381" y="1244093"/>
            <a:ext cx="2246683" cy="3617172"/>
            <a:chOff x="5532616" y="2154867"/>
            <a:chExt cx="1199895" cy="2028473"/>
          </a:xfrm>
        </p:grpSpPr>
        <p:sp>
          <p:nvSpPr>
            <p:cNvPr id="1294" name="Google Shape;1294;p18"/>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8"/>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 name="Google Shape;1296;p18"/>
          <p:cNvGrpSpPr/>
          <p:nvPr/>
        </p:nvGrpSpPr>
        <p:grpSpPr>
          <a:xfrm flipH="1">
            <a:off x="-401930" y="4604101"/>
            <a:ext cx="9633573" cy="698965"/>
            <a:chOff x="-58975" y="4604101"/>
            <a:chExt cx="9633573" cy="698965"/>
          </a:xfrm>
        </p:grpSpPr>
        <p:sp>
          <p:nvSpPr>
            <p:cNvPr id="1297" name="Google Shape;1297;p18"/>
            <p:cNvSpPr/>
            <p:nvPr/>
          </p:nvSpPr>
          <p:spPr>
            <a:xfrm>
              <a:off x="-58975" y="4604101"/>
              <a:ext cx="9633573" cy="698965"/>
            </a:xfrm>
            <a:custGeom>
              <a:rect b="b" l="l" r="r" t="t"/>
              <a:pathLst>
                <a:path extrusionOk="0" h="34992" w="91873">
                  <a:moveTo>
                    <a:pt x="91873" y="0"/>
                  </a:moveTo>
                  <a:cubicBezTo>
                    <a:pt x="79570" y="3218"/>
                    <a:pt x="73521" y="4793"/>
                    <a:pt x="48916" y="6346"/>
                  </a:cubicBezTo>
                  <a:cubicBezTo>
                    <a:pt x="32732" y="7350"/>
                    <a:pt x="13194" y="12463"/>
                    <a:pt x="1" y="16434"/>
                  </a:cubicBezTo>
                  <a:lnTo>
                    <a:pt x="1" y="34991"/>
                  </a:lnTo>
                  <a:lnTo>
                    <a:pt x="91873" y="34991"/>
                  </a:lnTo>
                  <a:lnTo>
                    <a:pt x="9187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8"/>
            <p:cNvSpPr/>
            <p:nvPr/>
          </p:nvSpPr>
          <p:spPr>
            <a:xfrm>
              <a:off x="-58975" y="4680221"/>
              <a:ext cx="9633573" cy="622840"/>
            </a:xfrm>
            <a:custGeom>
              <a:rect b="b" l="l" r="r" t="t"/>
              <a:pathLst>
                <a:path extrusionOk="0" h="31181" w="91873">
                  <a:moveTo>
                    <a:pt x="91873" y="1"/>
                  </a:moveTo>
                  <a:cubicBezTo>
                    <a:pt x="83313" y="686"/>
                    <a:pt x="79547" y="3904"/>
                    <a:pt x="75644" y="4794"/>
                  </a:cubicBezTo>
                  <a:cubicBezTo>
                    <a:pt x="72671" y="5467"/>
                    <a:pt x="70270" y="5715"/>
                    <a:pt x="68071" y="5715"/>
                  </a:cubicBezTo>
                  <a:cubicBezTo>
                    <a:pt x="61898" y="5715"/>
                    <a:pt x="57313" y="3762"/>
                    <a:pt x="46114" y="3762"/>
                  </a:cubicBezTo>
                  <a:cubicBezTo>
                    <a:pt x="42617" y="3762"/>
                    <a:pt x="38476" y="3952"/>
                    <a:pt x="33440" y="4452"/>
                  </a:cubicBezTo>
                  <a:cubicBezTo>
                    <a:pt x="21411" y="6552"/>
                    <a:pt x="9177" y="9861"/>
                    <a:pt x="1" y="12623"/>
                  </a:cubicBezTo>
                  <a:lnTo>
                    <a:pt x="1" y="31180"/>
                  </a:lnTo>
                  <a:lnTo>
                    <a:pt x="91873" y="31180"/>
                  </a:lnTo>
                  <a:lnTo>
                    <a:pt x="91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 name="Google Shape;1299;p18"/>
          <p:cNvGrpSpPr/>
          <p:nvPr/>
        </p:nvGrpSpPr>
        <p:grpSpPr>
          <a:xfrm flipH="1" rot="1629977">
            <a:off x="8542685" y="4564940"/>
            <a:ext cx="370516" cy="453573"/>
            <a:chOff x="2475700" y="1365050"/>
            <a:chExt cx="230600" cy="282300"/>
          </a:xfrm>
        </p:grpSpPr>
        <p:sp>
          <p:nvSpPr>
            <p:cNvPr id="1300" name="Google Shape;1300;p18"/>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8"/>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8"/>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8"/>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8"/>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8"/>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6" name="Google Shape;1306;p18"/>
          <p:cNvSpPr/>
          <p:nvPr/>
        </p:nvSpPr>
        <p:spPr>
          <a:xfrm flipH="1">
            <a:off x="1109216" y="475172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7" name="Google Shape;1307;p18"/>
          <p:cNvGrpSpPr/>
          <p:nvPr/>
        </p:nvGrpSpPr>
        <p:grpSpPr>
          <a:xfrm flipH="1" rot="-1755579">
            <a:off x="1869632" y="4726533"/>
            <a:ext cx="370503" cy="453580"/>
            <a:chOff x="2475700" y="1365050"/>
            <a:chExt cx="230600" cy="282300"/>
          </a:xfrm>
        </p:grpSpPr>
        <p:sp>
          <p:nvSpPr>
            <p:cNvPr id="1308" name="Google Shape;1308;p18"/>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8"/>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8"/>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8"/>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8"/>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8"/>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 name="Google Shape;1314;p18"/>
          <p:cNvGrpSpPr/>
          <p:nvPr/>
        </p:nvGrpSpPr>
        <p:grpSpPr>
          <a:xfrm flipH="1">
            <a:off x="8411271" y="-67450"/>
            <a:ext cx="1468163" cy="3431963"/>
            <a:chOff x="-748159" y="-67450"/>
            <a:chExt cx="1468163" cy="3431963"/>
          </a:xfrm>
        </p:grpSpPr>
        <p:grpSp>
          <p:nvGrpSpPr>
            <p:cNvPr id="1315" name="Google Shape;1315;p18"/>
            <p:cNvGrpSpPr/>
            <p:nvPr/>
          </p:nvGrpSpPr>
          <p:grpSpPr>
            <a:xfrm>
              <a:off x="-748159" y="-67450"/>
              <a:ext cx="1265897" cy="2458040"/>
              <a:chOff x="-748159" y="-67450"/>
              <a:chExt cx="1265897" cy="2458040"/>
            </a:xfrm>
          </p:grpSpPr>
          <p:sp>
            <p:nvSpPr>
              <p:cNvPr id="1316" name="Google Shape;1316;p18"/>
              <p:cNvSpPr/>
              <p:nvPr/>
            </p:nvSpPr>
            <p:spPr>
              <a:xfrm>
                <a:off x="-748159" y="-67450"/>
                <a:ext cx="1265897" cy="2458040"/>
              </a:xfrm>
              <a:custGeom>
                <a:rect b="b" l="l" r="r" t="t"/>
                <a:pathLst>
                  <a:path extrusionOk="0" h="38827" w="19996">
                    <a:moveTo>
                      <a:pt x="6232" y="0"/>
                    </a:moveTo>
                    <a:cubicBezTo>
                      <a:pt x="3630" y="9769"/>
                      <a:pt x="0" y="25998"/>
                      <a:pt x="913" y="38621"/>
                    </a:cubicBezTo>
                    <a:lnTo>
                      <a:pt x="6939" y="38826"/>
                    </a:lnTo>
                    <a:cubicBezTo>
                      <a:pt x="6939" y="38826"/>
                      <a:pt x="6779" y="26569"/>
                      <a:pt x="7966" y="14038"/>
                    </a:cubicBezTo>
                    <a:cubicBezTo>
                      <a:pt x="13559" y="9701"/>
                      <a:pt x="17804" y="3607"/>
                      <a:pt x="19995" y="0"/>
                    </a:cubicBezTo>
                    <a:lnTo>
                      <a:pt x="16024" y="0"/>
                    </a:lnTo>
                    <a:cubicBezTo>
                      <a:pt x="14220" y="4018"/>
                      <a:pt x="11048" y="6277"/>
                      <a:pt x="8742" y="7441"/>
                    </a:cubicBezTo>
                    <a:cubicBezTo>
                      <a:pt x="9108" y="4839"/>
                      <a:pt x="9564" y="2328"/>
                      <a:pt x="10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8"/>
              <p:cNvSpPr/>
              <p:nvPr/>
            </p:nvSpPr>
            <p:spPr>
              <a:xfrm>
                <a:off x="-359452" y="-67450"/>
                <a:ext cx="877189" cy="2458040"/>
              </a:xfrm>
              <a:custGeom>
                <a:rect b="b" l="l" r="r" t="t"/>
                <a:pathLst>
                  <a:path extrusionOk="0" h="38827" w="13856">
                    <a:moveTo>
                      <a:pt x="13170" y="0"/>
                    </a:moveTo>
                    <a:cubicBezTo>
                      <a:pt x="10979" y="3607"/>
                      <a:pt x="6757" y="9701"/>
                      <a:pt x="1164" y="14038"/>
                    </a:cubicBezTo>
                    <a:cubicBezTo>
                      <a:pt x="0" y="26249"/>
                      <a:pt x="114" y="38210"/>
                      <a:pt x="137" y="38803"/>
                    </a:cubicBezTo>
                    <a:lnTo>
                      <a:pt x="799" y="38826"/>
                    </a:lnTo>
                    <a:cubicBezTo>
                      <a:pt x="799" y="38826"/>
                      <a:pt x="639" y="26569"/>
                      <a:pt x="1826" y="14038"/>
                    </a:cubicBezTo>
                    <a:cubicBezTo>
                      <a:pt x="7419" y="9701"/>
                      <a:pt x="11664" y="3607"/>
                      <a:pt x="138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8"/>
              <p:cNvSpPr/>
              <p:nvPr/>
            </p:nvSpPr>
            <p:spPr>
              <a:xfrm>
                <a:off x="-370151" y="31563"/>
                <a:ext cx="116296" cy="221513"/>
              </a:xfrm>
              <a:custGeom>
                <a:rect b="b" l="l" r="r" t="t"/>
                <a:pathLst>
                  <a:path extrusionOk="0" h="3499" w="1837">
                    <a:moveTo>
                      <a:pt x="1255" y="0"/>
                    </a:moveTo>
                    <a:cubicBezTo>
                      <a:pt x="692" y="0"/>
                      <a:pt x="0" y="3194"/>
                      <a:pt x="398" y="3481"/>
                    </a:cubicBezTo>
                    <a:cubicBezTo>
                      <a:pt x="414" y="3492"/>
                      <a:pt x="431" y="3498"/>
                      <a:pt x="450" y="3498"/>
                    </a:cubicBezTo>
                    <a:cubicBezTo>
                      <a:pt x="890" y="3498"/>
                      <a:pt x="1836" y="208"/>
                      <a:pt x="1311" y="11"/>
                    </a:cubicBezTo>
                    <a:cubicBezTo>
                      <a:pt x="1292" y="4"/>
                      <a:pt x="1273" y="0"/>
                      <a:pt x="12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8"/>
              <p:cNvSpPr/>
              <p:nvPr/>
            </p:nvSpPr>
            <p:spPr>
              <a:xfrm>
                <a:off x="-505439" y="1279285"/>
                <a:ext cx="226957" cy="99773"/>
              </a:xfrm>
              <a:custGeom>
                <a:rect b="b" l="l" r="r" t="t"/>
                <a:pathLst>
                  <a:path extrusionOk="0" h="1576" w="3585">
                    <a:moveTo>
                      <a:pt x="1" y="0"/>
                    </a:moveTo>
                    <a:lnTo>
                      <a:pt x="3493" y="1575"/>
                    </a:lnTo>
                    <a:cubicBezTo>
                      <a:pt x="3516" y="1050"/>
                      <a:pt x="3539" y="525"/>
                      <a:pt x="358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8"/>
              <p:cNvSpPr/>
              <p:nvPr/>
            </p:nvSpPr>
            <p:spPr>
              <a:xfrm>
                <a:off x="-473975" y="919130"/>
                <a:ext cx="220057" cy="110218"/>
              </a:xfrm>
              <a:custGeom>
                <a:rect b="b" l="l" r="r" t="t"/>
                <a:pathLst>
                  <a:path extrusionOk="0" h="1741" w="3476">
                    <a:moveTo>
                      <a:pt x="33" y="0"/>
                    </a:moveTo>
                    <a:cubicBezTo>
                      <a:pt x="10" y="0"/>
                      <a:pt x="1" y="2"/>
                      <a:pt x="6" y="6"/>
                    </a:cubicBezTo>
                    <a:cubicBezTo>
                      <a:pt x="75" y="52"/>
                      <a:pt x="1786" y="942"/>
                      <a:pt x="3361" y="1741"/>
                    </a:cubicBezTo>
                    <a:cubicBezTo>
                      <a:pt x="3384" y="1284"/>
                      <a:pt x="3430" y="828"/>
                      <a:pt x="3476" y="371"/>
                    </a:cubicBezTo>
                    <a:cubicBezTo>
                      <a:pt x="2259" y="224"/>
                      <a:pt x="291" y="0"/>
                      <a:pt x="33"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8"/>
              <p:cNvSpPr/>
              <p:nvPr/>
            </p:nvSpPr>
            <p:spPr>
              <a:xfrm>
                <a:off x="-587801" y="1487376"/>
                <a:ext cx="296342" cy="75209"/>
              </a:xfrm>
              <a:custGeom>
                <a:rect b="b" l="l" r="r" t="t"/>
                <a:pathLst>
                  <a:path extrusionOk="0" h="1188" w="4681">
                    <a:moveTo>
                      <a:pt x="1" y="0"/>
                    </a:moveTo>
                    <a:cubicBezTo>
                      <a:pt x="1" y="0"/>
                      <a:pt x="3082" y="799"/>
                      <a:pt x="4657" y="1187"/>
                    </a:cubicBezTo>
                    <a:cubicBezTo>
                      <a:pt x="4657" y="982"/>
                      <a:pt x="4680" y="776"/>
                      <a:pt x="4680" y="548"/>
                    </a:cubicBezTo>
                    <a:cubicBezTo>
                      <a:pt x="3128" y="343"/>
                      <a:pt x="1" y="0"/>
                      <a:pt x="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 name="Google Shape;1322;p18"/>
            <p:cNvGrpSpPr/>
            <p:nvPr/>
          </p:nvGrpSpPr>
          <p:grpSpPr>
            <a:xfrm>
              <a:off x="-473595" y="-67450"/>
              <a:ext cx="1193600" cy="3431963"/>
              <a:chOff x="-473595" y="-67450"/>
              <a:chExt cx="1193600" cy="3431963"/>
            </a:xfrm>
          </p:grpSpPr>
          <p:sp>
            <p:nvSpPr>
              <p:cNvPr id="1323" name="Google Shape;1323;p18"/>
              <p:cNvSpPr/>
              <p:nvPr/>
            </p:nvSpPr>
            <p:spPr>
              <a:xfrm>
                <a:off x="-473595" y="-67450"/>
                <a:ext cx="1193600" cy="3431963"/>
              </a:xfrm>
              <a:custGeom>
                <a:rect b="b" l="l" r="r" t="t"/>
                <a:pathLst>
                  <a:path extrusionOk="0" h="54211" w="18854">
                    <a:moveTo>
                      <a:pt x="8582" y="0"/>
                    </a:moveTo>
                    <a:cubicBezTo>
                      <a:pt x="7007" y="11436"/>
                      <a:pt x="8240" y="18032"/>
                      <a:pt x="9404" y="21388"/>
                    </a:cubicBezTo>
                    <a:cubicBezTo>
                      <a:pt x="9153" y="22164"/>
                      <a:pt x="8902" y="22894"/>
                      <a:pt x="8651" y="23533"/>
                    </a:cubicBezTo>
                    <a:cubicBezTo>
                      <a:pt x="5433" y="31727"/>
                      <a:pt x="0" y="51768"/>
                      <a:pt x="0" y="51768"/>
                    </a:cubicBezTo>
                    <a:lnTo>
                      <a:pt x="6916" y="54210"/>
                    </a:lnTo>
                    <a:cubicBezTo>
                      <a:pt x="6916" y="54210"/>
                      <a:pt x="9404" y="33736"/>
                      <a:pt x="13421" y="21890"/>
                    </a:cubicBezTo>
                    <a:cubicBezTo>
                      <a:pt x="16252" y="13536"/>
                      <a:pt x="17735" y="5433"/>
                      <a:pt x="18854" y="0"/>
                    </a:cubicBezTo>
                    <a:lnTo>
                      <a:pt x="14996" y="0"/>
                    </a:lnTo>
                    <a:cubicBezTo>
                      <a:pt x="14106" y="3949"/>
                      <a:pt x="12851" y="9290"/>
                      <a:pt x="11550" y="14175"/>
                    </a:cubicBezTo>
                    <a:cubicBezTo>
                      <a:pt x="10728" y="10637"/>
                      <a:pt x="10796" y="4976"/>
                      <a:pt x="110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8"/>
              <p:cNvSpPr/>
              <p:nvPr/>
            </p:nvSpPr>
            <p:spPr>
              <a:xfrm>
                <a:off x="-77672" y="-67450"/>
                <a:ext cx="797675" cy="3431963"/>
              </a:xfrm>
              <a:custGeom>
                <a:rect b="b" l="l" r="r" t="t"/>
                <a:pathLst>
                  <a:path extrusionOk="0" h="54211" w="12600">
                    <a:moveTo>
                      <a:pt x="11938" y="0"/>
                    </a:moveTo>
                    <a:cubicBezTo>
                      <a:pt x="10797" y="5433"/>
                      <a:pt x="9336" y="13536"/>
                      <a:pt x="6505" y="21890"/>
                    </a:cubicBezTo>
                    <a:cubicBezTo>
                      <a:pt x="2716" y="33006"/>
                      <a:pt x="297" y="51722"/>
                      <a:pt x="0" y="53982"/>
                    </a:cubicBezTo>
                    <a:lnTo>
                      <a:pt x="662" y="54210"/>
                    </a:lnTo>
                    <a:cubicBezTo>
                      <a:pt x="662" y="54210"/>
                      <a:pt x="3150" y="33736"/>
                      <a:pt x="7167" y="21890"/>
                    </a:cubicBezTo>
                    <a:cubicBezTo>
                      <a:pt x="9998" y="13536"/>
                      <a:pt x="11481" y="5433"/>
                      <a:pt x="12600" y="0"/>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8"/>
              <p:cNvSpPr/>
              <p:nvPr/>
            </p:nvSpPr>
            <p:spPr>
              <a:xfrm>
                <a:off x="52362" y="33715"/>
                <a:ext cx="92556" cy="37605"/>
              </a:xfrm>
              <a:custGeom>
                <a:rect b="b" l="l" r="r" t="t"/>
                <a:pathLst>
                  <a:path extrusionOk="0" h="594" w="1462">
                    <a:moveTo>
                      <a:pt x="69" y="0"/>
                    </a:moveTo>
                    <a:cubicBezTo>
                      <a:pt x="46" y="205"/>
                      <a:pt x="23" y="411"/>
                      <a:pt x="1" y="593"/>
                    </a:cubicBezTo>
                    <a:lnTo>
                      <a:pt x="1461"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8"/>
              <p:cNvSpPr/>
              <p:nvPr/>
            </p:nvSpPr>
            <p:spPr>
              <a:xfrm>
                <a:off x="45145" y="933944"/>
                <a:ext cx="99773" cy="101165"/>
              </a:xfrm>
              <a:custGeom>
                <a:rect b="b" l="l" r="r" t="t"/>
                <a:pathLst>
                  <a:path extrusionOk="0" h="1598" w="1576">
                    <a:moveTo>
                      <a:pt x="1575" y="0"/>
                    </a:moveTo>
                    <a:lnTo>
                      <a:pt x="0" y="69"/>
                    </a:lnTo>
                    <a:cubicBezTo>
                      <a:pt x="69" y="616"/>
                      <a:pt x="137" y="1119"/>
                      <a:pt x="229" y="1598"/>
                    </a:cubicBezTo>
                    <a:lnTo>
                      <a:pt x="1575"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8"/>
              <p:cNvSpPr/>
              <p:nvPr/>
            </p:nvSpPr>
            <p:spPr>
              <a:xfrm>
                <a:off x="23493" y="644947"/>
                <a:ext cx="111295" cy="76602"/>
              </a:xfrm>
              <a:custGeom>
                <a:rect b="b" l="l" r="r" t="t"/>
                <a:pathLst>
                  <a:path extrusionOk="0" h="1210" w="1758">
                    <a:moveTo>
                      <a:pt x="1758" y="0"/>
                    </a:moveTo>
                    <a:lnTo>
                      <a:pt x="0" y="502"/>
                    </a:lnTo>
                    <a:cubicBezTo>
                      <a:pt x="23" y="753"/>
                      <a:pt x="23" y="982"/>
                      <a:pt x="46" y="1210"/>
                    </a:cubicBezTo>
                    <a:lnTo>
                      <a:pt x="1758"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8"/>
              <p:cNvSpPr/>
              <p:nvPr/>
            </p:nvSpPr>
            <p:spPr>
              <a:xfrm>
                <a:off x="121746" y="530740"/>
                <a:ext cx="102621" cy="50646"/>
              </a:xfrm>
              <a:custGeom>
                <a:rect b="b" l="l" r="r" t="t"/>
                <a:pathLst>
                  <a:path extrusionOk="0" h="800" w="1621">
                    <a:moveTo>
                      <a:pt x="1575" y="1"/>
                    </a:moveTo>
                    <a:lnTo>
                      <a:pt x="0" y="663"/>
                    </a:lnTo>
                    <a:lnTo>
                      <a:pt x="1621" y="800"/>
                    </a:lnTo>
                    <a:cubicBezTo>
                      <a:pt x="1598" y="549"/>
                      <a:pt x="1575" y="275"/>
                      <a:pt x="1575"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8"/>
              <p:cNvSpPr/>
              <p:nvPr/>
            </p:nvSpPr>
            <p:spPr>
              <a:xfrm>
                <a:off x="144854" y="-50104"/>
                <a:ext cx="82426" cy="40517"/>
              </a:xfrm>
              <a:custGeom>
                <a:rect b="b" l="l" r="r" t="t"/>
                <a:pathLst>
                  <a:path extrusionOk="0" h="640" w="1302">
                    <a:moveTo>
                      <a:pt x="0" y="0"/>
                    </a:moveTo>
                    <a:lnTo>
                      <a:pt x="1256" y="639"/>
                    </a:lnTo>
                    <a:cubicBezTo>
                      <a:pt x="1279" y="434"/>
                      <a:pt x="1279" y="206"/>
                      <a:pt x="130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8"/>
              <p:cNvSpPr/>
              <p:nvPr/>
            </p:nvSpPr>
            <p:spPr>
              <a:xfrm>
                <a:off x="336358" y="645770"/>
                <a:ext cx="116422" cy="221386"/>
              </a:xfrm>
              <a:custGeom>
                <a:rect b="b" l="l" r="r" t="t"/>
                <a:pathLst>
                  <a:path extrusionOk="0" h="3497" w="1839">
                    <a:moveTo>
                      <a:pt x="1261" y="1"/>
                    </a:moveTo>
                    <a:cubicBezTo>
                      <a:pt x="698" y="1"/>
                      <a:pt x="0" y="3191"/>
                      <a:pt x="399" y="3479"/>
                    </a:cubicBezTo>
                    <a:cubicBezTo>
                      <a:pt x="416" y="3491"/>
                      <a:pt x="433" y="3497"/>
                      <a:pt x="451" y="3497"/>
                    </a:cubicBezTo>
                    <a:cubicBezTo>
                      <a:pt x="891" y="3497"/>
                      <a:pt x="1838" y="207"/>
                      <a:pt x="1312" y="10"/>
                    </a:cubicBezTo>
                    <a:cubicBezTo>
                      <a:pt x="1295" y="4"/>
                      <a:pt x="1278" y="1"/>
                      <a:pt x="1261"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8"/>
              <p:cNvSpPr/>
              <p:nvPr/>
            </p:nvSpPr>
            <p:spPr>
              <a:xfrm>
                <a:off x="58439" y="261938"/>
                <a:ext cx="66916" cy="197013"/>
              </a:xfrm>
              <a:custGeom>
                <a:rect b="b" l="l" r="r" t="t"/>
                <a:pathLst>
                  <a:path extrusionOk="0" h="3112" w="1057">
                    <a:moveTo>
                      <a:pt x="550" y="0"/>
                    </a:moveTo>
                    <a:cubicBezTo>
                      <a:pt x="63" y="0"/>
                      <a:pt x="0" y="2925"/>
                      <a:pt x="384" y="3106"/>
                    </a:cubicBezTo>
                    <a:cubicBezTo>
                      <a:pt x="394" y="3110"/>
                      <a:pt x="404" y="3111"/>
                      <a:pt x="414" y="3111"/>
                    </a:cubicBezTo>
                    <a:cubicBezTo>
                      <a:pt x="808" y="3111"/>
                      <a:pt x="1056" y="90"/>
                      <a:pt x="566" y="1"/>
                    </a:cubicBezTo>
                    <a:cubicBezTo>
                      <a:pt x="561" y="1"/>
                      <a:pt x="555" y="0"/>
                      <a:pt x="550"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8"/>
              <p:cNvSpPr/>
              <p:nvPr/>
            </p:nvSpPr>
            <p:spPr>
              <a:xfrm>
                <a:off x="459870" y="442617"/>
                <a:ext cx="150355" cy="37668"/>
              </a:xfrm>
              <a:custGeom>
                <a:rect b="b" l="l" r="r" t="t"/>
                <a:pathLst>
                  <a:path extrusionOk="0" h="595" w="2375">
                    <a:moveTo>
                      <a:pt x="0" y="1"/>
                    </a:moveTo>
                    <a:lnTo>
                      <a:pt x="0" y="1"/>
                    </a:lnTo>
                    <a:cubicBezTo>
                      <a:pt x="0" y="1"/>
                      <a:pt x="1096" y="274"/>
                      <a:pt x="2306" y="594"/>
                    </a:cubicBezTo>
                    <a:cubicBezTo>
                      <a:pt x="2328" y="480"/>
                      <a:pt x="2351" y="389"/>
                      <a:pt x="2374" y="274"/>
                    </a:cubicBezTo>
                    <a:cubicBezTo>
                      <a:pt x="1142" y="115"/>
                      <a:pt x="0" y="1"/>
                      <a:pt x="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8"/>
              <p:cNvSpPr/>
              <p:nvPr/>
            </p:nvSpPr>
            <p:spPr>
              <a:xfrm>
                <a:off x="542233" y="234526"/>
                <a:ext cx="115663" cy="47734"/>
              </a:xfrm>
              <a:custGeom>
                <a:rect b="b" l="l" r="r" t="t"/>
                <a:pathLst>
                  <a:path extrusionOk="0" h="754" w="1827">
                    <a:moveTo>
                      <a:pt x="0" y="1"/>
                    </a:moveTo>
                    <a:lnTo>
                      <a:pt x="1689" y="754"/>
                    </a:lnTo>
                    <a:cubicBezTo>
                      <a:pt x="1735" y="503"/>
                      <a:pt x="1781" y="252"/>
                      <a:pt x="1826"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8"/>
              <p:cNvSpPr/>
              <p:nvPr/>
            </p:nvSpPr>
            <p:spPr>
              <a:xfrm>
                <a:off x="88510" y="1306761"/>
                <a:ext cx="228350" cy="76602"/>
              </a:xfrm>
              <a:custGeom>
                <a:rect b="b" l="l" r="r" t="t"/>
                <a:pathLst>
                  <a:path extrusionOk="0" h="1210" w="3607">
                    <a:moveTo>
                      <a:pt x="434" y="0"/>
                    </a:moveTo>
                    <a:cubicBezTo>
                      <a:pt x="274" y="434"/>
                      <a:pt x="137" y="845"/>
                      <a:pt x="0" y="1210"/>
                    </a:cubicBezTo>
                    <a:cubicBezTo>
                      <a:pt x="1689" y="1164"/>
                      <a:pt x="3447" y="1119"/>
                      <a:pt x="3515" y="1119"/>
                    </a:cubicBezTo>
                    <a:cubicBezTo>
                      <a:pt x="3607" y="1096"/>
                      <a:pt x="1689" y="434"/>
                      <a:pt x="434"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8"/>
              <p:cNvSpPr/>
              <p:nvPr/>
            </p:nvSpPr>
            <p:spPr>
              <a:xfrm>
                <a:off x="-86345" y="1854369"/>
                <a:ext cx="255826" cy="82426"/>
              </a:xfrm>
              <a:custGeom>
                <a:rect b="b" l="l" r="r" t="t"/>
                <a:pathLst>
                  <a:path extrusionOk="0" h="1302" w="4041">
                    <a:moveTo>
                      <a:pt x="160" y="1"/>
                    </a:moveTo>
                    <a:cubicBezTo>
                      <a:pt x="92" y="161"/>
                      <a:pt x="46" y="343"/>
                      <a:pt x="0" y="526"/>
                    </a:cubicBezTo>
                    <a:cubicBezTo>
                      <a:pt x="1644" y="845"/>
                      <a:pt x="4040" y="1302"/>
                      <a:pt x="4040" y="1302"/>
                    </a:cubicBezTo>
                    <a:cubicBezTo>
                      <a:pt x="4040" y="1302"/>
                      <a:pt x="1735" y="503"/>
                      <a:pt x="16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8"/>
              <p:cNvSpPr/>
              <p:nvPr/>
            </p:nvSpPr>
            <p:spPr>
              <a:xfrm>
                <a:off x="-28545" y="1626083"/>
                <a:ext cx="213916" cy="89643"/>
              </a:xfrm>
              <a:custGeom>
                <a:rect b="b" l="l" r="r" t="t"/>
                <a:pathLst>
                  <a:path extrusionOk="0" h="1416" w="3379">
                    <a:moveTo>
                      <a:pt x="434" y="0"/>
                    </a:moveTo>
                    <a:cubicBezTo>
                      <a:pt x="297" y="434"/>
                      <a:pt x="137" y="868"/>
                      <a:pt x="0" y="1324"/>
                    </a:cubicBezTo>
                    <a:lnTo>
                      <a:pt x="3378" y="1416"/>
                    </a:lnTo>
                    <a:lnTo>
                      <a:pt x="434"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7" name="Google Shape;1337;p18"/>
          <p:cNvGrpSpPr/>
          <p:nvPr/>
        </p:nvGrpSpPr>
        <p:grpSpPr>
          <a:xfrm flipH="1">
            <a:off x="-2002166" y="-1814922"/>
            <a:ext cx="3642618" cy="6162872"/>
            <a:chOff x="-2005459" y="-834872"/>
            <a:chExt cx="3642618" cy="6162872"/>
          </a:xfrm>
        </p:grpSpPr>
        <p:grpSp>
          <p:nvGrpSpPr>
            <p:cNvPr id="1338" name="Google Shape;1338;p18"/>
            <p:cNvGrpSpPr/>
            <p:nvPr/>
          </p:nvGrpSpPr>
          <p:grpSpPr>
            <a:xfrm flipH="1">
              <a:off x="-2005459" y="-834872"/>
              <a:ext cx="3642618" cy="6162872"/>
              <a:chOff x="6023750" y="837325"/>
              <a:chExt cx="946700" cy="1601703"/>
            </a:xfrm>
          </p:grpSpPr>
          <p:sp>
            <p:nvSpPr>
              <p:cNvPr id="1339" name="Google Shape;1339;p18"/>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8"/>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8"/>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8"/>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8"/>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8"/>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8"/>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8"/>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8"/>
              <p:cNvSpPr/>
              <p:nvPr/>
            </p:nvSpPr>
            <p:spPr>
              <a:xfrm rot="-4427221">
                <a:off x="6083753" y="1098753"/>
                <a:ext cx="18274" cy="3082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8"/>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8"/>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8"/>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8"/>
              <p:cNvSpPr/>
              <p:nvPr/>
            </p:nvSpPr>
            <p:spPr>
              <a:xfrm rot="-4089298">
                <a:off x="6049930" y="1157326"/>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8"/>
              <p:cNvSpPr/>
              <p:nvPr/>
            </p:nvSpPr>
            <p:spPr>
              <a:xfrm>
                <a:off x="6189800" y="1259999"/>
                <a:ext cx="650550" cy="1179029"/>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8"/>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8"/>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8"/>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8"/>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8"/>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8"/>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8"/>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8"/>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8"/>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 name="Google Shape;1362;p18"/>
            <p:cNvGrpSpPr/>
            <p:nvPr/>
          </p:nvGrpSpPr>
          <p:grpSpPr>
            <a:xfrm>
              <a:off x="340220" y="337745"/>
              <a:ext cx="329435" cy="403294"/>
              <a:chOff x="2475700" y="1365050"/>
              <a:chExt cx="230600" cy="282300"/>
            </a:xfrm>
          </p:grpSpPr>
          <p:sp>
            <p:nvSpPr>
              <p:cNvPr id="1363" name="Google Shape;1363;p18"/>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8"/>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8"/>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8"/>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8"/>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8"/>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69" name="Google Shape;1369;p18"/>
          <p:cNvGrpSpPr/>
          <p:nvPr/>
        </p:nvGrpSpPr>
        <p:grpSpPr>
          <a:xfrm flipH="1" rot="-2272874">
            <a:off x="5002139" y="312546"/>
            <a:ext cx="370521" cy="453574"/>
            <a:chOff x="2475700" y="1365050"/>
            <a:chExt cx="230600" cy="282300"/>
          </a:xfrm>
        </p:grpSpPr>
        <p:sp>
          <p:nvSpPr>
            <p:cNvPr id="1370" name="Google Shape;1370;p18"/>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8"/>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8"/>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8"/>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8"/>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8"/>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6" name="Google Shape;1376;p18"/>
          <p:cNvSpPr txBox="1"/>
          <p:nvPr>
            <p:ph type="title"/>
          </p:nvPr>
        </p:nvSpPr>
        <p:spPr>
          <a:xfrm flipH="1">
            <a:off x="5434125" y="1446425"/>
            <a:ext cx="2213700" cy="9465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377" name="Google Shape;1377;p18"/>
          <p:cNvSpPr txBox="1"/>
          <p:nvPr>
            <p:ph idx="1" type="subTitle"/>
          </p:nvPr>
        </p:nvSpPr>
        <p:spPr>
          <a:xfrm flipH="1">
            <a:off x="5434200" y="2392975"/>
            <a:ext cx="2996700" cy="1304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4_1_1">
    <p:spTree>
      <p:nvGrpSpPr>
        <p:cNvPr id="1378" name="Shape 1378"/>
        <p:cNvGrpSpPr/>
        <p:nvPr/>
      </p:nvGrpSpPr>
      <p:grpSpPr>
        <a:xfrm>
          <a:off x="0" y="0"/>
          <a:ext cx="0" cy="0"/>
          <a:chOff x="0" y="0"/>
          <a:chExt cx="0" cy="0"/>
        </a:xfrm>
      </p:grpSpPr>
      <p:sp>
        <p:nvSpPr>
          <p:cNvPr id="1379" name="Google Shape;1379;p19"/>
          <p:cNvSpPr/>
          <p:nvPr/>
        </p:nvSpPr>
        <p:spPr>
          <a:xfrm rot="-121269">
            <a:off x="3898935" y="4371552"/>
            <a:ext cx="1346143" cy="403297"/>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0" name="Google Shape;1380;p19"/>
          <p:cNvGrpSpPr/>
          <p:nvPr/>
        </p:nvGrpSpPr>
        <p:grpSpPr>
          <a:xfrm>
            <a:off x="933820" y="964079"/>
            <a:ext cx="6803710" cy="3944831"/>
            <a:chOff x="1057550" y="799600"/>
            <a:chExt cx="5674961" cy="3454923"/>
          </a:xfrm>
        </p:grpSpPr>
        <p:sp>
          <p:nvSpPr>
            <p:cNvPr id="1381" name="Google Shape;1381;p19"/>
            <p:cNvSpPr/>
            <p:nvPr/>
          </p:nvSpPr>
          <p:spPr>
            <a:xfrm>
              <a:off x="5111574" y="2690912"/>
              <a:ext cx="251133" cy="1496405"/>
            </a:xfrm>
            <a:custGeom>
              <a:rect b="b" l="l" r="r" t="t"/>
              <a:pathLst>
                <a:path extrusionOk="0" h="17280" w="2900">
                  <a:moveTo>
                    <a:pt x="2900" y="0"/>
                  </a:moveTo>
                  <a:lnTo>
                    <a:pt x="2900" y="0"/>
                  </a:lnTo>
                  <a:cubicBezTo>
                    <a:pt x="2900" y="1"/>
                    <a:pt x="2032" y="1347"/>
                    <a:pt x="1644" y="2854"/>
                  </a:cubicBezTo>
                  <a:cubicBezTo>
                    <a:pt x="1325" y="4155"/>
                    <a:pt x="1188" y="4771"/>
                    <a:pt x="1096" y="5684"/>
                  </a:cubicBezTo>
                  <a:cubicBezTo>
                    <a:pt x="868" y="3584"/>
                    <a:pt x="1" y="1804"/>
                    <a:pt x="1" y="1804"/>
                  </a:cubicBezTo>
                  <a:lnTo>
                    <a:pt x="1" y="1804"/>
                  </a:lnTo>
                  <a:cubicBezTo>
                    <a:pt x="1" y="1804"/>
                    <a:pt x="1051" y="7236"/>
                    <a:pt x="663" y="11938"/>
                  </a:cubicBezTo>
                  <a:cubicBezTo>
                    <a:pt x="298" y="16663"/>
                    <a:pt x="24" y="17256"/>
                    <a:pt x="24" y="17256"/>
                  </a:cubicBezTo>
                  <a:lnTo>
                    <a:pt x="2169" y="17279"/>
                  </a:lnTo>
                  <a:cubicBezTo>
                    <a:pt x="2169" y="17279"/>
                    <a:pt x="1941" y="15727"/>
                    <a:pt x="1690" y="11367"/>
                  </a:cubicBezTo>
                  <a:cubicBezTo>
                    <a:pt x="1553" y="8994"/>
                    <a:pt x="1530" y="6483"/>
                    <a:pt x="1873" y="4200"/>
                  </a:cubicBezTo>
                  <a:cubicBezTo>
                    <a:pt x="2169" y="2352"/>
                    <a:pt x="2900" y="1"/>
                    <a:pt x="2900"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9"/>
            <p:cNvSpPr/>
            <p:nvPr/>
          </p:nvSpPr>
          <p:spPr>
            <a:xfrm>
              <a:off x="4230001" y="995659"/>
              <a:ext cx="1871978" cy="1942469"/>
            </a:xfrm>
            <a:custGeom>
              <a:rect b="b" l="l" r="r" t="t"/>
              <a:pathLst>
                <a:path extrusionOk="0" h="22431" w="21617">
                  <a:moveTo>
                    <a:pt x="11587" y="1"/>
                  </a:moveTo>
                  <a:cubicBezTo>
                    <a:pt x="11017" y="1"/>
                    <a:pt x="10432" y="170"/>
                    <a:pt x="9930" y="540"/>
                  </a:cubicBezTo>
                  <a:cubicBezTo>
                    <a:pt x="8834" y="1339"/>
                    <a:pt x="8720" y="3188"/>
                    <a:pt x="8720" y="3188"/>
                  </a:cubicBezTo>
                  <a:cubicBezTo>
                    <a:pt x="8720" y="3188"/>
                    <a:pt x="8424" y="3084"/>
                    <a:pt x="7950" y="3084"/>
                  </a:cubicBezTo>
                  <a:cubicBezTo>
                    <a:pt x="7129" y="3084"/>
                    <a:pt x="5772" y="3397"/>
                    <a:pt x="4497" y="5105"/>
                  </a:cubicBezTo>
                  <a:cubicBezTo>
                    <a:pt x="2489" y="7821"/>
                    <a:pt x="4246" y="11725"/>
                    <a:pt x="4246" y="11725"/>
                  </a:cubicBezTo>
                  <a:cubicBezTo>
                    <a:pt x="4246" y="11725"/>
                    <a:pt x="3265" y="11725"/>
                    <a:pt x="2466" y="12501"/>
                  </a:cubicBezTo>
                  <a:cubicBezTo>
                    <a:pt x="1644" y="13254"/>
                    <a:pt x="1" y="16518"/>
                    <a:pt x="2169" y="19805"/>
                  </a:cubicBezTo>
                  <a:cubicBezTo>
                    <a:pt x="3207" y="21389"/>
                    <a:pt x="4563" y="21802"/>
                    <a:pt x="5696" y="21802"/>
                  </a:cubicBezTo>
                  <a:cubicBezTo>
                    <a:pt x="6930" y="21802"/>
                    <a:pt x="7898" y="21311"/>
                    <a:pt x="7898" y="21311"/>
                  </a:cubicBezTo>
                  <a:cubicBezTo>
                    <a:pt x="8624" y="22154"/>
                    <a:pt x="9349" y="22431"/>
                    <a:pt x="9990" y="22431"/>
                  </a:cubicBezTo>
                  <a:cubicBezTo>
                    <a:pt x="11224" y="22431"/>
                    <a:pt x="12144" y="21402"/>
                    <a:pt x="12144" y="21402"/>
                  </a:cubicBezTo>
                  <a:cubicBezTo>
                    <a:pt x="12962" y="21829"/>
                    <a:pt x="13864" y="22041"/>
                    <a:pt x="14745" y="22041"/>
                  </a:cubicBezTo>
                  <a:cubicBezTo>
                    <a:pt x="16642" y="22041"/>
                    <a:pt x="18436" y="21060"/>
                    <a:pt x="19060" y="19143"/>
                  </a:cubicBezTo>
                  <a:cubicBezTo>
                    <a:pt x="19973" y="16335"/>
                    <a:pt x="18398" y="13368"/>
                    <a:pt x="18398" y="13368"/>
                  </a:cubicBezTo>
                  <a:cubicBezTo>
                    <a:pt x="18398" y="13368"/>
                    <a:pt x="21525" y="12546"/>
                    <a:pt x="21571" y="10446"/>
                  </a:cubicBezTo>
                  <a:cubicBezTo>
                    <a:pt x="21616" y="8369"/>
                    <a:pt x="19357" y="8369"/>
                    <a:pt x="19357" y="8369"/>
                  </a:cubicBezTo>
                  <a:cubicBezTo>
                    <a:pt x="19357" y="8369"/>
                    <a:pt x="19699" y="7821"/>
                    <a:pt x="19927" y="7045"/>
                  </a:cubicBezTo>
                  <a:cubicBezTo>
                    <a:pt x="20178" y="6269"/>
                    <a:pt x="20315" y="3850"/>
                    <a:pt x="18193" y="2914"/>
                  </a:cubicBezTo>
                  <a:cubicBezTo>
                    <a:pt x="17695" y="2695"/>
                    <a:pt x="17212" y="2611"/>
                    <a:pt x="16763" y="2611"/>
                  </a:cubicBezTo>
                  <a:cubicBezTo>
                    <a:pt x="15295" y="2611"/>
                    <a:pt x="14198" y="3507"/>
                    <a:pt x="14198" y="3507"/>
                  </a:cubicBezTo>
                  <a:cubicBezTo>
                    <a:pt x="14198" y="3507"/>
                    <a:pt x="14609" y="2435"/>
                    <a:pt x="13810" y="1156"/>
                  </a:cubicBezTo>
                  <a:cubicBezTo>
                    <a:pt x="13362" y="428"/>
                    <a:pt x="12492" y="1"/>
                    <a:pt x="11587"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9"/>
            <p:cNvSpPr/>
            <p:nvPr/>
          </p:nvSpPr>
          <p:spPr>
            <a:xfrm>
              <a:off x="3204154" y="3254235"/>
              <a:ext cx="177958" cy="1000288"/>
            </a:xfrm>
            <a:custGeom>
              <a:rect b="b" l="l" r="r" t="t"/>
              <a:pathLst>
                <a:path extrusionOk="0" h="11551" w="2055">
                  <a:moveTo>
                    <a:pt x="2055" y="1"/>
                  </a:moveTo>
                  <a:cubicBezTo>
                    <a:pt x="2055" y="1"/>
                    <a:pt x="1416" y="914"/>
                    <a:pt x="1165" y="1918"/>
                  </a:cubicBezTo>
                  <a:cubicBezTo>
                    <a:pt x="936" y="2785"/>
                    <a:pt x="822" y="3196"/>
                    <a:pt x="754" y="3790"/>
                  </a:cubicBezTo>
                  <a:cubicBezTo>
                    <a:pt x="594" y="2397"/>
                    <a:pt x="1" y="1211"/>
                    <a:pt x="0" y="1210"/>
                  </a:cubicBezTo>
                  <a:lnTo>
                    <a:pt x="0" y="1210"/>
                  </a:lnTo>
                  <a:cubicBezTo>
                    <a:pt x="0" y="1211"/>
                    <a:pt x="731" y="4840"/>
                    <a:pt x="457" y="7990"/>
                  </a:cubicBezTo>
                  <a:cubicBezTo>
                    <a:pt x="183" y="11139"/>
                    <a:pt x="0" y="11550"/>
                    <a:pt x="0" y="11550"/>
                  </a:cubicBezTo>
                  <a:lnTo>
                    <a:pt x="1507" y="11550"/>
                  </a:lnTo>
                  <a:cubicBezTo>
                    <a:pt x="1507" y="11550"/>
                    <a:pt x="1370" y="10523"/>
                    <a:pt x="1187" y="7624"/>
                  </a:cubicBezTo>
                  <a:cubicBezTo>
                    <a:pt x="1073" y="6004"/>
                    <a:pt x="1073" y="4337"/>
                    <a:pt x="1324" y="2808"/>
                  </a:cubicBezTo>
                  <a:cubicBezTo>
                    <a:pt x="1530" y="1576"/>
                    <a:pt x="2055" y="1"/>
                    <a:pt x="2055"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9"/>
            <p:cNvSpPr/>
            <p:nvPr/>
          </p:nvSpPr>
          <p:spPr>
            <a:xfrm>
              <a:off x="2579519" y="2120487"/>
              <a:ext cx="1324422" cy="1299482"/>
            </a:xfrm>
            <a:custGeom>
              <a:rect b="b" l="l" r="r" t="t"/>
              <a:pathLst>
                <a:path extrusionOk="0" h="15006" w="15294">
                  <a:moveTo>
                    <a:pt x="8180" y="1"/>
                  </a:moveTo>
                  <a:cubicBezTo>
                    <a:pt x="7778" y="1"/>
                    <a:pt x="7366" y="111"/>
                    <a:pt x="7008" y="356"/>
                  </a:cubicBezTo>
                  <a:cubicBezTo>
                    <a:pt x="6232" y="881"/>
                    <a:pt x="6163" y="2137"/>
                    <a:pt x="6163" y="2137"/>
                  </a:cubicBezTo>
                  <a:cubicBezTo>
                    <a:pt x="6163" y="2137"/>
                    <a:pt x="5950" y="2065"/>
                    <a:pt x="5610" y="2065"/>
                  </a:cubicBezTo>
                  <a:cubicBezTo>
                    <a:pt x="5026" y="2065"/>
                    <a:pt x="4068" y="2275"/>
                    <a:pt x="3173" y="3415"/>
                  </a:cubicBezTo>
                  <a:cubicBezTo>
                    <a:pt x="1758" y="5218"/>
                    <a:pt x="2991" y="7843"/>
                    <a:pt x="2991" y="7843"/>
                  </a:cubicBezTo>
                  <a:cubicBezTo>
                    <a:pt x="2991" y="7843"/>
                    <a:pt x="2306" y="7843"/>
                    <a:pt x="1735" y="8345"/>
                  </a:cubicBezTo>
                  <a:cubicBezTo>
                    <a:pt x="1142" y="8870"/>
                    <a:pt x="1" y="11038"/>
                    <a:pt x="1530" y="13252"/>
                  </a:cubicBezTo>
                  <a:cubicBezTo>
                    <a:pt x="2261" y="14310"/>
                    <a:pt x="3221" y="14587"/>
                    <a:pt x="4024" y="14587"/>
                  </a:cubicBezTo>
                  <a:cubicBezTo>
                    <a:pt x="4902" y="14587"/>
                    <a:pt x="5593" y="14257"/>
                    <a:pt x="5593" y="14257"/>
                  </a:cubicBezTo>
                  <a:cubicBezTo>
                    <a:pt x="6102" y="14820"/>
                    <a:pt x="6613" y="15005"/>
                    <a:pt x="7065" y="15005"/>
                  </a:cubicBezTo>
                  <a:cubicBezTo>
                    <a:pt x="7932" y="15005"/>
                    <a:pt x="8583" y="14325"/>
                    <a:pt x="8583" y="14325"/>
                  </a:cubicBezTo>
                  <a:cubicBezTo>
                    <a:pt x="9169" y="14607"/>
                    <a:pt x="9812" y="14747"/>
                    <a:pt x="10438" y="14747"/>
                  </a:cubicBezTo>
                  <a:cubicBezTo>
                    <a:pt x="11787" y="14747"/>
                    <a:pt x="13054" y="14097"/>
                    <a:pt x="13490" y="12819"/>
                  </a:cubicBezTo>
                  <a:cubicBezTo>
                    <a:pt x="14129" y="10924"/>
                    <a:pt x="13011" y="8938"/>
                    <a:pt x="13011" y="8938"/>
                  </a:cubicBezTo>
                  <a:cubicBezTo>
                    <a:pt x="13011" y="8938"/>
                    <a:pt x="15225" y="8391"/>
                    <a:pt x="15271" y="6998"/>
                  </a:cubicBezTo>
                  <a:cubicBezTo>
                    <a:pt x="15294" y="5583"/>
                    <a:pt x="13696" y="5583"/>
                    <a:pt x="13696" y="5583"/>
                  </a:cubicBezTo>
                  <a:cubicBezTo>
                    <a:pt x="13696" y="5583"/>
                    <a:pt x="13924" y="5218"/>
                    <a:pt x="14107" y="4716"/>
                  </a:cubicBezTo>
                  <a:cubicBezTo>
                    <a:pt x="14266" y="4191"/>
                    <a:pt x="14381" y="2570"/>
                    <a:pt x="12874" y="1954"/>
                  </a:cubicBezTo>
                  <a:cubicBezTo>
                    <a:pt x="12517" y="1802"/>
                    <a:pt x="12169" y="1744"/>
                    <a:pt x="11848" y="1744"/>
                  </a:cubicBezTo>
                  <a:cubicBezTo>
                    <a:pt x="10814" y="1744"/>
                    <a:pt x="10044" y="2342"/>
                    <a:pt x="10044" y="2342"/>
                  </a:cubicBezTo>
                  <a:cubicBezTo>
                    <a:pt x="10044" y="2342"/>
                    <a:pt x="10340" y="1634"/>
                    <a:pt x="9770" y="767"/>
                  </a:cubicBezTo>
                  <a:cubicBezTo>
                    <a:pt x="9446" y="288"/>
                    <a:pt x="8827" y="1"/>
                    <a:pt x="8180"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9"/>
            <p:cNvSpPr/>
            <p:nvPr/>
          </p:nvSpPr>
          <p:spPr>
            <a:xfrm>
              <a:off x="2032043" y="2635575"/>
              <a:ext cx="276766" cy="1618940"/>
            </a:xfrm>
            <a:custGeom>
              <a:rect b="b" l="l" r="r" t="t"/>
              <a:pathLst>
                <a:path extrusionOk="0" h="18695" w="3196">
                  <a:moveTo>
                    <a:pt x="3196" y="0"/>
                  </a:moveTo>
                  <a:cubicBezTo>
                    <a:pt x="3195" y="1"/>
                    <a:pt x="2237" y="1461"/>
                    <a:pt x="1826" y="3105"/>
                  </a:cubicBezTo>
                  <a:cubicBezTo>
                    <a:pt x="1461" y="4497"/>
                    <a:pt x="1301" y="5159"/>
                    <a:pt x="1187" y="6140"/>
                  </a:cubicBezTo>
                  <a:cubicBezTo>
                    <a:pt x="936" y="3858"/>
                    <a:pt x="0" y="1964"/>
                    <a:pt x="0" y="1963"/>
                  </a:cubicBezTo>
                  <a:lnTo>
                    <a:pt x="0" y="1963"/>
                  </a:lnTo>
                  <a:cubicBezTo>
                    <a:pt x="0" y="1964"/>
                    <a:pt x="1164" y="7830"/>
                    <a:pt x="730" y="12942"/>
                  </a:cubicBezTo>
                  <a:cubicBezTo>
                    <a:pt x="297" y="18032"/>
                    <a:pt x="23" y="18694"/>
                    <a:pt x="23" y="18694"/>
                  </a:cubicBezTo>
                  <a:lnTo>
                    <a:pt x="2374" y="18694"/>
                  </a:lnTo>
                  <a:cubicBezTo>
                    <a:pt x="2374" y="18694"/>
                    <a:pt x="2146" y="17028"/>
                    <a:pt x="1849" y="12326"/>
                  </a:cubicBezTo>
                  <a:cubicBezTo>
                    <a:pt x="1689" y="9724"/>
                    <a:pt x="1666" y="7031"/>
                    <a:pt x="2077" y="4543"/>
                  </a:cubicBezTo>
                  <a:cubicBezTo>
                    <a:pt x="2374" y="2534"/>
                    <a:pt x="3195" y="1"/>
                    <a:pt x="3196"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9"/>
            <p:cNvSpPr/>
            <p:nvPr/>
          </p:nvSpPr>
          <p:spPr>
            <a:xfrm>
              <a:off x="1057550" y="799600"/>
              <a:ext cx="2067602" cy="2103540"/>
            </a:xfrm>
            <a:custGeom>
              <a:rect b="b" l="l" r="r" t="t"/>
              <a:pathLst>
                <a:path extrusionOk="0" h="24291" w="23876">
                  <a:moveTo>
                    <a:pt x="12789" y="1"/>
                  </a:moveTo>
                  <a:cubicBezTo>
                    <a:pt x="12158" y="1"/>
                    <a:pt x="11511" y="185"/>
                    <a:pt x="10956" y="590"/>
                  </a:cubicBezTo>
                  <a:cubicBezTo>
                    <a:pt x="9747" y="1435"/>
                    <a:pt x="9632" y="3443"/>
                    <a:pt x="9632" y="3443"/>
                  </a:cubicBezTo>
                  <a:cubicBezTo>
                    <a:pt x="9632" y="3443"/>
                    <a:pt x="9313" y="3337"/>
                    <a:pt x="8801" y="3337"/>
                  </a:cubicBezTo>
                  <a:cubicBezTo>
                    <a:pt x="7890" y="3337"/>
                    <a:pt x="6370" y="3673"/>
                    <a:pt x="4953" y="5543"/>
                  </a:cubicBezTo>
                  <a:cubicBezTo>
                    <a:pt x="2739" y="8465"/>
                    <a:pt x="4679" y="12688"/>
                    <a:pt x="4679" y="12688"/>
                  </a:cubicBezTo>
                  <a:cubicBezTo>
                    <a:pt x="4679" y="12688"/>
                    <a:pt x="3607" y="12688"/>
                    <a:pt x="2716" y="13532"/>
                  </a:cubicBezTo>
                  <a:cubicBezTo>
                    <a:pt x="1803" y="14354"/>
                    <a:pt x="0" y="17892"/>
                    <a:pt x="2397" y="21452"/>
                  </a:cubicBezTo>
                  <a:cubicBezTo>
                    <a:pt x="3540" y="23163"/>
                    <a:pt x="5032" y="23610"/>
                    <a:pt x="6280" y="23610"/>
                  </a:cubicBezTo>
                  <a:cubicBezTo>
                    <a:pt x="7646" y="23610"/>
                    <a:pt x="8719" y="23073"/>
                    <a:pt x="8719" y="23073"/>
                  </a:cubicBezTo>
                  <a:cubicBezTo>
                    <a:pt x="9518" y="23989"/>
                    <a:pt x="10320" y="24290"/>
                    <a:pt x="11028" y="24290"/>
                  </a:cubicBezTo>
                  <a:cubicBezTo>
                    <a:pt x="12384" y="24290"/>
                    <a:pt x="13399" y="23187"/>
                    <a:pt x="13399" y="23187"/>
                  </a:cubicBezTo>
                  <a:cubicBezTo>
                    <a:pt x="14310" y="23643"/>
                    <a:pt x="15311" y="23869"/>
                    <a:pt x="16286" y="23869"/>
                  </a:cubicBezTo>
                  <a:cubicBezTo>
                    <a:pt x="18385" y="23869"/>
                    <a:pt x="20359" y="22818"/>
                    <a:pt x="21045" y="20745"/>
                  </a:cubicBezTo>
                  <a:cubicBezTo>
                    <a:pt x="22072" y="17709"/>
                    <a:pt x="20315" y="14491"/>
                    <a:pt x="20315" y="14491"/>
                  </a:cubicBezTo>
                  <a:cubicBezTo>
                    <a:pt x="20315" y="14491"/>
                    <a:pt x="23761" y="13578"/>
                    <a:pt x="23830" y="11318"/>
                  </a:cubicBezTo>
                  <a:cubicBezTo>
                    <a:pt x="23875" y="9058"/>
                    <a:pt x="21365" y="9058"/>
                    <a:pt x="21365" y="9058"/>
                  </a:cubicBezTo>
                  <a:cubicBezTo>
                    <a:pt x="21365" y="9058"/>
                    <a:pt x="21753" y="8465"/>
                    <a:pt x="22004" y="7620"/>
                  </a:cubicBezTo>
                  <a:cubicBezTo>
                    <a:pt x="22278" y="6799"/>
                    <a:pt x="22437" y="4174"/>
                    <a:pt x="20109" y="3147"/>
                  </a:cubicBezTo>
                  <a:cubicBezTo>
                    <a:pt x="19565" y="2914"/>
                    <a:pt x="19035" y="2825"/>
                    <a:pt x="18542" y="2825"/>
                  </a:cubicBezTo>
                  <a:cubicBezTo>
                    <a:pt x="16908" y="2825"/>
                    <a:pt x="15681" y="3809"/>
                    <a:pt x="15681" y="3809"/>
                  </a:cubicBezTo>
                  <a:cubicBezTo>
                    <a:pt x="15681" y="3809"/>
                    <a:pt x="16138" y="2644"/>
                    <a:pt x="15247" y="1252"/>
                  </a:cubicBezTo>
                  <a:cubicBezTo>
                    <a:pt x="14757" y="467"/>
                    <a:pt x="13793" y="1"/>
                    <a:pt x="12789"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9"/>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9"/>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9" name="Google Shape;1389;p19"/>
          <p:cNvSpPr txBox="1"/>
          <p:nvPr>
            <p:ph type="title"/>
          </p:nvPr>
        </p:nvSpPr>
        <p:spPr>
          <a:xfrm>
            <a:off x="1503075" y="1446425"/>
            <a:ext cx="2213700" cy="9465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390" name="Google Shape;1390;p19"/>
          <p:cNvSpPr txBox="1"/>
          <p:nvPr>
            <p:ph idx="1" type="subTitle"/>
          </p:nvPr>
        </p:nvSpPr>
        <p:spPr>
          <a:xfrm>
            <a:off x="720000" y="2392975"/>
            <a:ext cx="2996700" cy="13041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grpSp>
        <p:nvGrpSpPr>
          <p:cNvPr id="1391" name="Google Shape;1391;p19"/>
          <p:cNvGrpSpPr/>
          <p:nvPr/>
        </p:nvGrpSpPr>
        <p:grpSpPr>
          <a:xfrm>
            <a:off x="-58975" y="4604101"/>
            <a:ext cx="9633573" cy="698965"/>
            <a:chOff x="-58975" y="4604101"/>
            <a:chExt cx="9633573" cy="698965"/>
          </a:xfrm>
        </p:grpSpPr>
        <p:sp>
          <p:nvSpPr>
            <p:cNvPr id="1392" name="Google Shape;1392;p19"/>
            <p:cNvSpPr/>
            <p:nvPr/>
          </p:nvSpPr>
          <p:spPr>
            <a:xfrm>
              <a:off x="-58975" y="4604101"/>
              <a:ext cx="9633573" cy="698965"/>
            </a:xfrm>
            <a:custGeom>
              <a:rect b="b" l="l" r="r" t="t"/>
              <a:pathLst>
                <a:path extrusionOk="0" h="34992" w="91873">
                  <a:moveTo>
                    <a:pt x="91873" y="0"/>
                  </a:moveTo>
                  <a:cubicBezTo>
                    <a:pt x="79570" y="3218"/>
                    <a:pt x="73521" y="4793"/>
                    <a:pt x="48916" y="6346"/>
                  </a:cubicBezTo>
                  <a:cubicBezTo>
                    <a:pt x="32732" y="7350"/>
                    <a:pt x="13194" y="12463"/>
                    <a:pt x="1" y="16434"/>
                  </a:cubicBezTo>
                  <a:lnTo>
                    <a:pt x="1" y="34991"/>
                  </a:lnTo>
                  <a:lnTo>
                    <a:pt x="91873" y="34991"/>
                  </a:lnTo>
                  <a:lnTo>
                    <a:pt x="9187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9"/>
            <p:cNvSpPr/>
            <p:nvPr/>
          </p:nvSpPr>
          <p:spPr>
            <a:xfrm>
              <a:off x="-58975" y="4680221"/>
              <a:ext cx="9633573" cy="622840"/>
            </a:xfrm>
            <a:custGeom>
              <a:rect b="b" l="l" r="r" t="t"/>
              <a:pathLst>
                <a:path extrusionOk="0" h="31181" w="91873">
                  <a:moveTo>
                    <a:pt x="91873" y="1"/>
                  </a:moveTo>
                  <a:cubicBezTo>
                    <a:pt x="83313" y="686"/>
                    <a:pt x="79547" y="3904"/>
                    <a:pt x="75644" y="4794"/>
                  </a:cubicBezTo>
                  <a:cubicBezTo>
                    <a:pt x="72671" y="5467"/>
                    <a:pt x="70270" y="5715"/>
                    <a:pt x="68071" y="5715"/>
                  </a:cubicBezTo>
                  <a:cubicBezTo>
                    <a:pt x="61898" y="5715"/>
                    <a:pt x="57313" y="3762"/>
                    <a:pt x="46114" y="3762"/>
                  </a:cubicBezTo>
                  <a:cubicBezTo>
                    <a:pt x="42617" y="3762"/>
                    <a:pt x="38476" y="3952"/>
                    <a:pt x="33440" y="4452"/>
                  </a:cubicBezTo>
                  <a:cubicBezTo>
                    <a:pt x="21411" y="6552"/>
                    <a:pt x="9177" y="9861"/>
                    <a:pt x="1" y="12623"/>
                  </a:cubicBezTo>
                  <a:lnTo>
                    <a:pt x="1" y="31180"/>
                  </a:lnTo>
                  <a:lnTo>
                    <a:pt x="91873" y="31180"/>
                  </a:lnTo>
                  <a:lnTo>
                    <a:pt x="91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4" name="Google Shape;1394;p19"/>
          <p:cNvSpPr/>
          <p:nvPr/>
        </p:nvSpPr>
        <p:spPr>
          <a:xfrm>
            <a:off x="2388477" y="475172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5" name="Google Shape;1395;p19"/>
          <p:cNvGrpSpPr/>
          <p:nvPr/>
        </p:nvGrpSpPr>
        <p:grpSpPr>
          <a:xfrm flipH="1" rot="-1755579">
            <a:off x="7279832" y="4665708"/>
            <a:ext cx="370503" cy="453580"/>
            <a:chOff x="2475700" y="1365050"/>
            <a:chExt cx="230600" cy="282300"/>
          </a:xfrm>
        </p:grpSpPr>
        <p:sp>
          <p:nvSpPr>
            <p:cNvPr id="1396" name="Google Shape;1396;p19"/>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9"/>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9"/>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9"/>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9"/>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9"/>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 name="Google Shape;1402;p19"/>
          <p:cNvGrpSpPr/>
          <p:nvPr/>
        </p:nvGrpSpPr>
        <p:grpSpPr>
          <a:xfrm flipH="1" rot="1327632">
            <a:off x="807121" y="4726547"/>
            <a:ext cx="370513" cy="453592"/>
            <a:chOff x="2475700" y="1365050"/>
            <a:chExt cx="230600" cy="282300"/>
          </a:xfrm>
        </p:grpSpPr>
        <p:sp>
          <p:nvSpPr>
            <p:cNvPr id="1403" name="Google Shape;1403;p19"/>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9"/>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9"/>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9"/>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9"/>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9"/>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 name="Google Shape;1409;p19"/>
          <p:cNvGrpSpPr/>
          <p:nvPr/>
        </p:nvGrpSpPr>
        <p:grpSpPr>
          <a:xfrm>
            <a:off x="-1840384" y="-1019372"/>
            <a:ext cx="3642618" cy="6162872"/>
            <a:chOff x="-2005459" y="-834872"/>
            <a:chExt cx="3642618" cy="6162872"/>
          </a:xfrm>
        </p:grpSpPr>
        <p:grpSp>
          <p:nvGrpSpPr>
            <p:cNvPr id="1410" name="Google Shape;1410;p19"/>
            <p:cNvGrpSpPr/>
            <p:nvPr/>
          </p:nvGrpSpPr>
          <p:grpSpPr>
            <a:xfrm flipH="1">
              <a:off x="-2005459" y="-834872"/>
              <a:ext cx="3642618" cy="6162872"/>
              <a:chOff x="6023750" y="837325"/>
              <a:chExt cx="946700" cy="1601703"/>
            </a:xfrm>
          </p:grpSpPr>
          <p:sp>
            <p:nvSpPr>
              <p:cNvPr id="1411" name="Google Shape;1411;p19"/>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9"/>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9"/>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9"/>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9"/>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9"/>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9"/>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9"/>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9"/>
              <p:cNvSpPr/>
              <p:nvPr/>
            </p:nvSpPr>
            <p:spPr>
              <a:xfrm rot="-4427221">
                <a:off x="6083753" y="1098753"/>
                <a:ext cx="18274" cy="3082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9"/>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9"/>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9"/>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9"/>
              <p:cNvSpPr/>
              <p:nvPr/>
            </p:nvSpPr>
            <p:spPr>
              <a:xfrm rot="-4089298">
                <a:off x="6049930" y="1157326"/>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9"/>
              <p:cNvSpPr/>
              <p:nvPr/>
            </p:nvSpPr>
            <p:spPr>
              <a:xfrm>
                <a:off x="6189800" y="1259999"/>
                <a:ext cx="650550" cy="1179029"/>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9"/>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9"/>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9"/>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9"/>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9"/>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9"/>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9"/>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9"/>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9"/>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 name="Google Shape;1434;p19"/>
            <p:cNvGrpSpPr/>
            <p:nvPr/>
          </p:nvGrpSpPr>
          <p:grpSpPr>
            <a:xfrm>
              <a:off x="340220" y="337745"/>
              <a:ext cx="329435" cy="403294"/>
              <a:chOff x="2475700" y="1365050"/>
              <a:chExt cx="230600" cy="282300"/>
            </a:xfrm>
          </p:grpSpPr>
          <p:sp>
            <p:nvSpPr>
              <p:cNvPr id="1435" name="Google Shape;1435;p19"/>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9"/>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9"/>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9"/>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9"/>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9"/>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1" name="Google Shape;1441;p19"/>
          <p:cNvGrpSpPr/>
          <p:nvPr/>
        </p:nvGrpSpPr>
        <p:grpSpPr>
          <a:xfrm>
            <a:off x="7532216" y="-1548222"/>
            <a:ext cx="3642618" cy="6162872"/>
            <a:chOff x="-2005459" y="-834872"/>
            <a:chExt cx="3642618" cy="6162872"/>
          </a:xfrm>
        </p:grpSpPr>
        <p:grpSp>
          <p:nvGrpSpPr>
            <p:cNvPr id="1442" name="Google Shape;1442;p19"/>
            <p:cNvGrpSpPr/>
            <p:nvPr/>
          </p:nvGrpSpPr>
          <p:grpSpPr>
            <a:xfrm flipH="1">
              <a:off x="-2005459" y="-834872"/>
              <a:ext cx="3642618" cy="6162872"/>
              <a:chOff x="6023750" y="837325"/>
              <a:chExt cx="946700" cy="1601703"/>
            </a:xfrm>
          </p:grpSpPr>
          <p:sp>
            <p:nvSpPr>
              <p:cNvPr id="1443" name="Google Shape;1443;p19"/>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9"/>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9"/>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9"/>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9"/>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9"/>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9"/>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9"/>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9"/>
              <p:cNvSpPr/>
              <p:nvPr/>
            </p:nvSpPr>
            <p:spPr>
              <a:xfrm rot="-4427221">
                <a:off x="6083753" y="1098753"/>
                <a:ext cx="18274" cy="3082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9"/>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9"/>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9"/>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9"/>
              <p:cNvSpPr/>
              <p:nvPr/>
            </p:nvSpPr>
            <p:spPr>
              <a:xfrm rot="-4089298">
                <a:off x="6049930" y="1157326"/>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9"/>
              <p:cNvSpPr/>
              <p:nvPr/>
            </p:nvSpPr>
            <p:spPr>
              <a:xfrm>
                <a:off x="6189800" y="1259999"/>
                <a:ext cx="650550" cy="1179029"/>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9"/>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9"/>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9"/>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9"/>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9"/>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9"/>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9"/>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9"/>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9"/>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 name="Google Shape;1466;p19"/>
            <p:cNvGrpSpPr/>
            <p:nvPr/>
          </p:nvGrpSpPr>
          <p:grpSpPr>
            <a:xfrm>
              <a:off x="340220" y="337745"/>
              <a:ext cx="329435" cy="403294"/>
              <a:chOff x="2475700" y="1365050"/>
              <a:chExt cx="230600" cy="282300"/>
            </a:xfrm>
          </p:grpSpPr>
          <p:sp>
            <p:nvSpPr>
              <p:cNvPr id="1467" name="Google Shape;1467;p19"/>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9"/>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9"/>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9"/>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9"/>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9"/>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13">
    <p:spTree>
      <p:nvGrpSpPr>
        <p:cNvPr id="1473" name="Shape 1473"/>
        <p:cNvGrpSpPr/>
        <p:nvPr/>
      </p:nvGrpSpPr>
      <p:grpSpPr>
        <a:xfrm>
          <a:off x="0" y="0"/>
          <a:ext cx="0" cy="0"/>
          <a:chOff x="0" y="0"/>
          <a:chExt cx="0" cy="0"/>
        </a:xfrm>
      </p:grpSpPr>
      <p:grpSp>
        <p:nvGrpSpPr>
          <p:cNvPr id="1474" name="Google Shape;1474;p20"/>
          <p:cNvGrpSpPr/>
          <p:nvPr/>
        </p:nvGrpSpPr>
        <p:grpSpPr>
          <a:xfrm>
            <a:off x="1480254" y="1779373"/>
            <a:ext cx="1809442" cy="2913292"/>
            <a:chOff x="5532616" y="2154867"/>
            <a:chExt cx="1199895" cy="2028473"/>
          </a:xfrm>
        </p:grpSpPr>
        <p:sp>
          <p:nvSpPr>
            <p:cNvPr id="1475" name="Google Shape;1475;p20"/>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20"/>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 name="Google Shape;1477;p20"/>
          <p:cNvGrpSpPr/>
          <p:nvPr/>
        </p:nvGrpSpPr>
        <p:grpSpPr>
          <a:xfrm>
            <a:off x="3817233" y="156392"/>
            <a:ext cx="2914545" cy="4692668"/>
            <a:chOff x="5532616" y="2154867"/>
            <a:chExt cx="1199895" cy="2028473"/>
          </a:xfrm>
        </p:grpSpPr>
        <p:sp>
          <p:nvSpPr>
            <p:cNvPr id="1478" name="Google Shape;1478;p20"/>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20"/>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 name="Google Shape;1480;p20"/>
          <p:cNvGrpSpPr/>
          <p:nvPr/>
        </p:nvGrpSpPr>
        <p:grpSpPr>
          <a:xfrm>
            <a:off x="-1687959" y="-1185247"/>
            <a:ext cx="3642618" cy="6162872"/>
            <a:chOff x="-2005459" y="-834872"/>
            <a:chExt cx="3642618" cy="6162872"/>
          </a:xfrm>
        </p:grpSpPr>
        <p:grpSp>
          <p:nvGrpSpPr>
            <p:cNvPr id="1481" name="Google Shape;1481;p20"/>
            <p:cNvGrpSpPr/>
            <p:nvPr/>
          </p:nvGrpSpPr>
          <p:grpSpPr>
            <a:xfrm flipH="1">
              <a:off x="-2005459" y="-834872"/>
              <a:ext cx="3642618" cy="6162872"/>
              <a:chOff x="6023750" y="837325"/>
              <a:chExt cx="946700" cy="1601703"/>
            </a:xfrm>
          </p:grpSpPr>
          <p:sp>
            <p:nvSpPr>
              <p:cNvPr id="1482" name="Google Shape;1482;p20"/>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20"/>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20"/>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20"/>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20"/>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20"/>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20"/>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20"/>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20"/>
              <p:cNvSpPr/>
              <p:nvPr/>
            </p:nvSpPr>
            <p:spPr>
              <a:xfrm rot="-4427221">
                <a:off x="6083753" y="1098753"/>
                <a:ext cx="18274" cy="3082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20"/>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20"/>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20"/>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20"/>
              <p:cNvSpPr/>
              <p:nvPr/>
            </p:nvSpPr>
            <p:spPr>
              <a:xfrm rot="-4089298">
                <a:off x="6049930" y="1157326"/>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20"/>
              <p:cNvSpPr/>
              <p:nvPr/>
            </p:nvSpPr>
            <p:spPr>
              <a:xfrm>
                <a:off x="6189800" y="1259999"/>
                <a:ext cx="650550" cy="1179029"/>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20"/>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20"/>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20"/>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20"/>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20"/>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20"/>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20"/>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20"/>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20"/>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 name="Google Shape;1505;p20"/>
            <p:cNvGrpSpPr/>
            <p:nvPr/>
          </p:nvGrpSpPr>
          <p:grpSpPr>
            <a:xfrm>
              <a:off x="340220" y="337745"/>
              <a:ext cx="329435" cy="403294"/>
              <a:chOff x="2475700" y="1365050"/>
              <a:chExt cx="230600" cy="282300"/>
            </a:xfrm>
          </p:grpSpPr>
          <p:sp>
            <p:nvSpPr>
              <p:cNvPr id="1506" name="Google Shape;1506;p20"/>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20"/>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20"/>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20"/>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20"/>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20"/>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12" name="Google Shape;1512;p20"/>
          <p:cNvSpPr/>
          <p:nvPr/>
        </p:nvSpPr>
        <p:spPr>
          <a:xfrm flipH="1" rot="-186905">
            <a:off x="656552" y="3996410"/>
            <a:ext cx="1468145" cy="439868"/>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3" name="Google Shape;1513;p20"/>
          <p:cNvGrpSpPr/>
          <p:nvPr/>
        </p:nvGrpSpPr>
        <p:grpSpPr>
          <a:xfrm flipH="1">
            <a:off x="7189341" y="-1185247"/>
            <a:ext cx="3642618" cy="6162872"/>
            <a:chOff x="-2005459" y="-834872"/>
            <a:chExt cx="3642618" cy="6162872"/>
          </a:xfrm>
        </p:grpSpPr>
        <p:grpSp>
          <p:nvGrpSpPr>
            <p:cNvPr id="1514" name="Google Shape;1514;p20"/>
            <p:cNvGrpSpPr/>
            <p:nvPr/>
          </p:nvGrpSpPr>
          <p:grpSpPr>
            <a:xfrm flipH="1">
              <a:off x="-2005459" y="-834872"/>
              <a:ext cx="3642618" cy="6162872"/>
              <a:chOff x="6023750" y="837325"/>
              <a:chExt cx="946700" cy="1601703"/>
            </a:xfrm>
          </p:grpSpPr>
          <p:sp>
            <p:nvSpPr>
              <p:cNvPr id="1515" name="Google Shape;1515;p20"/>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20"/>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20"/>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20"/>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20"/>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20"/>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20"/>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20"/>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20"/>
              <p:cNvSpPr/>
              <p:nvPr/>
            </p:nvSpPr>
            <p:spPr>
              <a:xfrm rot="-4427221">
                <a:off x="6083753" y="1098753"/>
                <a:ext cx="18274" cy="3082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20"/>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20"/>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20"/>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20"/>
              <p:cNvSpPr/>
              <p:nvPr/>
            </p:nvSpPr>
            <p:spPr>
              <a:xfrm rot="-4089298">
                <a:off x="6049930" y="1157326"/>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20"/>
              <p:cNvSpPr/>
              <p:nvPr/>
            </p:nvSpPr>
            <p:spPr>
              <a:xfrm>
                <a:off x="6189800" y="1259999"/>
                <a:ext cx="650550" cy="1179029"/>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20"/>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20"/>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20"/>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20"/>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20"/>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20"/>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20"/>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20"/>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20"/>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 name="Google Shape;1538;p20"/>
            <p:cNvGrpSpPr/>
            <p:nvPr/>
          </p:nvGrpSpPr>
          <p:grpSpPr>
            <a:xfrm>
              <a:off x="340220" y="337745"/>
              <a:ext cx="329435" cy="403294"/>
              <a:chOff x="2475700" y="1365050"/>
              <a:chExt cx="230600" cy="282300"/>
            </a:xfrm>
          </p:grpSpPr>
          <p:sp>
            <p:nvSpPr>
              <p:cNvPr id="1539" name="Google Shape;1539;p20"/>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20"/>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20"/>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20"/>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20"/>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20"/>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45" name="Google Shape;1545;p20"/>
          <p:cNvSpPr/>
          <p:nvPr/>
        </p:nvSpPr>
        <p:spPr>
          <a:xfrm>
            <a:off x="6962760" y="4154162"/>
            <a:ext cx="1468139" cy="439866"/>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6" name="Google Shape;1546;p20"/>
          <p:cNvGrpSpPr/>
          <p:nvPr/>
        </p:nvGrpSpPr>
        <p:grpSpPr>
          <a:xfrm flipH="1">
            <a:off x="-9" y="4390974"/>
            <a:ext cx="9209282" cy="752520"/>
            <a:chOff x="-65257" y="4390974"/>
            <a:chExt cx="9209282" cy="752520"/>
          </a:xfrm>
        </p:grpSpPr>
        <p:sp>
          <p:nvSpPr>
            <p:cNvPr id="1547" name="Google Shape;1547;p20"/>
            <p:cNvSpPr/>
            <p:nvPr/>
          </p:nvSpPr>
          <p:spPr>
            <a:xfrm flipH="1">
              <a:off x="-65257" y="4390974"/>
              <a:ext cx="9209282" cy="704995"/>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20"/>
            <p:cNvSpPr/>
            <p:nvPr/>
          </p:nvSpPr>
          <p:spPr>
            <a:xfrm flipH="1">
              <a:off x="-65257" y="4438499"/>
              <a:ext cx="9209282" cy="704995"/>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9" name="Google Shape;1549;p20"/>
          <p:cNvSpPr/>
          <p:nvPr/>
        </p:nvSpPr>
        <p:spPr>
          <a:xfrm flipH="1">
            <a:off x="1480239" y="469267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0" name="Google Shape;1550;p20"/>
          <p:cNvGrpSpPr/>
          <p:nvPr/>
        </p:nvGrpSpPr>
        <p:grpSpPr>
          <a:xfrm flipH="1" rot="3720932">
            <a:off x="5876503" y="4634271"/>
            <a:ext cx="256041" cy="313471"/>
            <a:chOff x="2475700" y="1365050"/>
            <a:chExt cx="230600" cy="282300"/>
          </a:xfrm>
        </p:grpSpPr>
        <p:sp>
          <p:nvSpPr>
            <p:cNvPr id="1551" name="Google Shape;1551;p20"/>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20"/>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20"/>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20"/>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20"/>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20"/>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 name="Google Shape;1557;p20"/>
          <p:cNvGrpSpPr/>
          <p:nvPr/>
        </p:nvGrpSpPr>
        <p:grpSpPr>
          <a:xfrm flipH="1" rot="-4120032">
            <a:off x="2189270" y="4634155"/>
            <a:ext cx="256029" cy="313472"/>
            <a:chOff x="2475700" y="1365050"/>
            <a:chExt cx="230600" cy="282300"/>
          </a:xfrm>
        </p:grpSpPr>
        <p:sp>
          <p:nvSpPr>
            <p:cNvPr id="1558" name="Google Shape;1558;p20"/>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20"/>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20"/>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20"/>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20"/>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20"/>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 name="Google Shape;1564;p20"/>
          <p:cNvGrpSpPr/>
          <p:nvPr/>
        </p:nvGrpSpPr>
        <p:grpSpPr>
          <a:xfrm flipH="1" rot="-1783694">
            <a:off x="710165" y="1925469"/>
            <a:ext cx="256043" cy="313475"/>
            <a:chOff x="2475700" y="1365050"/>
            <a:chExt cx="230600" cy="282300"/>
          </a:xfrm>
        </p:grpSpPr>
        <p:sp>
          <p:nvSpPr>
            <p:cNvPr id="1565" name="Google Shape;1565;p20"/>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20"/>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20"/>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20"/>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20"/>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20"/>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 name="Google Shape;1571;p20"/>
          <p:cNvGrpSpPr/>
          <p:nvPr/>
        </p:nvGrpSpPr>
        <p:grpSpPr>
          <a:xfrm flipH="1" rot="5680522">
            <a:off x="7956846" y="2072232"/>
            <a:ext cx="256034" cy="313488"/>
            <a:chOff x="2475700" y="1365050"/>
            <a:chExt cx="230600" cy="282300"/>
          </a:xfrm>
        </p:grpSpPr>
        <p:sp>
          <p:nvSpPr>
            <p:cNvPr id="1572" name="Google Shape;1572;p20"/>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20"/>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20"/>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20"/>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20"/>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20"/>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8" name="Google Shape;1578;p20"/>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579" name="Google Shape;1579;p20"/>
          <p:cNvSpPr txBox="1"/>
          <p:nvPr>
            <p:ph idx="2" type="title"/>
          </p:nvPr>
        </p:nvSpPr>
        <p:spPr>
          <a:xfrm>
            <a:off x="2322300" y="3012775"/>
            <a:ext cx="1978200" cy="446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3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580" name="Google Shape;1580;p20"/>
          <p:cNvSpPr txBox="1"/>
          <p:nvPr>
            <p:ph idx="1" type="subTitle"/>
          </p:nvPr>
        </p:nvSpPr>
        <p:spPr>
          <a:xfrm>
            <a:off x="2322300" y="3459175"/>
            <a:ext cx="1978200" cy="446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581" name="Google Shape;1581;p20"/>
          <p:cNvSpPr txBox="1"/>
          <p:nvPr>
            <p:ph idx="3" type="title"/>
          </p:nvPr>
        </p:nvSpPr>
        <p:spPr>
          <a:xfrm>
            <a:off x="4843504" y="3012775"/>
            <a:ext cx="1978200" cy="446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3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582" name="Google Shape;1582;p20"/>
          <p:cNvSpPr txBox="1"/>
          <p:nvPr>
            <p:ph idx="4" type="subTitle"/>
          </p:nvPr>
        </p:nvSpPr>
        <p:spPr>
          <a:xfrm>
            <a:off x="4843502" y="3459175"/>
            <a:ext cx="1978200" cy="446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78" name="Shape 78"/>
        <p:cNvGrpSpPr/>
        <p:nvPr/>
      </p:nvGrpSpPr>
      <p:grpSpPr>
        <a:xfrm>
          <a:off x="0" y="0"/>
          <a:ext cx="0" cy="0"/>
          <a:chOff x="0" y="0"/>
          <a:chExt cx="0" cy="0"/>
        </a:xfrm>
      </p:grpSpPr>
      <p:sp>
        <p:nvSpPr>
          <p:cNvPr id="79" name="Google Shape;79;p3"/>
          <p:cNvSpPr/>
          <p:nvPr/>
        </p:nvSpPr>
        <p:spPr>
          <a:xfrm>
            <a:off x="7453209" y="4121875"/>
            <a:ext cx="924274" cy="276897"/>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3"/>
          <p:cNvSpPr/>
          <p:nvPr/>
        </p:nvSpPr>
        <p:spPr>
          <a:xfrm>
            <a:off x="3225825" y="4121878"/>
            <a:ext cx="1346171" cy="403295"/>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 name="Google Shape;81;p3"/>
          <p:cNvGrpSpPr/>
          <p:nvPr/>
        </p:nvGrpSpPr>
        <p:grpSpPr>
          <a:xfrm>
            <a:off x="-104255" y="580342"/>
            <a:ext cx="6803710" cy="3944831"/>
            <a:chOff x="1057550" y="799600"/>
            <a:chExt cx="5674961" cy="3454923"/>
          </a:xfrm>
        </p:grpSpPr>
        <p:sp>
          <p:nvSpPr>
            <p:cNvPr id="82" name="Google Shape;82;p3"/>
            <p:cNvSpPr/>
            <p:nvPr/>
          </p:nvSpPr>
          <p:spPr>
            <a:xfrm>
              <a:off x="5111574" y="2690912"/>
              <a:ext cx="251133" cy="1496405"/>
            </a:xfrm>
            <a:custGeom>
              <a:rect b="b" l="l" r="r" t="t"/>
              <a:pathLst>
                <a:path extrusionOk="0" h="17280" w="2900">
                  <a:moveTo>
                    <a:pt x="2900" y="0"/>
                  </a:moveTo>
                  <a:lnTo>
                    <a:pt x="2900" y="0"/>
                  </a:lnTo>
                  <a:cubicBezTo>
                    <a:pt x="2900" y="1"/>
                    <a:pt x="2032" y="1347"/>
                    <a:pt x="1644" y="2854"/>
                  </a:cubicBezTo>
                  <a:cubicBezTo>
                    <a:pt x="1325" y="4155"/>
                    <a:pt x="1188" y="4771"/>
                    <a:pt x="1096" y="5684"/>
                  </a:cubicBezTo>
                  <a:cubicBezTo>
                    <a:pt x="868" y="3584"/>
                    <a:pt x="1" y="1804"/>
                    <a:pt x="1" y="1804"/>
                  </a:cubicBezTo>
                  <a:lnTo>
                    <a:pt x="1" y="1804"/>
                  </a:lnTo>
                  <a:cubicBezTo>
                    <a:pt x="1" y="1804"/>
                    <a:pt x="1051" y="7236"/>
                    <a:pt x="663" y="11938"/>
                  </a:cubicBezTo>
                  <a:cubicBezTo>
                    <a:pt x="298" y="16663"/>
                    <a:pt x="24" y="17256"/>
                    <a:pt x="24" y="17256"/>
                  </a:cubicBezTo>
                  <a:lnTo>
                    <a:pt x="2169" y="17279"/>
                  </a:lnTo>
                  <a:cubicBezTo>
                    <a:pt x="2169" y="17279"/>
                    <a:pt x="1941" y="15727"/>
                    <a:pt x="1690" y="11367"/>
                  </a:cubicBezTo>
                  <a:cubicBezTo>
                    <a:pt x="1553" y="8994"/>
                    <a:pt x="1530" y="6483"/>
                    <a:pt x="1873" y="4200"/>
                  </a:cubicBezTo>
                  <a:cubicBezTo>
                    <a:pt x="2169" y="2352"/>
                    <a:pt x="2900" y="1"/>
                    <a:pt x="2900"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3"/>
            <p:cNvSpPr/>
            <p:nvPr/>
          </p:nvSpPr>
          <p:spPr>
            <a:xfrm>
              <a:off x="4230001" y="995659"/>
              <a:ext cx="1871978" cy="1942469"/>
            </a:xfrm>
            <a:custGeom>
              <a:rect b="b" l="l" r="r" t="t"/>
              <a:pathLst>
                <a:path extrusionOk="0" h="22431" w="21617">
                  <a:moveTo>
                    <a:pt x="11587" y="1"/>
                  </a:moveTo>
                  <a:cubicBezTo>
                    <a:pt x="11017" y="1"/>
                    <a:pt x="10432" y="170"/>
                    <a:pt x="9930" y="540"/>
                  </a:cubicBezTo>
                  <a:cubicBezTo>
                    <a:pt x="8834" y="1339"/>
                    <a:pt x="8720" y="3188"/>
                    <a:pt x="8720" y="3188"/>
                  </a:cubicBezTo>
                  <a:cubicBezTo>
                    <a:pt x="8720" y="3188"/>
                    <a:pt x="8424" y="3084"/>
                    <a:pt x="7950" y="3084"/>
                  </a:cubicBezTo>
                  <a:cubicBezTo>
                    <a:pt x="7129" y="3084"/>
                    <a:pt x="5772" y="3397"/>
                    <a:pt x="4497" y="5105"/>
                  </a:cubicBezTo>
                  <a:cubicBezTo>
                    <a:pt x="2489" y="7821"/>
                    <a:pt x="4246" y="11725"/>
                    <a:pt x="4246" y="11725"/>
                  </a:cubicBezTo>
                  <a:cubicBezTo>
                    <a:pt x="4246" y="11725"/>
                    <a:pt x="3265" y="11725"/>
                    <a:pt x="2466" y="12501"/>
                  </a:cubicBezTo>
                  <a:cubicBezTo>
                    <a:pt x="1644" y="13254"/>
                    <a:pt x="1" y="16518"/>
                    <a:pt x="2169" y="19805"/>
                  </a:cubicBezTo>
                  <a:cubicBezTo>
                    <a:pt x="3207" y="21389"/>
                    <a:pt x="4563" y="21802"/>
                    <a:pt x="5696" y="21802"/>
                  </a:cubicBezTo>
                  <a:cubicBezTo>
                    <a:pt x="6930" y="21802"/>
                    <a:pt x="7898" y="21311"/>
                    <a:pt x="7898" y="21311"/>
                  </a:cubicBezTo>
                  <a:cubicBezTo>
                    <a:pt x="8624" y="22154"/>
                    <a:pt x="9349" y="22431"/>
                    <a:pt x="9990" y="22431"/>
                  </a:cubicBezTo>
                  <a:cubicBezTo>
                    <a:pt x="11224" y="22431"/>
                    <a:pt x="12144" y="21402"/>
                    <a:pt x="12144" y="21402"/>
                  </a:cubicBezTo>
                  <a:cubicBezTo>
                    <a:pt x="12962" y="21829"/>
                    <a:pt x="13864" y="22041"/>
                    <a:pt x="14745" y="22041"/>
                  </a:cubicBezTo>
                  <a:cubicBezTo>
                    <a:pt x="16642" y="22041"/>
                    <a:pt x="18436" y="21060"/>
                    <a:pt x="19060" y="19143"/>
                  </a:cubicBezTo>
                  <a:cubicBezTo>
                    <a:pt x="19973" y="16335"/>
                    <a:pt x="18398" y="13368"/>
                    <a:pt x="18398" y="13368"/>
                  </a:cubicBezTo>
                  <a:cubicBezTo>
                    <a:pt x="18398" y="13368"/>
                    <a:pt x="21525" y="12546"/>
                    <a:pt x="21571" y="10446"/>
                  </a:cubicBezTo>
                  <a:cubicBezTo>
                    <a:pt x="21616" y="8369"/>
                    <a:pt x="19357" y="8369"/>
                    <a:pt x="19357" y="8369"/>
                  </a:cubicBezTo>
                  <a:cubicBezTo>
                    <a:pt x="19357" y="8369"/>
                    <a:pt x="19699" y="7821"/>
                    <a:pt x="19927" y="7045"/>
                  </a:cubicBezTo>
                  <a:cubicBezTo>
                    <a:pt x="20178" y="6269"/>
                    <a:pt x="20315" y="3850"/>
                    <a:pt x="18193" y="2914"/>
                  </a:cubicBezTo>
                  <a:cubicBezTo>
                    <a:pt x="17695" y="2695"/>
                    <a:pt x="17212" y="2611"/>
                    <a:pt x="16763" y="2611"/>
                  </a:cubicBezTo>
                  <a:cubicBezTo>
                    <a:pt x="15295" y="2611"/>
                    <a:pt x="14198" y="3507"/>
                    <a:pt x="14198" y="3507"/>
                  </a:cubicBezTo>
                  <a:cubicBezTo>
                    <a:pt x="14198" y="3507"/>
                    <a:pt x="14609" y="2435"/>
                    <a:pt x="13810" y="1156"/>
                  </a:cubicBezTo>
                  <a:cubicBezTo>
                    <a:pt x="13362" y="428"/>
                    <a:pt x="12492" y="1"/>
                    <a:pt x="11587"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3"/>
            <p:cNvSpPr/>
            <p:nvPr/>
          </p:nvSpPr>
          <p:spPr>
            <a:xfrm>
              <a:off x="3204154" y="3254235"/>
              <a:ext cx="177958" cy="1000288"/>
            </a:xfrm>
            <a:custGeom>
              <a:rect b="b" l="l" r="r" t="t"/>
              <a:pathLst>
                <a:path extrusionOk="0" h="11551" w="2055">
                  <a:moveTo>
                    <a:pt x="2055" y="1"/>
                  </a:moveTo>
                  <a:cubicBezTo>
                    <a:pt x="2055" y="1"/>
                    <a:pt x="1416" y="914"/>
                    <a:pt x="1165" y="1918"/>
                  </a:cubicBezTo>
                  <a:cubicBezTo>
                    <a:pt x="936" y="2785"/>
                    <a:pt x="822" y="3196"/>
                    <a:pt x="754" y="3790"/>
                  </a:cubicBezTo>
                  <a:cubicBezTo>
                    <a:pt x="594" y="2397"/>
                    <a:pt x="1" y="1211"/>
                    <a:pt x="0" y="1210"/>
                  </a:cubicBezTo>
                  <a:lnTo>
                    <a:pt x="0" y="1210"/>
                  </a:lnTo>
                  <a:cubicBezTo>
                    <a:pt x="0" y="1211"/>
                    <a:pt x="731" y="4840"/>
                    <a:pt x="457" y="7990"/>
                  </a:cubicBezTo>
                  <a:cubicBezTo>
                    <a:pt x="183" y="11139"/>
                    <a:pt x="0" y="11550"/>
                    <a:pt x="0" y="11550"/>
                  </a:cubicBezTo>
                  <a:lnTo>
                    <a:pt x="1507" y="11550"/>
                  </a:lnTo>
                  <a:cubicBezTo>
                    <a:pt x="1507" y="11550"/>
                    <a:pt x="1370" y="10523"/>
                    <a:pt x="1187" y="7624"/>
                  </a:cubicBezTo>
                  <a:cubicBezTo>
                    <a:pt x="1073" y="6004"/>
                    <a:pt x="1073" y="4337"/>
                    <a:pt x="1324" y="2808"/>
                  </a:cubicBezTo>
                  <a:cubicBezTo>
                    <a:pt x="1530" y="1576"/>
                    <a:pt x="2055" y="1"/>
                    <a:pt x="2055"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3"/>
            <p:cNvSpPr/>
            <p:nvPr/>
          </p:nvSpPr>
          <p:spPr>
            <a:xfrm>
              <a:off x="2579519" y="2120487"/>
              <a:ext cx="1324422" cy="1299482"/>
            </a:xfrm>
            <a:custGeom>
              <a:rect b="b" l="l" r="r" t="t"/>
              <a:pathLst>
                <a:path extrusionOk="0" h="15006" w="15294">
                  <a:moveTo>
                    <a:pt x="8180" y="1"/>
                  </a:moveTo>
                  <a:cubicBezTo>
                    <a:pt x="7778" y="1"/>
                    <a:pt x="7366" y="111"/>
                    <a:pt x="7008" y="356"/>
                  </a:cubicBezTo>
                  <a:cubicBezTo>
                    <a:pt x="6232" y="881"/>
                    <a:pt x="6163" y="2137"/>
                    <a:pt x="6163" y="2137"/>
                  </a:cubicBezTo>
                  <a:cubicBezTo>
                    <a:pt x="6163" y="2137"/>
                    <a:pt x="5950" y="2065"/>
                    <a:pt x="5610" y="2065"/>
                  </a:cubicBezTo>
                  <a:cubicBezTo>
                    <a:pt x="5026" y="2065"/>
                    <a:pt x="4068" y="2275"/>
                    <a:pt x="3173" y="3415"/>
                  </a:cubicBezTo>
                  <a:cubicBezTo>
                    <a:pt x="1758" y="5218"/>
                    <a:pt x="2991" y="7843"/>
                    <a:pt x="2991" y="7843"/>
                  </a:cubicBezTo>
                  <a:cubicBezTo>
                    <a:pt x="2991" y="7843"/>
                    <a:pt x="2306" y="7843"/>
                    <a:pt x="1735" y="8345"/>
                  </a:cubicBezTo>
                  <a:cubicBezTo>
                    <a:pt x="1142" y="8870"/>
                    <a:pt x="1" y="11038"/>
                    <a:pt x="1530" y="13252"/>
                  </a:cubicBezTo>
                  <a:cubicBezTo>
                    <a:pt x="2261" y="14310"/>
                    <a:pt x="3221" y="14587"/>
                    <a:pt x="4024" y="14587"/>
                  </a:cubicBezTo>
                  <a:cubicBezTo>
                    <a:pt x="4902" y="14587"/>
                    <a:pt x="5593" y="14257"/>
                    <a:pt x="5593" y="14257"/>
                  </a:cubicBezTo>
                  <a:cubicBezTo>
                    <a:pt x="6102" y="14820"/>
                    <a:pt x="6613" y="15005"/>
                    <a:pt x="7065" y="15005"/>
                  </a:cubicBezTo>
                  <a:cubicBezTo>
                    <a:pt x="7932" y="15005"/>
                    <a:pt x="8583" y="14325"/>
                    <a:pt x="8583" y="14325"/>
                  </a:cubicBezTo>
                  <a:cubicBezTo>
                    <a:pt x="9169" y="14607"/>
                    <a:pt x="9812" y="14747"/>
                    <a:pt x="10438" y="14747"/>
                  </a:cubicBezTo>
                  <a:cubicBezTo>
                    <a:pt x="11787" y="14747"/>
                    <a:pt x="13054" y="14097"/>
                    <a:pt x="13490" y="12819"/>
                  </a:cubicBezTo>
                  <a:cubicBezTo>
                    <a:pt x="14129" y="10924"/>
                    <a:pt x="13011" y="8938"/>
                    <a:pt x="13011" y="8938"/>
                  </a:cubicBezTo>
                  <a:cubicBezTo>
                    <a:pt x="13011" y="8938"/>
                    <a:pt x="15225" y="8391"/>
                    <a:pt x="15271" y="6998"/>
                  </a:cubicBezTo>
                  <a:cubicBezTo>
                    <a:pt x="15294" y="5583"/>
                    <a:pt x="13696" y="5583"/>
                    <a:pt x="13696" y="5583"/>
                  </a:cubicBezTo>
                  <a:cubicBezTo>
                    <a:pt x="13696" y="5583"/>
                    <a:pt x="13924" y="5218"/>
                    <a:pt x="14107" y="4716"/>
                  </a:cubicBezTo>
                  <a:cubicBezTo>
                    <a:pt x="14266" y="4191"/>
                    <a:pt x="14381" y="2570"/>
                    <a:pt x="12874" y="1954"/>
                  </a:cubicBezTo>
                  <a:cubicBezTo>
                    <a:pt x="12517" y="1802"/>
                    <a:pt x="12169" y="1744"/>
                    <a:pt x="11848" y="1744"/>
                  </a:cubicBezTo>
                  <a:cubicBezTo>
                    <a:pt x="10814" y="1744"/>
                    <a:pt x="10044" y="2342"/>
                    <a:pt x="10044" y="2342"/>
                  </a:cubicBezTo>
                  <a:cubicBezTo>
                    <a:pt x="10044" y="2342"/>
                    <a:pt x="10340" y="1634"/>
                    <a:pt x="9770" y="767"/>
                  </a:cubicBezTo>
                  <a:cubicBezTo>
                    <a:pt x="9446" y="288"/>
                    <a:pt x="8827" y="1"/>
                    <a:pt x="8180"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3"/>
            <p:cNvSpPr/>
            <p:nvPr/>
          </p:nvSpPr>
          <p:spPr>
            <a:xfrm>
              <a:off x="2032043" y="2635575"/>
              <a:ext cx="276766" cy="1618940"/>
            </a:xfrm>
            <a:custGeom>
              <a:rect b="b" l="l" r="r" t="t"/>
              <a:pathLst>
                <a:path extrusionOk="0" h="18695" w="3196">
                  <a:moveTo>
                    <a:pt x="3196" y="0"/>
                  </a:moveTo>
                  <a:cubicBezTo>
                    <a:pt x="3195" y="1"/>
                    <a:pt x="2237" y="1461"/>
                    <a:pt x="1826" y="3105"/>
                  </a:cubicBezTo>
                  <a:cubicBezTo>
                    <a:pt x="1461" y="4497"/>
                    <a:pt x="1301" y="5159"/>
                    <a:pt x="1187" y="6140"/>
                  </a:cubicBezTo>
                  <a:cubicBezTo>
                    <a:pt x="936" y="3858"/>
                    <a:pt x="0" y="1964"/>
                    <a:pt x="0" y="1963"/>
                  </a:cubicBezTo>
                  <a:lnTo>
                    <a:pt x="0" y="1963"/>
                  </a:lnTo>
                  <a:cubicBezTo>
                    <a:pt x="0" y="1964"/>
                    <a:pt x="1164" y="7830"/>
                    <a:pt x="730" y="12942"/>
                  </a:cubicBezTo>
                  <a:cubicBezTo>
                    <a:pt x="297" y="18032"/>
                    <a:pt x="23" y="18694"/>
                    <a:pt x="23" y="18694"/>
                  </a:cubicBezTo>
                  <a:lnTo>
                    <a:pt x="2374" y="18694"/>
                  </a:lnTo>
                  <a:cubicBezTo>
                    <a:pt x="2374" y="18694"/>
                    <a:pt x="2146" y="17028"/>
                    <a:pt x="1849" y="12326"/>
                  </a:cubicBezTo>
                  <a:cubicBezTo>
                    <a:pt x="1689" y="9724"/>
                    <a:pt x="1666" y="7031"/>
                    <a:pt x="2077" y="4543"/>
                  </a:cubicBezTo>
                  <a:cubicBezTo>
                    <a:pt x="2374" y="2534"/>
                    <a:pt x="3195" y="1"/>
                    <a:pt x="3196"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3"/>
            <p:cNvSpPr/>
            <p:nvPr/>
          </p:nvSpPr>
          <p:spPr>
            <a:xfrm>
              <a:off x="1057550" y="799600"/>
              <a:ext cx="2067602" cy="2103540"/>
            </a:xfrm>
            <a:custGeom>
              <a:rect b="b" l="l" r="r" t="t"/>
              <a:pathLst>
                <a:path extrusionOk="0" h="24291" w="23876">
                  <a:moveTo>
                    <a:pt x="12789" y="1"/>
                  </a:moveTo>
                  <a:cubicBezTo>
                    <a:pt x="12158" y="1"/>
                    <a:pt x="11511" y="185"/>
                    <a:pt x="10956" y="590"/>
                  </a:cubicBezTo>
                  <a:cubicBezTo>
                    <a:pt x="9747" y="1435"/>
                    <a:pt x="9632" y="3443"/>
                    <a:pt x="9632" y="3443"/>
                  </a:cubicBezTo>
                  <a:cubicBezTo>
                    <a:pt x="9632" y="3443"/>
                    <a:pt x="9313" y="3337"/>
                    <a:pt x="8801" y="3337"/>
                  </a:cubicBezTo>
                  <a:cubicBezTo>
                    <a:pt x="7890" y="3337"/>
                    <a:pt x="6370" y="3673"/>
                    <a:pt x="4953" y="5543"/>
                  </a:cubicBezTo>
                  <a:cubicBezTo>
                    <a:pt x="2739" y="8465"/>
                    <a:pt x="4679" y="12688"/>
                    <a:pt x="4679" y="12688"/>
                  </a:cubicBezTo>
                  <a:cubicBezTo>
                    <a:pt x="4679" y="12688"/>
                    <a:pt x="3607" y="12688"/>
                    <a:pt x="2716" y="13532"/>
                  </a:cubicBezTo>
                  <a:cubicBezTo>
                    <a:pt x="1803" y="14354"/>
                    <a:pt x="0" y="17892"/>
                    <a:pt x="2397" y="21452"/>
                  </a:cubicBezTo>
                  <a:cubicBezTo>
                    <a:pt x="3540" y="23163"/>
                    <a:pt x="5032" y="23610"/>
                    <a:pt x="6280" y="23610"/>
                  </a:cubicBezTo>
                  <a:cubicBezTo>
                    <a:pt x="7646" y="23610"/>
                    <a:pt x="8719" y="23073"/>
                    <a:pt x="8719" y="23073"/>
                  </a:cubicBezTo>
                  <a:cubicBezTo>
                    <a:pt x="9518" y="23989"/>
                    <a:pt x="10320" y="24290"/>
                    <a:pt x="11028" y="24290"/>
                  </a:cubicBezTo>
                  <a:cubicBezTo>
                    <a:pt x="12384" y="24290"/>
                    <a:pt x="13399" y="23187"/>
                    <a:pt x="13399" y="23187"/>
                  </a:cubicBezTo>
                  <a:cubicBezTo>
                    <a:pt x="14310" y="23643"/>
                    <a:pt x="15311" y="23869"/>
                    <a:pt x="16286" y="23869"/>
                  </a:cubicBezTo>
                  <a:cubicBezTo>
                    <a:pt x="18385" y="23869"/>
                    <a:pt x="20359" y="22818"/>
                    <a:pt x="21045" y="20745"/>
                  </a:cubicBezTo>
                  <a:cubicBezTo>
                    <a:pt x="22072" y="17709"/>
                    <a:pt x="20315" y="14491"/>
                    <a:pt x="20315" y="14491"/>
                  </a:cubicBezTo>
                  <a:cubicBezTo>
                    <a:pt x="20315" y="14491"/>
                    <a:pt x="23761" y="13578"/>
                    <a:pt x="23830" y="11318"/>
                  </a:cubicBezTo>
                  <a:cubicBezTo>
                    <a:pt x="23875" y="9058"/>
                    <a:pt x="21365" y="9058"/>
                    <a:pt x="21365" y="9058"/>
                  </a:cubicBezTo>
                  <a:cubicBezTo>
                    <a:pt x="21365" y="9058"/>
                    <a:pt x="21753" y="8465"/>
                    <a:pt x="22004" y="7620"/>
                  </a:cubicBezTo>
                  <a:cubicBezTo>
                    <a:pt x="22278" y="6799"/>
                    <a:pt x="22437" y="4174"/>
                    <a:pt x="20109" y="3147"/>
                  </a:cubicBezTo>
                  <a:cubicBezTo>
                    <a:pt x="19565" y="2914"/>
                    <a:pt x="19035" y="2825"/>
                    <a:pt x="18542" y="2825"/>
                  </a:cubicBezTo>
                  <a:cubicBezTo>
                    <a:pt x="16908" y="2825"/>
                    <a:pt x="15681" y="3809"/>
                    <a:pt x="15681" y="3809"/>
                  </a:cubicBezTo>
                  <a:cubicBezTo>
                    <a:pt x="15681" y="3809"/>
                    <a:pt x="16138" y="2644"/>
                    <a:pt x="15247" y="1252"/>
                  </a:cubicBezTo>
                  <a:cubicBezTo>
                    <a:pt x="14757" y="467"/>
                    <a:pt x="13793" y="1"/>
                    <a:pt x="12789"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3"/>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3"/>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 name="Google Shape;90;p3"/>
          <p:cNvGrpSpPr/>
          <p:nvPr/>
        </p:nvGrpSpPr>
        <p:grpSpPr>
          <a:xfrm flipH="1">
            <a:off x="-32638" y="4342881"/>
            <a:ext cx="9209282" cy="850165"/>
            <a:chOff x="-65250" y="4195449"/>
            <a:chExt cx="9209282" cy="989254"/>
          </a:xfrm>
        </p:grpSpPr>
        <p:sp>
          <p:nvSpPr>
            <p:cNvPr id="91" name="Google Shape;91;p3"/>
            <p:cNvSpPr/>
            <p:nvPr/>
          </p:nvSpPr>
          <p:spPr>
            <a:xfrm>
              <a:off x="-65250" y="4195449"/>
              <a:ext cx="9209282" cy="941279"/>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3"/>
            <p:cNvSpPr/>
            <p:nvPr/>
          </p:nvSpPr>
          <p:spPr>
            <a:xfrm>
              <a:off x="-65250" y="4243424"/>
              <a:ext cx="9209282" cy="941279"/>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 name="Google Shape;93;p3"/>
          <p:cNvGrpSpPr/>
          <p:nvPr/>
        </p:nvGrpSpPr>
        <p:grpSpPr>
          <a:xfrm>
            <a:off x="6929894" y="-443897"/>
            <a:ext cx="3642618" cy="5587341"/>
            <a:chOff x="6929894" y="-443897"/>
            <a:chExt cx="3642618" cy="5587341"/>
          </a:xfrm>
        </p:grpSpPr>
        <p:grpSp>
          <p:nvGrpSpPr>
            <p:cNvPr id="94" name="Google Shape;94;p3"/>
            <p:cNvGrpSpPr/>
            <p:nvPr/>
          </p:nvGrpSpPr>
          <p:grpSpPr>
            <a:xfrm>
              <a:off x="6929894" y="-443897"/>
              <a:ext cx="3642618" cy="5587341"/>
              <a:chOff x="6023750" y="837325"/>
              <a:chExt cx="946700" cy="1452125"/>
            </a:xfrm>
          </p:grpSpPr>
          <p:sp>
            <p:nvSpPr>
              <p:cNvPr id="95" name="Google Shape;95;p3"/>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3"/>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3"/>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3"/>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3"/>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3"/>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3"/>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3"/>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3"/>
              <p:cNvSpPr/>
              <p:nvPr/>
            </p:nvSpPr>
            <p:spPr>
              <a:xfrm>
                <a:off x="6268000" y="1538475"/>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3"/>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3"/>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3"/>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3"/>
              <p:cNvSpPr/>
              <p:nvPr/>
            </p:nvSpPr>
            <p:spPr>
              <a:xfrm>
                <a:off x="6307350" y="1555025"/>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3"/>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3"/>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3"/>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3"/>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3"/>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3"/>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3"/>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3"/>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3"/>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3"/>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 name="Google Shape;118;p3"/>
            <p:cNvGrpSpPr/>
            <p:nvPr/>
          </p:nvGrpSpPr>
          <p:grpSpPr>
            <a:xfrm>
              <a:off x="8101470" y="580345"/>
              <a:ext cx="329435" cy="403294"/>
              <a:chOff x="2475700" y="1365050"/>
              <a:chExt cx="230600" cy="282300"/>
            </a:xfrm>
          </p:grpSpPr>
          <p:sp>
            <p:nvSpPr>
              <p:cNvPr id="119" name="Google Shape;119;p3"/>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3"/>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3"/>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3"/>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3"/>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3"/>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 name="Google Shape;125;p3"/>
            <p:cNvGrpSpPr/>
            <p:nvPr/>
          </p:nvGrpSpPr>
          <p:grpSpPr>
            <a:xfrm rot="-1062645">
              <a:off x="8696569" y="410430"/>
              <a:ext cx="329437" cy="403297"/>
              <a:chOff x="2475700" y="1365050"/>
              <a:chExt cx="230600" cy="282300"/>
            </a:xfrm>
          </p:grpSpPr>
          <p:sp>
            <p:nvSpPr>
              <p:cNvPr id="126" name="Google Shape;126;p3"/>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3"/>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3"/>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3"/>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3"/>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3"/>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2" name="Google Shape;132;p3"/>
          <p:cNvGrpSpPr/>
          <p:nvPr/>
        </p:nvGrpSpPr>
        <p:grpSpPr>
          <a:xfrm>
            <a:off x="-748159" y="-67450"/>
            <a:ext cx="1468163" cy="3431963"/>
            <a:chOff x="-748159" y="-67450"/>
            <a:chExt cx="1468163" cy="3431963"/>
          </a:xfrm>
        </p:grpSpPr>
        <p:grpSp>
          <p:nvGrpSpPr>
            <p:cNvPr id="133" name="Google Shape;133;p3"/>
            <p:cNvGrpSpPr/>
            <p:nvPr/>
          </p:nvGrpSpPr>
          <p:grpSpPr>
            <a:xfrm>
              <a:off x="-748159" y="-67450"/>
              <a:ext cx="1265897" cy="2458040"/>
              <a:chOff x="-748159" y="-67450"/>
              <a:chExt cx="1265897" cy="2458040"/>
            </a:xfrm>
          </p:grpSpPr>
          <p:sp>
            <p:nvSpPr>
              <p:cNvPr id="134" name="Google Shape;134;p3"/>
              <p:cNvSpPr/>
              <p:nvPr/>
            </p:nvSpPr>
            <p:spPr>
              <a:xfrm>
                <a:off x="-748159" y="-67450"/>
                <a:ext cx="1265897" cy="2458040"/>
              </a:xfrm>
              <a:custGeom>
                <a:rect b="b" l="l" r="r" t="t"/>
                <a:pathLst>
                  <a:path extrusionOk="0" h="38827" w="19996">
                    <a:moveTo>
                      <a:pt x="6232" y="0"/>
                    </a:moveTo>
                    <a:cubicBezTo>
                      <a:pt x="3630" y="9769"/>
                      <a:pt x="0" y="25998"/>
                      <a:pt x="913" y="38621"/>
                    </a:cubicBezTo>
                    <a:lnTo>
                      <a:pt x="6939" y="38826"/>
                    </a:lnTo>
                    <a:cubicBezTo>
                      <a:pt x="6939" y="38826"/>
                      <a:pt x="6779" y="26569"/>
                      <a:pt x="7966" y="14038"/>
                    </a:cubicBezTo>
                    <a:cubicBezTo>
                      <a:pt x="13559" y="9701"/>
                      <a:pt x="17804" y="3607"/>
                      <a:pt x="19995" y="0"/>
                    </a:cubicBezTo>
                    <a:lnTo>
                      <a:pt x="16024" y="0"/>
                    </a:lnTo>
                    <a:cubicBezTo>
                      <a:pt x="14220" y="4018"/>
                      <a:pt x="11048" y="6277"/>
                      <a:pt x="8742" y="7441"/>
                    </a:cubicBezTo>
                    <a:cubicBezTo>
                      <a:pt x="9108" y="4839"/>
                      <a:pt x="9564" y="2328"/>
                      <a:pt x="10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3"/>
              <p:cNvSpPr/>
              <p:nvPr/>
            </p:nvSpPr>
            <p:spPr>
              <a:xfrm>
                <a:off x="-359452" y="-67450"/>
                <a:ext cx="877189" cy="2458040"/>
              </a:xfrm>
              <a:custGeom>
                <a:rect b="b" l="l" r="r" t="t"/>
                <a:pathLst>
                  <a:path extrusionOk="0" h="38827" w="13856">
                    <a:moveTo>
                      <a:pt x="13170" y="0"/>
                    </a:moveTo>
                    <a:cubicBezTo>
                      <a:pt x="10979" y="3607"/>
                      <a:pt x="6757" y="9701"/>
                      <a:pt x="1164" y="14038"/>
                    </a:cubicBezTo>
                    <a:cubicBezTo>
                      <a:pt x="0" y="26249"/>
                      <a:pt x="114" y="38210"/>
                      <a:pt x="137" y="38803"/>
                    </a:cubicBezTo>
                    <a:lnTo>
                      <a:pt x="799" y="38826"/>
                    </a:lnTo>
                    <a:cubicBezTo>
                      <a:pt x="799" y="38826"/>
                      <a:pt x="639" y="26569"/>
                      <a:pt x="1826" y="14038"/>
                    </a:cubicBezTo>
                    <a:cubicBezTo>
                      <a:pt x="7419" y="9701"/>
                      <a:pt x="11664" y="3607"/>
                      <a:pt x="138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3"/>
              <p:cNvSpPr/>
              <p:nvPr/>
            </p:nvSpPr>
            <p:spPr>
              <a:xfrm>
                <a:off x="-370151" y="31563"/>
                <a:ext cx="116296" cy="221513"/>
              </a:xfrm>
              <a:custGeom>
                <a:rect b="b" l="l" r="r" t="t"/>
                <a:pathLst>
                  <a:path extrusionOk="0" h="3499" w="1837">
                    <a:moveTo>
                      <a:pt x="1255" y="0"/>
                    </a:moveTo>
                    <a:cubicBezTo>
                      <a:pt x="692" y="0"/>
                      <a:pt x="0" y="3194"/>
                      <a:pt x="398" y="3481"/>
                    </a:cubicBezTo>
                    <a:cubicBezTo>
                      <a:pt x="414" y="3492"/>
                      <a:pt x="431" y="3498"/>
                      <a:pt x="450" y="3498"/>
                    </a:cubicBezTo>
                    <a:cubicBezTo>
                      <a:pt x="890" y="3498"/>
                      <a:pt x="1836" y="208"/>
                      <a:pt x="1311" y="11"/>
                    </a:cubicBezTo>
                    <a:cubicBezTo>
                      <a:pt x="1292" y="4"/>
                      <a:pt x="1273" y="0"/>
                      <a:pt x="12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3"/>
              <p:cNvSpPr/>
              <p:nvPr/>
            </p:nvSpPr>
            <p:spPr>
              <a:xfrm>
                <a:off x="-505439" y="1279285"/>
                <a:ext cx="226957" cy="99773"/>
              </a:xfrm>
              <a:custGeom>
                <a:rect b="b" l="l" r="r" t="t"/>
                <a:pathLst>
                  <a:path extrusionOk="0" h="1576" w="3585">
                    <a:moveTo>
                      <a:pt x="1" y="0"/>
                    </a:moveTo>
                    <a:lnTo>
                      <a:pt x="3493" y="1575"/>
                    </a:lnTo>
                    <a:cubicBezTo>
                      <a:pt x="3516" y="1050"/>
                      <a:pt x="3539" y="525"/>
                      <a:pt x="358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3"/>
              <p:cNvSpPr/>
              <p:nvPr/>
            </p:nvSpPr>
            <p:spPr>
              <a:xfrm>
                <a:off x="-473975" y="919130"/>
                <a:ext cx="220057" cy="110218"/>
              </a:xfrm>
              <a:custGeom>
                <a:rect b="b" l="l" r="r" t="t"/>
                <a:pathLst>
                  <a:path extrusionOk="0" h="1741" w="3476">
                    <a:moveTo>
                      <a:pt x="33" y="0"/>
                    </a:moveTo>
                    <a:cubicBezTo>
                      <a:pt x="10" y="0"/>
                      <a:pt x="1" y="2"/>
                      <a:pt x="6" y="6"/>
                    </a:cubicBezTo>
                    <a:cubicBezTo>
                      <a:pt x="75" y="52"/>
                      <a:pt x="1786" y="942"/>
                      <a:pt x="3361" y="1741"/>
                    </a:cubicBezTo>
                    <a:cubicBezTo>
                      <a:pt x="3384" y="1284"/>
                      <a:pt x="3430" y="828"/>
                      <a:pt x="3476" y="371"/>
                    </a:cubicBezTo>
                    <a:cubicBezTo>
                      <a:pt x="2259" y="224"/>
                      <a:pt x="291" y="0"/>
                      <a:pt x="33"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3"/>
              <p:cNvSpPr/>
              <p:nvPr/>
            </p:nvSpPr>
            <p:spPr>
              <a:xfrm>
                <a:off x="-587801" y="1487376"/>
                <a:ext cx="296342" cy="75209"/>
              </a:xfrm>
              <a:custGeom>
                <a:rect b="b" l="l" r="r" t="t"/>
                <a:pathLst>
                  <a:path extrusionOk="0" h="1188" w="4681">
                    <a:moveTo>
                      <a:pt x="1" y="0"/>
                    </a:moveTo>
                    <a:cubicBezTo>
                      <a:pt x="1" y="0"/>
                      <a:pt x="3082" y="799"/>
                      <a:pt x="4657" y="1187"/>
                    </a:cubicBezTo>
                    <a:cubicBezTo>
                      <a:pt x="4657" y="982"/>
                      <a:pt x="4680" y="776"/>
                      <a:pt x="4680" y="548"/>
                    </a:cubicBezTo>
                    <a:cubicBezTo>
                      <a:pt x="3128" y="343"/>
                      <a:pt x="1" y="0"/>
                      <a:pt x="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 name="Google Shape;140;p3"/>
            <p:cNvGrpSpPr/>
            <p:nvPr/>
          </p:nvGrpSpPr>
          <p:grpSpPr>
            <a:xfrm>
              <a:off x="-473595" y="-67450"/>
              <a:ext cx="1193600" cy="3431963"/>
              <a:chOff x="-473595" y="-67450"/>
              <a:chExt cx="1193600" cy="3431963"/>
            </a:xfrm>
          </p:grpSpPr>
          <p:sp>
            <p:nvSpPr>
              <p:cNvPr id="141" name="Google Shape;141;p3"/>
              <p:cNvSpPr/>
              <p:nvPr/>
            </p:nvSpPr>
            <p:spPr>
              <a:xfrm>
                <a:off x="-473595" y="-67450"/>
                <a:ext cx="1193600" cy="3431963"/>
              </a:xfrm>
              <a:custGeom>
                <a:rect b="b" l="l" r="r" t="t"/>
                <a:pathLst>
                  <a:path extrusionOk="0" h="54211" w="18854">
                    <a:moveTo>
                      <a:pt x="8582" y="0"/>
                    </a:moveTo>
                    <a:cubicBezTo>
                      <a:pt x="7007" y="11436"/>
                      <a:pt x="8240" y="18032"/>
                      <a:pt x="9404" y="21388"/>
                    </a:cubicBezTo>
                    <a:cubicBezTo>
                      <a:pt x="9153" y="22164"/>
                      <a:pt x="8902" y="22894"/>
                      <a:pt x="8651" y="23533"/>
                    </a:cubicBezTo>
                    <a:cubicBezTo>
                      <a:pt x="5433" y="31727"/>
                      <a:pt x="0" y="51768"/>
                      <a:pt x="0" y="51768"/>
                    </a:cubicBezTo>
                    <a:lnTo>
                      <a:pt x="6916" y="54210"/>
                    </a:lnTo>
                    <a:cubicBezTo>
                      <a:pt x="6916" y="54210"/>
                      <a:pt x="9404" y="33736"/>
                      <a:pt x="13421" y="21890"/>
                    </a:cubicBezTo>
                    <a:cubicBezTo>
                      <a:pt x="16252" y="13536"/>
                      <a:pt x="17735" y="5433"/>
                      <a:pt x="18854" y="0"/>
                    </a:cubicBezTo>
                    <a:lnTo>
                      <a:pt x="14996" y="0"/>
                    </a:lnTo>
                    <a:cubicBezTo>
                      <a:pt x="14106" y="3949"/>
                      <a:pt x="12851" y="9290"/>
                      <a:pt x="11550" y="14175"/>
                    </a:cubicBezTo>
                    <a:cubicBezTo>
                      <a:pt x="10728" y="10637"/>
                      <a:pt x="10796" y="4976"/>
                      <a:pt x="110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3"/>
              <p:cNvSpPr/>
              <p:nvPr/>
            </p:nvSpPr>
            <p:spPr>
              <a:xfrm>
                <a:off x="-77672" y="-67450"/>
                <a:ext cx="797675" cy="3431963"/>
              </a:xfrm>
              <a:custGeom>
                <a:rect b="b" l="l" r="r" t="t"/>
                <a:pathLst>
                  <a:path extrusionOk="0" h="54211" w="12600">
                    <a:moveTo>
                      <a:pt x="11938" y="0"/>
                    </a:moveTo>
                    <a:cubicBezTo>
                      <a:pt x="10797" y="5433"/>
                      <a:pt x="9336" y="13536"/>
                      <a:pt x="6505" y="21890"/>
                    </a:cubicBezTo>
                    <a:cubicBezTo>
                      <a:pt x="2716" y="33006"/>
                      <a:pt x="297" y="51722"/>
                      <a:pt x="0" y="53982"/>
                    </a:cubicBezTo>
                    <a:lnTo>
                      <a:pt x="662" y="54210"/>
                    </a:lnTo>
                    <a:cubicBezTo>
                      <a:pt x="662" y="54210"/>
                      <a:pt x="3150" y="33736"/>
                      <a:pt x="7167" y="21890"/>
                    </a:cubicBezTo>
                    <a:cubicBezTo>
                      <a:pt x="9998" y="13536"/>
                      <a:pt x="11481" y="5433"/>
                      <a:pt x="12600" y="0"/>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3"/>
              <p:cNvSpPr/>
              <p:nvPr/>
            </p:nvSpPr>
            <p:spPr>
              <a:xfrm>
                <a:off x="52362" y="33715"/>
                <a:ext cx="92556" cy="37605"/>
              </a:xfrm>
              <a:custGeom>
                <a:rect b="b" l="l" r="r" t="t"/>
                <a:pathLst>
                  <a:path extrusionOk="0" h="594" w="1462">
                    <a:moveTo>
                      <a:pt x="69" y="0"/>
                    </a:moveTo>
                    <a:cubicBezTo>
                      <a:pt x="46" y="205"/>
                      <a:pt x="23" y="411"/>
                      <a:pt x="1" y="593"/>
                    </a:cubicBezTo>
                    <a:lnTo>
                      <a:pt x="1461"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3"/>
              <p:cNvSpPr/>
              <p:nvPr/>
            </p:nvSpPr>
            <p:spPr>
              <a:xfrm>
                <a:off x="45145" y="933944"/>
                <a:ext cx="99773" cy="101165"/>
              </a:xfrm>
              <a:custGeom>
                <a:rect b="b" l="l" r="r" t="t"/>
                <a:pathLst>
                  <a:path extrusionOk="0" h="1598" w="1576">
                    <a:moveTo>
                      <a:pt x="1575" y="0"/>
                    </a:moveTo>
                    <a:lnTo>
                      <a:pt x="0" y="69"/>
                    </a:lnTo>
                    <a:cubicBezTo>
                      <a:pt x="69" y="616"/>
                      <a:pt x="137" y="1119"/>
                      <a:pt x="229" y="1598"/>
                    </a:cubicBezTo>
                    <a:lnTo>
                      <a:pt x="1575"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3"/>
              <p:cNvSpPr/>
              <p:nvPr/>
            </p:nvSpPr>
            <p:spPr>
              <a:xfrm>
                <a:off x="23493" y="644947"/>
                <a:ext cx="111295" cy="76602"/>
              </a:xfrm>
              <a:custGeom>
                <a:rect b="b" l="l" r="r" t="t"/>
                <a:pathLst>
                  <a:path extrusionOk="0" h="1210" w="1758">
                    <a:moveTo>
                      <a:pt x="1758" y="0"/>
                    </a:moveTo>
                    <a:lnTo>
                      <a:pt x="0" y="502"/>
                    </a:lnTo>
                    <a:cubicBezTo>
                      <a:pt x="23" y="753"/>
                      <a:pt x="23" y="982"/>
                      <a:pt x="46" y="1210"/>
                    </a:cubicBezTo>
                    <a:lnTo>
                      <a:pt x="1758"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3"/>
              <p:cNvSpPr/>
              <p:nvPr/>
            </p:nvSpPr>
            <p:spPr>
              <a:xfrm>
                <a:off x="121746" y="530740"/>
                <a:ext cx="102621" cy="50646"/>
              </a:xfrm>
              <a:custGeom>
                <a:rect b="b" l="l" r="r" t="t"/>
                <a:pathLst>
                  <a:path extrusionOk="0" h="800" w="1621">
                    <a:moveTo>
                      <a:pt x="1575" y="1"/>
                    </a:moveTo>
                    <a:lnTo>
                      <a:pt x="0" y="663"/>
                    </a:lnTo>
                    <a:lnTo>
                      <a:pt x="1621" y="800"/>
                    </a:lnTo>
                    <a:cubicBezTo>
                      <a:pt x="1598" y="549"/>
                      <a:pt x="1575" y="275"/>
                      <a:pt x="1575"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3"/>
              <p:cNvSpPr/>
              <p:nvPr/>
            </p:nvSpPr>
            <p:spPr>
              <a:xfrm>
                <a:off x="144854" y="-50104"/>
                <a:ext cx="82426" cy="40517"/>
              </a:xfrm>
              <a:custGeom>
                <a:rect b="b" l="l" r="r" t="t"/>
                <a:pathLst>
                  <a:path extrusionOk="0" h="640" w="1302">
                    <a:moveTo>
                      <a:pt x="0" y="0"/>
                    </a:moveTo>
                    <a:lnTo>
                      <a:pt x="1256" y="639"/>
                    </a:lnTo>
                    <a:cubicBezTo>
                      <a:pt x="1279" y="434"/>
                      <a:pt x="1279" y="206"/>
                      <a:pt x="130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3"/>
              <p:cNvSpPr/>
              <p:nvPr/>
            </p:nvSpPr>
            <p:spPr>
              <a:xfrm>
                <a:off x="336358" y="645770"/>
                <a:ext cx="116422" cy="221386"/>
              </a:xfrm>
              <a:custGeom>
                <a:rect b="b" l="l" r="r" t="t"/>
                <a:pathLst>
                  <a:path extrusionOk="0" h="3497" w="1839">
                    <a:moveTo>
                      <a:pt x="1261" y="1"/>
                    </a:moveTo>
                    <a:cubicBezTo>
                      <a:pt x="698" y="1"/>
                      <a:pt x="0" y="3191"/>
                      <a:pt x="399" y="3479"/>
                    </a:cubicBezTo>
                    <a:cubicBezTo>
                      <a:pt x="416" y="3491"/>
                      <a:pt x="433" y="3497"/>
                      <a:pt x="451" y="3497"/>
                    </a:cubicBezTo>
                    <a:cubicBezTo>
                      <a:pt x="891" y="3497"/>
                      <a:pt x="1838" y="207"/>
                      <a:pt x="1312" y="10"/>
                    </a:cubicBezTo>
                    <a:cubicBezTo>
                      <a:pt x="1295" y="4"/>
                      <a:pt x="1278" y="1"/>
                      <a:pt x="1261"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3"/>
              <p:cNvSpPr/>
              <p:nvPr/>
            </p:nvSpPr>
            <p:spPr>
              <a:xfrm>
                <a:off x="58439" y="261938"/>
                <a:ext cx="66916" cy="197013"/>
              </a:xfrm>
              <a:custGeom>
                <a:rect b="b" l="l" r="r" t="t"/>
                <a:pathLst>
                  <a:path extrusionOk="0" h="3112" w="1057">
                    <a:moveTo>
                      <a:pt x="550" y="0"/>
                    </a:moveTo>
                    <a:cubicBezTo>
                      <a:pt x="63" y="0"/>
                      <a:pt x="0" y="2925"/>
                      <a:pt x="384" y="3106"/>
                    </a:cubicBezTo>
                    <a:cubicBezTo>
                      <a:pt x="394" y="3110"/>
                      <a:pt x="404" y="3111"/>
                      <a:pt x="414" y="3111"/>
                    </a:cubicBezTo>
                    <a:cubicBezTo>
                      <a:pt x="808" y="3111"/>
                      <a:pt x="1056" y="90"/>
                      <a:pt x="566" y="1"/>
                    </a:cubicBezTo>
                    <a:cubicBezTo>
                      <a:pt x="561" y="1"/>
                      <a:pt x="555" y="0"/>
                      <a:pt x="550"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3"/>
              <p:cNvSpPr/>
              <p:nvPr/>
            </p:nvSpPr>
            <p:spPr>
              <a:xfrm>
                <a:off x="459870" y="442617"/>
                <a:ext cx="150355" cy="37668"/>
              </a:xfrm>
              <a:custGeom>
                <a:rect b="b" l="l" r="r" t="t"/>
                <a:pathLst>
                  <a:path extrusionOk="0" h="595" w="2375">
                    <a:moveTo>
                      <a:pt x="0" y="1"/>
                    </a:moveTo>
                    <a:lnTo>
                      <a:pt x="0" y="1"/>
                    </a:lnTo>
                    <a:cubicBezTo>
                      <a:pt x="0" y="1"/>
                      <a:pt x="1096" y="274"/>
                      <a:pt x="2306" y="594"/>
                    </a:cubicBezTo>
                    <a:cubicBezTo>
                      <a:pt x="2328" y="480"/>
                      <a:pt x="2351" y="389"/>
                      <a:pt x="2374" y="274"/>
                    </a:cubicBezTo>
                    <a:cubicBezTo>
                      <a:pt x="1142" y="115"/>
                      <a:pt x="0" y="1"/>
                      <a:pt x="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3"/>
              <p:cNvSpPr/>
              <p:nvPr/>
            </p:nvSpPr>
            <p:spPr>
              <a:xfrm>
                <a:off x="542233" y="234526"/>
                <a:ext cx="115663" cy="47734"/>
              </a:xfrm>
              <a:custGeom>
                <a:rect b="b" l="l" r="r" t="t"/>
                <a:pathLst>
                  <a:path extrusionOk="0" h="754" w="1827">
                    <a:moveTo>
                      <a:pt x="0" y="1"/>
                    </a:moveTo>
                    <a:lnTo>
                      <a:pt x="1689" y="754"/>
                    </a:lnTo>
                    <a:cubicBezTo>
                      <a:pt x="1735" y="503"/>
                      <a:pt x="1781" y="252"/>
                      <a:pt x="1826"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3"/>
              <p:cNvSpPr/>
              <p:nvPr/>
            </p:nvSpPr>
            <p:spPr>
              <a:xfrm>
                <a:off x="88510" y="1306761"/>
                <a:ext cx="228350" cy="76602"/>
              </a:xfrm>
              <a:custGeom>
                <a:rect b="b" l="l" r="r" t="t"/>
                <a:pathLst>
                  <a:path extrusionOk="0" h="1210" w="3607">
                    <a:moveTo>
                      <a:pt x="434" y="0"/>
                    </a:moveTo>
                    <a:cubicBezTo>
                      <a:pt x="274" y="434"/>
                      <a:pt x="137" y="845"/>
                      <a:pt x="0" y="1210"/>
                    </a:cubicBezTo>
                    <a:cubicBezTo>
                      <a:pt x="1689" y="1164"/>
                      <a:pt x="3447" y="1119"/>
                      <a:pt x="3515" y="1119"/>
                    </a:cubicBezTo>
                    <a:cubicBezTo>
                      <a:pt x="3607" y="1096"/>
                      <a:pt x="1689" y="434"/>
                      <a:pt x="434"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3"/>
              <p:cNvSpPr/>
              <p:nvPr/>
            </p:nvSpPr>
            <p:spPr>
              <a:xfrm>
                <a:off x="-86345" y="1854369"/>
                <a:ext cx="255826" cy="82426"/>
              </a:xfrm>
              <a:custGeom>
                <a:rect b="b" l="l" r="r" t="t"/>
                <a:pathLst>
                  <a:path extrusionOk="0" h="1302" w="4041">
                    <a:moveTo>
                      <a:pt x="160" y="1"/>
                    </a:moveTo>
                    <a:cubicBezTo>
                      <a:pt x="92" y="161"/>
                      <a:pt x="46" y="343"/>
                      <a:pt x="0" y="526"/>
                    </a:cubicBezTo>
                    <a:cubicBezTo>
                      <a:pt x="1644" y="845"/>
                      <a:pt x="4040" y="1302"/>
                      <a:pt x="4040" y="1302"/>
                    </a:cubicBezTo>
                    <a:cubicBezTo>
                      <a:pt x="4040" y="1302"/>
                      <a:pt x="1735" y="503"/>
                      <a:pt x="16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3"/>
              <p:cNvSpPr/>
              <p:nvPr/>
            </p:nvSpPr>
            <p:spPr>
              <a:xfrm>
                <a:off x="-28545" y="1626083"/>
                <a:ext cx="213916" cy="89643"/>
              </a:xfrm>
              <a:custGeom>
                <a:rect b="b" l="l" r="r" t="t"/>
                <a:pathLst>
                  <a:path extrusionOk="0" h="1416" w="3379">
                    <a:moveTo>
                      <a:pt x="434" y="0"/>
                    </a:moveTo>
                    <a:cubicBezTo>
                      <a:pt x="297" y="434"/>
                      <a:pt x="137" y="868"/>
                      <a:pt x="0" y="1324"/>
                    </a:cubicBezTo>
                    <a:lnTo>
                      <a:pt x="3378" y="1416"/>
                    </a:lnTo>
                    <a:lnTo>
                      <a:pt x="434"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5" name="Google Shape;155;p3"/>
          <p:cNvGrpSpPr/>
          <p:nvPr/>
        </p:nvGrpSpPr>
        <p:grpSpPr>
          <a:xfrm rot="-1629977">
            <a:off x="737318" y="4303265"/>
            <a:ext cx="370516" cy="453573"/>
            <a:chOff x="2475700" y="1365050"/>
            <a:chExt cx="230600" cy="282300"/>
          </a:xfrm>
        </p:grpSpPr>
        <p:sp>
          <p:nvSpPr>
            <p:cNvPr id="156" name="Google Shape;156;p3"/>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3"/>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3"/>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3"/>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3"/>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3"/>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 name="Google Shape;162;p3"/>
          <p:cNvSpPr/>
          <p:nvPr/>
        </p:nvSpPr>
        <p:spPr>
          <a:xfrm>
            <a:off x="2388477" y="467477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 name="Google Shape;163;p3"/>
          <p:cNvGrpSpPr/>
          <p:nvPr/>
        </p:nvGrpSpPr>
        <p:grpSpPr>
          <a:xfrm rot="2700254">
            <a:off x="3395817" y="4772251"/>
            <a:ext cx="220863" cy="270400"/>
            <a:chOff x="2475700" y="1365050"/>
            <a:chExt cx="230600" cy="282300"/>
          </a:xfrm>
        </p:grpSpPr>
        <p:sp>
          <p:nvSpPr>
            <p:cNvPr id="164" name="Google Shape;164;p3"/>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3"/>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3"/>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3"/>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3"/>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3"/>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 name="Google Shape;170;p3"/>
          <p:cNvSpPr txBox="1"/>
          <p:nvPr>
            <p:ph type="title"/>
          </p:nvPr>
        </p:nvSpPr>
        <p:spPr>
          <a:xfrm>
            <a:off x="720000" y="2595075"/>
            <a:ext cx="4223700" cy="734400"/>
          </a:xfrm>
          <a:prstGeom prst="rect">
            <a:avLst/>
          </a:prstGeom>
        </p:spPr>
        <p:txBody>
          <a:bodyPr anchorCtr="0" anchor="ctr" bIns="91425" lIns="91425" spcFirstLastPara="1" rIns="91425" wrap="square" tIns="91425">
            <a:noAutofit/>
          </a:bodyPr>
          <a:lstStyle>
            <a:lvl1pPr lvl="0" algn="l">
              <a:spcBef>
                <a:spcPts val="0"/>
              </a:spcBef>
              <a:spcAft>
                <a:spcPts val="0"/>
              </a:spcAft>
              <a:buSzPts val="3600"/>
              <a:buNone/>
              <a:defRPr sz="5000">
                <a:solidFill>
                  <a:schemeClr val="lt1"/>
                </a:solidFill>
              </a:defRPr>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p:txBody>
      </p:sp>
      <p:sp>
        <p:nvSpPr>
          <p:cNvPr id="171" name="Google Shape;171;p3"/>
          <p:cNvSpPr txBox="1"/>
          <p:nvPr>
            <p:ph hasCustomPrompt="1" idx="2" type="title"/>
          </p:nvPr>
        </p:nvSpPr>
        <p:spPr>
          <a:xfrm>
            <a:off x="785725" y="1630025"/>
            <a:ext cx="1056300" cy="593700"/>
          </a:xfrm>
          <a:prstGeom prst="rect">
            <a:avLst/>
          </a:prstGeom>
        </p:spPr>
        <p:txBody>
          <a:bodyPr anchorCtr="0" anchor="ctr" bIns="91425" lIns="91425" spcFirstLastPara="1" rIns="91425" wrap="square" tIns="91425">
            <a:noAutofit/>
          </a:bodyPr>
          <a:lstStyle>
            <a:lvl1pPr lvl="0" rtl="0">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72" name="Google Shape;172;p3"/>
          <p:cNvSpPr txBox="1"/>
          <p:nvPr>
            <p:ph idx="1" type="subTitle"/>
          </p:nvPr>
        </p:nvSpPr>
        <p:spPr>
          <a:xfrm>
            <a:off x="720000" y="3329575"/>
            <a:ext cx="4223700" cy="415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10">
    <p:spTree>
      <p:nvGrpSpPr>
        <p:cNvPr id="1583" name="Shape 1583"/>
        <p:cNvGrpSpPr/>
        <p:nvPr/>
      </p:nvGrpSpPr>
      <p:grpSpPr>
        <a:xfrm>
          <a:off x="0" y="0"/>
          <a:ext cx="0" cy="0"/>
          <a:chOff x="0" y="0"/>
          <a:chExt cx="0" cy="0"/>
        </a:xfrm>
      </p:grpSpPr>
      <p:grpSp>
        <p:nvGrpSpPr>
          <p:cNvPr id="1584" name="Google Shape;1584;p21"/>
          <p:cNvGrpSpPr/>
          <p:nvPr/>
        </p:nvGrpSpPr>
        <p:grpSpPr>
          <a:xfrm>
            <a:off x="67026" y="2484611"/>
            <a:ext cx="1438554" cy="2316110"/>
            <a:chOff x="5532616" y="2154867"/>
            <a:chExt cx="1199895" cy="2028473"/>
          </a:xfrm>
        </p:grpSpPr>
        <p:sp>
          <p:nvSpPr>
            <p:cNvPr id="1585" name="Google Shape;1585;p21"/>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21"/>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 name="Google Shape;1587;p21"/>
          <p:cNvGrpSpPr/>
          <p:nvPr/>
        </p:nvGrpSpPr>
        <p:grpSpPr>
          <a:xfrm>
            <a:off x="7089664" y="1255170"/>
            <a:ext cx="2202047" cy="3545567"/>
            <a:chOff x="5532616" y="2154867"/>
            <a:chExt cx="1199895" cy="2028473"/>
          </a:xfrm>
        </p:grpSpPr>
        <p:sp>
          <p:nvSpPr>
            <p:cNvPr id="1588" name="Google Shape;1588;p21"/>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21"/>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0" name="Google Shape;1590;p21"/>
          <p:cNvSpPr/>
          <p:nvPr/>
        </p:nvSpPr>
        <p:spPr>
          <a:xfrm flipH="1">
            <a:off x="7711854" y="4307384"/>
            <a:ext cx="1756589" cy="526274"/>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21"/>
          <p:cNvSpPr/>
          <p:nvPr/>
        </p:nvSpPr>
        <p:spPr>
          <a:xfrm flipH="1">
            <a:off x="-65250" y="4692673"/>
            <a:ext cx="9209282" cy="580756"/>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21"/>
          <p:cNvSpPr/>
          <p:nvPr/>
        </p:nvSpPr>
        <p:spPr>
          <a:xfrm>
            <a:off x="1988802" y="469267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3" name="Google Shape;1593;p21"/>
          <p:cNvGrpSpPr/>
          <p:nvPr/>
        </p:nvGrpSpPr>
        <p:grpSpPr>
          <a:xfrm rot="-1509407">
            <a:off x="181616" y="448980"/>
            <a:ext cx="410809" cy="502923"/>
            <a:chOff x="2475700" y="1365050"/>
            <a:chExt cx="230600" cy="282300"/>
          </a:xfrm>
        </p:grpSpPr>
        <p:sp>
          <p:nvSpPr>
            <p:cNvPr id="1594" name="Google Shape;1594;p21"/>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21"/>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21"/>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21"/>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21"/>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21"/>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 name="Google Shape;1600;p21"/>
          <p:cNvGrpSpPr/>
          <p:nvPr/>
        </p:nvGrpSpPr>
        <p:grpSpPr>
          <a:xfrm rot="1636738">
            <a:off x="51313" y="4512599"/>
            <a:ext cx="367492" cy="449883"/>
            <a:chOff x="2475700" y="1365050"/>
            <a:chExt cx="230600" cy="282300"/>
          </a:xfrm>
        </p:grpSpPr>
        <p:sp>
          <p:nvSpPr>
            <p:cNvPr id="1601" name="Google Shape;1601;p21"/>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21"/>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21"/>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21"/>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21"/>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21"/>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7" name="Google Shape;1607;p21"/>
          <p:cNvSpPr txBox="1"/>
          <p:nvPr>
            <p:ph idx="1" type="body"/>
          </p:nvPr>
        </p:nvSpPr>
        <p:spPr>
          <a:xfrm>
            <a:off x="713100" y="1932150"/>
            <a:ext cx="3805800" cy="2672100"/>
          </a:xfrm>
          <a:prstGeom prst="rect">
            <a:avLst/>
          </a:prstGeom>
        </p:spPr>
        <p:txBody>
          <a:bodyPr anchorCtr="0" anchor="ctr" bIns="91425" lIns="91425" spcFirstLastPara="1" rIns="91425" wrap="square" tIns="91425">
            <a:noAutofit/>
          </a:bodyPr>
          <a:lstStyle>
            <a:lvl1pPr indent="-304800" lvl="0" marL="457200" rtl="0">
              <a:lnSpc>
                <a:spcPct val="100000"/>
              </a:lnSpc>
              <a:spcBef>
                <a:spcPts val="0"/>
              </a:spcBef>
              <a:spcAft>
                <a:spcPts val="0"/>
              </a:spcAft>
              <a:buClr>
                <a:schemeClr val="dk1"/>
              </a:buClr>
              <a:buSzPts val="1200"/>
              <a:buChar char="●"/>
              <a:defRPr sz="1250"/>
            </a:lvl1pPr>
            <a:lvl2pPr indent="-304800" lvl="1" marL="914400" rtl="0">
              <a:lnSpc>
                <a:spcPct val="115000"/>
              </a:lnSpc>
              <a:spcBef>
                <a:spcPts val="0"/>
              </a:spcBef>
              <a:spcAft>
                <a:spcPts val="0"/>
              </a:spcAft>
              <a:buSzPts val="1200"/>
              <a:buFont typeface="Roboto Condensed Light"/>
              <a:buChar char="○"/>
              <a:defRPr/>
            </a:lvl2pPr>
            <a:lvl3pPr indent="-304800" lvl="2" marL="1371600" rtl="0">
              <a:lnSpc>
                <a:spcPct val="115000"/>
              </a:lnSpc>
              <a:spcBef>
                <a:spcPts val="1600"/>
              </a:spcBef>
              <a:spcAft>
                <a:spcPts val="0"/>
              </a:spcAft>
              <a:buSzPts val="1200"/>
              <a:buFont typeface="Roboto Condensed Light"/>
              <a:buChar char="■"/>
              <a:defRPr/>
            </a:lvl3pPr>
            <a:lvl4pPr indent="-304800" lvl="3" marL="1828800" rtl="0">
              <a:lnSpc>
                <a:spcPct val="115000"/>
              </a:lnSpc>
              <a:spcBef>
                <a:spcPts val="1600"/>
              </a:spcBef>
              <a:spcAft>
                <a:spcPts val="0"/>
              </a:spcAft>
              <a:buSzPts val="1200"/>
              <a:buFont typeface="Roboto Condensed Light"/>
              <a:buChar char="●"/>
              <a:defRPr/>
            </a:lvl4pPr>
            <a:lvl5pPr indent="-304800" lvl="4" marL="2286000" rtl="0">
              <a:lnSpc>
                <a:spcPct val="115000"/>
              </a:lnSpc>
              <a:spcBef>
                <a:spcPts val="1600"/>
              </a:spcBef>
              <a:spcAft>
                <a:spcPts val="0"/>
              </a:spcAft>
              <a:buSzPts val="1200"/>
              <a:buFont typeface="Roboto Condensed Light"/>
              <a:buChar char="○"/>
              <a:defRPr/>
            </a:lvl5pPr>
            <a:lvl6pPr indent="-304800" lvl="5" marL="2743200" rtl="0">
              <a:lnSpc>
                <a:spcPct val="115000"/>
              </a:lnSpc>
              <a:spcBef>
                <a:spcPts val="1600"/>
              </a:spcBef>
              <a:spcAft>
                <a:spcPts val="0"/>
              </a:spcAft>
              <a:buSzPts val="1200"/>
              <a:buFont typeface="Roboto Condensed Light"/>
              <a:buChar char="■"/>
              <a:defRPr/>
            </a:lvl6pPr>
            <a:lvl7pPr indent="-304800" lvl="6" marL="3200400" rtl="0">
              <a:lnSpc>
                <a:spcPct val="115000"/>
              </a:lnSpc>
              <a:spcBef>
                <a:spcPts val="1600"/>
              </a:spcBef>
              <a:spcAft>
                <a:spcPts val="0"/>
              </a:spcAft>
              <a:buSzPts val="1200"/>
              <a:buFont typeface="Roboto Condensed Light"/>
              <a:buChar char="●"/>
              <a:defRPr/>
            </a:lvl7pPr>
            <a:lvl8pPr indent="-304800" lvl="7" marL="3657600" rtl="0">
              <a:lnSpc>
                <a:spcPct val="115000"/>
              </a:lnSpc>
              <a:spcBef>
                <a:spcPts val="1600"/>
              </a:spcBef>
              <a:spcAft>
                <a:spcPts val="0"/>
              </a:spcAft>
              <a:buSzPts val="1200"/>
              <a:buFont typeface="Roboto Condensed Light"/>
              <a:buChar char="○"/>
              <a:defRPr/>
            </a:lvl8pPr>
            <a:lvl9pPr indent="-304800" lvl="8" marL="4114800" rtl="0">
              <a:lnSpc>
                <a:spcPct val="115000"/>
              </a:lnSpc>
              <a:spcBef>
                <a:spcPts val="1600"/>
              </a:spcBef>
              <a:spcAft>
                <a:spcPts val="1600"/>
              </a:spcAft>
              <a:buSzPts val="1200"/>
              <a:buFont typeface="Roboto Condensed Light"/>
              <a:buChar char="■"/>
              <a:defRPr/>
            </a:lvl9pPr>
          </a:lstStyle>
          <a:p/>
        </p:txBody>
      </p:sp>
      <p:sp>
        <p:nvSpPr>
          <p:cNvPr id="1608" name="Google Shape;1608;p21"/>
          <p:cNvSpPr txBox="1"/>
          <p:nvPr>
            <p:ph idx="2" type="body"/>
          </p:nvPr>
        </p:nvSpPr>
        <p:spPr>
          <a:xfrm>
            <a:off x="4625100" y="1932075"/>
            <a:ext cx="3805800" cy="2672100"/>
          </a:xfrm>
          <a:prstGeom prst="rect">
            <a:avLst/>
          </a:prstGeom>
        </p:spPr>
        <p:txBody>
          <a:bodyPr anchorCtr="0" anchor="ctr" bIns="91425" lIns="91425" spcFirstLastPara="1" rIns="91425" wrap="square" tIns="91425">
            <a:noAutofit/>
          </a:bodyPr>
          <a:lstStyle>
            <a:lvl1pPr indent="-292100" lvl="0" marL="457200" rtl="0">
              <a:lnSpc>
                <a:spcPct val="100000"/>
              </a:lnSpc>
              <a:spcBef>
                <a:spcPts val="0"/>
              </a:spcBef>
              <a:spcAft>
                <a:spcPts val="0"/>
              </a:spcAft>
              <a:buClr>
                <a:schemeClr val="dk1"/>
              </a:buClr>
              <a:buSzPts val="1000"/>
              <a:buFont typeface="Passion One"/>
              <a:buChar char="●"/>
              <a:defRPr sz="1200">
                <a:solidFill>
                  <a:schemeClr val="lt1"/>
                </a:solidFill>
              </a:defRPr>
            </a:lvl1pPr>
            <a:lvl2pPr indent="-304800" lvl="1" marL="914400" rtl="0">
              <a:lnSpc>
                <a:spcPct val="115000"/>
              </a:lnSpc>
              <a:spcBef>
                <a:spcPts val="0"/>
              </a:spcBef>
              <a:spcAft>
                <a:spcPts val="0"/>
              </a:spcAft>
              <a:buSzPts val="1200"/>
              <a:buFont typeface="Roboto Condensed Light"/>
              <a:buChar char="○"/>
              <a:defRPr/>
            </a:lvl2pPr>
            <a:lvl3pPr indent="-304800" lvl="2" marL="1371600" rtl="0">
              <a:lnSpc>
                <a:spcPct val="115000"/>
              </a:lnSpc>
              <a:spcBef>
                <a:spcPts val="1600"/>
              </a:spcBef>
              <a:spcAft>
                <a:spcPts val="0"/>
              </a:spcAft>
              <a:buSzPts val="1200"/>
              <a:buFont typeface="Roboto Condensed Light"/>
              <a:buChar char="■"/>
              <a:defRPr/>
            </a:lvl3pPr>
            <a:lvl4pPr indent="-304800" lvl="3" marL="1828800" rtl="0">
              <a:lnSpc>
                <a:spcPct val="115000"/>
              </a:lnSpc>
              <a:spcBef>
                <a:spcPts val="1600"/>
              </a:spcBef>
              <a:spcAft>
                <a:spcPts val="0"/>
              </a:spcAft>
              <a:buSzPts val="1200"/>
              <a:buFont typeface="Roboto Condensed Light"/>
              <a:buChar char="●"/>
              <a:defRPr/>
            </a:lvl4pPr>
            <a:lvl5pPr indent="-304800" lvl="4" marL="2286000" rtl="0">
              <a:lnSpc>
                <a:spcPct val="115000"/>
              </a:lnSpc>
              <a:spcBef>
                <a:spcPts val="1600"/>
              </a:spcBef>
              <a:spcAft>
                <a:spcPts val="0"/>
              </a:spcAft>
              <a:buSzPts val="1200"/>
              <a:buFont typeface="Roboto Condensed Light"/>
              <a:buChar char="○"/>
              <a:defRPr/>
            </a:lvl5pPr>
            <a:lvl6pPr indent="-304800" lvl="5" marL="2743200" rtl="0">
              <a:lnSpc>
                <a:spcPct val="115000"/>
              </a:lnSpc>
              <a:spcBef>
                <a:spcPts val="1600"/>
              </a:spcBef>
              <a:spcAft>
                <a:spcPts val="0"/>
              </a:spcAft>
              <a:buSzPts val="1200"/>
              <a:buFont typeface="Roboto Condensed Light"/>
              <a:buChar char="■"/>
              <a:defRPr/>
            </a:lvl6pPr>
            <a:lvl7pPr indent="-304800" lvl="6" marL="3200400" rtl="0">
              <a:lnSpc>
                <a:spcPct val="115000"/>
              </a:lnSpc>
              <a:spcBef>
                <a:spcPts val="1600"/>
              </a:spcBef>
              <a:spcAft>
                <a:spcPts val="0"/>
              </a:spcAft>
              <a:buSzPts val="1200"/>
              <a:buFont typeface="Roboto Condensed Light"/>
              <a:buChar char="●"/>
              <a:defRPr/>
            </a:lvl7pPr>
            <a:lvl8pPr indent="-304800" lvl="7" marL="3657600" rtl="0">
              <a:lnSpc>
                <a:spcPct val="115000"/>
              </a:lnSpc>
              <a:spcBef>
                <a:spcPts val="1600"/>
              </a:spcBef>
              <a:spcAft>
                <a:spcPts val="0"/>
              </a:spcAft>
              <a:buSzPts val="1200"/>
              <a:buFont typeface="Roboto Condensed Light"/>
              <a:buChar char="○"/>
              <a:defRPr/>
            </a:lvl8pPr>
            <a:lvl9pPr indent="-304800" lvl="8" marL="4114800" rtl="0">
              <a:lnSpc>
                <a:spcPct val="115000"/>
              </a:lnSpc>
              <a:spcBef>
                <a:spcPts val="1600"/>
              </a:spcBef>
              <a:spcAft>
                <a:spcPts val="1600"/>
              </a:spcAft>
              <a:buSzPts val="1200"/>
              <a:buFont typeface="Roboto Condensed Light"/>
              <a:buChar char="■"/>
              <a:defRPr/>
            </a:lvl9pPr>
          </a:lstStyle>
          <a:p/>
        </p:txBody>
      </p:sp>
      <p:sp>
        <p:nvSpPr>
          <p:cNvPr id="1609" name="Google Shape;1609;p21"/>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1610" name="Google Shape;1610;p21"/>
          <p:cNvGrpSpPr/>
          <p:nvPr/>
        </p:nvGrpSpPr>
        <p:grpSpPr>
          <a:xfrm flipH="1">
            <a:off x="8399921" y="-67450"/>
            <a:ext cx="1468163" cy="3431963"/>
            <a:chOff x="-748159" y="-67450"/>
            <a:chExt cx="1468163" cy="3431963"/>
          </a:xfrm>
        </p:grpSpPr>
        <p:grpSp>
          <p:nvGrpSpPr>
            <p:cNvPr id="1611" name="Google Shape;1611;p21"/>
            <p:cNvGrpSpPr/>
            <p:nvPr/>
          </p:nvGrpSpPr>
          <p:grpSpPr>
            <a:xfrm>
              <a:off x="-748159" y="-67450"/>
              <a:ext cx="1265897" cy="2458040"/>
              <a:chOff x="-748159" y="-67450"/>
              <a:chExt cx="1265897" cy="2458040"/>
            </a:xfrm>
          </p:grpSpPr>
          <p:sp>
            <p:nvSpPr>
              <p:cNvPr id="1612" name="Google Shape;1612;p21"/>
              <p:cNvSpPr/>
              <p:nvPr/>
            </p:nvSpPr>
            <p:spPr>
              <a:xfrm>
                <a:off x="-748159" y="-67450"/>
                <a:ext cx="1265897" cy="2458040"/>
              </a:xfrm>
              <a:custGeom>
                <a:rect b="b" l="l" r="r" t="t"/>
                <a:pathLst>
                  <a:path extrusionOk="0" h="38827" w="19996">
                    <a:moveTo>
                      <a:pt x="6232" y="0"/>
                    </a:moveTo>
                    <a:cubicBezTo>
                      <a:pt x="3630" y="9769"/>
                      <a:pt x="0" y="25998"/>
                      <a:pt x="913" y="38621"/>
                    </a:cubicBezTo>
                    <a:lnTo>
                      <a:pt x="6939" y="38826"/>
                    </a:lnTo>
                    <a:cubicBezTo>
                      <a:pt x="6939" y="38826"/>
                      <a:pt x="6779" y="26569"/>
                      <a:pt x="7966" y="14038"/>
                    </a:cubicBezTo>
                    <a:cubicBezTo>
                      <a:pt x="13559" y="9701"/>
                      <a:pt x="17804" y="3607"/>
                      <a:pt x="19995" y="0"/>
                    </a:cubicBezTo>
                    <a:lnTo>
                      <a:pt x="16024" y="0"/>
                    </a:lnTo>
                    <a:cubicBezTo>
                      <a:pt x="14220" y="4018"/>
                      <a:pt x="11048" y="6277"/>
                      <a:pt x="8742" y="7441"/>
                    </a:cubicBezTo>
                    <a:cubicBezTo>
                      <a:pt x="9108" y="4839"/>
                      <a:pt x="9564" y="2328"/>
                      <a:pt x="10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21"/>
              <p:cNvSpPr/>
              <p:nvPr/>
            </p:nvSpPr>
            <p:spPr>
              <a:xfrm>
                <a:off x="-359452" y="-67450"/>
                <a:ext cx="877189" cy="2458040"/>
              </a:xfrm>
              <a:custGeom>
                <a:rect b="b" l="l" r="r" t="t"/>
                <a:pathLst>
                  <a:path extrusionOk="0" h="38827" w="13856">
                    <a:moveTo>
                      <a:pt x="13170" y="0"/>
                    </a:moveTo>
                    <a:cubicBezTo>
                      <a:pt x="10979" y="3607"/>
                      <a:pt x="6757" y="9701"/>
                      <a:pt x="1164" y="14038"/>
                    </a:cubicBezTo>
                    <a:cubicBezTo>
                      <a:pt x="0" y="26249"/>
                      <a:pt x="114" y="38210"/>
                      <a:pt x="137" y="38803"/>
                    </a:cubicBezTo>
                    <a:lnTo>
                      <a:pt x="799" y="38826"/>
                    </a:lnTo>
                    <a:cubicBezTo>
                      <a:pt x="799" y="38826"/>
                      <a:pt x="639" y="26569"/>
                      <a:pt x="1826" y="14038"/>
                    </a:cubicBezTo>
                    <a:cubicBezTo>
                      <a:pt x="7419" y="9701"/>
                      <a:pt x="11664" y="3607"/>
                      <a:pt x="138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21"/>
              <p:cNvSpPr/>
              <p:nvPr/>
            </p:nvSpPr>
            <p:spPr>
              <a:xfrm>
                <a:off x="-370151" y="31563"/>
                <a:ext cx="116296" cy="221513"/>
              </a:xfrm>
              <a:custGeom>
                <a:rect b="b" l="l" r="r" t="t"/>
                <a:pathLst>
                  <a:path extrusionOk="0" h="3499" w="1837">
                    <a:moveTo>
                      <a:pt x="1255" y="0"/>
                    </a:moveTo>
                    <a:cubicBezTo>
                      <a:pt x="692" y="0"/>
                      <a:pt x="0" y="3194"/>
                      <a:pt x="398" y="3481"/>
                    </a:cubicBezTo>
                    <a:cubicBezTo>
                      <a:pt x="414" y="3492"/>
                      <a:pt x="431" y="3498"/>
                      <a:pt x="450" y="3498"/>
                    </a:cubicBezTo>
                    <a:cubicBezTo>
                      <a:pt x="890" y="3498"/>
                      <a:pt x="1836" y="208"/>
                      <a:pt x="1311" y="11"/>
                    </a:cubicBezTo>
                    <a:cubicBezTo>
                      <a:pt x="1292" y="4"/>
                      <a:pt x="1273" y="0"/>
                      <a:pt x="12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21"/>
              <p:cNvSpPr/>
              <p:nvPr/>
            </p:nvSpPr>
            <p:spPr>
              <a:xfrm>
                <a:off x="-505439" y="1279285"/>
                <a:ext cx="226957" cy="99773"/>
              </a:xfrm>
              <a:custGeom>
                <a:rect b="b" l="l" r="r" t="t"/>
                <a:pathLst>
                  <a:path extrusionOk="0" h="1576" w="3585">
                    <a:moveTo>
                      <a:pt x="1" y="0"/>
                    </a:moveTo>
                    <a:lnTo>
                      <a:pt x="3493" y="1575"/>
                    </a:lnTo>
                    <a:cubicBezTo>
                      <a:pt x="3516" y="1050"/>
                      <a:pt x="3539" y="525"/>
                      <a:pt x="358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21"/>
              <p:cNvSpPr/>
              <p:nvPr/>
            </p:nvSpPr>
            <p:spPr>
              <a:xfrm>
                <a:off x="-473975" y="919130"/>
                <a:ext cx="220057" cy="110218"/>
              </a:xfrm>
              <a:custGeom>
                <a:rect b="b" l="l" r="r" t="t"/>
                <a:pathLst>
                  <a:path extrusionOk="0" h="1741" w="3476">
                    <a:moveTo>
                      <a:pt x="33" y="0"/>
                    </a:moveTo>
                    <a:cubicBezTo>
                      <a:pt x="10" y="0"/>
                      <a:pt x="1" y="2"/>
                      <a:pt x="6" y="6"/>
                    </a:cubicBezTo>
                    <a:cubicBezTo>
                      <a:pt x="75" y="52"/>
                      <a:pt x="1786" y="942"/>
                      <a:pt x="3361" y="1741"/>
                    </a:cubicBezTo>
                    <a:cubicBezTo>
                      <a:pt x="3384" y="1284"/>
                      <a:pt x="3430" y="828"/>
                      <a:pt x="3476" y="371"/>
                    </a:cubicBezTo>
                    <a:cubicBezTo>
                      <a:pt x="2259" y="224"/>
                      <a:pt x="291" y="0"/>
                      <a:pt x="33"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21"/>
              <p:cNvSpPr/>
              <p:nvPr/>
            </p:nvSpPr>
            <p:spPr>
              <a:xfrm>
                <a:off x="-587801" y="1487376"/>
                <a:ext cx="296342" cy="75209"/>
              </a:xfrm>
              <a:custGeom>
                <a:rect b="b" l="l" r="r" t="t"/>
                <a:pathLst>
                  <a:path extrusionOk="0" h="1188" w="4681">
                    <a:moveTo>
                      <a:pt x="1" y="0"/>
                    </a:moveTo>
                    <a:cubicBezTo>
                      <a:pt x="1" y="0"/>
                      <a:pt x="3082" y="799"/>
                      <a:pt x="4657" y="1187"/>
                    </a:cubicBezTo>
                    <a:cubicBezTo>
                      <a:pt x="4657" y="982"/>
                      <a:pt x="4680" y="776"/>
                      <a:pt x="4680" y="548"/>
                    </a:cubicBezTo>
                    <a:cubicBezTo>
                      <a:pt x="3128" y="343"/>
                      <a:pt x="1" y="0"/>
                      <a:pt x="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 name="Google Shape;1618;p21"/>
            <p:cNvGrpSpPr/>
            <p:nvPr/>
          </p:nvGrpSpPr>
          <p:grpSpPr>
            <a:xfrm>
              <a:off x="-473595" y="-67450"/>
              <a:ext cx="1193600" cy="3431963"/>
              <a:chOff x="-473595" y="-67450"/>
              <a:chExt cx="1193600" cy="3431963"/>
            </a:xfrm>
          </p:grpSpPr>
          <p:sp>
            <p:nvSpPr>
              <p:cNvPr id="1619" name="Google Shape;1619;p21"/>
              <p:cNvSpPr/>
              <p:nvPr/>
            </p:nvSpPr>
            <p:spPr>
              <a:xfrm>
                <a:off x="-473595" y="-67450"/>
                <a:ext cx="1193600" cy="3431963"/>
              </a:xfrm>
              <a:custGeom>
                <a:rect b="b" l="l" r="r" t="t"/>
                <a:pathLst>
                  <a:path extrusionOk="0" h="54211" w="18854">
                    <a:moveTo>
                      <a:pt x="8582" y="0"/>
                    </a:moveTo>
                    <a:cubicBezTo>
                      <a:pt x="7007" y="11436"/>
                      <a:pt x="8240" y="18032"/>
                      <a:pt x="9404" y="21388"/>
                    </a:cubicBezTo>
                    <a:cubicBezTo>
                      <a:pt x="9153" y="22164"/>
                      <a:pt x="8902" y="22894"/>
                      <a:pt x="8651" y="23533"/>
                    </a:cubicBezTo>
                    <a:cubicBezTo>
                      <a:pt x="5433" y="31727"/>
                      <a:pt x="0" y="51768"/>
                      <a:pt x="0" y="51768"/>
                    </a:cubicBezTo>
                    <a:lnTo>
                      <a:pt x="6916" y="54210"/>
                    </a:lnTo>
                    <a:cubicBezTo>
                      <a:pt x="6916" y="54210"/>
                      <a:pt x="9404" y="33736"/>
                      <a:pt x="13421" y="21890"/>
                    </a:cubicBezTo>
                    <a:cubicBezTo>
                      <a:pt x="16252" y="13536"/>
                      <a:pt x="17735" y="5433"/>
                      <a:pt x="18854" y="0"/>
                    </a:cubicBezTo>
                    <a:lnTo>
                      <a:pt x="14996" y="0"/>
                    </a:lnTo>
                    <a:cubicBezTo>
                      <a:pt x="14106" y="3949"/>
                      <a:pt x="12851" y="9290"/>
                      <a:pt x="11550" y="14175"/>
                    </a:cubicBezTo>
                    <a:cubicBezTo>
                      <a:pt x="10728" y="10637"/>
                      <a:pt x="10796" y="4976"/>
                      <a:pt x="110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21"/>
              <p:cNvSpPr/>
              <p:nvPr/>
            </p:nvSpPr>
            <p:spPr>
              <a:xfrm>
                <a:off x="-77672" y="-67450"/>
                <a:ext cx="797675" cy="3431963"/>
              </a:xfrm>
              <a:custGeom>
                <a:rect b="b" l="l" r="r" t="t"/>
                <a:pathLst>
                  <a:path extrusionOk="0" h="54211" w="12600">
                    <a:moveTo>
                      <a:pt x="11938" y="0"/>
                    </a:moveTo>
                    <a:cubicBezTo>
                      <a:pt x="10797" y="5433"/>
                      <a:pt x="9336" y="13536"/>
                      <a:pt x="6505" y="21890"/>
                    </a:cubicBezTo>
                    <a:cubicBezTo>
                      <a:pt x="2716" y="33006"/>
                      <a:pt x="297" y="51722"/>
                      <a:pt x="0" y="53982"/>
                    </a:cubicBezTo>
                    <a:lnTo>
                      <a:pt x="662" y="54210"/>
                    </a:lnTo>
                    <a:cubicBezTo>
                      <a:pt x="662" y="54210"/>
                      <a:pt x="3150" y="33736"/>
                      <a:pt x="7167" y="21890"/>
                    </a:cubicBezTo>
                    <a:cubicBezTo>
                      <a:pt x="9998" y="13536"/>
                      <a:pt x="11481" y="5433"/>
                      <a:pt x="12600" y="0"/>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21"/>
              <p:cNvSpPr/>
              <p:nvPr/>
            </p:nvSpPr>
            <p:spPr>
              <a:xfrm>
                <a:off x="52362" y="33715"/>
                <a:ext cx="92556" cy="37605"/>
              </a:xfrm>
              <a:custGeom>
                <a:rect b="b" l="l" r="r" t="t"/>
                <a:pathLst>
                  <a:path extrusionOk="0" h="594" w="1462">
                    <a:moveTo>
                      <a:pt x="69" y="0"/>
                    </a:moveTo>
                    <a:cubicBezTo>
                      <a:pt x="46" y="205"/>
                      <a:pt x="23" y="411"/>
                      <a:pt x="1" y="593"/>
                    </a:cubicBezTo>
                    <a:lnTo>
                      <a:pt x="1461"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21"/>
              <p:cNvSpPr/>
              <p:nvPr/>
            </p:nvSpPr>
            <p:spPr>
              <a:xfrm>
                <a:off x="45145" y="933944"/>
                <a:ext cx="99773" cy="101165"/>
              </a:xfrm>
              <a:custGeom>
                <a:rect b="b" l="l" r="r" t="t"/>
                <a:pathLst>
                  <a:path extrusionOk="0" h="1598" w="1576">
                    <a:moveTo>
                      <a:pt x="1575" y="0"/>
                    </a:moveTo>
                    <a:lnTo>
                      <a:pt x="0" y="69"/>
                    </a:lnTo>
                    <a:cubicBezTo>
                      <a:pt x="69" y="616"/>
                      <a:pt x="137" y="1119"/>
                      <a:pt x="229" y="1598"/>
                    </a:cubicBezTo>
                    <a:lnTo>
                      <a:pt x="1575"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21"/>
              <p:cNvSpPr/>
              <p:nvPr/>
            </p:nvSpPr>
            <p:spPr>
              <a:xfrm>
                <a:off x="23493" y="644947"/>
                <a:ext cx="111295" cy="76602"/>
              </a:xfrm>
              <a:custGeom>
                <a:rect b="b" l="l" r="r" t="t"/>
                <a:pathLst>
                  <a:path extrusionOk="0" h="1210" w="1758">
                    <a:moveTo>
                      <a:pt x="1758" y="0"/>
                    </a:moveTo>
                    <a:lnTo>
                      <a:pt x="0" y="502"/>
                    </a:lnTo>
                    <a:cubicBezTo>
                      <a:pt x="23" y="753"/>
                      <a:pt x="23" y="982"/>
                      <a:pt x="46" y="1210"/>
                    </a:cubicBezTo>
                    <a:lnTo>
                      <a:pt x="1758"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21"/>
              <p:cNvSpPr/>
              <p:nvPr/>
            </p:nvSpPr>
            <p:spPr>
              <a:xfrm>
                <a:off x="121746" y="530740"/>
                <a:ext cx="102621" cy="50646"/>
              </a:xfrm>
              <a:custGeom>
                <a:rect b="b" l="l" r="r" t="t"/>
                <a:pathLst>
                  <a:path extrusionOk="0" h="800" w="1621">
                    <a:moveTo>
                      <a:pt x="1575" y="1"/>
                    </a:moveTo>
                    <a:lnTo>
                      <a:pt x="0" y="663"/>
                    </a:lnTo>
                    <a:lnTo>
                      <a:pt x="1621" y="800"/>
                    </a:lnTo>
                    <a:cubicBezTo>
                      <a:pt x="1598" y="549"/>
                      <a:pt x="1575" y="275"/>
                      <a:pt x="1575"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21"/>
              <p:cNvSpPr/>
              <p:nvPr/>
            </p:nvSpPr>
            <p:spPr>
              <a:xfrm>
                <a:off x="144854" y="-50104"/>
                <a:ext cx="82426" cy="40517"/>
              </a:xfrm>
              <a:custGeom>
                <a:rect b="b" l="l" r="r" t="t"/>
                <a:pathLst>
                  <a:path extrusionOk="0" h="640" w="1302">
                    <a:moveTo>
                      <a:pt x="0" y="0"/>
                    </a:moveTo>
                    <a:lnTo>
                      <a:pt x="1256" y="639"/>
                    </a:lnTo>
                    <a:cubicBezTo>
                      <a:pt x="1279" y="434"/>
                      <a:pt x="1279" y="206"/>
                      <a:pt x="130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21"/>
              <p:cNvSpPr/>
              <p:nvPr/>
            </p:nvSpPr>
            <p:spPr>
              <a:xfrm>
                <a:off x="336358" y="645770"/>
                <a:ext cx="116422" cy="221386"/>
              </a:xfrm>
              <a:custGeom>
                <a:rect b="b" l="l" r="r" t="t"/>
                <a:pathLst>
                  <a:path extrusionOk="0" h="3497" w="1839">
                    <a:moveTo>
                      <a:pt x="1261" y="1"/>
                    </a:moveTo>
                    <a:cubicBezTo>
                      <a:pt x="698" y="1"/>
                      <a:pt x="0" y="3191"/>
                      <a:pt x="399" y="3479"/>
                    </a:cubicBezTo>
                    <a:cubicBezTo>
                      <a:pt x="416" y="3491"/>
                      <a:pt x="433" y="3497"/>
                      <a:pt x="451" y="3497"/>
                    </a:cubicBezTo>
                    <a:cubicBezTo>
                      <a:pt x="891" y="3497"/>
                      <a:pt x="1838" y="207"/>
                      <a:pt x="1312" y="10"/>
                    </a:cubicBezTo>
                    <a:cubicBezTo>
                      <a:pt x="1295" y="4"/>
                      <a:pt x="1278" y="1"/>
                      <a:pt x="1261"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21"/>
              <p:cNvSpPr/>
              <p:nvPr/>
            </p:nvSpPr>
            <p:spPr>
              <a:xfrm>
                <a:off x="58439" y="261938"/>
                <a:ext cx="66916" cy="197013"/>
              </a:xfrm>
              <a:custGeom>
                <a:rect b="b" l="l" r="r" t="t"/>
                <a:pathLst>
                  <a:path extrusionOk="0" h="3112" w="1057">
                    <a:moveTo>
                      <a:pt x="550" y="0"/>
                    </a:moveTo>
                    <a:cubicBezTo>
                      <a:pt x="63" y="0"/>
                      <a:pt x="0" y="2925"/>
                      <a:pt x="384" y="3106"/>
                    </a:cubicBezTo>
                    <a:cubicBezTo>
                      <a:pt x="394" y="3110"/>
                      <a:pt x="404" y="3111"/>
                      <a:pt x="414" y="3111"/>
                    </a:cubicBezTo>
                    <a:cubicBezTo>
                      <a:pt x="808" y="3111"/>
                      <a:pt x="1056" y="90"/>
                      <a:pt x="566" y="1"/>
                    </a:cubicBezTo>
                    <a:cubicBezTo>
                      <a:pt x="561" y="1"/>
                      <a:pt x="555" y="0"/>
                      <a:pt x="550"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21"/>
              <p:cNvSpPr/>
              <p:nvPr/>
            </p:nvSpPr>
            <p:spPr>
              <a:xfrm>
                <a:off x="459870" y="442617"/>
                <a:ext cx="150355" cy="37668"/>
              </a:xfrm>
              <a:custGeom>
                <a:rect b="b" l="l" r="r" t="t"/>
                <a:pathLst>
                  <a:path extrusionOk="0" h="595" w="2375">
                    <a:moveTo>
                      <a:pt x="0" y="1"/>
                    </a:moveTo>
                    <a:lnTo>
                      <a:pt x="0" y="1"/>
                    </a:lnTo>
                    <a:cubicBezTo>
                      <a:pt x="0" y="1"/>
                      <a:pt x="1096" y="274"/>
                      <a:pt x="2306" y="594"/>
                    </a:cubicBezTo>
                    <a:cubicBezTo>
                      <a:pt x="2328" y="480"/>
                      <a:pt x="2351" y="389"/>
                      <a:pt x="2374" y="274"/>
                    </a:cubicBezTo>
                    <a:cubicBezTo>
                      <a:pt x="1142" y="115"/>
                      <a:pt x="0" y="1"/>
                      <a:pt x="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21"/>
              <p:cNvSpPr/>
              <p:nvPr/>
            </p:nvSpPr>
            <p:spPr>
              <a:xfrm>
                <a:off x="542233" y="234526"/>
                <a:ext cx="115663" cy="47734"/>
              </a:xfrm>
              <a:custGeom>
                <a:rect b="b" l="l" r="r" t="t"/>
                <a:pathLst>
                  <a:path extrusionOk="0" h="754" w="1827">
                    <a:moveTo>
                      <a:pt x="0" y="1"/>
                    </a:moveTo>
                    <a:lnTo>
                      <a:pt x="1689" y="754"/>
                    </a:lnTo>
                    <a:cubicBezTo>
                      <a:pt x="1735" y="503"/>
                      <a:pt x="1781" y="252"/>
                      <a:pt x="1826"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21"/>
              <p:cNvSpPr/>
              <p:nvPr/>
            </p:nvSpPr>
            <p:spPr>
              <a:xfrm>
                <a:off x="88510" y="1306761"/>
                <a:ext cx="228350" cy="76602"/>
              </a:xfrm>
              <a:custGeom>
                <a:rect b="b" l="l" r="r" t="t"/>
                <a:pathLst>
                  <a:path extrusionOk="0" h="1210" w="3607">
                    <a:moveTo>
                      <a:pt x="434" y="0"/>
                    </a:moveTo>
                    <a:cubicBezTo>
                      <a:pt x="274" y="434"/>
                      <a:pt x="137" y="845"/>
                      <a:pt x="0" y="1210"/>
                    </a:cubicBezTo>
                    <a:cubicBezTo>
                      <a:pt x="1689" y="1164"/>
                      <a:pt x="3447" y="1119"/>
                      <a:pt x="3515" y="1119"/>
                    </a:cubicBezTo>
                    <a:cubicBezTo>
                      <a:pt x="3607" y="1096"/>
                      <a:pt x="1689" y="434"/>
                      <a:pt x="434"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21"/>
              <p:cNvSpPr/>
              <p:nvPr/>
            </p:nvSpPr>
            <p:spPr>
              <a:xfrm>
                <a:off x="-86345" y="1854369"/>
                <a:ext cx="255826" cy="82426"/>
              </a:xfrm>
              <a:custGeom>
                <a:rect b="b" l="l" r="r" t="t"/>
                <a:pathLst>
                  <a:path extrusionOk="0" h="1302" w="4041">
                    <a:moveTo>
                      <a:pt x="160" y="1"/>
                    </a:moveTo>
                    <a:cubicBezTo>
                      <a:pt x="92" y="161"/>
                      <a:pt x="46" y="343"/>
                      <a:pt x="0" y="526"/>
                    </a:cubicBezTo>
                    <a:cubicBezTo>
                      <a:pt x="1644" y="845"/>
                      <a:pt x="4040" y="1302"/>
                      <a:pt x="4040" y="1302"/>
                    </a:cubicBezTo>
                    <a:cubicBezTo>
                      <a:pt x="4040" y="1302"/>
                      <a:pt x="1735" y="503"/>
                      <a:pt x="16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21"/>
              <p:cNvSpPr/>
              <p:nvPr/>
            </p:nvSpPr>
            <p:spPr>
              <a:xfrm>
                <a:off x="-28545" y="1626083"/>
                <a:ext cx="213916" cy="89643"/>
              </a:xfrm>
              <a:custGeom>
                <a:rect b="b" l="l" r="r" t="t"/>
                <a:pathLst>
                  <a:path extrusionOk="0" h="1416" w="3379">
                    <a:moveTo>
                      <a:pt x="434" y="0"/>
                    </a:moveTo>
                    <a:cubicBezTo>
                      <a:pt x="297" y="434"/>
                      <a:pt x="137" y="868"/>
                      <a:pt x="0" y="1324"/>
                    </a:cubicBezTo>
                    <a:lnTo>
                      <a:pt x="3378" y="1416"/>
                    </a:lnTo>
                    <a:lnTo>
                      <a:pt x="434"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33" name="Google Shape;1633;p21"/>
          <p:cNvGrpSpPr/>
          <p:nvPr/>
        </p:nvGrpSpPr>
        <p:grpSpPr>
          <a:xfrm rot="1636859">
            <a:off x="8459748" y="2210461"/>
            <a:ext cx="260809" cy="319282"/>
            <a:chOff x="2475700" y="1365050"/>
            <a:chExt cx="230600" cy="282300"/>
          </a:xfrm>
        </p:grpSpPr>
        <p:sp>
          <p:nvSpPr>
            <p:cNvPr id="1634" name="Google Shape;1634;p21"/>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21"/>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21"/>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21"/>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21"/>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21"/>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 name="Google Shape;1640;p21"/>
          <p:cNvGrpSpPr/>
          <p:nvPr/>
        </p:nvGrpSpPr>
        <p:grpSpPr>
          <a:xfrm rot="-2310142">
            <a:off x="182003" y="2052507"/>
            <a:ext cx="260808" cy="319281"/>
            <a:chOff x="2475700" y="1365050"/>
            <a:chExt cx="230600" cy="282300"/>
          </a:xfrm>
        </p:grpSpPr>
        <p:sp>
          <p:nvSpPr>
            <p:cNvPr id="1641" name="Google Shape;1641;p21"/>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21"/>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21"/>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21"/>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21"/>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21"/>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spTree>
      <p:nvGrpSpPr>
        <p:cNvPr id="1647" name="Shape 1647"/>
        <p:cNvGrpSpPr/>
        <p:nvPr/>
      </p:nvGrpSpPr>
      <p:grpSpPr>
        <a:xfrm>
          <a:off x="0" y="0"/>
          <a:ext cx="0" cy="0"/>
          <a:chOff x="0" y="0"/>
          <a:chExt cx="0" cy="0"/>
        </a:xfrm>
      </p:grpSpPr>
      <p:grpSp>
        <p:nvGrpSpPr>
          <p:cNvPr id="1648" name="Google Shape;1648;p22"/>
          <p:cNvGrpSpPr/>
          <p:nvPr/>
        </p:nvGrpSpPr>
        <p:grpSpPr>
          <a:xfrm>
            <a:off x="936682" y="1017717"/>
            <a:ext cx="6803710" cy="3944831"/>
            <a:chOff x="1057550" y="799600"/>
            <a:chExt cx="5674961" cy="3454923"/>
          </a:xfrm>
        </p:grpSpPr>
        <p:sp>
          <p:nvSpPr>
            <p:cNvPr id="1649" name="Google Shape;1649;p22"/>
            <p:cNvSpPr/>
            <p:nvPr/>
          </p:nvSpPr>
          <p:spPr>
            <a:xfrm>
              <a:off x="5111574" y="2690912"/>
              <a:ext cx="251133" cy="1496405"/>
            </a:xfrm>
            <a:custGeom>
              <a:rect b="b" l="l" r="r" t="t"/>
              <a:pathLst>
                <a:path extrusionOk="0" h="17280" w="2900">
                  <a:moveTo>
                    <a:pt x="2900" y="0"/>
                  </a:moveTo>
                  <a:lnTo>
                    <a:pt x="2900" y="0"/>
                  </a:lnTo>
                  <a:cubicBezTo>
                    <a:pt x="2900" y="1"/>
                    <a:pt x="2032" y="1347"/>
                    <a:pt x="1644" y="2854"/>
                  </a:cubicBezTo>
                  <a:cubicBezTo>
                    <a:pt x="1325" y="4155"/>
                    <a:pt x="1188" y="4771"/>
                    <a:pt x="1096" y="5684"/>
                  </a:cubicBezTo>
                  <a:cubicBezTo>
                    <a:pt x="868" y="3584"/>
                    <a:pt x="1" y="1804"/>
                    <a:pt x="1" y="1804"/>
                  </a:cubicBezTo>
                  <a:lnTo>
                    <a:pt x="1" y="1804"/>
                  </a:lnTo>
                  <a:cubicBezTo>
                    <a:pt x="1" y="1804"/>
                    <a:pt x="1051" y="7236"/>
                    <a:pt x="663" y="11938"/>
                  </a:cubicBezTo>
                  <a:cubicBezTo>
                    <a:pt x="298" y="16663"/>
                    <a:pt x="24" y="17256"/>
                    <a:pt x="24" y="17256"/>
                  </a:cubicBezTo>
                  <a:lnTo>
                    <a:pt x="2169" y="17279"/>
                  </a:lnTo>
                  <a:cubicBezTo>
                    <a:pt x="2169" y="17279"/>
                    <a:pt x="1941" y="15727"/>
                    <a:pt x="1690" y="11367"/>
                  </a:cubicBezTo>
                  <a:cubicBezTo>
                    <a:pt x="1553" y="8994"/>
                    <a:pt x="1530" y="6483"/>
                    <a:pt x="1873" y="4200"/>
                  </a:cubicBezTo>
                  <a:cubicBezTo>
                    <a:pt x="2169" y="2352"/>
                    <a:pt x="2900" y="1"/>
                    <a:pt x="2900"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22"/>
            <p:cNvSpPr/>
            <p:nvPr/>
          </p:nvSpPr>
          <p:spPr>
            <a:xfrm>
              <a:off x="4230001" y="995659"/>
              <a:ext cx="1871978" cy="1942469"/>
            </a:xfrm>
            <a:custGeom>
              <a:rect b="b" l="l" r="r" t="t"/>
              <a:pathLst>
                <a:path extrusionOk="0" h="22431" w="21617">
                  <a:moveTo>
                    <a:pt x="11587" y="1"/>
                  </a:moveTo>
                  <a:cubicBezTo>
                    <a:pt x="11017" y="1"/>
                    <a:pt x="10432" y="170"/>
                    <a:pt x="9930" y="540"/>
                  </a:cubicBezTo>
                  <a:cubicBezTo>
                    <a:pt x="8834" y="1339"/>
                    <a:pt x="8720" y="3188"/>
                    <a:pt x="8720" y="3188"/>
                  </a:cubicBezTo>
                  <a:cubicBezTo>
                    <a:pt x="8720" y="3188"/>
                    <a:pt x="8424" y="3084"/>
                    <a:pt x="7950" y="3084"/>
                  </a:cubicBezTo>
                  <a:cubicBezTo>
                    <a:pt x="7129" y="3084"/>
                    <a:pt x="5772" y="3397"/>
                    <a:pt x="4497" y="5105"/>
                  </a:cubicBezTo>
                  <a:cubicBezTo>
                    <a:pt x="2489" y="7821"/>
                    <a:pt x="4246" y="11725"/>
                    <a:pt x="4246" y="11725"/>
                  </a:cubicBezTo>
                  <a:cubicBezTo>
                    <a:pt x="4246" y="11725"/>
                    <a:pt x="3265" y="11725"/>
                    <a:pt x="2466" y="12501"/>
                  </a:cubicBezTo>
                  <a:cubicBezTo>
                    <a:pt x="1644" y="13254"/>
                    <a:pt x="1" y="16518"/>
                    <a:pt x="2169" y="19805"/>
                  </a:cubicBezTo>
                  <a:cubicBezTo>
                    <a:pt x="3207" y="21389"/>
                    <a:pt x="4563" y="21802"/>
                    <a:pt x="5696" y="21802"/>
                  </a:cubicBezTo>
                  <a:cubicBezTo>
                    <a:pt x="6930" y="21802"/>
                    <a:pt x="7898" y="21311"/>
                    <a:pt x="7898" y="21311"/>
                  </a:cubicBezTo>
                  <a:cubicBezTo>
                    <a:pt x="8624" y="22154"/>
                    <a:pt x="9349" y="22431"/>
                    <a:pt x="9990" y="22431"/>
                  </a:cubicBezTo>
                  <a:cubicBezTo>
                    <a:pt x="11224" y="22431"/>
                    <a:pt x="12144" y="21402"/>
                    <a:pt x="12144" y="21402"/>
                  </a:cubicBezTo>
                  <a:cubicBezTo>
                    <a:pt x="12962" y="21829"/>
                    <a:pt x="13864" y="22041"/>
                    <a:pt x="14745" y="22041"/>
                  </a:cubicBezTo>
                  <a:cubicBezTo>
                    <a:pt x="16642" y="22041"/>
                    <a:pt x="18436" y="21060"/>
                    <a:pt x="19060" y="19143"/>
                  </a:cubicBezTo>
                  <a:cubicBezTo>
                    <a:pt x="19973" y="16335"/>
                    <a:pt x="18398" y="13368"/>
                    <a:pt x="18398" y="13368"/>
                  </a:cubicBezTo>
                  <a:cubicBezTo>
                    <a:pt x="18398" y="13368"/>
                    <a:pt x="21525" y="12546"/>
                    <a:pt x="21571" y="10446"/>
                  </a:cubicBezTo>
                  <a:cubicBezTo>
                    <a:pt x="21616" y="8369"/>
                    <a:pt x="19357" y="8369"/>
                    <a:pt x="19357" y="8369"/>
                  </a:cubicBezTo>
                  <a:cubicBezTo>
                    <a:pt x="19357" y="8369"/>
                    <a:pt x="19699" y="7821"/>
                    <a:pt x="19927" y="7045"/>
                  </a:cubicBezTo>
                  <a:cubicBezTo>
                    <a:pt x="20178" y="6269"/>
                    <a:pt x="20315" y="3850"/>
                    <a:pt x="18193" y="2914"/>
                  </a:cubicBezTo>
                  <a:cubicBezTo>
                    <a:pt x="17695" y="2695"/>
                    <a:pt x="17212" y="2611"/>
                    <a:pt x="16763" y="2611"/>
                  </a:cubicBezTo>
                  <a:cubicBezTo>
                    <a:pt x="15295" y="2611"/>
                    <a:pt x="14198" y="3507"/>
                    <a:pt x="14198" y="3507"/>
                  </a:cubicBezTo>
                  <a:cubicBezTo>
                    <a:pt x="14198" y="3507"/>
                    <a:pt x="14609" y="2435"/>
                    <a:pt x="13810" y="1156"/>
                  </a:cubicBezTo>
                  <a:cubicBezTo>
                    <a:pt x="13362" y="428"/>
                    <a:pt x="12492" y="1"/>
                    <a:pt x="11587"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22"/>
            <p:cNvSpPr/>
            <p:nvPr/>
          </p:nvSpPr>
          <p:spPr>
            <a:xfrm>
              <a:off x="3204154" y="3254235"/>
              <a:ext cx="177958" cy="1000288"/>
            </a:xfrm>
            <a:custGeom>
              <a:rect b="b" l="l" r="r" t="t"/>
              <a:pathLst>
                <a:path extrusionOk="0" h="11551" w="2055">
                  <a:moveTo>
                    <a:pt x="2055" y="1"/>
                  </a:moveTo>
                  <a:cubicBezTo>
                    <a:pt x="2055" y="1"/>
                    <a:pt x="1416" y="914"/>
                    <a:pt x="1165" y="1918"/>
                  </a:cubicBezTo>
                  <a:cubicBezTo>
                    <a:pt x="936" y="2785"/>
                    <a:pt x="822" y="3196"/>
                    <a:pt x="754" y="3790"/>
                  </a:cubicBezTo>
                  <a:cubicBezTo>
                    <a:pt x="594" y="2397"/>
                    <a:pt x="1" y="1211"/>
                    <a:pt x="0" y="1210"/>
                  </a:cubicBezTo>
                  <a:lnTo>
                    <a:pt x="0" y="1210"/>
                  </a:lnTo>
                  <a:cubicBezTo>
                    <a:pt x="0" y="1211"/>
                    <a:pt x="731" y="4840"/>
                    <a:pt x="457" y="7990"/>
                  </a:cubicBezTo>
                  <a:cubicBezTo>
                    <a:pt x="183" y="11139"/>
                    <a:pt x="0" y="11550"/>
                    <a:pt x="0" y="11550"/>
                  </a:cubicBezTo>
                  <a:lnTo>
                    <a:pt x="1507" y="11550"/>
                  </a:lnTo>
                  <a:cubicBezTo>
                    <a:pt x="1507" y="11550"/>
                    <a:pt x="1370" y="10523"/>
                    <a:pt x="1187" y="7624"/>
                  </a:cubicBezTo>
                  <a:cubicBezTo>
                    <a:pt x="1073" y="6004"/>
                    <a:pt x="1073" y="4337"/>
                    <a:pt x="1324" y="2808"/>
                  </a:cubicBezTo>
                  <a:cubicBezTo>
                    <a:pt x="1530" y="1576"/>
                    <a:pt x="2055" y="1"/>
                    <a:pt x="2055"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22"/>
            <p:cNvSpPr/>
            <p:nvPr/>
          </p:nvSpPr>
          <p:spPr>
            <a:xfrm>
              <a:off x="2579519" y="2120487"/>
              <a:ext cx="1324422" cy="1299482"/>
            </a:xfrm>
            <a:custGeom>
              <a:rect b="b" l="l" r="r" t="t"/>
              <a:pathLst>
                <a:path extrusionOk="0" h="15006" w="15294">
                  <a:moveTo>
                    <a:pt x="8180" y="1"/>
                  </a:moveTo>
                  <a:cubicBezTo>
                    <a:pt x="7778" y="1"/>
                    <a:pt x="7366" y="111"/>
                    <a:pt x="7008" y="356"/>
                  </a:cubicBezTo>
                  <a:cubicBezTo>
                    <a:pt x="6232" y="881"/>
                    <a:pt x="6163" y="2137"/>
                    <a:pt x="6163" y="2137"/>
                  </a:cubicBezTo>
                  <a:cubicBezTo>
                    <a:pt x="6163" y="2137"/>
                    <a:pt x="5950" y="2065"/>
                    <a:pt x="5610" y="2065"/>
                  </a:cubicBezTo>
                  <a:cubicBezTo>
                    <a:pt x="5026" y="2065"/>
                    <a:pt x="4068" y="2275"/>
                    <a:pt x="3173" y="3415"/>
                  </a:cubicBezTo>
                  <a:cubicBezTo>
                    <a:pt x="1758" y="5218"/>
                    <a:pt x="2991" y="7843"/>
                    <a:pt x="2991" y="7843"/>
                  </a:cubicBezTo>
                  <a:cubicBezTo>
                    <a:pt x="2991" y="7843"/>
                    <a:pt x="2306" y="7843"/>
                    <a:pt x="1735" y="8345"/>
                  </a:cubicBezTo>
                  <a:cubicBezTo>
                    <a:pt x="1142" y="8870"/>
                    <a:pt x="1" y="11038"/>
                    <a:pt x="1530" y="13252"/>
                  </a:cubicBezTo>
                  <a:cubicBezTo>
                    <a:pt x="2261" y="14310"/>
                    <a:pt x="3221" y="14587"/>
                    <a:pt x="4024" y="14587"/>
                  </a:cubicBezTo>
                  <a:cubicBezTo>
                    <a:pt x="4902" y="14587"/>
                    <a:pt x="5593" y="14257"/>
                    <a:pt x="5593" y="14257"/>
                  </a:cubicBezTo>
                  <a:cubicBezTo>
                    <a:pt x="6102" y="14820"/>
                    <a:pt x="6613" y="15005"/>
                    <a:pt x="7065" y="15005"/>
                  </a:cubicBezTo>
                  <a:cubicBezTo>
                    <a:pt x="7932" y="15005"/>
                    <a:pt x="8583" y="14325"/>
                    <a:pt x="8583" y="14325"/>
                  </a:cubicBezTo>
                  <a:cubicBezTo>
                    <a:pt x="9169" y="14607"/>
                    <a:pt x="9812" y="14747"/>
                    <a:pt x="10438" y="14747"/>
                  </a:cubicBezTo>
                  <a:cubicBezTo>
                    <a:pt x="11787" y="14747"/>
                    <a:pt x="13054" y="14097"/>
                    <a:pt x="13490" y="12819"/>
                  </a:cubicBezTo>
                  <a:cubicBezTo>
                    <a:pt x="14129" y="10924"/>
                    <a:pt x="13011" y="8938"/>
                    <a:pt x="13011" y="8938"/>
                  </a:cubicBezTo>
                  <a:cubicBezTo>
                    <a:pt x="13011" y="8938"/>
                    <a:pt x="15225" y="8391"/>
                    <a:pt x="15271" y="6998"/>
                  </a:cubicBezTo>
                  <a:cubicBezTo>
                    <a:pt x="15294" y="5583"/>
                    <a:pt x="13696" y="5583"/>
                    <a:pt x="13696" y="5583"/>
                  </a:cubicBezTo>
                  <a:cubicBezTo>
                    <a:pt x="13696" y="5583"/>
                    <a:pt x="13924" y="5218"/>
                    <a:pt x="14107" y="4716"/>
                  </a:cubicBezTo>
                  <a:cubicBezTo>
                    <a:pt x="14266" y="4191"/>
                    <a:pt x="14381" y="2570"/>
                    <a:pt x="12874" y="1954"/>
                  </a:cubicBezTo>
                  <a:cubicBezTo>
                    <a:pt x="12517" y="1802"/>
                    <a:pt x="12169" y="1744"/>
                    <a:pt x="11848" y="1744"/>
                  </a:cubicBezTo>
                  <a:cubicBezTo>
                    <a:pt x="10814" y="1744"/>
                    <a:pt x="10044" y="2342"/>
                    <a:pt x="10044" y="2342"/>
                  </a:cubicBezTo>
                  <a:cubicBezTo>
                    <a:pt x="10044" y="2342"/>
                    <a:pt x="10340" y="1634"/>
                    <a:pt x="9770" y="767"/>
                  </a:cubicBezTo>
                  <a:cubicBezTo>
                    <a:pt x="9446" y="288"/>
                    <a:pt x="8827" y="1"/>
                    <a:pt x="8180"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22"/>
            <p:cNvSpPr/>
            <p:nvPr/>
          </p:nvSpPr>
          <p:spPr>
            <a:xfrm>
              <a:off x="2032043" y="2635575"/>
              <a:ext cx="276766" cy="1618940"/>
            </a:xfrm>
            <a:custGeom>
              <a:rect b="b" l="l" r="r" t="t"/>
              <a:pathLst>
                <a:path extrusionOk="0" h="18695" w="3196">
                  <a:moveTo>
                    <a:pt x="3196" y="0"/>
                  </a:moveTo>
                  <a:cubicBezTo>
                    <a:pt x="3195" y="1"/>
                    <a:pt x="2237" y="1461"/>
                    <a:pt x="1826" y="3105"/>
                  </a:cubicBezTo>
                  <a:cubicBezTo>
                    <a:pt x="1461" y="4497"/>
                    <a:pt x="1301" y="5159"/>
                    <a:pt x="1187" y="6140"/>
                  </a:cubicBezTo>
                  <a:cubicBezTo>
                    <a:pt x="936" y="3858"/>
                    <a:pt x="0" y="1964"/>
                    <a:pt x="0" y="1963"/>
                  </a:cubicBezTo>
                  <a:lnTo>
                    <a:pt x="0" y="1963"/>
                  </a:lnTo>
                  <a:cubicBezTo>
                    <a:pt x="0" y="1964"/>
                    <a:pt x="1164" y="7830"/>
                    <a:pt x="730" y="12942"/>
                  </a:cubicBezTo>
                  <a:cubicBezTo>
                    <a:pt x="297" y="18032"/>
                    <a:pt x="23" y="18694"/>
                    <a:pt x="23" y="18694"/>
                  </a:cubicBezTo>
                  <a:lnTo>
                    <a:pt x="2374" y="18694"/>
                  </a:lnTo>
                  <a:cubicBezTo>
                    <a:pt x="2374" y="18694"/>
                    <a:pt x="2146" y="17028"/>
                    <a:pt x="1849" y="12326"/>
                  </a:cubicBezTo>
                  <a:cubicBezTo>
                    <a:pt x="1689" y="9724"/>
                    <a:pt x="1666" y="7031"/>
                    <a:pt x="2077" y="4543"/>
                  </a:cubicBezTo>
                  <a:cubicBezTo>
                    <a:pt x="2374" y="2534"/>
                    <a:pt x="3195" y="1"/>
                    <a:pt x="3196"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22"/>
            <p:cNvSpPr/>
            <p:nvPr/>
          </p:nvSpPr>
          <p:spPr>
            <a:xfrm>
              <a:off x="1057550" y="799600"/>
              <a:ext cx="2067602" cy="2103540"/>
            </a:xfrm>
            <a:custGeom>
              <a:rect b="b" l="l" r="r" t="t"/>
              <a:pathLst>
                <a:path extrusionOk="0" h="24291" w="23876">
                  <a:moveTo>
                    <a:pt x="12789" y="1"/>
                  </a:moveTo>
                  <a:cubicBezTo>
                    <a:pt x="12158" y="1"/>
                    <a:pt x="11511" y="185"/>
                    <a:pt x="10956" y="590"/>
                  </a:cubicBezTo>
                  <a:cubicBezTo>
                    <a:pt x="9747" y="1435"/>
                    <a:pt x="9632" y="3443"/>
                    <a:pt x="9632" y="3443"/>
                  </a:cubicBezTo>
                  <a:cubicBezTo>
                    <a:pt x="9632" y="3443"/>
                    <a:pt x="9313" y="3337"/>
                    <a:pt x="8801" y="3337"/>
                  </a:cubicBezTo>
                  <a:cubicBezTo>
                    <a:pt x="7890" y="3337"/>
                    <a:pt x="6370" y="3673"/>
                    <a:pt x="4953" y="5543"/>
                  </a:cubicBezTo>
                  <a:cubicBezTo>
                    <a:pt x="2739" y="8465"/>
                    <a:pt x="4679" y="12688"/>
                    <a:pt x="4679" y="12688"/>
                  </a:cubicBezTo>
                  <a:cubicBezTo>
                    <a:pt x="4679" y="12688"/>
                    <a:pt x="3607" y="12688"/>
                    <a:pt x="2716" y="13532"/>
                  </a:cubicBezTo>
                  <a:cubicBezTo>
                    <a:pt x="1803" y="14354"/>
                    <a:pt x="0" y="17892"/>
                    <a:pt x="2397" y="21452"/>
                  </a:cubicBezTo>
                  <a:cubicBezTo>
                    <a:pt x="3540" y="23163"/>
                    <a:pt x="5032" y="23610"/>
                    <a:pt x="6280" y="23610"/>
                  </a:cubicBezTo>
                  <a:cubicBezTo>
                    <a:pt x="7646" y="23610"/>
                    <a:pt x="8719" y="23073"/>
                    <a:pt x="8719" y="23073"/>
                  </a:cubicBezTo>
                  <a:cubicBezTo>
                    <a:pt x="9518" y="23989"/>
                    <a:pt x="10320" y="24290"/>
                    <a:pt x="11028" y="24290"/>
                  </a:cubicBezTo>
                  <a:cubicBezTo>
                    <a:pt x="12384" y="24290"/>
                    <a:pt x="13399" y="23187"/>
                    <a:pt x="13399" y="23187"/>
                  </a:cubicBezTo>
                  <a:cubicBezTo>
                    <a:pt x="14310" y="23643"/>
                    <a:pt x="15311" y="23869"/>
                    <a:pt x="16286" y="23869"/>
                  </a:cubicBezTo>
                  <a:cubicBezTo>
                    <a:pt x="18385" y="23869"/>
                    <a:pt x="20359" y="22818"/>
                    <a:pt x="21045" y="20745"/>
                  </a:cubicBezTo>
                  <a:cubicBezTo>
                    <a:pt x="22072" y="17709"/>
                    <a:pt x="20315" y="14491"/>
                    <a:pt x="20315" y="14491"/>
                  </a:cubicBezTo>
                  <a:cubicBezTo>
                    <a:pt x="20315" y="14491"/>
                    <a:pt x="23761" y="13578"/>
                    <a:pt x="23830" y="11318"/>
                  </a:cubicBezTo>
                  <a:cubicBezTo>
                    <a:pt x="23875" y="9058"/>
                    <a:pt x="21365" y="9058"/>
                    <a:pt x="21365" y="9058"/>
                  </a:cubicBezTo>
                  <a:cubicBezTo>
                    <a:pt x="21365" y="9058"/>
                    <a:pt x="21753" y="8465"/>
                    <a:pt x="22004" y="7620"/>
                  </a:cubicBezTo>
                  <a:cubicBezTo>
                    <a:pt x="22278" y="6799"/>
                    <a:pt x="22437" y="4174"/>
                    <a:pt x="20109" y="3147"/>
                  </a:cubicBezTo>
                  <a:cubicBezTo>
                    <a:pt x="19565" y="2914"/>
                    <a:pt x="19035" y="2825"/>
                    <a:pt x="18542" y="2825"/>
                  </a:cubicBezTo>
                  <a:cubicBezTo>
                    <a:pt x="16908" y="2825"/>
                    <a:pt x="15681" y="3809"/>
                    <a:pt x="15681" y="3809"/>
                  </a:cubicBezTo>
                  <a:cubicBezTo>
                    <a:pt x="15681" y="3809"/>
                    <a:pt x="16138" y="2644"/>
                    <a:pt x="15247" y="1252"/>
                  </a:cubicBezTo>
                  <a:cubicBezTo>
                    <a:pt x="14757" y="467"/>
                    <a:pt x="13793" y="1"/>
                    <a:pt x="12789"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22"/>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22"/>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7" name="Google Shape;1657;p22"/>
          <p:cNvSpPr/>
          <p:nvPr/>
        </p:nvSpPr>
        <p:spPr>
          <a:xfrm>
            <a:off x="2612275" y="4317125"/>
            <a:ext cx="1085567" cy="325230"/>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8" name="Google Shape;1658;p22"/>
          <p:cNvGrpSpPr/>
          <p:nvPr/>
        </p:nvGrpSpPr>
        <p:grpSpPr>
          <a:xfrm flipH="1">
            <a:off x="-58973" y="4479576"/>
            <a:ext cx="9633573" cy="823537"/>
            <a:chOff x="-58977" y="4479576"/>
            <a:chExt cx="9633573" cy="823537"/>
          </a:xfrm>
        </p:grpSpPr>
        <p:sp>
          <p:nvSpPr>
            <p:cNvPr id="1659" name="Google Shape;1659;p22"/>
            <p:cNvSpPr/>
            <p:nvPr/>
          </p:nvSpPr>
          <p:spPr>
            <a:xfrm>
              <a:off x="-58977" y="4479576"/>
              <a:ext cx="9633573" cy="823537"/>
            </a:xfrm>
            <a:custGeom>
              <a:rect b="b" l="l" r="r" t="t"/>
              <a:pathLst>
                <a:path extrusionOk="0" h="34992" w="91873">
                  <a:moveTo>
                    <a:pt x="91873" y="0"/>
                  </a:moveTo>
                  <a:cubicBezTo>
                    <a:pt x="79570" y="3218"/>
                    <a:pt x="73521" y="4793"/>
                    <a:pt x="48916" y="6346"/>
                  </a:cubicBezTo>
                  <a:cubicBezTo>
                    <a:pt x="32732" y="7350"/>
                    <a:pt x="13194" y="12463"/>
                    <a:pt x="1" y="16434"/>
                  </a:cubicBezTo>
                  <a:lnTo>
                    <a:pt x="1" y="34991"/>
                  </a:lnTo>
                  <a:lnTo>
                    <a:pt x="91873" y="34991"/>
                  </a:lnTo>
                  <a:lnTo>
                    <a:pt x="9187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22"/>
            <p:cNvSpPr/>
            <p:nvPr/>
          </p:nvSpPr>
          <p:spPr>
            <a:xfrm>
              <a:off x="-58977" y="4569258"/>
              <a:ext cx="9633573" cy="733845"/>
            </a:xfrm>
            <a:custGeom>
              <a:rect b="b" l="l" r="r" t="t"/>
              <a:pathLst>
                <a:path extrusionOk="0" h="31181" w="91873">
                  <a:moveTo>
                    <a:pt x="91873" y="1"/>
                  </a:moveTo>
                  <a:cubicBezTo>
                    <a:pt x="83313" y="686"/>
                    <a:pt x="79547" y="3904"/>
                    <a:pt x="75644" y="4794"/>
                  </a:cubicBezTo>
                  <a:cubicBezTo>
                    <a:pt x="72671" y="5467"/>
                    <a:pt x="70270" y="5715"/>
                    <a:pt x="68071" y="5715"/>
                  </a:cubicBezTo>
                  <a:cubicBezTo>
                    <a:pt x="61898" y="5715"/>
                    <a:pt x="57313" y="3762"/>
                    <a:pt x="46114" y="3762"/>
                  </a:cubicBezTo>
                  <a:cubicBezTo>
                    <a:pt x="42617" y="3762"/>
                    <a:pt x="38476" y="3952"/>
                    <a:pt x="33440" y="4452"/>
                  </a:cubicBezTo>
                  <a:cubicBezTo>
                    <a:pt x="21411" y="6552"/>
                    <a:pt x="9177" y="9861"/>
                    <a:pt x="1" y="12623"/>
                  </a:cubicBezTo>
                  <a:lnTo>
                    <a:pt x="1" y="31180"/>
                  </a:lnTo>
                  <a:lnTo>
                    <a:pt x="91873" y="31180"/>
                  </a:lnTo>
                  <a:lnTo>
                    <a:pt x="91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1" name="Google Shape;1661;p22"/>
          <p:cNvSpPr/>
          <p:nvPr/>
        </p:nvSpPr>
        <p:spPr>
          <a:xfrm flipH="1">
            <a:off x="1452171" y="475172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2" name="Google Shape;1662;p22"/>
          <p:cNvGrpSpPr/>
          <p:nvPr/>
        </p:nvGrpSpPr>
        <p:grpSpPr>
          <a:xfrm>
            <a:off x="-748159" y="-67450"/>
            <a:ext cx="1468163" cy="3431963"/>
            <a:chOff x="-748159" y="-67450"/>
            <a:chExt cx="1468163" cy="3431963"/>
          </a:xfrm>
        </p:grpSpPr>
        <p:grpSp>
          <p:nvGrpSpPr>
            <p:cNvPr id="1663" name="Google Shape;1663;p22"/>
            <p:cNvGrpSpPr/>
            <p:nvPr/>
          </p:nvGrpSpPr>
          <p:grpSpPr>
            <a:xfrm>
              <a:off x="-748159" y="-67450"/>
              <a:ext cx="1265897" cy="2458040"/>
              <a:chOff x="-748159" y="-67450"/>
              <a:chExt cx="1265897" cy="2458040"/>
            </a:xfrm>
          </p:grpSpPr>
          <p:sp>
            <p:nvSpPr>
              <p:cNvPr id="1664" name="Google Shape;1664;p22"/>
              <p:cNvSpPr/>
              <p:nvPr/>
            </p:nvSpPr>
            <p:spPr>
              <a:xfrm>
                <a:off x="-748159" y="-67450"/>
                <a:ext cx="1265897" cy="2458040"/>
              </a:xfrm>
              <a:custGeom>
                <a:rect b="b" l="l" r="r" t="t"/>
                <a:pathLst>
                  <a:path extrusionOk="0" h="38827" w="19996">
                    <a:moveTo>
                      <a:pt x="6232" y="0"/>
                    </a:moveTo>
                    <a:cubicBezTo>
                      <a:pt x="3630" y="9769"/>
                      <a:pt x="0" y="25998"/>
                      <a:pt x="913" y="38621"/>
                    </a:cubicBezTo>
                    <a:lnTo>
                      <a:pt x="6939" y="38826"/>
                    </a:lnTo>
                    <a:cubicBezTo>
                      <a:pt x="6939" y="38826"/>
                      <a:pt x="6779" y="26569"/>
                      <a:pt x="7966" y="14038"/>
                    </a:cubicBezTo>
                    <a:cubicBezTo>
                      <a:pt x="13559" y="9701"/>
                      <a:pt x="17804" y="3607"/>
                      <a:pt x="19995" y="0"/>
                    </a:cubicBezTo>
                    <a:lnTo>
                      <a:pt x="16024" y="0"/>
                    </a:lnTo>
                    <a:cubicBezTo>
                      <a:pt x="14220" y="4018"/>
                      <a:pt x="11048" y="6277"/>
                      <a:pt x="8742" y="7441"/>
                    </a:cubicBezTo>
                    <a:cubicBezTo>
                      <a:pt x="9108" y="4839"/>
                      <a:pt x="9564" y="2328"/>
                      <a:pt x="10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22"/>
              <p:cNvSpPr/>
              <p:nvPr/>
            </p:nvSpPr>
            <p:spPr>
              <a:xfrm>
                <a:off x="-359452" y="-67450"/>
                <a:ext cx="877189" cy="2458040"/>
              </a:xfrm>
              <a:custGeom>
                <a:rect b="b" l="l" r="r" t="t"/>
                <a:pathLst>
                  <a:path extrusionOk="0" h="38827" w="13856">
                    <a:moveTo>
                      <a:pt x="13170" y="0"/>
                    </a:moveTo>
                    <a:cubicBezTo>
                      <a:pt x="10979" y="3607"/>
                      <a:pt x="6757" y="9701"/>
                      <a:pt x="1164" y="14038"/>
                    </a:cubicBezTo>
                    <a:cubicBezTo>
                      <a:pt x="0" y="26249"/>
                      <a:pt x="114" y="38210"/>
                      <a:pt x="137" y="38803"/>
                    </a:cubicBezTo>
                    <a:lnTo>
                      <a:pt x="799" y="38826"/>
                    </a:lnTo>
                    <a:cubicBezTo>
                      <a:pt x="799" y="38826"/>
                      <a:pt x="639" y="26569"/>
                      <a:pt x="1826" y="14038"/>
                    </a:cubicBezTo>
                    <a:cubicBezTo>
                      <a:pt x="7419" y="9701"/>
                      <a:pt x="11664" y="3607"/>
                      <a:pt x="138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22"/>
              <p:cNvSpPr/>
              <p:nvPr/>
            </p:nvSpPr>
            <p:spPr>
              <a:xfrm>
                <a:off x="-370151" y="31563"/>
                <a:ext cx="116296" cy="221513"/>
              </a:xfrm>
              <a:custGeom>
                <a:rect b="b" l="l" r="r" t="t"/>
                <a:pathLst>
                  <a:path extrusionOk="0" h="3499" w="1837">
                    <a:moveTo>
                      <a:pt x="1255" y="0"/>
                    </a:moveTo>
                    <a:cubicBezTo>
                      <a:pt x="692" y="0"/>
                      <a:pt x="0" y="3194"/>
                      <a:pt x="398" y="3481"/>
                    </a:cubicBezTo>
                    <a:cubicBezTo>
                      <a:pt x="414" y="3492"/>
                      <a:pt x="431" y="3498"/>
                      <a:pt x="450" y="3498"/>
                    </a:cubicBezTo>
                    <a:cubicBezTo>
                      <a:pt x="890" y="3498"/>
                      <a:pt x="1836" y="208"/>
                      <a:pt x="1311" y="11"/>
                    </a:cubicBezTo>
                    <a:cubicBezTo>
                      <a:pt x="1292" y="4"/>
                      <a:pt x="1273" y="0"/>
                      <a:pt x="12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22"/>
              <p:cNvSpPr/>
              <p:nvPr/>
            </p:nvSpPr>
            <p:spPr>
              <a:xfrm>
                <a:off x="-505439" y="1279285"/>
                <a:ext cx="226957" cy="99773"/>
              </a:xfrm>
              <a:custGeom>
                <a:rect b="b" l="l" r="r" t="t"/>
                <a:pathLst>
                  <a:path extrusionOk="0" h="1576" w="3585">
                    <a:moveTo>
                      <a:pt x="1" y="0"/>
                    </a:moveTo>
                    <a:lnTo>
                      <a:pt x="3493" y="1575"/>
                    </a:lnTo>
                    <a:cubicBezTo>
                      <a:pt x="3516" y="1050"/>
                      <a:pt x="3539" y="525"/>
                      <a:pt x="358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22"/>
              <p:cNvSpPr/>
              <p:nvPr/>
            </p:nvSpPr>
            <p:spPr>
              <a:xfrm>
                <a:off x="-473975" y="919130"/>
                <a:ext cx="220057" cy="110218"/>
              </a:xfrm>
              <a:custGeom>
                <a:rect b="b" l="l" r="r" t="t"/>
                <a:pathLst>
                  <a:path extrusionOk="0" h="1741" w="3476">
                    <a:moveTo>
                      <a:pt x="33" y="0"/>
                    </a:moveTo>
                    <a:cubicBezTo>
                      <a:pt x="10" y="0"/>
                      <a:pt x="1" y="2"/>
                      <a:pt x="6" y="6"/>
                    </a:cubicBezTo>
                    <a:cubicBezTo>
                      <a:pt x="75" y="52"/>
                      <a:pt x="1786" y="942"/>
                      <a:pt x="3361" y="1741"/>
                    </a:cubicBezTo>
                    <a:cubicBezTo>
                      <a:pt x="3384" y="1284"/>
                      <a:pt x="3430" y="828"/>
                      <a:pt x="3476" y="371"/>
                    </a:cubicBezTo>
                    <a:cubicBezTo>
                      <a:pt x="2259" y="224"/>
                      <a:pt x="291" y="0"/>
                      <a:pt x="33"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22"/>
              <p:cNvSpPr/>
              <p:nvPr/>
            </p:nvSpPr>
            <p:spPr>
              <a:xfrm>
                <a:off x="-587801" y="1487376"/>
                <a:ext cx="296342" cy="75209"/>
              </a:xfrm>
              <a:custGeom>
                <a:rect b="b" l="l" r="r" t="t"/>
                <a:pathLst>
                  <a:path extrusionOk="0" h="1188" w="4681">
                    <a:moveTo>
                      <a:pt x="1" y="0"/>
                    </a:moveTo>
                    <a:cubicBezTo>
                      <a:pt x="1" y="0"/>
                      <a:pt x="3082" y="799"/>
                      <a:pt x="4657" y="1187"/>
                    </a:cubicBezTo>
                    <a:cubicBezTo>
                      <a:pt x="4657" y="982"/>
                      <a:pt x="4680" y="776"/>
                      <a:pt x="4680" y="548"/>
                    </a:cubicBezTo>
                    <a:cubicBezTo>
                      <a:pt x="3128" y="343"/>
                      <a:pt x="1" y="0"/>
                      <a:pt x="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 name="Google Shape;1670;p22"/>
            <p:cNvGrpSpPr/>
            <p:nvPr/>
          </p:nvGrpSpPr>
          <p:grpSpPr>
            <a:xfrm>
              <a:off x="-473595" y="-67450"/>
              <a:ext cx="1193600" cy="3431963"/>
              <a:chOff x="-473595" y="-67450"/>
              <a:chExt cx="1193600" cy="3431963"/>
            </a:xfrm>
          </p:grpSpPr>
          <p:sp>
            <p:nvSpPr>
              <p:cNvPr id="1671" name="Google Shape;1671;p22"/>
              <p:cNvSpPr/>
              <p:nvPr/>
            </p:nvSpPr>
            <p:spPr>
              <a:xfrm>
                <a:off x="-473595" y="-67450"/>
                <a:ext cx="1193600" cy="3431963"/>
              </a:xfrm>
              <a:custGeom>
                <a:rect b="b" l="l" r="r" t="t"/>
                <a:pathLst>
                  <a:path extrusionOk="0" h="54211" w="18854">
                    <a:moveTo>
                      <a:pt x="8582" y="0"/>
                    </a:moveTo>
                    <a:cubicBezTo>
                      <a:pt x="7007" y="11436"/>
                      <a:pt x="8240" y="18032"/>
                      <a:pt x="9404" y="21388"/>
                    </a:cubicBezTo>
                    <a:cubicBezTo>
                      <a:pt x="9153" y="22164"/>
                      <a:pt x="8902" y="22894"/>
                      <a:pt x="8651" y="23533"/>
                    </a:cubicBezTo>
                    <a:cubicBezTo>
                      <a:pt x="5433" y="31727"/>
                      <a:pt x="0" y="51768"/>
                      <a:pt x="0" y="51768"/>
                    </a:cubicBezTo>
                    <a:lnTo>
                      <a:pt x="6916" y="54210"/>
                    </a:lnTo>
                    <a:cubicBezTo>
                      <a:pt x="6916" y="54210"/>
                      <a:pt x="9404" y="33736"/>
                      <a:pt x="13421" y="21890"/>
                    </a:cubicBezTo>
                    <a:cubicBezTo>
                      <a:pt x="16252" y="13536"/>
                      <a:pt x="17735" y="5433"/>
                      <a:pt x="18854" y="0"/>
                    </a:cubicBezTo>
                    <a:lnTo>
                      <a:pt x="14996" y="0"/>
                    </a:lnTo>
                    <a:cubicBezTo>
                      <a:pt x="14106" y="3949"/>
                      <a:pt x="12851" y="9290"/>
                      <a:pt x="11550" y="14175"/>
                    </a:cubicBezTo>
                    <a:cubicBezTo>
                      <a:pt x="10728" y="10637"/>
                      <a:pt x="10796" y="4976"/>
                      <a:pt x="110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22"/>
              <p:cNvSpPr/>
              <p:nvPr/>
            </p:nvSpPr>
            <p:spPr>
              <a:xfrm>
                <a:off x="-77672" y="-67450"/>
                <a:ext cx="797675" cy="3431963"/>
              </a:xfrm>
              <a:custGeom>
                <a:rect b="b" l="l" r="r" t="t"/>
                <a:pathLst>
                  <a:path extrusionOk="0" h="54211" w="12600">
                    <a:moveTo>
                      <a:pt x="11938" y="0"/>
                    </a:moveTo>
                    <a:cubicBezTo>
                      <a:pt x="10797" y="5433"/>
                      <a:pt x="9336" y="13536"/>
                      <a:pt x="6505" y="21890"/>
                    </a:cubicBezTo>
                    <a:cubicBezTo>
                      <a:pt x="2716" y="33006"/>
                      <a:pt x="297" y="51722"/>
                      <a:pt x="0" y="53982"/>
                    </a:cubicBezTo>
                    <a:lnTo>
                      <a:pt x="662" y="54210"/>
                    </a:lnTo>
                    <a:cubicBezTo>
                      <a:pt x="662" y="54210"/>
                      <a:pt x="3150" y="33736"/>
                      <a:pt x="7167" y="21890"/>
                    </a:cubicBezTo>
                    <a:cubicBezTo>
                      <a:pt x="9998" y="13536"/>
                      <a:pt x="11481" y="5433"/>
                      <a:pt x="12600" y="0"/>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22"/>
              <p:cNvSpPr/>
              <p:nvPr/>
            </p:nvSpPr>
            <p:spPr>
              <a:xfrm>
                <a:off x="52362" y="33715"/>
                <a:ext cx="92556" cy="37605"/>
              </a:xfrm>
              <a:custGeom>
                <a:rect b="b" l="l" r="r" t="t"/>
                <a:pathLst>
                  <a:path extrusionOk="0" h="594" w="1462">
                    <a:moveTo>
                      <a:pt x="69" y="0"/>
                    </a:moveTo>
                    <a:cubicBezTo>
                      <a:pt x="46" y="205"/>
                      <a:pt x="23" y="411"/>
                      <a:pt x="1" y="593"/>
                    </a:cubicBezTo>
                    <a:lnTo>
                      <a:pt x="1461"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22"/>
              <p:cNvSpPr/>
              <p:nvPr/>
            </p:nvSpPr>
            <p:spPr>
              <a:xfrm>
                <a:off x="45145" y="933944"/>
                <a:ext cx="99773" cy="101165"/>
              </a:xfrm>
              <a:custGeom>
                <a:rect b="b" l="l" r="r" t="t"/>
                <a:pathLst>
                  <a:path extrusionOk="0" h="1598" w="1576">
                    <a:moveTo>
                      <a:pt x="1575" y="0"/>
                    </a:moveTo>
                    <a:lnTo>
                      <a:pt x="0" y="69"/>
                    </a:lnTo>
                    <a:cubicBezTo>
                      <a:pt x="69" y="616"/>
                      <a:pt x="137" y="1119"/>
                      <a:pt x="229" y="1598"/>
                    </a:cubicBezTo>
                    <a:lnTo>
                      <a:pt x="1575"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22"/>
              <p:cNvSpPr/>
              <p:nvPr/>
            </p:nvSpPr>
            <p:spPr>
              <a:xfrm>
                <a:off x="23493" y="644947"/>
                <a:ext cx="111295" cy="76602"/>
              </a:xfrm>
              <a:custGeom>
                <a:rect b="b" l="l" r="r" t="t"/>
                <a:pathLst>
                  <a:path extrusionOk="0" h="1210" w="1758">
                    <a:moveTo>
                      <a:pt x="1758" y="0"/>
                    </a:moveTo>
                    <a:lnTo>
                      <a:pt x="0" y="502"/>
                    </a:lnTo>
                    <a:cubicBezTo>
                      <a:pt x="23" y="753"/>
                      <a:pt x="23" y="982"/>
                      <a:pt x="46" y="1210"/>
                    </a:cubicBezTo>
                    <a:lnTo>
                      <a:pt x="1758"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22"/>
              <p:cNvSpPr/>
              <p:nvPr/>
            </p:nvSpPr>
            <p:spPr>
              <a:xfrm>
                <a:off x="121746" y="530740"/>
                <a:ext cx="102621" cy="50646"/>
              </a:xfrm>
              <a:custGeom>
                <a:rect b="b" l="l" r="r" t="t"/>
                <a:pathLst>
                  <a:path extrusionOk="0" h="800" w="1621">
                    <a:moveTo>
                      <a:pt x="1575" y="1"/>
                    </a:moveTo>
                    <a:lnTo>
                      <a:pt x="0" y="663"/>
                    </a:lnTo>
                    <a:lnTo>
                      <a:pt x="1621" y="800"/>
                    </a:lnTo>
                    <a:cubicBezTo>
                      <a:pt x="1598" y="549"/>
                      <a:pt x="1575" y="275"/>
                      <a:pt x="1575"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22"/>
              <p:cNvSpPr/>
              <p:nvPr/>
            </p:nvSpPr>
            <p:spPr>
              <a:xfrm>
                <a:off x="144854" y="-50104"/>
                <a:ext cx="82426" cy="40517"/>
              </a:xfrm>
              <a:custGeom>
                <a:rect b="b" l="l" r="r" t="t"/>
                <a:pathLst>
                  <a:path extrusionOk="0" h="640" w="1302">
                    <a:moveTo>
                      <a:pt x="0" y="0"/>
                    </a:moveTo>
                    <a:lnTo>
                      <a:pt x="1256" y="639"/>
                    </a:lnTo>
                    <a:cubicBezTo>
                      <a:pt x="1279" y="434"/>
                      <a:pt x="1279" y="206"/>
                      <a:pt x="130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22"/>
              <p:cNvSpPr/>
              <p:nvPr/>
            </p:nvSpPr>
            <p:spPr>
              <a:xfrm>
                <a:off x="336358" y="645770"/>
                <a:ext cx="116422" cy="221386"/>
              </a:xfrm>
              <a:custGeom>
                <a:rect b="b" l="l" r="r" t="t"/>
                <a:pathLst>
                  <a:path extrusionOk="0" h="3497" w="1839">
                    <a:moveTo>
                      <a:pt x="1261" y="1"/>
                    </a:moveTo>
                    <a:cubicBezTo>
                      <a:pt x="698" y="1"/>
                      <a:pt x="0" y="3191"/>
                      <a:pt x="399" y="3479"/>
                    </a:cubicBezTo>
                    <a:cubicBezTo>
                      <a:pt x="416" y="3491"/>
                      <a:pt x="433" y="3497"/>
                      <a:pt x="451" y="3497"/>
                    </a:cubicBezTo>
                    <a:cubicBezTo>
                      <a:pt x="891" y="3497"/>
                      <a:pt x="1838" y="207"/>
                      <a:pt x="1312" y="10"/>
                    </a:cubicBezTo>
                    <a:cubicBezTo>
                      <a:pt x="1295" y="4"/>
                      <a:pt x="1278" y="1"/>
                      <a:pt x="1261"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22"/>
              <p:cNvSpPr/>
              <p:nvPr/>
            </p:nvSpPr>
            <p:spPr>
              <a:xfrm>
                <a:off x="58439" y="261938"/>
                <a:ext cx="66916" cy="197013"/>
              </a:xfrm>
              <a:custGeom>
                <a:rect b="b" l="l" r="r" t="t"/>
                <a:pathLst>
                  <a:path extrusionOk="0" h="3112" w="1057">
                    <a:moveTo>
                      <a:pt x="550" y="0"/>
                    </a:moveTo>
                    <a:cubicBezTo>
                      <a:pt x="63" y="0"/>
                      <a:pt x="0" y="2925"/>
                      <a:pt x="384" y="3106"/>
                    </a:cubicBezTo>
                    <a:cubicBezTo>
                      <a:pt x="394" y="3110"/>
                      <a:pt x="404" y="3111"/>
                      <a:pt x="414" y="3111"/>
                    </a:cubicBezTo>
                    <a:cubicBezTo>
                      <a:pt x="808" y="3111"/>
                      <a:pt x="1056" y="90"/>
                      <a:pt x="566" y="1"/>
                    </a:cubicBezTo>
                    <a:cubicBezTo>
                      <a:pt x="561" y="1"/>
                      <a:pt x="555" y="0"/>
                      <a:pt x="550"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22"/>
              <p:cNvSpPr/>
              <p:nvPr/>
            </p:nvSpPr>
            <p:spPr>
              <a:xfrm>
                <a:off x="459870" y="442617"/>
                <a:ext cx="150355" cy="37668"/>
              </a:xfrm>
              <a:custGeom>
                <a:rect b="b" l="l" r="r" t="t"/>
                <a:pathLst>
                  <a:path extrusionOk="0" h="595" w="2375">
                    <a:moveTo>
                      <a:pt x="0" y="1"/>
                    </a:moveTo>
                    <a:lnTo>
                      <a:pt x="0" y="1"/>
                    </a:lnTo>
                    <a:cubicBezTo>
                      <a:pt x="0" y="1"/>
                      <a:pt x="1096" y="274"/>
                      <a:pt x="2306" y="594"/>
                    </a:cubicBezTo>
                    <a:cubicBezTo>
                      <a:pt x="2328" y="480"/>
                      <a:pt x="2351" y="389"/>
                      <a:pt x="2374" y="274"/>
                    </a:cubicBezTo>
                    <a:cubicBezTo>
                      <a:pt x="1142" y="115"/>
                      <a:pt x="0" y="1"/>
                      <a:pt x="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22"/>
              <p:cNvSpPr/>
              <p:nvPr/>
            </p:nvSpPr>
            <p:spPr>
              <a:xfrm>
                <a:off x="542233" y="234526"/>
                <a:ext cx="115663" cy="47734"/>
              </a:xfrm>
              <a:custGeom>
                <a:rect b="b" l="l" r="r" t="t"/>
                <a:pathLst>
                  <a:path extrusionOk="0" h="754" w="1827">
                    <a:moveTo>
                      <a:pt x="0" y="1"/>
                    </a:moveTo>
                    <a:lnTo>
                      <a:pt x="1689" y="754"/>
                    </a:lnTo>
                    <a:cubicBezTo>
                      <a:pt x="1735" y="503"/>
                      <a:pt x="1781" y="252"/>
                      <a:pt x="1826"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22"/>
              <p:cNvSpPr/>
              <p:nvPr/>
            </p:nvSpPr>
            <p:spPr>
              <a:xfrm>
                <a:off x="88510" y="1306761"/>
                <a:ext cx="228350" cy="76602"/>
              </a:xfrm>
              <a:custGeom>
                <a:rect b="b" l="l" r="r" t="t"/>
                <a:pathLst>
                  <a:path extrusionOk="0" h="1210" w="3607">
                    <a:moveTo>
                      <a:pt x="434" y="0"/>
                    </a:moveTo>
                    <a:cubicBezTo>
                      <a:pt x="274" y="434"/>
                      <a:pt x="137" y="845"/>
                      <a:pt x="0" y="1210"/>
                    </a:cubicBezTo>
                    <a:cubicBezTo>
                      <a:pt x="1689" y="1164"/>
                      <a:pt x="3447" y="1119"/>
                      <a:pt x="3515" y="1119"/>
                    </a:cubicBezTo>
                    <a:cubicBezTo>
                      <a:pt x="3607" y="1096"/>
                      <a:pt x="1689" y="434"/>
                      <a:pt x="434"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22"/>
              <p:cNvSpPr/>
              <p:nvPr/>
            </p:nvSpPr>
            <p:spPr>
              <a:xfrm>
                <a:off x="-86345" y="1854369"/>
                <a:ext cx="255826" cy="82426"/>
              </a:xfrm>
              <a:custGeom>
                <a:rect b="b" l="l" r="r" t="t"/>
                <a:pathLst>
                  <a:path extrusionOk="0" h="1302" w="4041">
                    <a:moveTo>
                      <a:pt x="160" y="1"/>
                    </a:moveTo>
                    <a:cubicBezTo>
                      <a:pt x="92" y="161"/>
                      <a:pt x="46" y="343"/>
                      <a:pt x="0" y="526"/>
                    </a:cubicBezTo>
                    <a:cubicBezTo>
                      <a:pt x="1644" y="845"/>
                      <a:pt x="4040" y="1302"/>
                      <a:pt x="4040" y="1302"/>
                    </a:cubicBezTo>
                    <a:cubicBezTo>
                      <a:pt x="4040" y="1302"/>
                      <a:pt x="1735" y="503"/>
                      <a:pt x="16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22"/>
              <p:cNvSpPr/>
              <p:nvPr/>
            </p:nvSpPr>
            <p:spPr>
              <a:xfrm>
                <a:off x="-28545" y="1626083"/>
                <a:ext cx="213916" cy="89643"/>
              </a:xfrm>
              <a:custGeom>
                <a:rect b="b" l="l" r="r" t="t"/>
                <a:pathLst>
                  <a:path extrusionOk="0" h="1416" w="3379">
                    <a:moveTo>
                      <a:pt x="434" y="0"/>
                    </a:moveTo>
                    <a:cubicBezTo>
                      <a:pt x="297" y="434"/>
                      <a:pt x="137" y="868"/>
                      <a:pt x="0" y="1324"/>
                    </a:cubicBezTo>
                    <a:lnTo>
                      <a:pt x="3378" y="1416"/>
                    </a:lnTo>
                    <a:lnTo>
                      <a:pt x="434"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85" name="Google Shape;1685;p22"/>
          <p:cNvGrpSpPr/>
          <p:nvPr/>
        </p:nvGrpSpPr>
        <p:grpSpPr>
          <a:xfrm>
            <a:off x="8328169" y="-597952"/>
            <a:ext cx="4132914" cy="6339397"/>
            <a:chOff x="6023750" y="837325"/>
            <a:chExt cx="946700" cy="1452125"/>
          </a:xfrm>
        </p:grpSpPr>
        <p:sp>
          <p:nvSpPr>
            <p:cNvPr id="1686" name="Google Shape;1686;p22"/>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22"/>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22"/>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22"/>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22"/>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22"/>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22"/>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22"/>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22"/>
            <p:cNvSpPr/>
            <p:nvPr/>
          </p:nvSpPr>
          <p:spPr>
            <a:xfrm>
              <a:off x="6268000" y="1538475"/>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22"/>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22"/>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22"/>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22"/>
            <p:cNvSpPr/>
            <p:nvPr/>
          </p:nvSpPr>
          <p:spPr>
            <a:xfrm>
              <a:off x="6307350" y="1555025"/>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22"/>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22"/>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22"/>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22"/>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22"/>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22"/>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22"/>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22"/>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22"/>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22"/>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9" name="Google Shape;1709;p22"/>
          <p:cNvSpPr/>
          <p:nvPr/>
        </p:nvSpPr>
        <p:spPr>
          <a:xfrm rot="225102">
            <a:off x="7128699" y="4441491"/>
            <a:ext cx="1085564" cy="325229"/>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0" name="Google Shape;1710;p22"/>
          <p:cNvGrpSpPr/>
          <p:nvPr/>
        </p:nvGrpSpPr>
        <p:grpSpPr>
          <a:xfrm rot="2700000">
            <a:off x="8538244" y="4609192"/>
            <a:ext cx="252676" cy="309325"/>
            <a:chOff x="2475700" y="1365050"/>
            <a:chExt cx="230600" cy="282300"/>
          </a:xfrm>
        </p:grpSpPr>
        <p:sp>
          <p:nvSpPr>
            <p:cNvPr id="1711" name="Google Shape;1711;p22"/>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22"/>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22"/>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22"/>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22"/>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22"/>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7" name="Google Shape;1717;p22"/>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718" name="Google Shape;1718;p22"/>
          <p:cNvSpPr txBox="1"/>
          <p:nvPr>
            <p:ph idx="2" type="title"/>
          </p:nvPr>
        </p:nvSpPr>
        <p:spPr>
          <a:xfrm>
            <a:off x="720002" y="2843750"/>
            <a:ext cx="20868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3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719" name="Google Shape;1719;p22"/>
          <p:cNvSpPr txBox="1"/>
          <p:nvPr>
            <p:ph idx="1" type="subTitle"/>
          </p:nvPr>
        </p:nvSpPr>
        <p:spPr>
          <a:xfrm>
            <a:off x="720000" y="3371450"/>
            <a:ext cx="2086800" cy="57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720" name="Google Shape;1720;p22"/>
          <p:cNvSpPr txBox="1"/>
          <p:nvPr>
            <p:ph idx="3" type="title"/>
          </p:nvPr>
        </p:nvSpPr>
        <p:spPr>
          <a:xfrm>
            <a:off x="3528594" y="2843750"/>
            <a:ext cx="20868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3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721" name="Google Shape;1721;p22"/>
          <p:cNvSpPr txBox="1"/>
          <p:nvPr>
            <p:ph idx="4" type="subTitle"/>
          </p:nvPr>
        </p:nvSpPr>
        <p:spPr>
          <a:xfrm>
            <a:off x="3528600" y="3371450"/>
            <a:ext cx="2086800" cy="57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722" name="Google Shape;1722;p22"/>
          <p:cNvSpPr txBox="1"/>
          <p:nvPr>
            <p:ph idx="5" type="title"/>
          </p:nvPr>
        </p:nvSpPr>
        <p:spPr>
          <a:xfrm>
            <a:off x="6337192" y="2843750"/>
            <a:ext cx="20868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3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723" name="Google Shape;1723;p22"/>
          <p:cNvSpPr txBox="1"/>
          <p:nvPr>
            <p:ph idx="6" type="subTitle"/>
          </p:nvPr>
        </p:nvSpPr>
        <p:spPr>
          <a:xfrm>
            <a:off x="6337200" y="3371450"/>
            <a:ext cx="2086800" cy="57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1724" name="Shape 1724"/>
        <p:cNvGrpSpPr/>
        <p:nvPr/>
      </p:nvGrpSpPr>
      <p:grpSpPr>
        <a:xfrm>
          <a:off x="0" y="0"/>
          <a:ext cx="0" cy="0"/>
          <a:chOff x="0" y="0"/>
          <a:chExt cx="0" cy="0"/>
        </a:xfrm>
      </p:grpSpPr>
      <p:sp>
        <p:nvSpPr>
          <p:cNvPr id="1725" name="Google Shape;1725;p23"/>
          <p:cNvSpPr/>
          <p:nvPr/>
        </p:nvSpPr>
        <p:spPr>
          <a:xfrm rot="389708">
            <a:off x="6536578" y="4441479"/>
            <a:ext cx="1085581" cy="325234"/>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23"/>
          <p:cNvSpPr/>
          <p:nvPr/>
        </p:nvSpPr>
        <p:spPr>
          <a:xfrm>
            <a:off x="3279028" y="4363217"/>
            <a:ext cx="1085567" cy="325230"/>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7" name="Google Shape;1727;p23"/>
          <p:cNvGrpSpPr/>
          <p:nvPr/>
        </p:nvGrpSpPr>
        <p:grpSpPr>
          <a:xfrm>
            <a:off x="1605079" y="1654859"/>
            <a:ext cx="1978147" cy="3184905"/>
            <a:chOff x="5532616" y="2154867"/>
            <a:chExt cx="1199895" cy="2028473"/>
          </a:xfrm>
        </p:grpSpPr>
        <p:sp>
          <p:nvSpPr>
            <p:cNvPr id="1728" name="Google Shape;1728;p23"/>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23"/>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 name="Google Shape;1730;p23"/>
          <p:cNvGrpSpPr/>
          <p:nvPr/>
        </p:nvGrpSpPr>
        <p:grpSpPr>
          <a:xfrm>
            <a:off x="4867957" y="539390"/>
            <a:ext cx="2670966" cy="4300362"/>
            <a:chOff x="5532616" y="2154867"/>
            <a:chExt cx="1199895" cy="2028473"/>
          </a:xfrm>
        </p:grpSpPr>
        <p:sp>
          <p:nvSpPr>
            <p:cNvPr id="1731" name="Google Shape;1731;p23"/>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23"/>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 name="Google Shape;1733;p23"/>
          <p:cNvGrpSpPr/>
          <p:nvPr/>
        </p:nvGrpSpPr>
        <p:grpSpPr>
          <a:xfrm flipH="1">
            <a:off x="-58973" y="4479576"/>
            <a:ext cx="9633573" cy="823537"/>
            <a:chOff x="-58977" y="4479576"/>
            <a:chExt cx="9633573" cy="823537"/>
          </a:xfrm>
        </p:grpSpPr>
        <p:sp>
          <p:nvSpPr>
            <p:cNvPr id="1734" name="Google Shape;1734;p23"/>
            <p:cNvSpPr/>
            <p:nvPr/>
          </p:nvSpPr>
          <p:spPr>
            <a:xfrm>
              <a:off x="-58977" y="4479576"/>
              <a:ext cx="9633573" cy="823537"/>
            </a:xfrm>
            <a:custGeom>
              <a:rect b="b" l="l" r="r" t="t"/>
              <a:pathLst>
                <a:path extrusionOk="0" h="34992" w="91873">
                  <a:moveTo>
                    <a:pt x="91873" y="0"/>
                  </a:moveTo>
                  <a:cubicBezTo>
                    <a:pt x="79570" y="3218"/>
                    <a:pt x="73521" y="4793"/>
                    <a:pt x="48916" y="6346"/>
                  </a:cubicBezTo>
                  <a:cubicBezTo>
                    <a:pt x="32732" y="7350"/>
                    <a:pt x="13194" y="12463"/>
                    <a:pt x="1" y="16434"/>
                  </a:cubicBezTo>
                  <a:lnTo>
                    <a:pt x="1" y="34991"/>
                  </a:lnTo>
                  <a:lnTo>
                    <a:pt x="91873" y="34991"/>
                  </a:lnTo>
                  <a:lnTo>
                    <a:pt x="9187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23"/>
            <p:cNvSpPr/>
            <p:nvPr/>
          </p:nvSpPr>
          <p:spPr>
            <a:xfrm>
              <a:off x="-58977" y="4569258"/>
              <a:ext cx="9633573" cy="733845"/>
            </a:xfrm>
            <a:custGeom>
              <a:rect b="b" l="l" r="r" t="t"/>
              <a:pathLst>
                <a:path extrusionOk="0" h="31181" w="91873">
                  <a:moveTo>
                    <a:pt x="91873" y="1"/>
                  </a:moveTo>
                  <a:cubicBezTo>
                    <a:pt x="83313" y="686"/>
                    <a:pt x="79547" y="3904"/>
                    <a:pt x="75644" y="4794"/>
                  </a:cubicBezTo>
                  <a:cubicBezTo>
                    <a:pt x="72671" y="5467"/>
                    <a:pt x="70270" y="5715"/>
                    <a:pt x="68071" y="5715"/>
                  </a:cubicBezTo>
                  <a:cubicBezTo>
                    <a:pt x="61898" y="5715"/>
                    <a:pt x="57313" y="3762"/>
                    <a:pt x="46114" y="3762"/>
                  </a:cubicBezTo>
                  <a:cubicBezTo>
                    <a:pt x="42617" y="3762"/>
                    <a:pt x="38476" y="3952"/>
                    <a:pt x="33440" y="4452"/>
                  </a:cubicBezTo>
                  <a:cubicBezTo>
                    <a:pt x="21411" y="6552"/>
                    <a:pt x="9177" y="9861"/>
                    <a:pt x="1" y="12623"/>
                  </a:cubicBezTo>
                  <a:lnTo>
                    <a:pt x="1" y="31180"/>
                  </a:lnTo>
                  <a:lnTo>
                    <a:pt x="91873" y="31180"/>
                  </a:lnTo>
                  <a:lnTo>
                    <a:pt x="91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6" name="Google Shape;1736;p23"/>
          <p:cNvSpPr/>
          <p:nvPr/>
        </p:nvSpPr>
        <p:spPr>
          <a:xfrm flipH="1">
            <a:off x="1452171" y="475172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7" name="Google Shape;1737;p23"/>
          <p:cNvGrpSpPr/>
          <p:nvPr/>
        </p:nvGrpSpPr>
        <p:grpSpPr>
          <a:xfrm flipH="1">
            <a:off x="-2685334" y="-2334562"/>
            <a:ext cx="4558550" cy="6992272"/>
            <a:chOff x="6023750" y="837325"/>
            <a:chExt cx="946700" cy="1452125"/>
          </a:xfrm>
        </p:grpSpPr>
        <p:sp>
          <p:nvSpPr>
            <p:cNvPr id="1738" name="Google Shape;1738;p23"/>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23"/>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23"/>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23"/>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23"/>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23"/>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23"/>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23"/>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23"/>
            <p:cNvSpPr/>
            <p:nvPr/>
          </p:nvSpPr>
          <p:spPr>
            <a:xfrm>
              <a:off x="6268000" y="1538475"/>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23"/>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23"/>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23"/>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23"/>
            <p:cNvSpPr/>
            <p:nvPr/>
          </p:nvSpPr>
          <p:spPr>
            <a:xfrm>
              <a:off x="6307350" y="1555025"/>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23"/>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23"/>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23"/>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23"/>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23"/>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23"/>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23"/>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23"/>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23"/>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23"/>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 name="Google Shape;1761;p23"/>
          <p:cNvGrpSpPr/>
          <p:nvPr/>
        </p:nvGrpSpPr>
        <p:grpSpPr>
          <a:xfrm flipH="1">
            <a:off x="8423988" y="1019250"/>
            <a:ext cx="1265897" cy="2458040"/>
            <a:chOff x="-748159" y="-67450"/>
            <a:chExt cx="1265897" cy="2458040"/>
          </a:xfrm>
        </p:grpSpPr>
        <p:sp>
          <p:nvSpPr>
            <p:cNvPr id="1762" name="Google Shape;1762;p23"/>
            <p:cNvSpPr/>
            <p:nvPr/>
          </p:nvSpPr>
          <p:spPr>
            <a:xfrm>
              <a:off x="-748159" y="-67450"/>
              <a:ext cx="1265897" cy="2458040"/>
            </a:xfrm>
            <a:custGeom>
              <a:rect b="b" l="l" r="r" t="t"/>
              <a:pathLst>
                <a:path extrusionOk="0" h="38827" w="19996">
                  <a:moveTo>
                    <a:pt x="6232" y="0"/>
                  </a:moveTo>
                  <a:cubicBezTo>
                    <a:pt x="3630" y="9769"/>
                    <a:pt x="0" y="25998"/>
                    <a:pt x="913" y="38621"/>
                  </a:cubicBezTo>
                  <a:lnTo>
                    <a:pt x="6939" y="38826"/>
                  </a:lnTo>
                  <a:cubicBezTo>
                    <a:pt x="6939" y="38826"/>
                    <a:pt x="6779" y="26569"/>
                    <a:pt x="7966" y="14038"/>
                  </a:cubicBezTo>
                  <a:cubicBezTo>
                    <a:pt x="13559" y="9701"/>
                    <a:pt x="17804" y="3607"/>
                    <a:pt x="19995" y="0"/>
                  </a:cubicBezTo>
                  <a:lnTo>
                    <a:pt x="16024" y="0"/>
                  </a:lnTo>
                  <a:cubicBezTo>
                    <a:pt x="14220" y="4018"/>
                    <a:pt x="11048" y="6277"/>
                    <a:pt x="8742" y="7441"/>
                  </a:cubicBezTo>
                  <a:cubicBezTo>
                    <a:pt x="9108" y="4839"/>
                    <a:pt x="9564" y="2328"/>
                    <a:pt x="10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23"/>
            <p:cNvSpPr/>
            <p:nvPr/>
          </p:nvSpPr>
          <p:spPr>
            <a:xfrm>
              <a:off x="-359452" y="-67450"/>
              <a:ext cx="877189" cy="2458040"/>
            </a:xfrm>
            <a:custGeom>
              <a:rect b="b" l="l" r="r" t="t"/>
              <a:pathLst>
                <a:path extrusionOk="0" h="38827" w="13856">
                  <a:moveTo>
                    <a:pt x="13170" y="0"/>
                  </a:moveTo>
                  <a:cubicBezTo>
                    <a:pt x="10979" y="3607"/>
                    <a:pt x="6757" y="9701"/>
                    <a:pt x="1164" y="14038"/>
                  </a:cubicBezTo>
                  <a:cubicBezTo>
                    <a:pt x="0" y="26249"/>
                    <a:pt x="114" y="38210"/>
                    <a:pt x="137" y="38803"/>
                  </a:cubicBezTo>
                  <a:lnTo>
                    <a:pt x="799" y="38826"/>
                  </a:lnTo>
                  <a:cubicBezTo>
                    <a:pt x="799" y="38826"/>
                    <a:pt x="639" y="26569"/>
                    <a:pt x="1826" y="14038"/>
                  </a:cubicBezTo>
                  <a:cubicBezTo>
                    <a:pt x="7419" y="9701"/>
                    <a:pt x="11664" y="3607"/>
                    <a:pt x="138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23"/>
            <p:cNvSpPr/>
            <p:nvPr/>
          </p:nvSpPr>
          <p:spPr>
            <a:xfrm>
              <a:off x="-370151" y="31563"/>
              <a:ext cx="116296" cy="221513"/>
            </a:xfrm>
            <a:custGeom>
              <a:rect b="b" l="l" r="r" t="t"/>
              <a:pathLst>
                <a:path extrusionOk="0" h="3499" w="1837">
                  <a:moveTo>
                    <a:pt x="1255" y="0"/>
                  </a:moveTo>
                  <a:cubicBezTo>
                    <a:pt x="692" y="0"/>
                    <a:pt x="0" y="3194"/>
                    <a:pt x="398" y="3481"/>
                  </a:cubicBezTo>
                  <a:cubicBezTo>
                    <a:pt x="414" y="3492"/>
                    <a:pt x="431" y="3498"/>
                    <a:pt x="450" y="3498"/>
                  </a:cubicBezTo>
                  <a:cubicBezTo>
                    <a:pt x="890" y="3498"/>
                    <a:pt x="1836" y="208"/>
                    <a:pt x="1311" y="11"/>
                  </a:cubicBezTo>
                  <a:cubicBezTo>
                    <a:pt x="1292" y="4"/>
                    <a:pt x="1273" y="0"/>
                    <a:pt x="12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23"/>
            <p:cNvSpPr/>
            <p:nvPr/>
          </p:nvSpPr>
          <p:spPr>
            <a:xfrm>
              <a:off x="-505439" y="1279285"/>
              <a:ext cx="226957" cy="99773"/>
            </a:xfrm>
            <a:custGeom>
              <a:rect b="b" l="l" r="r" t="t"/>
              <a:pathLst>
                <a:path extrusionOk="0" h="1576" w="3585">
                  <a:moveTo>
                    <a:pt x="1" y="0"/>
                  </a:moveTo>
                  <a:lnTo>
                    <a:pt x="3493" y="1575"/>
                  </a:lnTo>
                  <a:cubicBezTo>
                    <a:pt x="3516" y="1050"/>
                    <a:pt x="3539" y="525"/>
                    <a:pt x="358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23"/>
            <p:cNvSpPr/>
            <p:nvPr/>
          </p:nvSpPr>
          <p:spPr>
            <a:xfrm>
              <a:off x="-473975" y="919130"/>
              <a:ext cx="220057" cy="110218"/>
            </a:xfrm>
            <a:custGeom>
              <a:rect b="b" l="l" r="r" t="t"/>
              <a:pathLst>
                <a:path extrusionOk="0" h="1741" w="3476">
                  <a:moveTo>
                    <a:pt x="33" y="0"/>
                  </a:moveTo>
                  <a:cubicBezTo>
                    <a:pt x="10" y="0"/>
                    <a:pt x="1" y="2"/>
                    <a:pt x="6" y="6"/>
                  </a:cubicBezTo>
                  <a:cubicBezTo>
                    <a:pt x="75" y="52"/>
                    <a:pt x="1786" y="942"/>
                    <a:pt x="3361" y="1741"/>
                  </a:cubicBezTo>
                  <a:cubicBezTo>
                    <a:pt x="3384" y="1284"/>
                    <a:pt x="3430" y="828"/>
                    <a:pt x="3476" y="371"/>
                  </a:cubicBezTo>
                  <a:cubicBezTo>
                    <a:pt x="2259" y="224"/>
                    <a:pt x="291" y="0"/>
                    <a:pt x="33"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23"/>
            <p:cNvSpPr/>
            <p:nvPr/>
          </p:nvSpPr>
          <p:spPr>
            <a:xfrm>
              <a:off x="-587801" y="1487376"/>
              <a:ext cx="296342" cy="75209"/>
            </a:xfrm>
            <a:custGeom>
              <a:rect b="b" l="l" r="r" t="t"/>
              <a:pathLst>
                <a:path extrusionOk="0" h="1188" w="4681">
                  <a:moveTo>
                    <a:pt x="1" y="0"/>
                  </a:moveTo>
                  <a:cubicBezTo>
                    <a:pt x="1" y="0"/>
                    <a:pt x="3082" y="799"/>
                    <a:pt x="4657" y="1187"/>
                  </a:cubicBezTo>
                  <a:cubicBezTo>
                    <a:pt x="4657" y="982"/>
                    <a:pt x="4680" y="776"/>
                    <a:pt x="4680" y="548"/>
                  </a:cubicBezTo>
                  <a:cubicBezTo>
                    <a:pt x="3128" y="343"/>
                    <a:pt x="1" y="0"/>
                    <a:pt x="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 name="Google Shape;1768;p23"/>
          <p:cNvGrpSpPr/>
          <p:nvPr/>
        </p:nvGrpSpPr>
        <p:grpSpPr>
          <a:xfrm flipH="1" rot="1629977">
            <a:off x="8476817" y="4564940"/>
            <a:ext cx="370516" cy="453573"/>
            <a:chOff x="2475700" y="1365050"/>
            <a:chExt cx="230600" cy="282300"/>
          </a:xfrm>
        </p:grpSpPr>
        <p:sp>
          <p:nvSpPr>
            <p:cNvPr id="1769" name="Google Shape;1769;p23"/>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23"/>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23"/>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23"/>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23"/>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23"/>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 name="Google Shape;1775;p23"/>
          <p:cNvGrpSpPr/>
          <p:nvPr/>
        </p:nvGrpSpPr>
        <p:grpSpPr>
          <a:xfrm flipH="1">
            <a:off x="7511791" y="-2105487"/>
            <a:ext cx="4558550" cy="6992272"/>
            <a:chOff x="6023750" y="837325"/>
            <a:chExt cx="946700" cy="1452125"/>
          </a:xfrm>
        </p:grpSpPr>
        <p:sp>
          <p:nvSpPr>
            <p:cNvPr id="1776" name="Google Shape;1776;p23"/>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23"/>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23"/>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23"/>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23"/>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23"/>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23"/>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23"/>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23"/>
            <p:cNvSpPr/>
            <p:nvPr/>
          </p:nvSpPr>
          <p:spPr>
            <a:xfrm>
              <a:off x="6268000" y="1538475"/>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23"/>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23"/>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23"/>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23"/>
            <p:cNvSpPr/>
            <p:nvPr/>
          </p:nvSpPr>
          <p:spPr>
            <a:xfrm>
              <a:off x="6307350" y="1555025"/>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23"/>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23"/>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23"/>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23"/>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23"/>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23"/>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23"/>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23"/>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23"/>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23"/>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 name="Google Shape;1799;p23"/>
          <p:cNvGrpSpPr/>
          <p:nvPr/>
        </p:nvGrpSpPr>
        <p:grpSpPr>
          <a:xfrm flipH="1" rot="-760491">
            <a:off x="250898" y="2568438"/>
            <a:ext cx="262005" cy="320746"/>
            <a:chOff x="2475700" y="1365050"/>
            <a:chExt cx="230600" cy="282300"/>
          </a:xfrm>
        </p:grpSpPr>
        <p:sp>
          <p:nvSpPr>
            <p:cNvPr id="1800" name="Google Shape;1800;p23"/>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23"/>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23"/>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23"/>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23"/>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23"/>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 name="Google Shape;1806;p23"/>
          <p:cNvGrpSpPr/>
          <p:nvPr/>
        </p:nvGrpSpPr>
        <p:grpSpPr>
          <a:xfrm flipH="1" rot="1852946">
            <a:off x="217225" y="4249560"/>
            <a:ext cx="451381" cy="552555"/>
            <a:chOff x="2475700" y="1365050"/>
            <a:chExt cx="230600" cy="282300"/>
          </a:xfrm>
        </p:grpSpPr>
        <p:sp>
          <p:nvSpPr>
            <p:cNvPr id="1807" name="Google Shape;1807;p23"/>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23"/>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23"/>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23"/>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23"/>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23"/>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 name="Google Shape;1813;p23"/>
          <p:cNvGrpSpPr/>
          <p:nvPr/>
        </p:nvGrpSpPr>
        <p:grpSpPr>
          <a:xfrm rot="760491">
            <a:off x="8677973" y="1920163"/>
            <a:ext cx="262005" cy="320746"/>
            <a:chOff x="2475700" y="1365050"/>
            <a:chExt cx="230600" cy="282300"/>
          </a:xfrm>
        </p:grpSpPr>
        <p:sp>
          <p:nvSpPr>
            <p:cNvPr id="1814" name="Google Shape;1814;p23"/>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23"/>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23"/>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23"/>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23"/>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23"/>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0" name="Google Shape;1820;p23"/>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821" name="Google Shape;1821;p23"/>
          <p:cNvSpPr txBox="1"/>
          <p:nvPr>
            <p:ph idx="2" type="title"/>
          </p:nvPr>
        </p:nvSpPr>
        <p:spPr>
          <a:xfrm>
            <a:off x="2200000" y="1758375"/>
            <a:ext cx="1978200" cy="446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3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822" name="Google Shape;1822;p23"/>
          <p:cNvSpPr txBox="1"/>
          <p:nvPr>
            <p:ph idx="1" type="subTitle"/>
          </p:nvPr>
        </p:nvSpPr>
        <p:spPr>
          <a:xfrm>
            <a:off x="2200000" y="2204775"/>
            <a:ext cx="1978200" cy="446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823" name="Google Shape;1823;p23"/>
          <p:cNvSpPr txBox="1"/>
          <p:nvPr>
            <p:ph idx="3" type="title"/>
          </p:nvPr>
        </p:nvSpPr>
        <p:spPr>
          <a:xfrm>
            <a:off x="5880204" y="1758375"/>
            <a:ext cx="1978200" cy="446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3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824" name="Google Shape;1824;p23"/>
          <p:cNvSpPr txBox="1"/>
          <p:nvPr>
            <p:ph idx="4" type="subTitle"/>
          </p:nvPr>
        </p:nvSpPr>
        <p:spPr>
          <a:xfrm>
            <a:off x="5880202" y="2204775"/>
            <a:ext cx="1978200" cy="446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825" name="Google Shape;1825;p23"/>
          <p:cNvSpPr txBox="1"/>
          <p:nvPr>
            <p:ph idx="5" type="title"/>
          </p:nvPr>
        </p:nvSpPr>
        <p:spPr>
          <a:xfrm>
            <a:off x="2200000" y="3191775"/>
            <a:ext cx="1978200" cy="446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3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826" name="Google Shape;1826;p23"/>
          <p:cNvSpPr txBox="1"/>
          <p:nvPr>
            <p:ph idx="6" type="subTitle"/>
          </p:nvPr>
        </p:nvSpPr>
        <p:spPr>
          <a:xfrm>
            <a:off x="2200000" y="3638175"/>
            <a:ext cx="1978200" cy="446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827" name="Google Shape;1827;p23"/>
          <p:cNvSpPr txBox="1"/>
          <p:nvPr>
            <p:ph idx="7" type="title"/>
          </p:nvPr>
        </p:nvSpPr>
        <p:spPr>
          <a:xfrm>
            <a:off x="5880204" y="3191775"/>
            <a:ext cx="1978200" cy="446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3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828" name="Google Shape;1828;p23"/>
          <p:cNvSpPr txBox="1"/>
          <p:nvPr>
            <p:ph idx="8" type="subTitle"/>
          </p:nvPr>
        </p:nvSpPr>
        <p:spPr>
          <a:xfrm>
            <a:off x="5880201" y="3638175"/>
            <a:ext cx="1978200" cy="446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1829" name="Shape 1829"/>
        <p:cNvGrpSpPr/>
        <p:nvPr/>
      </p:nvGrpSpPr>
      <p:grpSpPr>
        <a:xfrm>
          <a:off x="0" y="0"/>
          <a:ext cx="0" cy="0"/>
          <a:chOff x="0" y="0"/>
          <a:chExt cx="0" cy="0"/>
        </a:xfrm>
      </p:grpSpPr>
      <p:grpSp>
        <p:nvGrpSpPr>
          <p:cNvPr id="1830" name="Google Shape;1830;p24"/>
          <p:cNvGrpSpPr/>
          <p:nvPr/>
        </p:nvGrpSpPr>
        <p:grpSpPr>
          <a:xfrm>
            <a:off x="1361517" y="2270522"/>
            <a:ext cx="1715730" cy="2762374"/>
            <a:chOff x="5532616" y="2154867"/>
            <a:chExt cx="1199895" cy="2028473"/>
          </a:xfrm>
        </p:grpSpPr>
        <p:sp>
          <p:nvSpPr>
            <p:cNvPr id="1831" name="Google Shape;1831;p24"/>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24"/>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 name="Google Shape;1833;p24"/>
          <p:cNvGrpSpPr/>
          <p:nvPr/>
        </p:nvGrpSpPr>
        <p:grpSpPr>
          <a:xfrm>
            <a:off x="4930726" y="1244093"/>
            <a:ext cx="2246683" cy="3617172"/>
            <a:chOff x="5532616" y="2154867"/>
            <a:chExt cx="1199895" cy="2028473"/>
          </a:xfrm>
        </p:grpSpPr>
        <p:sp>
          <p:nvSpPr>
            <p:cNvPr id="1834" name="Google Shape;1834;p24"/>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24"/>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6" name="Google Shape;1836;p24"/>
          <p:cNvGrpSpPr/>
          <p:nvPr/>
        </p:nvGrpSpPr>
        <p:grpSpPr>
          <a:xfrm>
            <a:off x="-58975" y="4604101"/>
            <a:ext cx="9633573" cy="698965"/>
            <a:chOff x="-58975" y="4604101"/>
            <a:chExt cx="9633573" cy="698965"/>
          </a:xfrm>
        </p:grpSpPr>
        <p:sp>
          <p:nvSpPr>
            <p:cNvPr id="1837" name="Google Shape;1837;p24"/>
            <p:cNvSpPr/>
            <p:nvPr/>
          </p:nvSpPr>
          <p:spPr>
            <a:xfrm>
              <a:off x="-58975" y="4604101"/>
              <a:ext cx="9633573" cy="698965"/>
            </a:xfrm>
            <a:custGeom>
              <a:rect b="b" l="l" r="r" t="t"/>
              <a:pathLst>
                <a:path extrusionOk="0" h="34992" w="91873">
                  <a:moveTo>
                    <a:pt x="91873" y="0"/>
                  </a:moveTo>
                  <a:cubicBezTo>
                    <a:pt x="79570" y="3218"/>
                    <a:pt x="73521" y="4793"/>
                    <a:pt x="48916" y="6346"/>
                  </a:cubicBezTo>
                  <a:cubicBezTo>
                    <a:pt x="32732" y="7350"/>
                    <a:pt x="13194" y="12463"/>
                    <a:pt x="1" y="16434"/>
                  </a:cubicBezTo>
                  <a:lnTo>
                    <a:pt x="1" y="34991"/>
                  </a:lnTo>
                  <a:lnTo>
                    <a:pt x="91873" y="34991"/>
                  </a:lnTo>
                  <a:lnTo>
                    <a:pt x="9187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24"/>
            <p:cNvSpPr/>
            <p:nvPr/>
          </p:nvSpPr>
          <p:spPr>
            <a:xfrm>
              <a:off x="-58975" y="4680221"/>
              <a:ext cx="9633573" cy="622840"/>
            </a:xfrm>
            <a:custGeom>
              <a:rect b="b" l="l" r="r" t="t"/>
              <a:pathLst>
                <a:path extrusionOk="0" h="31181" w="91873">
                  <a:moveTo>
                    <a:pt x="91873" y="1"/>
                  </a:moveTo>
                  <a:cubicBezTo>
                    <a:pt x="83313" y="686"/>
                    <a:pt x="79547" y="3904"/>
                    <a:pt x="75644" y="4794"/>
                  </a:cubicBezTo>
                  <a:cubicBezTo>
                    <a:pt x="72671" y="5467"/>
                    <a:pt x="70270" y="5715"/>
                    <a:pt x="68071" y="5715"/>
                  </a:cubicBezTo>
                  <a:cubicBezTo>
                    <a:pt x="61898" y="5715"/>
                    <a:pt x="57313" y="3762"/>
                    <a:pt x="46114" y="3762"/>
                  </a:cubicBezTo>
                  <a:cubicBezTo>
                    <a:pt x="42617" y="3762"/>
                    <a:pt x="38476" y="3952"/>
                    <a:pt x="33440" y="4452"/>
                  </a:cubicBezTo>
                  <a:cubicBezTo>
                    <a:pt x="21411" y="6552"/>
                    <a:pt x="9177" y="9861"/>
                    <a:pt x="1" y="12623"/>
                  </a:cubicBezTo>
                  <a:lnTo>
                    <a:pt x="1" y="31180"/>
                  </a:lnTo>
                  <a:lnTo>
                    <a:pt x="91873" y="31180"/>
                  </a:lnTo>
                  <a:lnTo>
                    <a:pt x="91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9" name="Google Shape;1839;p24"/>
          <p:cNvSpPr/>
          <p:nvPr/>
        </p:nvSpPr>
        <p:spPr>
          <a:xfrm>
            <a:off x="2388477" y="475172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0" name="Google Shape;1840;p24"/>
          <p:cNvGrpSpPr/>
          <p:nvPr/>
        </p:nvGrpSpPr>
        <p:grpSpPr>
          <a:xfrm rot="1755579">
            <a:off x="6932533" y="4726533"/>
            <a:ext cx="370503" cy="453580"/>
            <a:chOff x="2475700" y="1365050"/>
            <a:chExt cx="230600" cy="282300"/>
          </a:xfrm>
        </p:grpSpPr>
        <p:sp>
          <p:nvSpPr>
            <p:cNvPr id="1841" name="Google Shape;1841;p24"/>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24"/>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24"/>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24"/>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24"/>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24"/>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7" name="Google Shape;1847;p24"/>
          <p:cNvGrpSpPr/>
          <p:nvPr/>
        </p:nvGrpSpPr>
        <p:grpSpPr>
          <a:xfrm flipH="1">
            <a:off x="-2672209" y="-2334562"/>
            <a:ext cx="4558550" cy="6992272"/>
            <a:chOff x="6023750" y="837325"/>
            <a:chExt cx="946700" cy="1452125"/>
          </a:xfrm>
        </p:grpSpPr>
        <p:sp>
          <p:nvSpPr>
            <p:cNvPr id="1848" name="Google Shape;1848;p24"/>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24"/>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24"/>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24"/>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24"/>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24"/>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24"/>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24"/>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24"/>
            <p:cNvSpPr/>
            <p:nvPr/>
          </p:nvSpPr>
          <p:spPr>
            <a:xfrm>
              <a:off x="6268000" y="1538475"/>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24"/>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24"/>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24"/>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24"/>
            <p:cNvSpPr/>
            <p:nvPr/>
          </p:nvSpPr>
          <p:spPr>
            <a:xfrm>
              <a:off x="6307350" y="1555025"/>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24"/>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24"/>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24"/>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24"/>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24"/>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24"/>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24"/>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24"/>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24"/>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24"/>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1" name="Google Shape;1871;p24"/>
          <p:cNvGrpSpPr/>
          <p:nvPr/>
        </p:nvGrpSpPr>
        <p:grpSpPr>
          <a:xfrm flipH="1">
            <a:off x="8399921" y="-67450"/>
            <a:ext cx="1468163" cy="3431963"/>
            <a:chOff x="-748159" y="-67450"/>
            <a:chExt cx="1468163" cy="3431963"/>
          </a:xfrm>
        </p:grpSpPr>
        <p:grpSp>
          <p:nvGrpSpPr>
            <p:cNvPr id="1872" name="Google Shape;1872;p24"/>
            <p:cNvGrpSpPr/>
            <p:nvPr/>
          </p:nvGrpSpPr>
          <p:grpSpPr>
            <a:xfrm>
              <a:off x="-748159" y="-67450"/>
              <a:ext cx="1265897" cy="2458040"/>
              <a:chOff x="-748159" y="-67450"/>
              <a:chExt cx="1265897" cy="2458040"/>
            </a:xfrm>
          </p:grpSpPr>
          <p:sp>
            <p:nvSpPr>
              <p:cNvPr id="1873" name="Google Shape;1873;p24"/>
              <p:cNvSpPr/>
              <p:nvPr/>
            </p:nvSpPr>
            <p:spPr>
              <a:xfrm>
                <a:off x="-748159" y="-67450"/>
                <a:ext cx="1265897" cy="2458040"/>
              </a:xfrm>
              <a:custGeom>
                <a:rect b="b" l="l" r="r" t="t"/>
                <a:pathLst>
                  <a:path extrusionOk="0" h="38827" w="19996">
                    <a:moveTo>
                      <a:pt x="6232" y="0"/>
                    </a:moveTo>
                    <a:cubicBezTo>
                      <a:pt x="3630" y="9769"/>
                      <a:pt x="0" y="25998"/>
                      <a:pt x="913" y="38621"/>
                    </a:cubicBezTo>
                    <a:lnTo>
                      <a:pt x="6939" y="38826"/>
                    </a:lnTo>
                    <a:cubicBezTo>
                      <a:pt x="6939" y="38826"/>
                      <a:pt x="6779" y="26569"/>
                      <a:pt x="7966" y="14038"/>
                    </a:cubicBezTo>
                    <a:cubicBezTo>
                      <a:pt x="13559" y="9701"/>
                      <a:pt x="17804" y="3607"/>
                      <a:pt x="19995" y="0"/>
                    </a:cubicBezTo>
                    <a:lnTo>
                      <a:pt x="16024" y="0"/>
                    </a:lnTo>
                    <a:cubicBezTo>
                      <a:pt x="14220" y="4018"/>
                      <a:pt x="11048" y="6277"/>
                      <a:pt x="8742" y="7441"/>
                    </a:cubicBezTo>
                    <a:cubicBezTo>
                      <a:pt x="9108" y="4839"/>
                      <a:pt x="9564" y="2328"/>
                      <a:pt x="10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24"/>
              <p:cNvSpPr/>
              <p:nvPr/>
            </p:nvSpPr>
            <p:spPr>
              <a:xfrm>
                <a:off x="-359452" y="-67450"/>
                <a:ext cx="877189" cy="2458040"/>
              </a:xfrm>
              <a:custGeom>
                <a:rect b="b" l="l" r="r" t="t"/>
                <a:pathLst>
                  <a:path extrusionOk="0" h="38827" w="13856">
                    <a:moveTo>
                      <a:pt x="13170" y="0"/>
                    </a:moveTo>
                    <a:cubicBezTo>
                      <a:pt x="10979" y="3607"/>
                      <a:pt x="6757" y="9701"/>
                      <a:pt x="1164" y="14038"/>
                    </a:cubicBezTo>
                    <a:cubicBezTo>
                      <a:pt x="0" y="26249"/>
                      <a:pt x="114" y="38210"/>
                      <a:pt x="137" y="38803"/>
                    </a:cubicBezTo>
                    <a:lnTo>
                      <a:pt x="799" y="38826"/>
                    </a:lnTo>
                    <a:cubicBezTo>
                      <a:pt x="799" y="38826"/>
                      <a:pt x="639" y="26569"/>
                      <a:pt x="1826" y="14038"/>
                    </a:cubicBezTo>
                    <a:cubicBezTo>
                      <a:pt x="7419" y="9701"/>
                      <a:pt x="11664" y="3607"/>
                      <a:pt x="138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24"/>
              <p:cNvSpPr/>
              <p:nvPr/>
            </p:nvSpPr>
            <p:spPr>
              <a:xfrm>
                <a:off x="-370151" y="31563"/>
                <a:ext cx="116296" cy="221513"/>
              </a:xfrm>
              <a:custGeom>
                <a:rect b="b" l="l" r="r" t="t"/>
                <a:pathLst>
                  <a:path extrusionOk="0" h="3499" w="1837">
                    <a:moveTo>
                      <a:pt x="1255" y="0"/>
                    </a:moveTo>
                    <a:cubicBezTo>
                      <a:pt x="692" y="0"/>
                      <a:pt x="0" y="3194"/>
                      <a:pt x="398" y="3481"/>
                    </a:cubicBezTo>
                    <a:cubicBezTo>
                      <a:pt x="414" y="3492"/>
                      <a:pt x="431" y="3498"/>
                      <a:pt x="450" y="3498"/>
                    </a:cubicBezTo>
                    <a:cubicBezTo>
                      <a:pt x="890" y="3498"/>
                      <a:pt x="1836" y="208"/>
                      <a:pt x="1311" y="11"/>
                    </a:cubicBezTo>
                    <a:cubicBezTo>
                      <a:pt x="1292" y="4"/>
                      <a:pt x="1273" y="0"/>
                      <a:pt x="12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24"/>
              <p:cNvSpPr/>
              <p:nvPr/>
            </p:nvSpPr>
            <p:spPr>
              <a:xfrm>
                <a:off x="-505439" y="1279285"/>
                <a:ext cx="226957" cy="99773"/>
              </a:xfrm>
              <a:custGeom>
                <a:rect b="b" l="l" r="r" t="t"/>
                <a:pathLst>
                  <a:path extrusionOk="0" h="1576" w="3585">
                    <a:moveTo>
                      <a:pt x="1" y="0"/>
                    </a:moveTo>
                    <a:lnTo>
                      <a:pt x="3493" y="1575"/>
                    </a:lnTo>
                    <a:cubicBezTo>
                      <a:pt x="3516" y="1050"/>
                      <a:pt x="3539" y="525"/>
                      <a:pt x="358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24"/>
              <p:cNvSpPr/>
              <p:nvPr/>
            </p:nvSpPr>
            <p:spPr>
              <a:xfrm>
                <a:off x="-473975" y="919130"/>
                <a:ext cx="220057" cy="110218"/>
              </a:xfrm>
              <a:custGeom>
                <a:rect b="b" l="l" r="r" t="t"/>
                <a:pathLst>
                  <a:path extrusionOk="0" h="1741" w="3476">
                    <a:moveTo>
                      <a:pt x="33" y="0"/>
                    </a:moveTo>
                    <a:cubicBezTo>
                      <a:pt x="10" y="0"/>
                      <a:pt x="1" y="2"/>
                      <a:pt x="6" y="6"/>
                    </a:cubicBezTo>
                    <a:cubicBezTo>
                      <a:pt x="75" y="52"/>
                      <a:pt x="1786" y="942"/>
                      <a:pt x="3361" y="1741"/>
                    </a:cubicBezTo>
                    <a:cubicBezTo>
                      <a:pt x="3384" y="1284"/>
                      <a:pt x="3430" y="828"/>
                      <a:pt x="3476" y="371"/>
                    </a:cubicBezTo>
                    <a:cubicBezTo>
                      <a:pt x="2259" y="224"/>
                      <a:pt x="291" y="0"/>
                      <a:pt x="33"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24"/>
              <p:cNvSpPr/>
              <p:nvPr/>
            </p:nvSpPr>
            <p:spPr>
              <a:xfrm>
                <a:off x="-587801" y="1487376"/>
                <a:ext cx="296342" cy="75209"/>
              </a:xfrm>
              <a:custGeom>
                <a:rect b="b" l="l" r="r" t="t"/>
                <a:pathLst>
                  <a:path extrusionOk="0" h="1188" w="4681">
                    <a:moveTo>
                      <a:pt x="1" y="0"/>
                    </a:moveTo>
                    <a:cubicBezTo>
                      <a:pt x="1" y="0"/>
                      <a:pt x="3082" y="799"/>
                      <a:pt x="4657" y="1187"/>
                    </a:cubicBezTo>
                    <a:cubicBezTo>
                      <a:pt x="4657" y="982"/>
                      <a:pt x="4680" y="776"/>
                      <a:pt x="4680" y="548"/>
                    </a:cubicBezTo>
                    <a:cubicBezTo>
                      <a:pt x="3128" y="343"/>
                      <a:pt x="1" y="0"/>
                      <a:pt x="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 name="Google Shape;1879;p24"/>
            <p:cNvGrpSpPr/>
            <p:nvPr/>
          </p:nvGrpSpPr>
          <p:grpSpPr>
            <a:xfrm>
              <a:off x="-473595" y="-67450"/>
              <a:ext cx="1193600" cy="3431963"/>
              <a:chOff x="-473595" y="-67450"/>
              <a:chExt cx="1193600" cy="3431963"/>
            </a:xfrm>
          </p:grpSpPr>
          <p:sp>
            <p:nvSpPr>
              <p:cNvPr id="1880" name="Google Shape;1880;p24"/>
              <p:cNvSpPr/>
              <p:nvPr/>
            </p:nvSpPr>
            <p:spPr>
              <a:xfrm>
                <a:off x="-473595" y="-67450"/>
                <a:ext cx="1193600" cy="3431963"/>
              </a:xfrm>
              <a:custGeom>
                <a:rect b="b" l="l" r="r" t="t"/>
                <a:pathLst>
                  <a:path extrusionOk="0" h="54211" w="18854">
                    <a:moveTo>
                      <a:pt x="8582" y="0"/>
                    </a:moveTo>
                    <a:cubicBezTo>
                      <a:pt x="7007" y="11436"/>
                      <a:pt x="8240" y="18032"/>
                      <a:pt x="9404" y="21388"/>
                    </a:cubicBezTo>
                    <a:cubicBezTo>
                      <a:pt x="9153" y="22164"/>
                      <a:pt x="8902" y="22894"/>
                      <a:pt x="8651" y="23533"/>
                    </a:cubicBezTo>
                    <a:cubicBezTo>
                      <a:pt x="5433" y="31727"/>
                      <a:pt x="0" y="51768"/>
                      <a:pt x="0" y="51768"/>
                    </a:cubicBezTo>
                    <a:lnTo>
                      <a:pt x="6916" y="54210"/>
                    </a:lnTo>
                    <a:cubicBezTo>
                      <a:pt x="6916" y="54210"/>
                      <a:pt x="9404" y="33736"/>
                      <a:pt x="13421" y="21890"/>
                    </a:cubicBezTo>
                    <a:cubicBezTo>
                      <a:pt x="16252" y="13536"/>
                      <a:pt x="17735" y="5433"/>
                      <a:pt x="18854" y="0"/>
                    </a:cubicBezTo>
                    <a:lnTo>
                      <a:pt x="14996" y="0"/>
                    </a:lnTo>
                    <a:cubicBezTo>
                      <a:pt x="14106" y="3949"/>
                      <a:pt x="12851" y="9290"/>
                      <a:pt x="11550" y="14175"/>
                    </a:cubicBezTo>
                    <a:cubicBezTo>
                      <a:pt x="10728" y="10637"/>
                      <a:pt x="10796" y="4976"/>
                      <a:pt x="110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24"/>
              <p:cNvSpPr/>
              <p:nvPr/>
            </p:nvSpPr>
            <p:spPr>
              <a:xfrm>
                <a:off x="-77672" y="-67450"/>
                <a:ext cx="797675" cy="3431963"/>
              </a:xfrm>
              <a:custGeom>
                <a:rect b="b" l="l" r="r" t="t"/>
                <a:pathLst>
                  <a:path extrusionOk="0" h="54211" w="12600">
                    <a:moveTo>
                      <a:pt x="11938" y="0"/>
                    </a:moveTo>
                    <a:cubicBezTo>
                      <a:pt x="10797" y="5433"/>
                      <a:pt x="9336" y="13536"/>
                      <a:pt x="6505" y="21890"/>
                    </a:cubicBezTo>
                    <a:cubicBezTo>
                      <a:pt x="2716" y="33006"/>
                      <a:pt x="297" y="51722"/>
                      <a:pt x="0" y="53982"/>
                    </a:cubicBezTo>
                    <a:lnTo>
                      <a:pt x="662" y="54210"/>
                    </a:lnTo>
                    <a:cubicBezTo>
                      <a:pt x="662" y="54210"/>
                      <a:pt x="3150" y="33736"/>
                      <a:pt x="7167" y="21890"/>
                    </a:cubicBezTo>
                    <a:cubicBezTo>
                      <a:pt x="9998" y="13536"/>
                      <a:pt x="11481" y="5433"/>
                      <a:pt x="12600" y="0"/>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24"/>
              <p:cNvSpPr/>
              <p:nvPr/>
            </p:nvSpPr>
            <p:spPr>
              <a:xfrm>
                <a:off x="52362" y="33715"/>
                <a:ext cx="92556" cy="37605"/>
              </a:xfrm>
              <a:custGeom>
                <a:rect b="b" l="l" r="r" t="t"/>
                <a:pathLst>
                  <a:path extrusionOk="0" h="594" w="1462">
                    <a:moveTo>
                      <a:pt x="69" y="0"/>
                    </a:moveTo>
                    <a:cubicBezTo>
                      <a:pt x="46" y="205"/>
                      <a:pt x="23" y="411"/>
                      <a:pt x="1" y="593"/>
                    </a:cubicBezTo>
                    <a:lnTo>
                      <a:pt x="1461"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24"/>
              <p:cNvSpPr/>
              <p:nvPr/>
            </p:nvSpPr>
            <p:spPr>
              <a:xfrm>
                <a:off x="45145" y="933944"/>
                <a:ext cx="99773" cy="101165"/>
              </a:xfrm>
              <a:custGeom>
                <a:rect b="b" l="l" r="r" t="t"/>
                <a:pathLst>
                  <a:path extrusionOk="0" h="1598" w="1576">
                    <a:moveTo>
                      <a:pt x="1575" y="0"/>
                    </a:moveTo>
                    <a:lnTo>
                      <a:pt x="0" y="69"/>
                    </a:lnTo>
                    <a:cubicBezTo>
                      <a:pt x="69" y="616"/>
                      <a:pt x="137" y="1119"/>
                      <a:pt x="229" y="1598"/>
                    </a:cubicBezTo>
                    <a:lnTo>
                      <a:pt x="1575"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24"/>
              <p:cNvSpPr/>
              <p:nvPr/>
            </p:nvSpPr>
            <p:spPr>
              <a:xfrm>
                <a:off x="23493" y="644947"/>
                <a:ext cx="111295" cy="76602"/>
              </a:xfrm>
              <a:custGeom>
                <a:rect b="b" l="l" r="r" t="t"/>
                <a:pathLst>
                  <a:path extrusionOk="0" h="1210" w="1758">
                    <a:moveTo>
                      <a:pt x="1758" y="0"/>
                    </a:moveTo>
                    <a:lnTo>
                      <a:pt x="0" y="502"/>
                    </a:lnTo>
                    <a:cubicBezTo>
                      <a:pt x="23" y="753"/>
                      <a:pt x="23" y="982"/>
                      <a:pt x="46" y="1210"/>
                    </a:cubicBezTo>
                    <a:lnTo>
                      <a:pt x="1758"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24"/>
              <p:cNvSpPr/>
              <p:nvPr/>
            </p:nvSpPr>
            <p:spPr>
              <a:xfrm>
                <a:off x="121746" y="530740"/>
                <a:ext cx="102621" cy="50646"/>
              </a:xfrm>
              <a:custGeom>
                <a:rect b="b" l="l" r="r" t="t"/>
                <a:pathLst>
                  <a:path extrusionOk="0" h="800" w="1621">
                    <a:moveTo>
                      <a:pt x="1575" y="1"/>
                    </a:moveTo>
                    <a:lnTo>
                      <a:pt x="0" y="663"/>
                    </a:lnTo>
                    <a:lnTo>
                      <a:pt x="1621" y="800"/>
                    </a:lnTo>
                    <a:cubicBezTo>
                      <a:pt x="1598" y="549"/>
                      <a:pt x="1575" y="275"/>
                      <a:pt x="1575"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24"/>
              <p:cNvSpPr/>
              <p:nvPr/>
            </p:nvSpPr>
            <p:spPr>
              <a:xfrm>
                <a:off x="144854" y="-50104"/>
                <a:ext cx="82426" cy="40517"/>
              </a:xfrm>
              <a:custGeom>
                <a:rect b="b" l="l" r="r" t="t"/>
                <a:pathLst>
                  <a:path extrusionOk="0" h="640" w="1302">
                    <a:moveTo>
                      <a:pt x="0" y="0"/>
                    </a:moveTo>
                    <a:lnTo>
                      <a:pt x="1256" y="639"/>
                    </a:lnTo>
                    <a:cubicBezTo>
                      <a:pt x="1279" y="434"/>
                      <a:pt x="1279" y="206"/>
                      <a:pt x="130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24"/>
              <p:cNvSpPr/>
              <p:nvPr/>
            </p:nvSpPr>
            <p:spPr>
              <a:xfrm>
                <a:off x="336358" y="645770"/>
                <a:ext cx="116422" cy="221386"/>
              </a:xfrm>
              <a:custGeom>
                <a:rect b="b" l="l" r="r" t="t"/>
                <a:pathLst>
                  <a:path extrusionOk="0" h="3497" w="1839">
                    <a:moveTo>
                      <a:pt x="1261" y="1"/>
                    </a:moveTo>
                    <a:cubicBezTo>
                      <a:pt x="698" y="1"/>
                      <a:pt x="0" y="3191"/>
                      <a:pt x="399" y="3479"/>
                    </a:cubicBezTo>
                    <a:cubicBezTo>
                      <a:pt x="416" y="3491"/>
                      <a:pt x="433" y="3497"/>
                      <a:pt x="451" y="3497"/>
                    </a:cubicBezTo>
                    <a:cubicBezTo>
                      <a:pt x="891" y="3497"/>
                      <a:pt x="1838" y="207"/>
                      <a:pt x="1312" y="10"/>
                    </a:cubicBezTo>
                    <a:cubicBezTo>
                      <a:pt x="1295" y="4"/>
                      <a:pt x="1278" y="1"/>
                      <a:pt x="1261"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24"/>
              <p:cNvSpPr/>
              <p:nvPr/>
            </p:nvSpPr>
            <p:spPr>
              <a:xfrm>
                <a:off x="58439" y="261938"/>
                <a:ext cx="66916" cy="197013"/>
              </a:xfrm>
              <a:custGeom>
                <a:rect b="b" l="l" r="r" t="t"/>
                <a:pathLst>
                  <a:path extrusionOk="0" h="3112" w="1057">
                    <a:moveTo>
                      <a:pt x="550" y="0"/>
                    </a:moveTo>
                    <a:cubicBezTo>
                      <a:pt x="63" y="0"/>
                      <a:pt x="0" y="2925"/>
                      <a:pt x="384" y="3106"/>
                    </a:cubicBezTo>
                    <a:cubicBezTo>
                      <a:pt x="394" y="3110"/>
                      <a:pt x="404" y="3111"/>
                      <a:pt x="414" y="3111"/>
                    </a:cubicBezTo>
                    <a:cubicBezTo>
                      <a:pt x="808" y="3111"/>
                      <a:pt x="1056" y="90"/>
                      <a:pt x="566" y="1"/>
                    </a:cubicBezTo>
                    <a:cubicBezTo>
                      <a:pt x="561" y="1"/>
                      <a:pt x="555" y="0"/>
                      <a:pt x="550"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24"/>
              <p:cNvSpPr/>
              <p:nvPr/>
            </p:nvSpPr>
            <p:spPr>
              <a:xfrm>
                <a:off x="459870" y="442617"/>
                <a:ext cx="150355" cy="37668"/>
              </a:xfrm>
              <a:custGeom>
                <a:rect b="b" l="l" r="r" t="t"/>
                <a:pathLst>
                  <a:path extrusionOk="0" h="595" w="2375">
                    <a:moveTo>
                      <a:pt x="0" y="1"/>
                    </a:moveTo>
                    <a:lnTo>
                      <a:pt x="0" y="1"/>
                    </a:lnTo>
                    <a:cubicBezTo>
                      <a:pt x="0" y="1"/>
                      <a:pt x="1096" y="274"/>
                      <a:pt x="2306" y="594"/>
                    </a:cubicBezTo>
                    <a:cubicBezTo>
                      <a:pt x="2328" y="480"/>
                      <a:pt x="2351" y="389"/>
                      <a:pt x="2374" y="274"/>
                    </a:cubicBezTo>
                    <a:cubicBezTo>
                      <a:pt x="1142" y="115"/>
                      <a:pt x="0" y="1"/>
                      <a:pt x="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24"/>
              <p:cNvSpPr/>
              <p:nvPr/>
            </p:nvSpPr>
            <p:spPr>
              <a:xfrm>
                <a:off x="542233" y="234526"/>
                <a:ext cx="115663" cy="47734"/>
              </a:xfrm>
              <a:custGeom>
                <a:rect b="b" l="l" r="r" t="t"/>
                <a:pathLst>
                  <a:path extrusionOk="0" h="754" w="1827">
                    <a:moveTo>
                      <a:pt x="0" y="1"/>
                    </a:moveTo>
                    <a:lnTo>
                      <a:pt x="1689" y="754"/>
                    </a:lnTo>
                    <a:cubicBezTo>
                      <a:pt x="1735" y="503"/>
                      <a:pt x="1781" y="252"/>
                      <a:pt x="1826"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24"/>
              <p:cNvSpPr/>
              <p:nvPr/>
            </p:nvSpPr>
            <p:spPr>
              <a:xfrm>
                <a:off x="88510" y="1306761"/>
                <a:ext cx="228350" cy="76602"/>
              </a:xfrm>
              <a:custGeom>
                <a:rect b="b" l="l" r="r" t="t"/>
                <a:pathLst>
                  <a:path extrusionOk="0" h="1210" w="3607">
                    <a:moveTo>
                      <a:pt x="434" y="0"/>
                    </a:moveTo>
                    <a:cubicBezTo>
                      <a:pt x="274" y="434"/>
                      <a:pt x="137" y="845"/>
                      <a:pt x="0" y="1210"/>
                    </a:cubicBezTo>
                    <a:cubicBezTo>
                      <a:pt x="1689" y="1164"/>
                      <a:pt x="3447" y="1119"/>
                      <a:pt x="3515" y="1119"/>
                    </a:cubicBezTo>
                    <a:cubicBezTo>
                      <a:pt x="3607" y="1096"/>
                      <a:pt x="1689" y="434"/>
                      <a:pt x="434"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24"/>
              <p:cNvSpPr/>
              <p:nvPr/>
            </p:nvSpPr>
            <p:spPr>
              <a:xfrm>
                <a:off x="-86345" y="1854369"/>
                <a:ext cx="255826" cy="82426"/>
              </a:xfrm>
              <a:custGeom>
                <a:rect b="b" l="l" r="r" t="t"/>
                <a:pathLst>
                  <a:path extrusionOk="0" h="1302" w="4041">
                    <a:moveTo>
                      <a:pt x="160" y="1"/>
                    </a:moveTo>
                    <a:cubicBezTo>
                      <a:pt x="92" y="161"/>
                      <a:pt x="46" y="343"/>
                      <a:pt x="0" y="526"/>
                    </a:cubicBezTo>
                    <a:cubicBezTo>
                      <a:pt x="1644" y="845"/>
                      <a:pt x="4040" y="1302"/>
                      <a:pt x="4040" y="1302"/>
                    </a:cubicBezTo>
                    <a:cubicBezTo>
                      <a:pt x="4040" y="1302"/>
                      <a:pt x="1735" y="503"/>
                      <a:pt x="16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24"/>
              <p:cNvSpPr/>
              <p:nvPr/>
            </p:nvSpPr>
            <p:spPr>
              <a:xfrm>
                <a:off x="-28545" y="1626083"/>
                <a:ext cx="213916" cy="89643"/>
              </a:xfrm>
              <a:custGeom>
                <a:rect b="b" l="l" r="r" t="t"/>
                <a:pathLst>
                  <a:path extrusionOk="0" h="1416" w="3379">
                    <a:moveTo>
                      <a:pt x="434" y="0"/>
                    </a:moveTo>
                    <a:cubicBezTo>
                      <a:pt x="297" y="434"/>
                      <a:pt x="137" y="868"/>
                      <a:pt x="0" y="1324"/>
                    </a:cubicBezTo>
                    <a:lnTo>
                      <a:pt x="3378" y="1416"/>
                    </a:lnTo>
                    <a:lnTo>
                      <a:pt x="434"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94" name="Google Shape;1894;p24"/>
          <p:cNvGrpSpPr/>
          <p:nvPr/>
        </p:nvGrpSpPr>
        <p:grpSpPr>
          <a:xfrm rot="1755579">
            <a:off x="259470" y="1512958"/>
            <a:ext cx="370503" cy="453580"/>
            <a:chOff x="2475700" y="1365050"/>
            <a:chExt cx="230600" cy="282300"/>
          </a:xfrm>
        </p:grpSpPr>
        <p:sp>
          <p:nvSpPr>
            <p:cNvPr id="1895" name="Google Shape;1895;p24"/>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24"/>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24"/>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24"/>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24"/>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24"/>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1" name="Google Shape;1901;p2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902" name="Google Shape;1902;p24"/>
          <p:cNvSpPr txBox="1"/>
          <p:nvPr>
            <p:ph idx="2" type="title"/>
          </p:nvPr>
        </p:nvSpPr>
        <p:spPr>
          <a:xfrm>
            <a:off x="2338088" y="1451350"/>
            <a:ext cx="1986000" cy="446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3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903" name="Google Shape;1903;p24"/>
          <p:cNvSpPr txBox="1"/>
          <p:nvPr>
            <p:ph idx="1" type="subTitle"/>
          </p:nvPr>
        </p:nvSpPr>
        <p:spPr>
          <a:xfrm>
            <a:off x="2338088" y="1897750"/>
            <a:ext cx="1986000" cy="446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904" name="Google Shape;1904;p24"/>
          <p:cNvSpPr txBox="1"/>
          <p:nvPr>
            <p:ph idx="3" type="title"/>
          </p:nvPr>
        </p:nvSpPr>
        <p:spPr>
          <a:xfrm>
            <a:off x="2338060" y="2476500"/>
            <a:ext cx="1986000" cy="446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3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905" name="Google Shape;1905;p24"/>
          <p:cNvSpPr txBox="1"/>
          <p:nvPr>
            <p:ph idx="4" type="subTitle"/>
          </p:nvPr>
        </p:nvSpPr>
        <p:spPr>
          <a:xfrm>
            <a:off x="2338112" y="2922900"/>
            <a:ext cx="1986000" cy="446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906" name="Google Shape;1906;p24"/>
          <p:cNvSpPr txBox="1"/>
          <p:nvPr>
            <p:ph idx="5" type="title"/>
          </p:nvPr>
        </p:nvSpPr>
        <p:spPr>
          <a:xfrm>
            <a:off x="2338088" y="3501650"/>
            <a:ext cx="1986000" cy="446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3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907" name="Google Shape;1907;p24"/>
          <p:cNvSpPr txBox="1"/>
          <p:nvPr>
            <p:ph idx="6" type="subTitle"/>
          </p:nvPr>
        </p:nvSpPr>
        <p:spPr>
          <a:xfrm>
            <a:off x="2338088" y="3948050"/>
            <a:ext cx="1986000" cy="446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908" name="Google Shape;1908;p24"/>
          <p:cNvSpPr txBox="1"/>
          <p:nvPr>
            <p:ph idx="7" type="title"/>
          </p:nvPr>
        </p:nvSpPr>
        <p:spPr>
          <a:xfrm>
            <a:off x="5634735" y="3501650"/>
            <a:ext cx="1986000" cy="446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3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909" name="Google Shape;1909;p24"/>
          <p:cNvSpPr txBox="1"/>
          <p:nvPr>
            <p:ph idx="8" type="subTitle"/>
          </p:nvPr>
        </p:nvSpPr>
        <p:spPr>
          <a:xfrm>
            <a:off x="5634735" y="3948050"/>
            <a:ext cx="1986000" cy="446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910" name="Google Shape;1910;p24"/>
          <p:cNvSpPr txBox="1"/>
          <p:nvPr>
            <p:ph idx="9" type="title"/>
          </p:nvPr>
        </p:nvSpPr>
        <p:spPr>
          <a:xfrm>
            <a:off x="5634788" y="1451350"/>
            <a:ext cx="1986000" cy="446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3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911" name="Google Shape;1911;p24"/>
          <p:cNvSpPr txBox="1"/>
          <p:nvPr>
            <p:ph idx="13" type="subTitle"/>
          </p:nvPr>
        </p:nvSpPr>
        <p:spPr>
          <a:xfrm>
            <a:off x="5634788" y="1897750"/>
            <a:ext cx="1986000" cy="446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912" name="Google Shape;1912;p24"/>
          <p:cNvSpPr txBox="1"/>
          <p:nvPr>
            <p:ph idx="14" type="title"/>
          </p:nvPr>
        </p:nvSpPr>
        <p:spPr>
          <a:xfrm>
            <a:off x="5634788" y="2476500"/>
            <a:ext cx="1986000" cy="446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3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913" name="Google Shape;1913;p24"/>
          <p:cNvSpPr txBox="1"/>
          <p:nvPr>
            <p:ph idx="15" type="subTitle"/>
          </p:nvPr>
        </p:nvSpPr>
        <p:spPr>
          <a:xfrm>
            <a:off x="5634788" y="2922900"/>
            <a:ext cx="1986000" cy="446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1914" name="Shape 1914"/>
        <p:cNvGrpSpPr/>
        <p:nvPr/>
      </p:nvGrpSpPr>
      <p:grpSpPr>
        <a:xfrm>
          <a:off x="0" y="0"/>
          <a:ext cx="0" cy="0"/>
          <a:chOff x="0" y="0"/>
          <a:chExt cx="0" cy="0"/>
        </a:xfrm>
      </p:grpSpPr>
      <p:grpSp>
        <p:nvGrpSpPr>
          <p:cNvPr id="1915" name="Google Shape;1915;p25"/>
          <p:cNvGrpSpPr/>
          <p:nvPr/>
        </p:nvGrpSpPr>
        <p:grpSpPr>
          <a:xfrm>
            <a:off x="1137532" y="599329"/>
            <a:ext cx="6803710" cy="3944831"/>
            <a:chOff x="1057550" y="799600"/>
            <a:chExt cx="5674961" cy="3454923"/>
          </a:xfrm>
        </p:grpSpPr>
        <p:sp>
          <p:nvSpPr>
            <p:cNvPr id="1916" name="Google Shape;1916;p25"/>
            <p:cNvSpPr/>
            <p:nvPr/>
          </p:nvSpPr>
          <p:spPr>
            <a:xfrm>
              <a:off x="5111574" y="2690912"/>
              <a:ext cx="251133" cy="1496405"/>
            </a:xfrm>
            <a:custGeom>
              <a:rect b="b" l="l" r="r" t="t"/>
              <a:pathLst>
                <a:path extrusionOk="0" h="17280" w="2900">
                  <a:moveTo>
                    <a:pt x="2900" y="0"/>
                  </a:moveTo>
                  <a:lnTo>
                    <a:pt x="2900" y="0"/>
                  </a:lnTo>
                  <a:cubicBezTo>
                    <a:pt x="2900" y="1"/>
                    <a:pt x="2032" y="1347"/>
                    <a:pt x="1644" y="2854"/>
                  </a:cubicBezTo>
                  <a:cubicBezTo>
                    <a:pt x="1325" y="4155"/>
                    <a:pt x="1188" y="4771"/>
                    <a:pt x="1096" y="5684"/>
                  </a:cubicBezTo>
                  <a:cubicBezTo>
                    <a:pt x="868" y="3584"/>
                    <a:pt x="1" y="1804"/>
                    <a:pt x="1" y="1804"/>
                  </a:cubicBezTo>
                  <a:lnTo>
                    <a:pt x="1" y="1804"/>
                  </a:lnTo>
                  <a:cubicBezTo>
                    <a:pt x="1" y="1804"/>
                    <a:pt x="1051" y="7236"/>
                    <a:pt x="663" y="11938"/>
                  </a:cubicBezTo>
                  <a:cubicBezTo>
                    <a:pt x="298" y="16663"/>
                    <a:pt x="24" y="17256"/>
                    <a:pt x="24" y="17256"/>
                  </a:cubicBezTo>
                  <a:lnTo>
                    <a:pt x="2169" y="17279"/>
                  </a:lnTo>
                  <a:cubicBezTo>
                    <a:pt x="2169" y="17279"/>
                    <a:pt x="1941" y="15727"/>
                    <a:pt x="1690" y="11367"/>
                  </a:cubicBezTo>
                  <a:cubicBezTo>
                    <a:pt x="1553" y="8994"/>
                    <a:pt x="1530" y="6483"/>
                    <a:pt x="1873" y="4200"/>
                  </a:cubicBezTo>
                  <a:cubicBezTo>
                    <a:pt x="2169" y="2352"/>
                    <a:pt x="2900" y="1"/>
                    <a:pt x="2900"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25"/>
            <p:cNvSpPr/>
            <p:nvPr/>
          </p:nvSpPr>
          <p:spPr>
            <a:xfrm>
              <a:off x="4230001" y="995659"/>
              <a:ext cx="1871978" cy="1942469"/>
            </a:xfrm>
            <a:custGeom>
              <a:rect b="b" l="l" r="r" t="t"/>
              <a:pathLst>
                <a:path extrusionOk="0" h="22431" w="21617">
                  <a:moveTo>
                    <a:pt x="11587" y="1"/>
                  </a:moveTo>
                  <a:cubicBezTo>
                    <a:pt x="11017" y="1"/>
                    <a:pt x="10432" y="170"/>
                    <a:pt x="9930" y="540"/>
                  </a:cubicBezTo>
                  <a:cubicBezTo>
                    <a:pt x="8834" y="1339"/>
                    <a:pt x="8720" y="3188"/>
                    <a:pt x="8720" y="3188"/>
                  </a:cubicBezTo>
                  <a:cubicBezTo>
                    <a:pt x="8720" y="3188"/>
                    <a:pt x="8424" y="3084"/>
                    <a:pt x="7950" y="3084"/>
                  </a:cubicBezTo>
                  <a:cubicBezTo>
                    <a:pt x="7129" y="3084"/>
                    <a:pt x="5772" y="3397"/>
                    <a:pt x="4497" y="5105"/>
                  </a:cubicBezTo>
                  <a:cubicBezTo>
                    <a:pt x="2489" y="7821"/>
                    <a:pt x="4246" y="11725"/>
                    <a:pt x="4246" y="11725"/>
                  </a:cubicBezTo>
                  <a:cubicBezTo>
                    <a:pt x="4246" y="11725"/>
                    <a:pt x="3265" y="11725"/>
                    <a:pt x="2466" y="12501"/>
                  </a:cubicBezTo>
                  <a:cubicBezTo>
                    <a:pt x="1644" y="13254"/>
                    <a:pt x="1" y="16518"/>
                    <a:pt x="2169" y="19805"/>
                  </a:cubicBezTo>
                  <a:cubicBezTo>
                    <a:pt x="3207" y="21389"/>
                    <a:pt x="4563" y="21802"/>
                    <a:pt x="5696" y="21802"/>
                  </a:cubicBezTo>
                  <a:cubicBezTo>
                    <a:pt x="6930" y="21802"/>
                    <a:pt x="7898" y="21311"/>
                    <a:pt x="7898" y="21311"/>
                  </a:cubicBezTo>
                  <a:cubicBezTo>
                    <a:pt x="8624" y="22154"/>
                    <a:pt x="9349" y="22431"/>
                    <a:pt x="9990" y="22431"/>
                  </a:cubicBezTo>
                  <a:cubicBezTo>
                    <a:pt x="11224" y="22431"/>
                    <a:pt x="12144" y="21402"/>
                    <a:pt x="12144" y="21402"/>
                  </a:cubicBezTo>
                  <a:cubicBezTo>
                    <a:pt x="12962" y="21829"/>
                    <a:pt x="13864" y="22041"/>
                    <a:pt x="14745" y="22041"/>
                  </a:cubicBezTo>
                  <a:cubicBezTo>
                    <a:pt x="16642" y="22041"/>
                    <a:pt x="18436" y="21060"/>
                    <a:pt x="19060" y="19143"/>
                  </a:cubicBezTo>
                  <a:cubicBezTo>
                    <a:pt x="19973" y="16335"/>
                    <a:pt x="18398" y="13368"/>
                    <a:pt x="18398" y="13368"/>
                  </a:cubicBezTo>
                  <a:cubicBezTo>
                    <a:pt x="18398" y="13368"/>
                    <a:pt x="21525" y="12546"/>
                    <a:pt x="21571" y="10446"/>
                  </a:cubicBezTo>
                  <a:cubicBezTo>
                    <a:pt x="21616" y="8369"/>
                    <a:pt x="19357" y="8369"/>
                    <a:pt x="19357" y="8369"/>
                  </a:cubicBezTo>
                  <a:cubicBezTo>
                    <a:pt x="19357" y="8369"/>
                    <a:pt x="19699" y="7821"/>
                    <a:pt x="19927" y="7045"/>
                  </a:cubicBezTo>
                  <a:cubicBezTo>
                    <a:pt x="20178" y="6269"/>
                    <a:pt x="20315" y="3850"/>
                    <a:pt x="18193" y="2914"/>
                  </a:cubicBezTo>
                  <a:cubicBezTo>
                    <a:pt x="17695" y="2695"/>
                    <a:pt x="17212" y="2611"/>
                    <a:pt x="16763" y="2611"/>
                  </a:cubicBezTo>
                  <a:cubicBezTo>
                    <a:pt x="15295" y="2611"/>
                    <a:pt x="14198" y="3507"/>
                    <a:pt x="14198" y="3507"/>
                  </a:cubicBezTo>
                  <a:cubicBezTo>
                    <a:pt x="14198" y="3507"/>
                    <a:pt x="14609" y="2435"/>
                    <a:pt x="13810" y="1156"/>
                  </a:cubicBezTo>
                  <a:cubicBezTo>
                    <a:pt x="13362" y="428"/>
                    <a:pt x="12492" y="1"/>
                    <a:pt x="11587"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25"/>
            <p:cNvSpPr/>
            <p:nvPr/>
          </p:nvSpPr>
          <p:spPr>
            <a:xfrm>
              <a:off x="3204154" y="3254235"/>
              <a:ext cx="177958" cy="1000288"/>
            </a:xfrm>
            <a:custGeom>
              <a:rect b="b" l="l" r="r" t="t"/>
              <a:pathLst>
                <a:path extrusionOk="0" h="11551" w="2055">
                  <a:moveTo>
                    <a:pt x="2055" y="1"/>
                  </a:moveTo>
                  <a:cubicBezTo>
                    <a:pt x="2055" y="1"/>
                    <a:pt x="1416" y="914"/>
                    <a:pt x="1165" y="1918"/>
                  </a:cubicBezTo>
                  <a:cubicBezTo>
                    <a:pt x="936" y="2785"/>
                    <a:pt x="822" y="3196"/>
                    <a:pt x="754" y="3790"/>
                  </a:cubicBezTo>
                  <a:cubicBezTo>
                    <a:pt x="594" y="2397"/>
                    <a:pt x="1" y="1211"/>
                    <a:pt x="0" y="1210"/>
                  </a:cubicBezTo>
                  <a:lnTo>
                    <a:pt x="0" y="1210"/>
                  </a:lnTo>
                  <a:cubicBezTo>
                    <a:pt x="0" y="1211"/>
                    <a:pt x="731" y="4840"/>
                    <a:pt x="457" y="7990"/>
                  </a:cubicBezTo>
                  <a:cubicBezTo>
                    <a:pt x="183" y="11139"/>
                    <a:pt x="0" y="11550"/>
                    <a:pt x="0" y="11550"/>
                  </a:cubicBezTo>
                  <a:lnTo>
                    <a:pt x="1507" y="11550"/>
                  </a:lnTo>
                  <a:cubicBezTo>
                    <a:pt x="1507" y="11550"/>
                    <a:pt x="1370" y="10523"/>
                    <a:pt x="1187" y="7624"/>
                  </a:cubicBezTo>
                  <a:cubicBezTo>
                    <a:pt x="1073" y="6004"/>
                    <a:pt x="1073" y="4337"/>
                    <a:pt x="1324" y="2808"/>
                  </a:cubicBezTo>
                  <a:cubicBezTo>
                    <a:pt x="1530" y="1576"/>
                    <a:pt x="2055" y="1"/>
                    <a:pt x="2055"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25"/>
            <p:cNvSpPr/>
            <p:nvPr/>
          </p:nvSpPr>
          <p:spPr>
            <a:xfrm>
              <a:off x="2579519" y="2120487"/>
              <a:ext cx="1324422" cy="1299482"/>
            </a:xfrm>
            <a:custGeom>
              <a:rect b="b" l="l" r="r" t="t"/>
              <a:pathLst>
                <a:path extrusionOk="0" h="15006" w="15294">
                  <a:moveTo>
                    <a:pt x="8180" y="1"/>
                  </a:moveTo>
                  <a:cubicBezTo>
                    <a:pt x="7778" y="1"/>
                    <a:pt x="7366" y="111"/>
                    <a:pt x="7008" y="356"/>
                  </a:cubicBezTo>
                  <a:cubicBezTo>
                    <a:pt x="6232" y="881"/>
                    <a:pt x="6163" y="2137"/>
                    <a:pt x="6163" y="2137"/>
                  </a:cubicBezTo>
                  <a:cubicBezTo>
                    <a:pt x="6163" y="2137"/>
                    <a:pt x="5950" y="2065"/>
                    <a:pt x="5610" y="2065"/>
                  </a:cubicBezTo>
                  <a:cubicBezTo>
                    <a:pt x="5026" y="2065"/>
                    <a:pt x="4068" y="2275"/>
                    <a:pt x="3173" y="3415"/>
                  </a:cubicBezTo>
                  <a:cubicBezTo>
                    <a:pt x="1758" y="5218"/>
                    <a:pt x="2991" y="7843"/>
                    <a:pt x="2991" y="7843"/>
                  </a:cubicBezTo>
                  <a:cubicBezTo>
                    <a:pt x="2991" y="7843"/>
                    <a:pt x="2306" y="7843"/>
                    <a:pt x="1735" y="8345"/>
                  </a:cubicBezTo>
                  <a:cubicBezTo>
                    <a:pt x="1142" y="8870"/>
                    <a:pt x="1" y="11038"/>
                    <a:pt x="1530" y="13252"/>
                  </a:cubicBezTo>
                  <a:cubicBezTo>
                    <a:pt x="2261" y="14310"/>
                    <a:pt x="3221" y="14587"/>
                    <a:pt x="4024" y="14587"/>
                  </a:cubicBezTo>
                  <a:cubicBezTo>
                    <a:pt x="4902" y="14587"/>
                    <a:pt x="5593" y="14257"/>
                    <a:pt x="5593" y="14257"/>
                  </a:cubicBezTo>
                  <a:cubicBezTo>
                    <a:pt x="6102" y="14820"/>
                    <a:pt x="6613" y="15005"/>
                    <a:pt x="7065" y="15005"/>
                  </a:cubicBezTo>
                  <a:cubicBezTo>
                    <a:pt x="7932" y="15005"/>
                    <a:pt x="8583" y="14325"/>
                    <a:pt x="8583" y="14325"/>
                  </a:cubicBezTo>
                  <a:cubicBezTo>
                    <a:pt x="9169" y="14607"/>
                    <a:pt x="9812" y="14747"/>
                    <a:pt x="10438" y="14747"/>
                  </a:cubicBezTo>
                  <a:cubicBezTo>
                    <a:pt x="11787" y="14747"/>
                    <a:pt x="13054" y="14097"/>
                    <a:pt x="13490" y="12819"/>
                  </a:cubicBezTo>
                  <a:cubicBezTo>
                    <a:pt x="14129" y="10924"/>
                    <a:pt x="13011" y="8938"/>
                    <a:pt x="13011" y="8938"/>
                  </a:cubicBezTo>
                  <a:cubicBezTo>
                    <a:pt x="13011" y="8938"/>
                    <a:pt x="15225" y="8391"/>
                    <a:pt x="15271" y="6998"/>
                  </a:cubicBezTo>
                  <a:cubicBezTo>
                    <a:pt x="15294" y="5583"/>
                    <a:pt x="13696" y="5583"/>
                    <a:pt x="13696" y="5583"/>
                  </a:cubicBezTo>
                  <a:cubicBezTo>
                    <a:pt x="13696" y="5583"/>
                    <a:pt x="13924" y="5218"/>
                    <a:pt x="14107" y="4716"/>
                  </a:cubicBezTo>
                  <a:cubicBezTo>
                    <a:pt x="14266" y="4191"/>
                    <a:pt x="14381" y="2570"/>
                    <a:pt x="12874" y="1954"/>
                  </a:cubicBezTo>
                  <a:cubicBezTo>
                    <a:pt x="12517" y="1802"/>
                    <a:pt x="12169" y="1744"/>
                    <a:pt x="11848" y="1744"/>
                  </a:cubicBezTo>
                  <a:cubicBezTo>
                    <a:pt x="10814" y="1744"/>
                    <a:pt x="10044" y="2342"/>
                    <a:pt x="10044" y="2342"/>
                  </a:cubicBezTo>
                  <a:cubicBezTo>
                    <a:pt x="10044" y="2342"/>
                    <a:pt x="10340" y="1634"/>
                    <a:pt x="9770" y="767"/>
                  </a:cubicBezTo>
                  <a:cubicBezTo>
                    <a:pt x="9446" y="288"/>
                    <a:pt x="8827" y="1"/>
                    <a:pt x="8180"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25"/>
            <p:cNvSpPr/>
            <p:nvPr/>
          </p:nvSpPr>
          <p:spPr>
            <a:xfrm>
              <a:off x="2032043" y="2635575"/>
              <a:ext cx="276766" cy="1618940"/>
            </a:xfrm>
            <a:custGeom>
              <a:rect b="b" l="l" r="r" t="t"/>
              <a:pathLst>
                <a:path extrusionOk="0" h="18695" w="3196">
                  <a:moveTo>
                    <a:pt x="3196" y="0"/>
                  </a:moveTo>
                  <a:cubicBezTo>
                    <a:pt x="3195" y="1"/>
                    <a:pt x="2237" y="1461"/>
                    <a:pt x="1826" y="3105"/>
                  </a:cubicBezTo>
                  <a:cubicBezTo>
                    <a:pt x="1461" y="4497"/>
                    <a:pt x="1301" y="5159"/>
                    <a:pt x="1187" y="6140"/>
                  </a:cubicBezTo>
                  <a:cubicBezTo>
                    <a:pt x="936" y="3858"/>
                    <a:pt x="0" y="1964"/>
                    <a:pt x="0" y="1963"/>
                  </a:cubicBezTo>
                  <a:lnTo>
                    <a:pt x="0" y="1963"/>
                  </a:lnTo>
                  <a:cubicBezTo>
                    <a:pt x="0" y="1964"/>
                    <a:pt x="1164" y="7830"/>
                    <a:pt x="730" y="12942"/>
                  </a:cubicBezTo>
                  <a:cubicBezTo>
                    <a:pt x="297" y="18032"/>
                    <a:pt x="23" y="18694"/>
                    <a:pt x="23" y="18694"/>
                  </a:cubicBezTo>
                  <a:lnTo>
                    <a:pt x="2374" y="18694"/>
                  </a:lnTo>
                  <a:cubicBezTo>
                    <a:pt x="2374" y="18694"/>
                    <a:pt x="2146" y="17028"/>
                    <a:pt x="1849" y="12326"/>
                  </a:cubicBezTo>
                  <a:cubicBezTo>
                    <a:pt x="1689" y="9724"/>
                    <a:pt x="1666" y="7031"/>
                    <a:pt x="2077" y="4543"/>
                  </a:cubicBezTo>
                  <a:cubicBezTo>
                    <a:pt x="2374" y="2534"/>
                    <a:pt x="3195" y="1"/>
                    <a:pt x="3196"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25"/>
            <p:cNvSpPr/>
            <p:nvPr/>
          </p:nvSpPr>
          <p:spPr>
            <a:xfrm>
              <a:off x="1057550" y="799600"/>
              <a:ext cx="2067602" cy="2103540"/>
            </a:xfrm>
            <a:custGeom>
              <a:rect b="b" l="l" r="r" t="t"/>
              <a:pathLst>
                <a:path extrusionOk="0" h="24291" w="23876">
                  <a:moveTo>
                    <a:pt x="12789" y="1"/>
                  </a:moveTo>
                  <a:cubicBezTo>
                    <a:pt x="12158" y="1"/>
                    <a:pt x="11511" y="185"/>
                    <a:pt x="10956" y="590"/>
                  </a:cubicBezTo>
                  <a:cubicBezTo>
                    <a:pt x="9747" y="1435"/>
                    <a:pt x="9632" y="3443"/>
                    <a:pt x="9632" y="3443"/>
                  </a:cubicBezTo>
                  <a:cubicBezTo>
                    <a:pt x="9632" y="3443"/>
                    <a:pt x="9313" y="3337"/>
                    <a:pt x="8801" y="3337"/>
                  </a:cubicBezTo>
                  <a:cubicBezTo>
                    <a:pt x="7890" y="3337"/>
                    <a:pt x="6370" y="3673"/>
                    <a:pt x="4953" y="5543"/>
                  </a:cubicBezTo>
                  <a:cubicBezTo>
                    <a:pt x="2739" y="8465"/>
                    <a:pt x="4679" y="12688"/>
                    <a:pt x="4679" y="12688"/>
                  </a:cubicBezTo>
                  <a:cubicBezTo>
                    <a:pt x="4679" y="12688"/>
                    <a:pt x="3607" y="12688"/>
                    <a:pt x="2716" y="13532"/>
                  </a:cubicBezTo>
                  <a:cubicBezTo>
                    <a:pt x="1803" y="14354"/>
                    <a:pt x="0" y="17892"/>
                    <a:pt x="2397" y="21452"/>
                  </a:cubicBezTo>
                  <a:cubicBezTo>
                    <a:pt x="3540" y="23163"/>
                    <a:pt x="5032" y="23610"/>
                    <a:pt x="6280" y="23610"/>
                  </a:cubicBezTo>
                  <a:cubicBezTo>
                    <a:pt x="7646" y="23610"/>
                    <a:pt x="8719" y="23073"/>
                    <a:pt x="8719" y="23073"/>
                  </a:cubicBezTo>
                  <a:cubicBezTo>
                    <a:pt x="9518" y="23989"/>
                    <a:pt x="10320" y="24290"/>
                    <a:pt x="11028" y="24290"/>
                  </a:cubicBezTo>
                  <a:cubicBezTo>
                    <a:pt x="12384" y="24290"/>
                    <a:pt x="13399" y="23187"/>
                    <a:pt x="13399" y="23187"/>
                  </a:cubicBezTo>
                  <a:cubicBezTo>
                    <a:pt x="14310" y="23643"/>
                    <a:pt x="15311" y="23869"/>
                    <a:pt x="16286" y="23869"/>
                  </a:cubicBezTo>
                  <a:cubicBezTo>
                    <a:pt x="18385" y="23869"/>
                    <a:pt x="20359" y="22818"/>
                    <a:pt x="21045" y="20745"/>
                  </a:cubicBezTo>
                  <a:cubicBezTo>
                    <a:pt x="22072" y="17709"/>
                    <a:pt x="20315" y="14491"/>
                    <a:pt x="20315" y="14491"/>
                  </a:cubicBezTo>
                  <a:cubicBezTo>
                    <a:pt x="20315" y="14491"/>
                    <a:pt x="23761" y="13578"/>
                    <a:pt x="23830" y="11318"/>
                  </a:cubicBezTo>
                  <a:cubicBezTo>
                    <a:pt x="23875" y="9058"/>
                    <a:pt x="21365" y="9058"/>
                    <a:pt x="21365" y="9058"/>
                  </a:cubicBezTo>
                  <a:cubicBezTo>
                    <a:pt x="21365" y="9058"/>
                    <a:pt x="21753" y="8465"/>
                    <a:pt x="22004" y="7620"/>
                  </a:cubicBezTo>
                  <a:cubicBezTo>
                    <a:pt x="22278" y="6799"/>
                    <a:pt x="22437" y="4174"/>
                    <a:pt x="20109" y="3147"/>
                  </a:cubicBezTo>
                  <a:cubicBezTo>
                    <a:pt x="19565" y="2914"/>
                    <a:pt x="19035" y="2825"/>
                    <a:pt x="18542" y="2825"/>
                  </a:cubicBezTo>
                  <a:cubicBezTo>
                    <a:pt x="16908" y="2825"/>
                    <a:pt x="15681" y="3809"/>
                    <a:pt x="15681" y="3809"/>
                  </a:cubicBezTo>
                  <a:cubicBezTo>
                    <a:pt x="15681" y="3809"/>
                    <a:pt x="16138" y="2644"/>
                    <a:pt x="15247" y="1252"/>
                  </a:cubicBezTo>
                  <a:cubicBezTo>
                    <a:pt x="14757" y="467"/>
                    <a:pt x="13793" y="1"/>
                    <a:pt x="12789"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25"/>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25"/>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4" name="Google Shape;1924;p25"/>
          <p:cNvGrpSpPr/>
          <p:nvPr/>
        </p:nvGrpSpPr>
        <p:grpSpPr>
          <a:xfrm>
            <a:off x="-1687959" y="-1185247"/>
            <a:ext cx="3642618" cy="6162872"/>
            <a:chOff x="-2005459" y="-834872"/>
            <a:chExt cx="3642618" cy="6162872"/>
          </a:xfrm>
        </p:grpSpPr>
        <p:grpSp>
          <p:nvGrpSpPr>
            <p:cNvPr id="1925" name="Google Shape;1925;p25"/>
            <p:cNvGrpSpPr/>
            <p:nvPr/>
          </p:nvGrpSpPr>
          <p:grpSpPr>
            <a:xfrm flipH="1">
              <a:off x="-2005459" y="-834872"/>
              <a:ext cx="3642618" cy="6162872"/>
              <a:chOff x="6023750" y="837325"/>
              <a:chExt cx="946700" cy="1601703"/>
            </a:xfrm>
          </p:grpSpPr>
          <p:sp>
            <p:nvSpPr>
              <p:cNvPr id="1926" name="Google Shape;1926;p25"/>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25"/>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25"/>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25"/>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25"/>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25"/>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25"/>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25"/>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25"/>
              <p:cNvSpPr/>
              <p:nvPr/>
            </p:nvSpPr>
            <p:spPr>
              <a:xfrm rot="-4427221">
                <a:off x="6083753" y="1098753"/>
                <a:ext cx="18274" cy="3082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25"/>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25"/>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25"/>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25"/>
              <p:cNvSpPr/>
              <p:nvPr/>
            </p:nvSpPr>
            <p:spPr>
              <a:xfrm rot="-4089298">
                <a:off x="6049930" y="1157326"/>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25"/>
              <p:cNvSpPr/>
              <p:nvPr/>
            </p:nvSpPr>
            <p:spPr>
              <a:xfrm>
                <a:off x="6189800" y="1259999"/>
                <a:ext cx="650550" cy="1179029"/>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25"/>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25"/>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25"/>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25"/>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25"/>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25"/>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25"/>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25"/>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25"/>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 name="Google Shape;1949;p25"/>
            <p:cNvGrpSpPr/>
            <p:nvPr/>
          </p:nvGrpSpPr>
          <p:grpSpPr>
            <a:xfrm>
              <a:off x="340220" y="337745"/>
              <a:ext cx="329435" cy="403294"/>
              <a:chOff x="2475700" y="1365050"/>
              <a:chExt cx="230600" cy="282300"/>
            </a:xfrm>
          </p:grpSpPr>
          <p:sp>
            <p:nvSpPr>
              <p:cNvPr id="1950" name="Google Shape;1950;p25"/>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25"/>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25"/>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25"/>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25"/>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25"/>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56" name="Google Shape;1956;p25"/>
          <p:cNvSpPr/>
          <p:nvPr/>
        </p:nvSpPr>
        <p:spPr>
          <a:xfrm flipH="1">
            <a:off x="1338310" y="4104762"/>
            <a:ext cx="1468139" cy="439866"/>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7" name="Google Shape;1957;p25"/>
          <p:cNvGrpSpPr/>
          <p:nvPr/>
        </p:nvGrpSpPr>
        <p:grpSpPr>
          <a:xfrm flipH="1">
            <a:off x="7189341" y="-1185247"/>
            <a:ext cx="3642618" cy="6162872"/>
            <a:chOff x="-2005459" y="-834872"/>
            <a:chExt cx="3642618" cy="6162872"/>
          </a:xfrm>
        </p:grpSpPr>
        <p:grpSp>
          <p:nvGrpSpPr>
            <p:cNvPr id="1958" name="Google Shape;1958;p25"/>
            <p:cNvGrpSpPr/>
            <p:nvPr/>
          </p:nvGrpSpPr>
          <p:grpSpPr>
            <a:xfrm flipH="1">
              <a:off x="-2005459" y="-834872"/>
              <a:ext cx="3642618" cy="6162872"/>
              <a:chOff x="6023750" y="837325"/>
              <a:chExt cx="946700" cy="1601703"/>
            </a:xfrm>
          </p:grpSpPr>
          <p:sp>
            <p:nvSpPr>
              <p:cNvPr id="1959" name="Google Shape;1959;p25"/>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25"/>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25"/>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25"/>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25"/>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25"/>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25"/>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25"/>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25"/>
              <p:cNvSpPr/>
              <p:nvPr/>
            </p:nvSpPr>
            <p:spPr>
              <a:xfrm rot="-4427221">
                <a:off x="6083753" y="1098753"/>
                <a:ext cx="18274" cy="3082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25"/>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25"/>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25"/>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25"/>
              <p:cNvSpPr/>
              <p:nvPr/>
            </p:nvSpPr>
            <p:spPr>
              <a:xfrm rot="-4089298">
                <a:off x="6049930" y="1157326"/>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25"/>
              <p:cNvSpPr/>
              <p:nvPr/>
            </p:nvSpPr>
            <p:spPr>
              <a:xfrm>
                <a:off x="6189800" y="1259999"/>
                <a:ext cx="650550" cy="1179029"/>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25"/>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25"/>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25"/>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25"/>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25"/>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25"/>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25"/>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25"/>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25"/>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2" name="Google Shape;1982;p25"/>
            <p:cNvGrpSpPr/>
            <p:nvPr/>
          </p:nvGrpSpPr>
          <p:grpSpPr>
            <a:xfrm>
              <a:off x="340220" y="337745"/>
              <a:ext cx="329435" cy="403294"/>
              <a:chOff x="2475700" y="1365050"/>
              <a:chExt cx="230600" cy="282300"/>
            </a:xfrm>
          </p:grpSpPr>
          <p:sp>
            <p:nvSpPr>
              <p:cNvPr id="1983" name="Google Shape;1983;p25"/>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25"/>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25"/>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25"/>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25"/>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25"/>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89" name="Google Shape;1989;p25"/>
          <p:cNvSpPr/>
          <p:nvPr/>
        </p:nvSpPr>
        <p:spPr>
          <a:xfrm>
            <a:off x="7019310" y="3956712"/>
            <a:ext cx="1468139" cy="439866"/>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0" name="Google Shape;1990;p25"/>
          <p:cNvGrpSpPr/>
          <p:nvPr/>
        </p:nvGrpSpPr>
        <p:grpSpPr>
          <a:xfrm>
            <a:off x="-65256" y="4229024"/>
            <a:ext cx="9209282" cy="914387"/>
            <a:chOff x="-65257" y="4390974"/>
            <a:chExt cx="9209282" cy="752520"/>
          </a:xfrm>
        </p:grpSpPr>
        <p:sp>
          <p:nvSpPr>
            <p:cNvPr id="1991" name="Google Shape;1991;p25"/>
            <p:cNvSpPr/>
            <p:nvPr/>
          </p:nvSpPr>
          <p:spPr>
            <a:xfrm flipH="1">
              <a:off x="-65257" y="4390974"/>
              <a:ext cx="9209282" cy="704995"/>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25"/>
            <p:cNvSpPr/>
            <p:nvPr/>
          </p:nvSpPr>
          <p:spPr>
            <a:xfrm flipH="1">
              <a:off x="-65257" y="4438499"/>
              <a:ext cx="9209282" cy="704995"/>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3" name="Google Shape;1993;p25"/>
          <p:cNvSpPr/>
          <p:nvPr/>
        </p:nvSpPr>
        <p:spPr>
          <a:xfrm>
            <a:off x="1988802" y="469267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4" name="Google Shape;1994;p25"/>
          <p:cNvGrpSpPr/>
          <p:nvPr/>
        </p:nvGrpSpPr>
        <p:grpSpPr>
          <a:xfrm rot="-3720932">
            <a:off x="3011472" y="4634271"/>
            <a:ext cx="256041" cy="313471"/>
            <a:chOff x="2475700" y="1365050"/>
            <a:chExt cx="230600" cy="282300"/>
          </a:xfrm>
        </p:grpSpPr>
        <p:sp>
          <p:nvSpPr>
            <p:cNvPr id="1995" name="Google Shape;1995;p25"/>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25"/>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25"/>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25"/>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25"/>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25"/>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1" name="Google Shape;2001;p25"/>
          <p:cNvGrpSpPr/>
          <p:nvPr/>
        </p:nvGrpSpPr>
        <p:grpSpPr>
          <a:xfrm rot="4120032">
            <a:off x="6698718" y="4634155"/>
            <a:ext cx="256029" cy="313472"/>
            <a:chOff x="2475700" y="1365050"/>
            <a:chExt cx="230600" cy="282300"/>
          </a:xfrm>
        </p:grpSpPr>
        <p:sp>
          <p:nvSpPr>
            <p:cNvPr id="2002" name="Google Shape;2002;p25"/>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25"/>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25"/>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25"/>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25"/>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25"/>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8" name="Google Shape;2008;p25"/>
          <p:cNvGrpSpPr/>
          <p:nvPr/>
        </p:nvGrpSpPr>
        <p:grpSpPr>
          <a:xfrm rot="2882447">
            <a:off x="718632" y="4634275"/>
            <a:ext cx="256053" cy="313462"/>
            <a:chOff x="2475700" y="1365050"/>
            <a:chExt cx="230600" cy="282300"/>
          </a:xfrm>
        </p:grpSpPr>
        <p:sp>
          <p:nvSpPr>
            <p:cNvPr id="2009" name="Google Shape;2009;p25"/>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25"/>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25"/>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25"/>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25"/>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25"/>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5" name="Google Shape;2015;p25"/>
          <p:cNvSpPr txBox="1"/>
          <p:nvPr>
            <p:ph hasCustomPrompt="1" type="title"/>
          </p:nvPr>
        </p:nvSpPr>
        <p:spPr>
          <a:xfrm>
            <a:off x="1809150" y="2547274"/>
            <a:ext cx="5525700" cy="810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7200">
                <a:solidFill>
                  <a:schemeClr val="lt1"/>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016" name="Google Shape;2016;p25"/>
          <p:cNvSpPr txBox="1"/>
          <p:nvPr>
            <p:ph idx="1" type="subTitle"/>
          </p:nvPr>
        </p:nvSpPr>
        <p:spPr>
          <a:xfrm>
            <a:off x="1809150" y="3357888"/>
            <a:ext cx="5525700" cy="598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sz="1600"/>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2017" name="Google Shape;2017;p25"/>
          <p:cNvSpPr txBox="1"/>
          <p:nvPr>
            <p:ph hasCustomPrompt="1" idx="2" type="title"/>
          </p:nvPr>
        </p:nvSpPr>
        <p:spPr>
          <a:xfrm>
            <a:off x="1809150" y="1017988"/>
            <a:ext cx="5525700" cy="810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72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018" name="Google Shape;2018;p25"/>
          <p:cNvSpPr txBox="1"/>
          <p:nvPr>
            <p:ph idx="3" type="subTitle"/>
          </p:nvPr>
        </p:nvSpPr>
        <p:spPr>
          <a:xfrm>
            <a:off x="1809150" y="1828513"/>
            <a:ext cx="5525700" cy="598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sz="1600"/>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8_1">
    <p:spTree>
      <p:nvGrpSpPr>
        <p:cNvPr id="2019" name="Shape 2019"/>
        <p:cNvGrpSpPr/>
        <p:nvPr/>
      </p:nvGrpSpPr>
      <p:grpSpPr>
        <a:xfrm>
          <a:off x="0" y="0"/>
          <a:ext cx="0" cy="0"/>
          <a:chOff x="0" y="0"/>
          <a:chExt cx="0" cy="0"/>
        </a:xfrm>
      </p:grpSpPr>
      <p:sp>
        <p:nvSpPr>
          <p:cNvPr id="2020" name="Google Shape;2020;p26"/>
          <p:cNvSpPr/>
          <p:nvPr/>
        </p:nvSpPr>
        <p:spPr>
          <a:xfrm flipH="1">
            <a:off x="2910885" y="4339337"/>
            <a:ext cx="1468139" cy="439866"/>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1" name="Google Shape;2021;p26"/>
          <p:cNvGrpSpPr/>
          <p:nvPr/>
        </p:nvGrpSpPr>
        <p:grpSpPr>
          <a:xfrm>
            <a:off x="1605079" y="1654859"/>
            <a:ext cx="1978147" cy="3184905"/>
            <a:chOff x="5532616" y="2154867"/>
            <a:chExt cx="1199895" cy="2028473"/>
          </a:xfrm>
        </p:grpSpPr>
        <p:sp>
          <p:nvSpPr>
            <p:cNvPr id="2022" name="Google Shape;2022;p26"/>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26"/>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4" name="Google Shape;2024;p26"/>
          <p:cNvGrpSpPr/>
          <p:nvPr/>
        </p:nvGrpSpPr>
        <p:grpSpPr>
          <a:xfrm>
            <a:off x="4867957" y="539390"/>
            <a:ext cx="2670966" cy="4300362"/>
            <a:chOff x="5532616" y="2154867"/>
            <a:chExt cx="1199895" cy="2028473"/>
          </a:xfrm>
        </p:grpSpPr>
        <p:sp>
          <p:nvSpPr>
            <p:cNvPr id="2025" name="Google Shape;2025;p26"/>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26"/>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7" name="Google Shape;2027;p26"/>
          <p:cNvGrpSpPr/>
          <p:nvPr/>
        </p:nvGrpSpPr>
        <p:grpSpPr>
          <a:xfrm>
            <a:off x="-58975" y="4604101"/>
            <a:ext cx="9633573" cy="698965"/>
            <a:chOff x="-58975" y="4604101"/>
            <a:chExt cx="9633573" cy="698965"/>
          </a:xfrm>
        </p:grpSpPr>
        <p:sp>
          <p:nvSpPr>
            <p:cNvPr id="2028" name="Google Shape;2028;p26"/>
            <p:cNvSpPr/>
            <p:nvPr/>
          </p:nvSpPr>
          <p:spPr>
            <a:xfrm>
              <a:off x="-58975" y="4604101"/>
              <a:ext cx="9633573" cy="698965"/>
            </a:xfrm>
            <a:custGeom>
              <a:rect b="b" l="l" r="r" t="t"/>
              <a:pathLst>
                <a:path extrusionOk="0" h="34992" w="91873">
                  <a:moveTo>
                    <a:pt x="91873" y="0"/>
                  </a:moveTo>
                  <a:cubicBezTo>
                    <a:pt x="79570" y="3218"/>
                    <a:pt x="73521" y="4793"/>
                    <a:pt x="48916" y="6346"/>
                  </a:cubicBezTo>
                  <a:cubicBezTo>
                    <a:pt x="32732" y="7350"/>
                    <a:pt x="13194" y="12463"/>
                    <a:pt x="1" y="16434"/>
                  </a:cubicBezTo>
                  <a:lnTo>
                    <a:pt x="1" y="34991"/>
                  </a:lnTo>
                  <a:lnTo>
                    <a:pt x="91873" y="34991"/>
                  </a:lnTo>
                  <a:lnTo>
                    <a:pt x="9187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26"/>
            <p:cNvSpPr/>
            <p:nvPr/>
          </p:nvSpPr>
          <p:spPr>
            <a:xfrm>
              <a:off x="-58975" y="4680221"/>
              <a:ext cx="9633573" cy="622840"/>
            </a:xfrm>
            <a:custGeom>
              <a:rect b="b" l="l" r="r" t="t"/>
              <a:pathLst>
                <a:path extrusionOk="0" h="31181" w="91873">
                  <a:moveTo>
                    <a:pt x="91873" y="1"/>
                  </a:moveTo>
                  <a:cubicBezTo>
                    <a:pt x="83313" y="686"/>
                    <a:pt x="79547" y="3904"/>
                    <a:pt x="75644" y="4794"/>
                  </a:cubicBezTo>
                  <a:cubicBezTo>
                    <a:pt x="72671" y="5467"/>
                    <a:pt x="70270" y="5715"/>
                    <a:pt x="68071" y="5715"/>
                  </a:cubicBezTo>
                  <a:cubicBezTo>
                    <a:pt x="61898" y="5715"/>
                    <a:pt x="57313" y="3762"/>
                    <a:pt x="46114" y="3762"/>
                  </a:cubicBezTo>
                  <a:cubicBezTo>
                    <a:pt x="42617" y="3762"/>
                    <a:pt x="38476" y="3952"/>
                    <a:pt x="33440" y="4452"/>
                  </a:cubicBezTo>
                  <a:cubicBezTo>
                    <a:pt x="21411" y="6552"/>
                    <a:pt x="9177" y="9861"/>
                    <a:pt x="1" y="12623"/>
                  </a:cubicBezTo>
                  <a:lnTo>
                    <a:pt x="1" y="31180"/>
                  </a:lnTo>
                  <a:lnTo>
                    <a:pt x="91873" y="31180"/>
                  </a:lnTo>
                  <a:lnTo>
                    <a:pt x="91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0" name="Google Shape;2030;p26"/>
          <p:cNvGrpSpPr/>
          <p:nvPr/>
        </p:nvGrpSpPr>
        <p:grpSpPr>
          <a:xfrm rot="-1629977">
            <a:off x="259468" y="4564940"/>
            <a:ext cx="370516" cy="453573"/>
            <a:chOff x="2475700" y="1365050"/>
            <a:chExt cx="230600" cy="282300"/>
          </a:xfrm>
        </p:grpSpPr>
        <p:sp>
          <p:nvSpPr>
            <p:cNvPr id="2031" name="Google Shape;2031;p26"/>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26"/>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26"/>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26"/>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26"/>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26"/>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7" name="Google Shape;2037;p26"/>
          <p:cNvSpPr/>
          <p:nvPr/>
        </p:nvSpPr>
        <p:spPr>
          <a:xfrm flipH="1">
            <a:off x="2596616" y="469267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8" name="Google Shape;2038;p26"/>
          <p:cNvGrpSpPr/>
          <p:nvPr/>
        </p:nvGrpSpPr>
        <p:grpSpPr>
          <a:xfrm rot="1545494">
            <a:off x="7157580" y="4615082"/>
            <a:ext cx="288559" cy="353278"/>
            <a:chOff x="2475700" y="1365050"/>
            <a:chExt cx="230600" cy="282300"/>
          </a:xfrm>
        </p:grpSpPr>
        <p:sp>
          <p:nvSpPr>
            <p:cNvPr id="2039" name="Google Shape;2039;p26"/>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26"/>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26"/>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26"/>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26"/>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26"/>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5" name="Google Shape;2045;p26"/>
          <p:cNvGrpSpPr/>
          <p:nvPr/>
        </p:nvGrpSpPr>
        <p:grpSpPr>
          <a:xfrm>
            <a:off x="-748159" y="-67450"/>
            <a:ext cx="1468163" cy="3431963"/>
            <a:chOff x="-748159" y="-67450"/>
            <a:chExt cx="1468163" cy="3431963"/>
          </a:xfrm>
        </p:grpSpPr>
        <p:grpSp>
          <p:nvGrpSpPr>
            <p:cNvPr id="2046" name="Google Shape;2046;p26"/>
            <p:cNvGrpSpPr/>
            <p:nvPr/>
          </p:nvGrpSpPr>
          <p:grpSpPr>
            <a:xfrm>
              <a:off x="-748159" y="-67450"/>
              <a:ext cx="1265897" cy="2458040"/>
              <a:chOff x="-748159" y="-67450"/>
              <a:chExt cx="1265897" cy="2458040"/>
            </a:xfrm>
          </p:grpSpPr>
          <p:sp>
            <p:nvSpPr>
              <p:cNvPr id="2047" name="Google Shape;2047;p26"/>
              <p:cNvSpPr/>
              <p:nvPr/>
            </p:nvSpPr>
            <p:spPr>
              <a:xfrm>
                <a:off x="-748159" y="-67450"/>
                <a:ext cx="1265897" cy="2458040"/>
              </a:xfrm>
              <a:custGeom>
                <a:rect b="b" l="l" r="r" t="t"/>
                <a:pathLst>
                  <a:path extrusionOk="0" h="38827" w="19996">
                    <a:moveTo>
                      <a:pt x="6232" y="0"/>
                    </a:moveTo>
                    <a:cubicBezTo>
                      <a:pt x="3630" y="9769"/>
                      <a:pt x="0" y="25998"/>
                      <a:pt x="913" y="38621"/>
                    </a:cubicBezTo>
                    <a:lnTo>
                      <a:pt x="6939" y="38826"/>
                    </a:lnTo>
                    <a:cubicBezTo>
                      <a:pt x="6939" y="38826"/>
                      <a:pt x="6779" y="26569"/>
                      <a:pt x="7966" y="14038"/>
                    </a:cubicBezTo>
                    <a:cubicBezTo>
                      <a:pt x="13559" y="9701"/>
                      <a:pt x="17804" y="3607"/>
                      <a:pt x="19995" y="0"/>
                    </a:cubicBezTo>
                    <a:lnTo>
                      <a:pt x="16024" y="0"/>
                    </a:lnTo>
                    <a:cubicBezTo>
                      <a:pt x="14220" y="4018"/>
                      <a:pt x="11048" y="6277"/>
                      <a:pt x="8742" y="7441"/>
                    </a:cubicBezTo>
                    <a:cubicBezTo>
                      <a:pt x="9108" y="4839"/>
                      <a:pt x="9564" y="2328"/>
                      <a:pt x="10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26"/>
              <p:cNvSpPr/>
              <p:nvPr/>
            </p:nvSpPr>
            <p:spPr>
              <a:xfrm>
                <a:off x="-359452" y="-67450"/>
                <a:ext cx="877189" cy="2458040"/>
              </a:xfrm>
              <a:custGeom>
                <a:rect b="b" l="l" r="r" t="t"/>
                <a:pathLst>
                  <a:path extrusionOk="0" h="38827" w="13856">
                    <a:moveTo>
                      <a:pt x="13170" y="0"/>
                    </a:moveTo>
                    <a:cubicBezTo>
                      <a:pt x="10979" y="3607"/>
                      <a:pt x="6757" y="9701"/>
                      <a:pt x="1164" y="14038"/>
                    </a:cubicBezTo>
                    <a:cubicBezTo>
                      <a:pt x="0" y="26249"/>
                      <a:pt x="114" y="38210"/>
                      <a:pt x="137" y="38803"/>
                    </a:cubicBezTo>
                    <a:lnTo>
                      <a:pt x="799" y="38826"/>
                    </a:lnTo>
                    <a:cubicBezTo>
                      <a:pt x="799" y="38826"/>
                      <a:pt x="639" y="26569"/>
                      <a:pt x="1826" y="14038"/>
                    </a:cubicBezTo>
                    <a:cubicBezTo>
                      <a:pt x="7419" y="9701"/>
                      <a:pt x="11664" y="3607"/>
                      <a:pt x="138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26"/>
              <p:cNvSpPr/>
              <p:nvPr/>
            </p:nvSpPr>
            <p:spPr>
              <a:xfrm>
                <a:off x="-370151" y="31563"/>
                <a:ext cx="116296" cy="221513"/>
              </a:xfrm>
              <a:custGeom>
                <a:rect b="b" l="l" r="r" t="t"/>
                <a:pathLst>
                  <a:path extrusionOk="0" h="3499" w="1837">
                    <a:moveTo>
                      <a:pt x="1255" y="0"/>
                    </a:moveTo>
                    <a:cubicBezTo>
                      <a:pt x="692" y="0"/>
                      <a:pt x="0" y="3194"/>
                      <a:pt x="398" y="3481"/>
                    </a:cubicBezTo>
                    <a:cubicBezTo>
                      <a:pt x="414" y="3492"/>
                      <a:pt x="431" y="3498"/>
                      <a:pt x="450" y="3498"/>
                    </a:cubicBezTo>
                    <a:cubicBezTo>
                      <a:pt x="890" y="3498"/>
                      <a:pt x="1836" y="208"/>
                      <a:pt x="1311" y="11"/>
                    </a:cubicBezTo>
                    <a:cubicBezTo>
                      <a:pt x="1292" y="4"/>
                      <a:pt x="1273" y="0"/>
                      <a:pt x="12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26"/>
              <p:cNvSpPr/>
              <p:nvPr/>
            </p:nvSpPr>
            <p:spPr>
              <a:xfrm>
                <a:off x="-505439" y="1279285"/>
                <a:ext cx="226957" cy="99773"/>
              </a:xfrm>
              <a:custGeom>
                <a:rect b="b" l="l" r="r" t="t"/>
                <a:pathLst>
                  <a:path extrusionOk="0" h="1576" w="3585">
                    <a:moveTo>
                      <a:pt x="1" y="0"/>
                    </a:moveTo>
                    <a:lnTo>
                      <a:pt x="3493" y="1575"/>
                    </a:lnTo>
                    <a:cubicBezTo>
                      <a:pt x="3516" y="1050"/>
                      <a:pt x="3539" y="525"/>
                      <a:pt x="358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26"/>
              <p:cNvSpPr/>
              <p:nvPr/>
            </p:nvSpPr>
            <p:spPr>
              <a:xfrm>
                <a:off x="-473975" y="919130"/>
                <a:ext cx="220057" cy="110218"/>
              </a:xfrm>
              <a:custGeom>
                <a:rect b="b" l="l" r="r" t="t"/>
                <a:pathLst>
                  <a:path extrusionOk="0" h="1741" w="3476">
                    <a:moveTo>
                      <a:pt x="33" y="0"/>
                    </a:moveTo>
                    <a:cubicBezTo>
                      <a:pt x="10" y="0"/>
                      <a:pt x="1" y="2"/>
                      <a:pt x="6" y="6"/>
                    </a:cubicBezTo>
                    <a:cubicBezTo>
                      <a:pt x="75" y="52"/>
                      <a:pt x="1786" y="942"/>
                      <a:pt x="3361" y="1741"/>
                    </a:cubicBezTo>
                    <a:cubicBezTo>
                      <a:pt x="3384" y="1284"/>
                      <a:pt x="3430" y="828"/>
                      <a:pt x="3476" y="371"/>
                    </a:cubicBezTo>
                    <a:cubicBezTo>
                      <a:pt x="2259" y="224"/>
                      <a:pt x="291" y="0"/>
                      <a:pt x="33"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26"/>
              <p:cNvSpPr/>
              <p:nvPr/>
            </p:nvSpPr>
            <p:spPr>
              <a:xfrm>
                <a:off x="-587801" y="1487376"/>
                <a:ext cx="296342" cy="75209"/>
              </a:xfrm>
              <a:custGeom>
                <a:rect b="b" l="l" r="r" t="t"/>
                <a:pathLst>
                  <a:path extrusionOk="0" h="1188" w="4681">
                    <a:moveTo>
                      <a:pt x="1" y="0"/>
                    </a:moveTo>
                    <a:cubicBezTo>
                      <a:pt x="1" y="0"/>
                      <a:pt x="3082" y="799"/>
                      <a:pt x="4657" y="1187"/>
                    </a:cubicBezTo>
                    <a:cubicBezTo>
                      <a:pt x="4657" y="982"/>
                      <a:pt x="4680" y="776"/>
                      <a:pt x="4680" y="548"/>
                    </a:cubicBezTo>
                    <a:cubicBezTo>
                      <a:pt x="3128" y="343"/>
                      <a:pt x="1" y="0"/>
                      <a:pt x="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3" name="Google Shape;2053;p26"/>
            <p:cNvGrpSpPr/>
            <p:nvPr/>
          </p:nvGrpSpPr>
          <p:grpSpPr>
            <a:xfrm>
              <a:off x="-473595" y="-67450"/>
              <a:ext cx="1193600" cy="3431963"/>
              <a:chOff x="-473595" y="-67450"/>
              <a:chExt cx="1193600" cy="3431963"/>
            </a:xfrm>
          </p:grpSpPr>
          <p:sp>
            <p:nvSpPr>
              <p:cNvPr id="2054" name="Google Shape;2054;p26"/>
              <p:cNvSpPr/>
              <p:nvPr/>
            </p:nvSpPr>
            <p:spPr>
              <a:xfrm>
                <a:off x="-473595" y="-67450"/>
                <a:ext cx="1193600" cy="3431963"/>
              </a:xfrm>
              <a:custGeom>
                <a:rect b="b" l="l" r="r" t="t"/>
                <a:pathLst>
                  <a:path extrusionOk="0" h="54211" w="18854">
                    <a:moveTo>
                      <a:pt x="8582" y="0"/>
                    </a:moveTo>
                    <a:cubicBezTo>
                      <a:pt x="7007" y="11436"/>
                      <a:pt x="8240" y="18032"/>
                      <a:pt x="9404" y="21388"/>
                    </a:cubicBezTo>
                    <a:cubicBezTo>
                      <a:pt x="9153" y="22164"/>
                      <a:pt x="8902" y="22894"/>
                      <a:pt x="8651" y="23533"/>
                    </a:cubicBezTo>
                    <a:cubicBezTo>
                      <a:pt x="5433" y="31727"/>
                      <a:pt x="0" y="51768"/>
                      <a:pt x="0" y="51768"/>
                    </a:cubicBezTo>
                    <a:lnTo>
                      <a:pt x="6916" y="54210"/>
                    </a:lnTo>
                    <a:cubicBezTo>
                      <a:pt x="6916" y="54210"/>
                      <a:pt x="9404" y="33736"/>
                      <a:pt x="13421" y="21890"/>
                    </a:cubicBezTo>
                    <a:cubicBezTo>
                      <a:pt x="16252" y="13536"/>
                      <a:pt x="17735" y="5433"/>
                      <a:pt x="18854" y="0"/>
                    </a:cubicBezTo>
                    <a:lnTo>
                      <a:pt x="14996" y="0"/>
                    </a:lnTo>
                    <a:cubicBezTo>
                      <a:pt x="14106" y="3949"/>
                      <a:pt x="12851" y="9290"/>
                      <a:pt x="11550" y="14175"/>
                    </a:cubicBezTo>
                    <a:cubicBezTo>
                      <a:pt x="10728" y="10637"/>
                      <a:pt x="10796" y="4976"/>
                      <a:pt x="110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26"/>
              <p:cNvSpPr/>
              <p:nvPr/>
            </p:nvSpPr>
            <p:spPr>
              <a:xfrm>
                <a:off x="-77672" y="-67450"/>
                <a:ext cx="797675" cy="3431963"/>
              </a:xfrm>
              <a:custGeom>
                <a:rect b="b" l="l" r="r" t="t"/>
                <a:pathLst>
                  <a:path extrusionOk="0" h="54211" w="12600">
                    <a:moveTo>
                      <a:pt x="11938" y="0"/>
                    </a:moveTo>
                    <a:cubicBezTo>
                      <a:pt x="10797" y="5433"/>
                      <a:pt x="9336" y="13536"/>
                      <a:pt x="6505" y="21890"/>
                    </a:cubicBezTo>
                    <a:cubicBezTo>
                      <a:pt x="2716" y="33006"/>
                      <a:pt x="297" y="51722"/>
                      <a:pt x="0" y="53982"/>
                    </a:cubicBezTo>
                    <a:lnTo>
                      <a:pt x="662" y="54210"/>
                    </a:lnTo>
                    <a:cubicBezTo>
                      <a:pt x="662" y="54210"/>
                      <a:pt x="3150" y="33736"/>
                      <a:pt x="7167" y="21890"/>
                    </a:cubicBezTo>
                    <a:cubicBezTo>
                      <a:pt x="9998" y="13536"/>
                      <a:pt x="11481" y="5433"/>
                      <a:pt x="12600" y="0"/>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26"/>
              <p:cNvSpPr/>
              <p:nvPr/>
            </p:nvSpPr>
            <p:spPr>
              <a:xfrm>
                <a:off x="52362" y="33715"/>
                <a:ext cx="92556" cy="37605"/>
              </a:xfrm>
              <a:custGeom>
                <a:rect b="b" l="l" r="r" t="t"/>
                <a:pathLst>
                  <a:path extrusionOk="0" h="594" w="1462">
                    <a:moveTo>
                      <a:pt x="69" y="0"/>
                    </a:moveTo>
                    <a:cubicBezTo>
                      <a:pt x="46" y="205"/>
                      <a:pt x="23" y="411"/>
                      <a:pt x="1" y="593"/>
                    </a:cubicBezTo>
                    <a:lnTo>
                      <a:pt x="1461"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26"/>
              <p:cNvSpPr/>
              <p:nvPr/>
            </p:nvSpPr>
            <p:spPr>
              <a:xfrm>
                <a:off x="45145" y="933944"/>
                <a:ext cx="99773" cy="101165"/>
              </a:xfrm>
              <a:custGeom>
                <a:rect b="b" l="l" r="r" t="t"/>
                <a:pathLst>
                  <a:path extrusionOk="0" h="1598" w="1576">
                    <a:moveTo>
                      <a:pt x="1575" y="0"/>
                    </a:moveTo>
                    <a:lnTo>
                      <a:pt x="0" y="69"/>
                    </a:lnTo>
                    <a:cubicBezTo>
                      <a:pt x="69" y="616"/>
                      <a:pt x="137" y="1119"/>
                      <a:pt x="229" y="1598"/>
                    </a:cubicBezTo>
                    <a:lnTo>
                      <a:pt x="1575"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26"/>
              <p:cNvSpPr/>
              <p:nvPr/>
            </p:nvSpPr>
            <p:spPr>
              <a:xfrm>
                <a:off x="23493" y="644947"/>
                <a:ext cx="111295" cy="76602"/>
              </a:xfrm>
              <a:custGeom>
                <a:rect b="b" l="l" r="r" t="t"/>
                <a:pathLst>
                  <a:path extrusionOk="0" h="1210" w="1758">
                    <a:moveTo>
                      <a:pt x="1758" y="0"/>
                    </a:moveTo>
                    <a:lnTo>
                      <a:pt x="0" y="502"/>
                    </a:lnTo>
                    <a:cubicBezTo>
                      <a:pt x="23" y="753"/>
                      <a:pt x="23" y="982"/>
                      <a:pt x="46" y="1210"/>
                    </a:cubicBezTo>
                    <a:lnTo>
                      <a:pt x="1758"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26"/>
              <p:cNvSpPr/>
              <p:nvPr/>
            </p:nvSpPr>
            <p:spPr>
              <a:xfrm>
                <a:off x="121746" y="530740"/>
                <a:ext cx="102621" cy="50646"/>
              </a:xfrm>
              <a:custGeom>
                <a:rect b="b" l="l" r="r" t="t"/>
                <a:pathLst>
                  <a:path extrusionOk="0" h="800" w="1621">
                    <a:moveTo>
                      <a:pt x="1575" y="1"/>
                    </a:moveTo>
                    <a:lnTo>
                      <a:pt x="0" y="663"/>
                    </a:lnTo>
                    <a:lnTo>
                      <a:pt x="1621" y="800"/>
                    </a:lnTo>
                    <a:cubicBezTo>
                      <a:pt x="1598" y="549"/>
                      <a:pt x="1575" y="275"/>
                      <a:pt x="1575"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26"/>
              <p:cNvSpPr/>
              <p:nvPr/>
            </p:nvSpPr>
            <p:spPr>
              <a:xfrm>
                <a:off x="144854" y="-50104"/>
                <a:ext cx="82426" cy="40517"/>
              </a:xfrm>
              <a:custGeom>
                <a:rect b="b" l="l" r="r" t="t"/>
                <a:pathLst>
                  <a:path extrusionOk="0" h="640" w="1302">
                    <a:moveTo>
                      <a:pt x="0" y="0"/>
                    </a:moveTo>
                    <a:lnTo>
                      <a:pt x="1256" y="639"/>
                    </a:lnTo>
                    <a:cubicBezTo>
                      <a:pt x="1279" y="434"/>
                      <a:pt x="1279" y="206"/>
                      <a:pt x="130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26"/>
              <p:cNvSpPr/>
              <p:nvPr/>
            </p:nvSpPr>
            <p:spPr>
              <a:xfrm>
                <a:off x="336358" y="645770"/>
                <a:ext cx="116422" cy="221386"/>
              </a:xfrm>
              <a:custGeom>
                <a:rect b="b" l="l" r="r" t="t"/>
                <a:pathLst>
                  <a:path extrusionOk="0" h="3497" w="1839">
                    <a:moveTo>
                      <a:pt x="1261" y="1"/>
                    </a:moveTo>
                    <a:cubicBezTo>
                      <a:pt x="698" y="1"/>
                      <a:pt x="0" y="3191"/>
                      <a:pt x="399" y="3479"/>
                    </a:cubicBezTo>
                    <a:cubicBezTo>
                      <a:pt x="416" y="3491"/>
                      <a:pt x="433" y="3497"/>
                      <a:pt x="451" y="3497"/>
                    </a:cubicBezTo>
                    <a:cubicBezTo>
                      <a:pt x="891" y="3497"/>
                      <a:pt x="1838" y="207"/>
                      <a:pt x="1312" y="10"/>
                    </a:cubicBezTo>
                    <a:cubicBezTo>
                      <a:pt x="1295" y="4"/>
                      <a:pt x="1278" y="1"/>
                      <a:pt x="1261"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26"/>
              <p:cNvSpPr/>
              <p:nvPr/>
            </p:nvSpPr>
            <p:spPr>
              <a:xfrm>
                <a:off x="58439" y="261938"/>
                <a:ext cx="66916" cy="197013"/>
              </a:xfrm>
              <a:custGeom>
                <a:rect b="b" l="l" r="r" t="t"/>
                <a:pathLst>
                  <a:path extrusionOk="0" h="3112" w="1057">
                    <a:moveTo>
                      <a:pt x="550" y="0"/>
                    </a:moveTo>
                    <a:cubicBezTo>
                      <a:pt x="63" y="0"/>
                      <a:pt x="0" y="2925"/>
                      <a:pt x="384" y="3106"/>
                    </a:cubicBezTo>
                    <a:cubicBezTo>
                      <a:pt x="394" y="3110"/>
                      <a:pt x="404" y="3111"/>
                      <a:pt x="414" y="3111"/>
                    </a:cubicBezTo>
                    <a:cubicBezTo>
                      <a:pt x="808" y="3111"/>
                      <a:pt x="1056" y="90"/>
                      <a:pt x="566" y="1"/>
                    </a:cubicBezTo>
                    <a:cubicBezTo>
                      <a:pt x="561" y="1"/>
                      <a:pt x="555" y="0"/>
                      <a:pt x="550"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26"/>
              <p:cNvSpPr/>
              <p:nvPr/>
            </p:nvSpPr>
            <p:spPr>
              <a:xfrm>
                <a:off x="459870" y="442617"/>
                <a:ext cx="150355" cy="37668"/>
              </a:xfrm>
              <a:custGeom>
                <a:rect b="b" l="l" r="r" t="t"/>
                <a:pathLst>
                  <a:path extrusionOk="0" h="595" w="2375">
                    <a:moveTo>
                      <a:pt x="0" y="1"/>
                    </a:moveTo>
                    <a:lnTo>
                      <a:pt x="0" y="1"/>
                    </a:lnTo>
                    <a:cubicBezTo>
                      <a:pt x="0" y="1"/>
                      <a:pt x="1096" y="274"/>
                      <a:pt x="2306" y="594"/>
                    </a:cubicBezTo>
                    <a:cubicBezTo>
                      <a:pt x="2328" y="480"/>
                      <a:pt x="2351" y="389"/>
                      <a:pt x="2374" y="274"/>
                    </a:cubicBezTo>
                    <a:cubicBezTo>
                      <a:pt x="1142" y="115"/>
                      <a:pt x="0" y="1"/>
                      <a:pt x="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26"/>
              <p:cNvSpPr/>
              <p:nvPr/>
            </p:nvSpPr>
            <p:spPr>
              <a:xfrm>
                <a:off x="542233" y="234526"/>
                <a:ext cx="115663" cy="47734"/>
              </a:xfrm>
              <a:custGeom>
                <a:rect b="b" l="l" r="r" t="t"/>
                <a:pathLst>
                  <a:path extrusionOk="0" h="754" w="1827">
                    <a:moveTo>
                      <a:pt x="0" y="1"/>
                    </a:moveTo>
                    <a:lnTo>
                      <a:pt x="1689" y="754"/>
                    </a:lnTo>
                    <a:cubicBezTo>
                      <a:pt x="1735" y="503"/>
                      <a:pt x="1781" y="252"/>
                      <a:pt x="1826"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26"/>
              <p:cNvSpPr/>
              <p:nvPr/>
            </p:nvSpPr>
            <p:spPr>
              <a:xfrm>
                <a:off x="88510" y="1306761"/>
                <a:ext cx="228350" cy="76602"/>
              </a:xfrm>
              <a:custGeom>
                <a:rect b="b" l="l" r="r" t="t"/>
                <a:pathLst>
                  <a:path extrusionOk="0" h="1210" w="3607">
                    <a:moveTo>
                      <a:pt x="434" y="0"/>
                    </a:moveTo>
                    <a:cubicBezTo>
                      <a:pt x="274" y="434"/>
                      <a:pt x="137" y="845"/>
                      <a:pt x="0" y="1210"/>
                    </a:cubicBezTo>
                    <a:cubicBezTo>
                      <a:pt x="1689" y="1164"/>
                      <a:pt x="3447" y="1119"/>
                      <a:pt x="3515" y="1119"/>
                    </a:cubicBezTo>
                    <a:cubicBezTo>
                      <a:pt x="3607" y="1096"/>
                      <a:pt x="1689" y="434"/>
                      <a:pt x="434"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26"/>
              <p:cNvSpPr/>
              <p:nvPr/>
            </p:nvSpPr>
            <p:spPr>
              <a:xfrm>
                <a:off x="-86345" y="1854369"/>
                <a:ext cx="255826" cy="82426"/>
              </a:xfrm>
              <a:custGeom>
                <a:rect b="b" l="l" r="r" t="t"/>
                <a:pathLst>
                  <a:path extrusionOk="0" h="1302" w="4041">
                    <a:moveTo>
                      <a:pt x="160" y="1"/>
                    </a:moveTo>
                    <a:cubicBezTo>
                      <a:pt x="92" y="161"/>
                      <a:pt x="46" y="343"/>
                      <a:pt x="0" y="526"/>
                    </a:cubicBezTo>
                    <a:cubicBezTo>
                      <a:pt x="1644" y="845"/>
                      <a:pt x="4040" y="1302"/>
                      <a:pt x="4040" y="1302"/>
                    </a:cubicBezTo>
                    <a:cubicBezTo>
                      <a:pt x="4040" y="1302"/>
                      <a:pt x="1735" y="503"/>
                      <a:pt x="16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26"/>
              <p:cNvSpPr/>
              <p:nvPr/>
            </p:nvSpPr>
            <p:spPr>
              <a:xfrm>
                <a:off x="-28545" y="1626083"/>
                <a:ext cx="213916" cy="89643"/>
              </a:xfrm>
              <a:custGeom>
                <a:rect b="b" l="l" r="r" t="t"/>
                <a:pathLst>
                  <a:path extrusionOk="0" h="1416" w="3379">
                    <a:moveTo>
                      <a:pt x="434" y="0"/>
                    </a:moveTo>
                    <a:cubicBezTo>
                      <a:pt x="297" y="434"/>
                      <a:pt x="137" y="868"/>
                      <a:pt x="0" y="1324"/>
                    </a:cubicBezTo>
                    <a:lnTo>
                      <a:pt x="3378" y="1416"/>
                    </a:lnTo>
                    <a:lnTo>
                      <a:pt x="434"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68" name="Google Shape;2068;p26"/>
          <p:cNvGrpSpPr/>
          <p:nvPr/>
        </p:nvGrpSpPr>
        <p:grpSpPr>
          <a:xfrm>
            <a:off x="8271600" y="-673372"/>
            <a:ext cx="2836909" cy="2654143"/>
            <a:chOff x="6023750" y="837325"/>
            <a:chExt cx="737300" cy="689800"/>
          </a:xfrm>
        </p:grpSpPr>
        <p:sp>
          <p:nvSpPr>
            <p:cNvPr id="2069" name="Google Shape;2069;p26"/>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26"/>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26"/>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26"/>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26"/>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26"/>
            <p:cNvSpPr/>
            <p:nvPr/>
          </p:nvSpPr>
          <p:spPr>
            <a:xfrm rot="-4427221">
              <a:off x="6083753" y="1098753"/>
              <a:ext cx="18274" cy="3082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26"/>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26"/>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26"/>
            <p:cNvSpPr/>
            <p:nvPr/>
          </p:nvSpPr>
          <p:spPr>
            <a:xfrm rot="-4089298">
              <a:off x="6049930" y="1157326"/>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26"/>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26"/>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26"/>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26"/>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26"/>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26"/>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4" name="Google Shape;2084;p26"/>
          <p:cNvGrpSpPr/>
          <p:nvPr/>
        </p:nvGrpSpPr>
        <p:grpSpPr>
          <a:xfrm rot="1545494">
            <a:off x="8793030" y="1843557"/>
            <a:ext cx="288559" cy="353278"/>
            <a:chOff x="2475700" y="1365050"/>
            <a:chExt cx="230600" cy="282300"/>
          </a:xfrm>
        </p:grpSpPr>
        <p:sp>
          <p:nvSpPr>
            <p:cNvPr id="2085" name="Google Shape;2085;p26"/>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26"/>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26"/>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26"/>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26"/>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26"/>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1" name="Google Shape;2091;p26"/>
          <p:cNvSpPr txBox="1"/>
          <p:nvPr>
            <p:ph hasCustomPrompt="1" type="title"/>
          </p:nvPr>
        </p:nvSpPr>
        <p:spPr>
          <a:xfrm>
            <a:off x="713100" y="2546025"/>
            <a:ext cx="2258100" cy="981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7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092" name="Google Shape;2092;p26"/>
          <p:cNvSpPr txBox="1"/>
          <p:nvPr>
            <p:ph idx="1" type="subTitle"/>
          </p:nvPr>
        </p:nvSpPr>
        <p:spPr>
          <a:xfrm>
            <a:off x="713100" y="3527640"/>
            <a:ext cx="2258100" cy="598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2093" name="Google Shape;2093;p26"/>
          <p:cNvSpPr txBox="1"/>
          <p:nvPr>
            <p:ph hasCustomPrompt="1" idx="2" type="title"/>
          </p:nvPr>
        </p:nvSpPr>
        <p:spPr>
          <a:xfrm>
            <a:off x="3442950" y="2546013"/>
            <a:ext cx="2258100" cy="981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7000">
                <a:solidFill>
                  <a:schemeClr val="lt1"/>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094" name="Google Shape;2094;p26"/>
          <p:cNvSpPr txBox="1"/>
          <p:nvPr>
            <p:ph idx="3" type="subTitle"/>
          </p:nvPr>
        </p:nvSpPr>
        <p:spPr>
          <a:xfrm>
            <a:off x="3442950" y="3527613"/>
            <a:ext cx="2258100" cy="598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2095" name="Google Shape;2095;p26"/>
          <p:cNvSpPr txBox="1"/>
          <p:nvPr>
            <p:ph hasCustomPrompt="1" idx="4" type="title"/>
          </p:nvPr>
        </p:nvSpPr>
        <p:spPr>
          <a:xfrm>
            <a:off x="6172800" y="2546020"/>
            <a:ext cx="2258100" cy="981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7000">
                <a:solidFill>
                  <a:schemeClr val="accent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096" name="Google Shape;2096;p26"/>
          <p:cNvSpPr txBox="1"/>
          <p:nvPr>
            <p:ph idx="5" type="subTitle"/>
          </p:nvPr>
        </p:nvSpPr>
        <p:spPr>
          <a:xfrm>
            <a:off x="6172800" y="3527611"/>
            <a:ext cx="2258100" cy="598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2">
    <p:spTree>
      <p:nvGrpSpPr>
        <p:cNvPr id="2097" name="Shape 2097"/>
        <p:cNvGrpSpPr/>
        <p:nvPr/>
      </p:nvGrpSpPr>
      <p:grpSpPr>
        <a:xfrm>
          <a:off x="0" y="0"/>
          <a:ext cx="0" cy="0"/>
          <a:chOff x="0" y="0"/>
          <a:chExt cx="0" cy="0"/>
        </a:xfrm>
      </p:grpSpPr>
      <p:grpSp>
        <p:nvGrpSpPr>
          <p:cNvPr id="2098" name="Google Shape;2098;p27"/>
          <p:cNvGrpSpPr/>
          <p:nvPr/>
        </p:nvGrpSpPr>
        <p:grpSpPr>
          <a:xfrm>
            <a:off x="2227364" y="1944548"/>
            <a:ext cx="1809442" cy="2913292"/>
            <a:chOff x="5532616" y="2154867"/>
            <a:chExt cx="1199895" cy="2028473"/>
          </a:xfrm>
        </p:grpSpPr>
        <p:sp>
          <p:nvSpPr>
            <p:cNvPr id="2099" name="Google Shape;2099;p27"/>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27"/>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1" name="Google Shape;2101;p27"/>
          <p:cNvGrpSpPr/>
          <p:nvPr/>
        </p:nvGrpSpPr>
        <p:grpSpPr>
          <a:xfrm>
            <a:off x="4564342" y="321567"/>
            <a:ext cx="2914545" cy="4692668"/>
            <a:chOff x="5532616" y="2154867"/>
            <a:chExt cx="1199895" cy="2028473"/>
          </a:xfrm>
        </p:grpSpPr>
        <p:sp>
          <p:nvSpPr>
            <p:cNvPr id="2102" name="Google Shape;2102;p27"/>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27"/>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4" name="Google Shape;2104;p27"/>
          <p:cNvGrpSpPr/>
          <p:nvPr/>
        </p:nvGrpSpPr>
        <p:grpSpPr>
          <a:xfrm>
            <a:off x="-58975" y="4604101"/>
            <a:ext cx="9633573" cy="698965"/>
            <a:chOff x="-58975" y="4604101"/>
            <a:chExt cx="9633573" cy="698965"/>
          </a:xfrm>
        </p:grpSpPr>
        <p:sp>
          <p:nvSpPr>
            <p:cNvPr id="2105" name="Google Shape;2105;p27"/>
            <p:cNvSpPr/>
            <p:nvPr/>
          </p:nvSpPr>
          <p:spPr>
            <a:xfrm>
              <a:off x="-58975" y="4604101"/>
              <a:ext cx="9633573" cy="698965"/>
            </a:xfrm>
            <a:custGeom>
              <a:rect b="b" l="l" r="r" t="t"/>
              <a:pathLst>
                <a:path extrusionOk="0" h="34992" w="91873">
                  <a:moveTo>
                    <a:pt x="91873" y="0"/>
                  </a:moveTo>
                  <a:cubicBezTo>
                    <a:pt x="79570" y="3218"/>
                    <a:pt x="73521" y="4793"/>
                    <a:pt x="48916" y="6346"/>
                  </a:cubicBezTo>
                  <a:cubicBezTo>
                    <a:pt x="32732" y="7350"/>
                    <a:pt x="13194" y="12463"/>
                    <a:pt x="1" y="16434"/>
                  </a:cubicBezTo>
                  <a:lnTo>
                    <a:pt x="1" y="34991"/>
                  </a:lnTo>
                  <a:lnTo>
                    <a:pt x="91873" y="34991"/>
                  </a:lnTo>
                  <a:lnTo>
                    <a:pt x="9187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27"/>
            <p:cNvSpPr/>
            <p:nvPr/>
          </p:nvSpPr>
          <p:spPr>
            <a:xfrm>
              <a:off x="-58975" y="4680221"/>
              <a:ext cx="9633573" cy="622840"/>
            </a:xfrm>
            <a:custGeom>
              <a:rect b="b" l="l" r="r" t="t"/>
              <a:pathLst>
                <a:path extrusionOk="0" h="31181" w="91873">
                  <a:moveTo>
                    <a:pt x="91873" y="1"/>
                  </a:moveTo>
                  <a:cubicBezTo>
                    <a:pt x="83313" y="686"/>
                    <a:pt x="79547" y="3904"/>
                    <a:pt x="75644" y="4794"/>
                  </a:cubicBezTo>
                  <a:cubicBezTo>
                    <a:pt x="72671" y="5467"/>
                    <a:pt x="70270" y="5715"/>
                    <a:pt x="68071" y="5715"/>
                  </a:cubicBezTo>
                  <a:cubicBezTo>
                    <a:pt x="61898" y="5715"/>
                    <a:pt x="57313" y="3762"/>
                    <a:pt x="46114" y="3762"/>
                  </a:cubicBezTo>
                  <a:cubicBezTo>
                    <a:pt x="42617" y="3762"/>
                    <a:pt x="38476" y="3952"/>
                    <a:pt x="33440" y="4452"/>
                  </a:cubicBezTo>
                  <a:cubicBezTo>
                    <a:pt x="21411" y="6552"/>
                    <a:pt x="9177" y="9861"/>
                    <a:pt x="1" y="12623"/>
                  </a:cubicBezTo>
                  <a:lnTo>
                    <a:pt x="1" y="31180"/>
                  </a:lnTo>
                  <a:lnTo>
                    <a:pt x="91873" y="31180"/>
                  </a:lnTo>
                  <a:lnTo>
                    <a:pt x="91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7" name="Google Shape;2107;p27"/>
          <p:cNvGrpSpPr/>
          <p:nvPr/>
        </p:nvGrpSpPr>
        <p:grpSpPr>
          <a:xfrm rot="-1629977">
            <a:off x="828618" y="4663665"/>
            <a:ext cx="370516" cy="453573"/>
            <a:chOff x="2475700" y="1365050"/>
            <a:chExt cx="230600" cy="282300"/>
          </a:xfrm>
        </p:grpSpPr>
        <p:sp>
          <p:nvSpPr>
            <p:cNvPr id="2108" name="Google Shape;2108;p27"/>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27"/>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27"/>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27"/>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27"/>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27"/>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4" name="Google Shape;2114;p27"/>
          <p:cNvSpPr/>
          <p:nvPr/>
        </p:nvSpPr>
        <p:spPr>
          <a:xfrm>
            <a:off x="2388477" y="475172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5" name="Google Shape;2115;p27"/>
          <p:cNvGrpSpPr/>
          <p:nvPr/>
        </p:nvGrpSpPr>
        <p:grpSpPr>
          <a:xfrm rot="1346679">
            <a:off x="8481578" y="4611734"/>
            <a:ext cx="294086" cy="359993"/>
            <a:chOff x="2475700" y="1365050"/>
            <a:chExt cx="230600" cy="282300"/>
          </a:xfrm>
        </p:grpSpPr>
        <p:sp>
          <p:nvSpPr>
            <p:cNvPr id="2116" name="Google Shape;2116;p27"/>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27"/>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27"/>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27"/>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27"/>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27"/>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2" name="Google Shape;2122;p27"/>
          <p:cNvGrpSpPr/>
          <p:nvPr/>
        </p:nvGrpSpPr>
        <p:grpSpPr>
          <a:xfrm>
            <a:off x="-2081091" y="-585356"/>
            <a:ext cx="3497550" cy="2660234"/>
            <a:chOff x="-2021541" y="-585356"/>
            <a:chExt cx="3497550" cy="2660234"/>
          </a:xfrm>
        </p:grpSpPr>
        <p:grpSp>
          <p:nvGrpSpPr>
            <p:cNvPr id="2123" name="Google Shape;2123;p27"/>
            <p:cNvGrpSpPr/>
            <p:nvPr/>
          </p:nvGrpSpPr>
          <p:grpSpPr>
            <a:xfrm>
              <a:off x="-2021541" y="-139994"/>
              <a:ext cx="2352225" cy="2214872"/>
              <a:chOff x="-3082541" y="-872944"/>
              <a:chExt cx="2352225" cy="2214872"/>
            </a:xfrm>
          </p:grpSpPr>
          <p:sp>
            <p:nvSpPr>
              <p:cNvPr id="2124" name="Google Shape;2124;p27"/>
              <p:cNvSpPr/>
              <p:nvPr/>
            </p:nvSpPr>
            <p:spPr>
              <a:xfrm>
                <a:off x="-3082541" y="-872944"/>
                <a:ext cx="2352225" cy="1904532"/>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27"/>
              <p:cNvSpPr/>
              <p:nvPr/>
            </p:nvSpPr>
            <p:spPr>
              <a:xfrm>
                <a:off x="-3079772" y="-254672"/>
                <a:ext cx="2173581" cy="1286260"/>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27"/>
              <p:cNvSpPr/>
              <p:nvPr/>
            </p:nvSpPr>
            <p:spPr>
              <a:xfrm>
                <a:off x="-1906428" y="1086240"/>
                <a:ext cx="87998" cy="148429"/>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27"/>
              <p:cNvSpPr/>
              <p:nvPr/>
            </p:nvSpPr>
            <p:spPr>
              <a:xfrm>
                <a:off x="-2464269" y="320624"/>
                <a:ext cx="206211" cy="102203"/>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27"/>
              <p:cNvSpPr/>
              <p:nvPr/>
            </p:nvSpPr>
            <p:spPr>
              <a:xfrm>
                <a:off x="-2035596" y="-43044"/>
                <a:ext cx="101721" cy="167689"/>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27"/>
              <p:cNvSpPr/>
              <p:nvPr/>
            </p:nvSpPr>
            <p:spPr>
              <a:xfrm>
                <a:off x="-1716950" y="1165932"/>
                <a:ext cx="118334" cy="175996"/>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27"/>
              <p:cNvSpPr/>
              <p:nvPr/>
            </p:nvSpPr>
            <p:spPr>
              <a:xfrm>
                <a:off x="-1324029" y="781198"/>
                <a:ext cx="115565" cy="159503"/>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1" name="Google Shape;2131;p27"/>
            <p:cNvSpPr/>
            <p:nvPr/>
          </p:nvSpPr>
          <p:spPr>
            <a:xfrm>
              <a:off x="-807359" y="-585356"/>
              <a:ext cx="2283368" cy="1706748"/>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27"/>
            <p:cNvSpPr/>
            <p:nvPr/>
          </p:nvSpPr>
          <p:spPr>
            <a:xfrm>
              <a:off x="-796404" y="-477255"/>
              <a:ext cx="2272413" cy="1598646"/>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27"/>
            <p:cNvSpPr/>
            <p:nvPr/>
          </p:nvSpPr>
          <p:spPr>
            <a:xfrm>
              <a:off x="-224840" y="479044"/>
              <a:ext cx="8306" cy="11075"/>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27"/>
            <p:cNvSpPr/>
            <p:nvPr/>
          </p:nvSpPr>
          <p:spPr>
            <a:xfrm>
              <a:off x="-354007" y="1102732"/>
              <a:ext cx="115444" cy="175996"/>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27"/>
            <p:cNvSpPr/>
            <p:nvPr/>
          </p:nvSpPr>
          <p:spPr>
            <a:xfrm>
              <a:off x="390543" y="70594"/>
              <a:ext cx="211748" cy="87877"/>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27"/>
            <p:cNvSpPr/>
            <p:nvPr/>
          </p:nvSpPr>
          <p:spPr>
            <a:xfrm>
              <a:off x="453742" y="657567"/>
              <a:ext cx="200794" cy="132418"/>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27"/>
            <p:cNvSpPr/>
            <p:nvPr/>
          </p:nvSpPr>
          <p:spPr>
            <a:xfrm>
              <a:off x="-472221" y="995594"/>
              <a:ext cx="121102" cy="186950"/>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27"/>
            <p:cNvSpPr/>
            <p:nvPr/>
          </p:nvSpPr>
          <p:spPr>
            <a:xfrm>
              <a:off x="-433699" y="366368"/>
              <a:ext cx="79812" cy="156735"/>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39" name="Google Shape;2139;p27"/>
            <p:cNvGrpSpPr/>
            <p:nvPr/>
          </p:nvGrpSpPr>
          <p:grpSpPr>
            <a:xfrm rot="-1500445">
              <a:off x="370086" y="904934"/>
              <a:ext cx="252673" cy="309322"/>
              <a:chOff x="2475700" y="1365050"/>
              <a:chExt cx="230600" cy="282300"/>
            </a:xfrm>
          </p:grpSpPr>
          <p:sp>
            <p:nvSpPr>
              <p:cNvPr id="2140" name="Google Shape;2140;p27"/>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27"/>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27"/>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27"/>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27"/>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27"/>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6" name="Google Shape;2146;p27"/>
            <p:cNvGrpSpPr/>
            <p:nvPr/>
          </p:nvGrpSpPr>
          <p:grpSpPr>
            <a:xfrm rot="1001113">
              <a:off x="213468" y="-122769"/>
              <a:ext cx="252676" cy="309326"/>
              <a:chOff x="2475700" y="1365050"/>
              <a:chExt cx="230600" cy="282300"/>
            </a:xfrm>
          </p:grpSpPr>
          <p:sp>
            <p:nvSpPr>
              <p:cNvPr id="2147" name="Google Shape;2147;p27"/>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27"/>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27"/>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27"/>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27"/>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27"/>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53" name="Google Shape;2153;p27"/>
          <p:cNvGrpSpPr/>
          <p:nvPr/>
        </p:nvGrpSpPr>
        <p:grpSpPr>
          <a:xfrm flipH="1">
            <a:off x="7727559" y="-585356"/>
            <a:ext cx="3497550" cy="2660234"/>
            <a:chOff x="-2021541" y="-585356"/>
            <a:chExt cx="3497550" cy="2660234"/>
          </a:xfrm>
        </p:grpSpPr>
        <p:grpSp>
          <p:nvGrpSpPr>
            <p:cNvPr id="2154" name="Google Shape;2154;p27"/>
            <p:cNvGrpSpPr/>
            <p:nvPr/>
          </p:nvGrpSpPr>
          <p:grpSpPr>
            <a:xfrm>
              <a:off x="-2021541" y="-139994"/>
              <a:ext cx="2352225" cy="2214872"/>
              <a:chOff x="-3082541" y="-872944"/>
              <a:chExt cx="2352225" cy="2214872"/>
            </a:xfrm>
          </p:grpSpPr>
          <p:sp>
            <p:nvSpPr>
              <p:cNvPr id="2155" name="Google Shape;2155;p27"/>
              <p:cNvSpPr/>
              <p:nvPr/>
            </p:nvSpPr>
            <p:spPr>
              <a:xfrm>
                <a:off x="-3082541" y="-872944"/>
                <a:ext cx="2352225" cy="1904532"/>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27"/>
              <p:cNvSpPr/>
              <p:nvPr/>
            </p:nvSpPr>
            <p:spPr>
              <a:xfrm>
                <a:off x="-3079772" y="-254672"/>
                <a:ext cx="2173581" cy="1286260"/>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27"/>
              <p:cNvSpPr/>
              <p:nvPr/>
            </p:nvSpPr>
            <p:spPr>
              <a:xfrm>
                <a:off x="-1906428" y="1086240"/>
                <a:ext cx="87998" cy="148429"/>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27"/>
              <p:cNvSpPr/>
              <p:nvPr/>
            </p:nvSpPr>
            <p:spPr>
              <a:xfrm>
                <a:off x="-2464269" y="320624"/>
                <a:ext cx="206211" cy="102203"/>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27"/>
              <p:cNvSpPr/>
              <p:nvPr/>
            </p:nvSpPr>
            <p:spPr>
              <a:xfrm>
                <a:off x="-2035596" y="-43044"/>
                <a:ext cx="101721" cy="167689"/>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27"/>
              <p:cNvSpPr/>
              <p:nvPr/>
            </p:nvSpPr>
            <p:spPr>
              <a:xfrm>
                <a:off x="-1716950" y="1165932"/>
                <a:ext cx="118334" cy="175996"/>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27"/>
              <p:cNvSpPr/>
              <p:nvPr/>
            </p:nvSpPr>
            <p:spPr>
              <a:xfrm>
                <a:off x="-1324029" y="781198"/>
                <a:ext cx="115565" cy="159503"/>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2" name="Google Shape;2162;p27"/>
            <p:cNvSpPr/>
            <p:nvPr/>
          </p:nvSpPr>
          <p:spPr>
            <a:xfrm>
              <a:off x="-807359" y="-585356"/>
              <a:ext cx="2283368" cy="1706748"/>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27"/>
            <p:cNvSpPr/>
            <p:nvPr/>
          </p:nvSpPr>
          <p:spPr>
            <a:xfrm>
              <a:off x="-796404" y="-477255"/>
              <a:ext cx="2272413" cy="1598646"/>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27"/>
            <p:cNvSpPr/>
            <p:nvPr/>
          </p:nvSpPr>
          <p:spPr>
            <a:xfrm>
              <a:off x="-224840" y="479044"/>
              <a:ext cx="8306" cy="11075"/>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27"/>
            <p:cNvSpPr/>
            <p:nvPr/>
          </p:nvSpPr>
          <p:spPr>
            <a:xfrm>
              <a:off x="-354007" y="1102732"/>
              <a:ext cx="115444" cy="175996"/>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27"/>
            <p:cNvSpPr/>
            <p:nvPr/>
          </p:nvSpPr>
          <p:spPr>
            <a:xfrm>
              <a:off x="390543" y="70594"/>
              <a:ext cx="211748" cy="87877"/>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27"/>
            <p:cNvSpPr/>
            <p:nvPr/>
          </p:nvSpPr>
          <p:spPr>
            <a:xfrm>
              <a:off x="453742" y="657567"/>
              <a:ext cx="200794" cy="132418"/>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27"/>
            <p:cNvSpPr/>
            <p:nvPr/>
          </p:nvSpPr>
          <p:spPr>
            <a:xfrm>
              <a:off x="-472221" y="995594"/>
              <a:ext cx="121102" cy="186950"/>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27"/>
            <p:cNvSpPr/>
            <p:nvPr/>
          </p:nvSpPr>
          <p:spPr>
            <a:xfrm>
              <a:off x="-433699" y="366368"/>
              <a:ext cx="79812" cy="156735"/>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70" name="Google Shape;2170;p27"/>
            <p:cNvGrpSpPr/>
            <p:nvPr/>
          </p:nvGrpSpPr>
          <p:grpSpPr>
            <a:xfrm rot="-1500445">
              <a:off x="370086" y="904934"/>
              <a:ext cx="252673" cy="309322"/>
              <a:chOff x="2475700" y="1365050"/>
              <a:chExt cx="230600" cy="282300"/>
            </a:xfrm>
          </p:grpSpPr>
          <p:sp>
            <p:nvSpPr>
              <p:cNvPr id="2171" name="Google Shape;2171;p27"/>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27"/>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27"/>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27"/>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27"/>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27"/>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7" name="Google Shape;2177;p27"/>
            <p:cNvGrpSpPr/>
            <p:nvPr/>
          </p:nvGrpSpPr>
          <p:grpSpPr>
            <a:xfrm rot="1001113">
              <a:off x="213468" y="-122769"/>
              <a:ext cx="252676" cy="309326"/>
              <a:chOff x="2475700" y="1365050"/>
              <a:chExt cx="230600" cy="282300"/>
            </a:xfrm>
          </p:grpSpPr>
          <p:sp>
            <p:nvSpPr>
              <p:cNvPr id="2178" name="Google Shape;2178;p27"/>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27"/>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27"/>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27"/>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27"/>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27"/>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184" name="Google Shape;2184;p27"/>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12_1">
    <p:spTree>
      <p:nvGrpSpPr>
        <p:cNvPr id="2185" name="Shape 2185"/>
        <p:cNvGrpSpPr/>
        <p:nvPr/>
      </p:nvGrpSpPr>
      <p:grpSpPr>
        <a:xfrm>
          <a:off x="0" y="0"/>
          <a:ext cx="0" cy="0"/>
          <a:chOff x="0" y="0"/>
          <a:chExt cx="0" cy="0"/>
        </a:xfrm>
      </p:grpSpPr>
      <p:grpSp>
        <p:nvGrpSpPr>
          <p:cNvPr id="2186" name="Google Shape;2186;p28"/>
          <p:cNvGrpSpPr/>
          <p:nvPr/>
        </p:nvGrpSpPr>
        <p:grpSpPr>
          <a:xfrm>
            <a:off x="936682" y="1017717"/>
            <a:ext cx="6803710" cy="3944831"/>
            <a:chOff x="1057550" y="799600"/>
            <a:chExt cx="5674961" cy="3454923"/>
          </a:xfrm>
        </p:grpSpPr>
        <p:sp>
          <p:nvSpPr>
            <p:cNvPr id="2187" name="Google Shape;2187;p28"/>
            <p:cNvSpPr/>
            <p:nvPr/>
          </p:nvSpPr>
          <p:spPr>
            <a:xfrm>
              <a:off x="5111574" y="2690912"/>
              <a:ext cx="251133" cy="1496405"/>
            </a:xfrm>
            <a:custGeom>
              <a:rect b="b" l="l" r="r" t="t"/>
              <a:pathLst>
                <a:path extrusionOk="0" h="17280" w="2900">
                  <a:moveTo>
                    <a:pt x="2900" y="0"/>
                  </a:moveTo>
                  <a:lnTo>
                    <a:pt x="2900" y="0"/>
                  </a:lnTo>
                  <a:cubicBezTo>
                    <a:pt x="2900" y="1"/>
                    <a:pt x="2032" y="1347"/>
                    <a:pt x="1644" y="2854"/>
                  </a:cubicBezTo>
                  <a:cubicBezTo>
                    <a:pt x="1325" y="4155"/>
                    <a:pt x="1188" y="4771"/>
                    <a:pt x="1096" y="5684"/>
                  </a:cubicBezTo>
                  <a:cubicBezTo>
                    <a:pt x="868" y="3584"/>
                    <a:pt x="1" y="1804"/>
                    <a:pt x="1" y="1804"/>
                  </a:cubicBezTo>
                  <a:lnTo>
                    <a:pt x="1" y="1804"/>
                  </a:lnTo>
                  <a:cubicBezTo>
                    <a:pt x="1" y="1804"/>
                    <a:pt x="1051" y="7236"/>
                    <a:pt x="663" y="11938"/>
                  </a:cubicBezTo>
                  <a:cubicBezTo>
                    <a:pt x="298" y="16663"/>
                    <a:pt x="24" y="17256"/>
                    <a:pt x="24" y="17256"/>
                  </a:cubicBezTo>
                  <a:lnTo>
                    <a:pt x="2169" y="17279"/>
                  </a:lnTo>
                  <a:cubicBezTo>
                    <a:pt x="2169" y="17279"/>
                    <a:pt x="1941" y="15727"/>
                    <a:pt x="1690" y="11367"/>
                  </a:cubicBezTo>
                  <a:cubicBezTo>
                    <a:pt x="1553" y="8994"/>
                    <a:pt x="1530" y="6483"/>
                    <a:pt x="1873" y="4200"/>
                  </a:cubicBezTo>
                  <a:cubicBezTo>
                    <a:pt x="2169" y="2352"/>
                    <a:pt x="2900" y="1"/>
                    <a:pt x="2900"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28"/>
            <p:cNvSpPr/>
            <p:nvPr/>
          </p:nvSpPr>
          <p:spPr>
            <a:xfrm>
              <a:off x="4230001" y="995659"/>
              <a:ext cx="1871978" cy="1942469"/>
            </a:xfrm>
            <a:custGeom>
              <a:rect b="b" l="l" r="r" t="t"/>
              <a:pathLst>
                <a:path extrusionOk="0" h="22431" w="21617">
                  <a:moveTo>
                    <a:pt x="11587" y="1"/>
                  </a:moveTo>
                  <a:cubicBezTo>
                    <a:pt x="11017" y="1"/>
                    <a:pt x="10432" y="170"/>
                    <a:pt x="9930" y="540"/>
                  </a:cubicBezTo>
                  <a:cubicBezTo>
                    <a:pt x="8834" y="1339"/>
                    <a:pt x="8720" y="3188"/>
                    <a:pt x="8720" y="3188"/>
                  </a:cubicBezTo>
                  <a:cubicBezTo>
                    <a:pt x="8720" y="3188"/>
                    <a:pt x="8424" y="3084"/>
                    <a:pt x="7950" y="3084"/>
                  </a:cubicBezTo>
                  <a:cubicBezTo>
                    <a:pt x="7129" y="3084"/>
                    <a:pt x="5772" y="3397"/>
                    <a:pt x="4497" y="5105"/>
                  </a:cubicBezTo>
                  <a:cubicBezTo>
                    <a:pt x="2489" y="7821"/>
                    <a:pt x="4246" y="11725"/>
                    <a:pt x="4246" y="11725"/>
                  </a:cubicBezTo>
                  <a:cubicBezTo>
                    <a:pt x="4246" y="11725"/>
                    <a:pt x="3265" y="11725"/>
                    <a:pt x="2466" y="12501"/>
                  </a:cubicBezTo>
                  <a:cubicBezTo>
                    <a:pt x="1644" y="13254"/>
                    <a:pt x="1" y="16518"/>
                    <a:pt x="2169" y="19805"/>
                  </a:cubicBezTo>
                  <a:cubicBezTo>
                    <a:pt x="3207" y="21389"/>
                    <a:pt x="4563" y="21802"/>
                    <a:pt x="5696" y="21802"/>
                  </a:cubicBezTo>
                  <a:cubicBezTo>
                    <a:pt x="6930" y="21802"/>
                    <a:pt x="7898" y="21311"/>
                    <a:pt x="7898" y="21311"/>
                  </a:cubicBezTo>
                  <a:cubicBezTo>
                    <a:pt x="8624" y="22154"/>
                    <a:pt x="9349" y="22431"/>
                    <a:pt x="9990" y="22431"/>
                  </a:cubicBezTo>
                  <a:cubicBezTo>
                    <a:pt x="11224" y="22431"/>
                    <a:pt x="12144" y="21402"/>
                    <a:pt x="12144" y="21402"/>
                  </a:cubicBezTo>
                  <a:cubicBezTo>
                    <a:pt x="12962" y="21829"/>
                    <a:pt x="13864" y="22041"/>
                    <a:pt x="14745" y="22041"/>
                  </a:cubicBezTo>
                  <a:cubicBezTo>
                    <a:pt x="16642" y="22041"/>
                    <a:pt x="18436" y="21060"/>
                    <a:pt x="19060" y="19143"/>
                  </a:cubicBezTo>
                  <a:cubicBezTo>
                    <a:pt x="19973" y="16335"/>
                    <a:pt x="18398" y="13368"/>
                    <a:pt x="18398" y="13368"/>
                  </a:cubicBezTo>
                  <a:cubicBezTo>
                    <a:pt x="18398" y="13368"/>
                    <a:pt x="21525" y="12546"/>
                    <a:pt x="21571" y="10446"/>
                  </a:cubicBezTo>
                  <a:cubicBezTo>
                    <a:pt x="21616" y="8369"/>
                    <a:pt x="19357" y="8369"/>
                    <a:pt x="19357" y="8369"/>
                  </a:cubicBezTo>
                  <a:cubicBezTo>
                    <a:pt x="19357" y="8369"/>
                    <a:pt x="19699" y="7821"/>
                    <a:pt x="19927" y="7045"/>
                  </a:cubicBezTo>
                  <a:cubicBezTo>
                    <a:pt x="20178" y="6269"/>
                    <a:pt x="20315" y="3850"/>
                    <a:pt x="18193" y="2914"/>
                  </a:cubicBezTo>
                  <a:cubicBezTo>
                    <a:pt x="17695" y="2695"/>
                    <a:pt x="17212" y="2611"/>
                    <a:pt x="16763" y="2611"/>
                  </a:cubicBezTo>
                  <a:cubicBezTo>
                    <a:pt x="15295" y="2611"/>
                    <a:pt x="14198" y="3507"/>
                    <a:pt x="14198" y="3507"/>
                  </a:cubicBezTo>
                  <a:cubicBezTo>
                    <a:pt x="14198" y="3507"/>
                    <a:pt x="14609" y="2435"/>
                    <a:pt x="13810" y="1156"/>
                  </a:cubicBezTo>
                  <a:cubicBezTo>
                    <a:pt x="13362" y="428"/>
                    <a:pt x="12492" y="1"/>
                    <a:pt x="11587"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28"/>
            <p:cNvSpPr/>
            <p:nvPr/>
          </p:nvSpPr>
          <p:spPr>
            <a:xfrm>
              <a:off x="3204154" y="3254235"/>
              <a:ext cx="177958" cy="1000288"/>
            </a:xfrm>
            <a:custGeom>
              <a:rect b="b" l="l" r="r" t="t"/>
              <a:pathLst>
                <a:path extrusionOk="0" h="11551" w="2055">
                  <a:moveTo>
                    <a:pt x="2055" y="1"/>
                  </a:moveTo>
                  <a:cubicBezTo>
                    <a:pt x="2055" y="1"/>
                    <a:pt x="1416" y="914"/>
                    <a:pt x="1165" y="1918"/>
                  </a:cubicBezTo>
                  <a:cubicBezTo>
                    <a:pt x="936" y="2785"/>
                    <a:pt x="822" y="3196"/>
                    <a:pt x="754" y="3790"/>
                  </a:cubicBezTo>
                  <a:cubicBezTo>
                    <a:pt x="594" y="2397"/>
                    <a:pt x="1" y="1211"/>
                    <a:pt x="0" y="1210"/>
                  </a:cubicBezTo>
                  <a:lnTo>
                    <a:pt x="0" y="1210"/>
                  </a:lnTo>
                  <a:cubicBezTo>
                    <a:pt x="0" y="1211"/>
                    <a:pt x="731" y="4840"/>
                    <a:pt x="457" y="7990"/>
                  </a:cubicBezTo>
                  <a:cubicBezTo>
                    <a:pt x="183" y="11139"/>
                    <a:pt x="0" y="11550"/>
                    <a:pt x="0" y="11550"/>
                  </a:cubicBezTo>
                  <a:lnTo>
                    <a:pt x="1507" y="11550"/>
                  </a:lnTo>
                  <a:cubicBezTo>
                    <a:pt x="1507" y="11550"/>
                    <a:pt x="1370" y="10523"/>
                    <a:pt x="1187" y="7624"/>
                  </a:cubicBezTo>
                  <a:cubicBezTo>
                    <a:pt x="1073" y="6004"/>
                    <a:pt x="1073" y="4337"/>
                    <a:pt x="1324" y="2808"/>
                  </a:cubicBezTo>
                  <a:cubicBezTo>
                    <a:pt x="1530" y="1576"/>
                    <a:pt x="2055" y="1"/>
                    <a:pt x="2055"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28"/>
            <p:cNvSpPr/>
            <p:nvPr/>
          </p:nvSpPr>
          <p:spPr>
            <a:xfrm>
              <a:off x="2579519" y="2120487"/>
              <a:ext cx="1324422" cy="1299482"/>
            </a:xfrm>
            <a:custGeom>
              <a:rect b="b" l="l" r="r" t="t"/>
              <a:pathLst>
                <a:path extrusionOk="0" h="15006" w="15294">
                  <a:moveTo>
                    <a:pt x="8180" y="1"/>
                  </a:moveTo>
                  <a:cubicBezTo>
                    <a:pt x="7778" y="1"/>
                    <a:pt x="7366" y="111"/>
                    <a:pt x="7008" y="356"/>
                  </a:cubicBezTo>
                  <a:cubicBezTo>
                    <a:pt x="6232" y="881"/>
                    <a:pt x="6163" y="2137"/>
                    <a:pt x="6163" y="2137"/>
                  </a:cubicBezTo>
                  <a:cubicBezTo>
                    <a:pt x="6163" y="2137"/>
                    <a:pt x="5950" y="2065"/>
                    <a:pt x="5610" y="2065"/>
                  </a:cubicBezTo>
                  <a:cubicBezTo>
                    <a:pt x="5026" y="2065"/>
                    <a:pt x="4068" y="2275"/>
                    <a:pt x="3173" y="3415"/>
                  </a:cubicBezTo>
                  <a:cubicBezTo>
                    <a:pt x="1758" y="5218"/>
                    <a:pt x="2991" y="7843"/>
                    <a:pt x="2991" y="7843"/>
                  </a:cubicBezTo>
                  <a:cubicBezTo>
                    <a:pt x="2991" y="7843"/>
                    <a:pt x="2306" y="7843"/>
                    <a:pt x="1735" y="8345"/>
                  </a:cubicBezTo>
                  <a:cubicBezTo>
                    <a:pt x="1142" y="8870"/>
                    <a:pt x="1" y="11038"/>
                    <a:pt x="1530" y="13252"/>
                  </a:cubicBezTo>
                  <a:cubicBezTo>
                    <a:pt x="2261" y="14310"/>
                    <a:pt x="3221" y="14587"/>
                    <a:pt x="4024" y="14587"/>
                  </a:cubicBezTo>
                  <a:cubicBezTo>
                    <a:pt x="4902" y="14587"/>
                    <a:pt x="5593" y="14257"/>
                    <a:pt x="5593" y="14257"/>
                  </a:cubicBezTo>
                  <a:cubicBezTo>
                    <a:pt x="6102" y="14820"/>
                    <a:pt x="6613" y="15005"/>
                    <a:pt x="7065" y="15005"/>
                  </a:cubicBezTo>
                  <a:cubicBezTo>
                    <a:pt x="7932" y="15005"/>
                    <a:pt x="8583" y="14325"/>
                    <a:pt x="8583" y="14325"/>
                  </a:cubicBezTo>
                  <a:cubicBezTo>
                    <a:pt x="9169" y="14607"/>
                    <a:pt x="9812" y="14747"/>
                    <a:pt x="10438" y="14747"/>
                  </a:cubicBezTo>
                  <a:cubicBezTo>
                    <a:pt x="11787" y="14747"/>
                    <a:pt x="13054" y="14097"/>
                    <a:pt x="13490" y="12819"/>
                  </a:cubicBezTo>
                  <a:cubicBezTo>
                    <a:pt x="14129" y="10924"/>
                    <a:pt x="13011" y="8938"/>
                    <a:pt x="13011" y="8938"/>
                  </a:cubicBezTo>
                  <a:cubicBezTo>
                    <a:pt x="13011" y="8938"/>
                    <a:pt x="15225" y="8391"/>
                    <a:pt x="15271" y="6998"/>
                  </a:cubicBezTo>
                  <a:cubicBezTo>
                    <a:pt x="15294" y="5583"/>
                    <a:pt x="13696" y="5583"/>
                    <a:pt x="13696" y="5583"/>
                  </a:cubicBezTo>
                  <a:cubicBezTo>
                    <a:pt x="13696" y="5583"/>
                    <a:pt x="13924" y="5218"/>
                    <a:pt x="14107" y="4716"/>
                  </a:cubicBezTo>
                  <a:cubicBezTo>
                    <a:pt x="14266" y="4191"/>
                    <a:pt x="14381" y="2570"/>
                    <a:pt x="12874" y="1954"/>
                  </a:cubicBezTo>
                  <a:cubicBezTo>
                    <a:pt x="12517" y="1802"/>
                    <a:pt x="12169" y="1744"/>
                    <a:pt x="11848" y="1744"/>
                  </a:cubicBezTo>
                  <a:cubicBezTo>
                    <a:pt x="10814" y="1744"/>
                    <a:pt x="10044" y="2342"/>
                    <a:pt x="10044" y="2342"/>
                  </a:cubicBezTo>
                  <a:cubicBezTo>
                    <a:pt x="10044" y="2342"/>
                    <a:pt x="10340" y="1634"/>
                    <a:pt x="9770" y="767"/>
                  </a:cubicBezTo>
                  <a:cubicBezTo>
                    <a:pt x="9446" y="288"/>
                    <a:pt x="8827" y="1"/>
                    <a:pt x="8180"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28"/>
            <p:cNvSpPr/>
            <p:nvPr/>
          </p:nvSpPr>
          <p:spPr>
            <a:xfrm>
              <a:off x="2032043" y="2635575"/>
              <a:ext cx="276766" cy="1618940"/>
            </a:xfrm>
            <a:custGeom>
              <a:rect b="b" l="l" r="r" t="t"/>
              <a:pathLst>
                <a:path extrusionOk="0" h="18695" w="3196">
                  <a:moveTo>
                    <a:pt x="3196" y="0"/>
                  </a:moveTo>
                  <a:cubicBezTo>
                    <a:pt x="3195" y="1"/>
                    <a:pt x="2237" y="1461"/>
                    <a:pt x="1826" y="3105"/>
                  </a:cubicBezTo>
                  <a:cubicBezTo>
                    <a:pt x="1461" y="4497"/>
                    <a:pt x="1301" y="5159"/>
                    <a:pt x="1187" y="6140"/>
                  </a:cubicBezTo>
                  <a:cubicBezTo>
                    <a:pt x="936" y="3858"/>
                    <a:pt x="0" y="1964"/>
                    <a:pt x="0" y="1963"/>
                  </a:cubicBezTo>
                  <a:lnTo>
                    <a:pt x="0" y="1963"/>
                  </a:lnTo>
                  <a:cubicBezTo>
                    <a:pt x="0" y="1964"/>
                    <a:pt x="1164" y="7830"/>
                    <a:pt x="730" y="12942"/>
                  </a:cubicBezTo>
                  <a:cubicBezTo>
                    <a:pt x="297" y="18032"/>
                    <a:pt x="23" y="18694"/>
                    <a:pt x="23" y="18694"/>
                  </a:cubicBezTo>
                  <a:lnTo>
                    <a:pt x="2374" y="18694"/>
                  </a:lnTo>
                  <a:cubicBezTo>
                    <a:pt x="2374" y="18694"/>
                    <a:pt x="2146" y="17028"/>
                    <a:pt x="1849" y="12326"/>
                  </a:cubicBezTo>
                  <a:cubicBezTo>
                    <a:pt x="1689" y="9724"/>
                    <a:pt x="1666" y="7031"/>
                    <a:pt x="2077" y="4543"/>
                  </a:cubicBezTo>
                  <a:cubicBezTo>
                    <a:pt x="2374" y="2534"/>
                    <a:pt x="3195" y="1"/>
                    <a:pt x="3196"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28"/>
            <p:cNvSpPr/>
            <p:nvPr/>
          </p:nvSpPr>
          <p:spPr>
            <a:xfrm>
              <a:off x="1057550" y="799600"/>
              <a:ext cx="2067602" cy="2103540"/>
            </a:xfrm>
            <a:custGeom>
              <a:rect b="b" l="l" r="r" t="t"/>
              <a:pathLst>
                <a:path extrusionOk="0" h="24291" w="23876">
                  <a:moveTo>
                    <a:pt x="12789" y="1"/>
                  </a:moveTo>
                  <a:cubicBezTo>
                    <a:pt x="12158" y="1"/>
                    <a:pt x="11511" y="185"/>
                    <a:pt x="10956" y="590"/>
                  </a:cubicBezTo>
                  <a:cubicBezTo>
                    <a:pt x="9747" y="1435"/>
                    <a:pt x="9632" y="3443"/>
                    <a:pt x="9632" y="3443"/>
                  </a:cubicBezTo>
                  <a:cubicBezTo>
                    <a:pt x="9632" y="3443"/>
                    <a:pt x="9313" y="3337"/>
                    <a:pt x="8801" y="3337"/>
                  </a:cubicBezTo>
                  <a:cubicBezTo>
                    <a:pt x="7890" y="3337"/>
                    <a:pt x="6370" y="3673"/>
                    <a:pt x="4953" y="5543"/>
                  </a:cubicBezTo>
                  <a:cubicBezTo>
                    <a:pt x="2739" y="8465"/>
                    <a:pt x="4679" y="12688"/>
                    <a:pt x="4679" y="12688"/>
                  </a:cubicBezTo>
                  <a:cubicBezTo>
                    <a:pt x="4679" y="12688"/>
                    <a:pt x="3607" y="12688"/>
                    <a:pt x="2716" y="13532"/>
                  </a:cubicBezTo>
                  <a:cubicBezTo>
                    <a:pt x="1803" y="14354"/>
                    <a:pt x="0" y="17892"/>
                    <a:pt x="2397" y="21452"/>
                  </a:cubicBezTo>
                  <a:cubicBezTo>
                    <a:pt x="3540" y="23163"/>
                    <a:pt x="5032" y="23610"/>
                    <a:pt x="6280" y="23610"/>
                  </a:cubicBezTo>
                  <a:cubicBezTo>
                    <a:pt x="7646" y="23610"/>
                    <a:pt x="8719" y="23073"/>
                    <a:pt x="8719" y="23073"/>
                  </a:cubicBezTo>
                  <a:cubicBezTo>
                    <a:pt x="9518" y="23989"/>
                    <a:pt x="10320" y="24290"/>
                    <a:pt x="11028" y="24290"/>
                  </a:cubicBezTo>
                  <a:cubicBezTo>
                    <a:pt x="12384" y="24290"/>
                    <a:pt x="13399" y="23187"/>
                    <a:pt x="13399" y="23187"/>
                  </a:cubicBezTo>
                  <a:cubicBezTo>
                    <a:pt x="14310" y="23643"/>
                    <a:pt x="15311" y="23869"/>
                    <a:pt x="16286" y="23869"/>
                  </a:cubicBezTo>
                  <a:cubicBezTo>
                    <a:pt x="18385" y="23869"/>
                    <a:pt x="20359" y="22818"/>
                    <a:pt x="21045" y="20745"/>
                  </a:cubicBezTo>
                  <a:cubicBezTo>
                    <a:pt x="22072" y="17709"/>
                    <a:pt x="20315" y="14491"/>
                    <a:pt x="20315" y="14491"/>
                  </a:cubicBezTo>
                  <a:cubicBezTo>
                    <a:pt x="20315" y="14491"/>
                    <a:pt x="23761" y="13578"/>
                    <a:pt x="23830" y="11318"/>
                  </a:cubicBezTo>
                  <a:cubicBezTo>
                    <a:pt x="23875" y="9058"/>
                    <a:pt x="21365" y="9058"/>
                    <a:pt x="21365" y="9058"/>
                  </a:cubicBezTo>
                  <a:cubicBezTo>
                    <a:pt x="21365" y="9058"/>
                    <a:pt x="21753" y="8465"/>
                    <a:pt x="22004" y="7620"/>
                  </a:cubicBezTo>
                  <a:cubicBezTo>
                    <a:pt x="22278" y="6799"/>
                    <a:pt x="22437" y="4174"/>
                    <a:pt x="20109" y="3147"/>
                  </a:cubicBezTo>
                  <a:cubicBezTo>
                    <a:pt x="19565" y="2914"/>
                    <a:pt x="19035" y="2825"/>
                    <a:pt x="18542" y="2825"/>
                  </a:cubicBezTo>
                  <a:cubicBezTo>
                    <a:pt x="16908" y="2825"/>
                    <a:pt x="15681" y="3809"/>
                    <a:pt x="15681" y="3809"/>
                  </a:cubicBezTo>
                  <a:cubicBezTo>
                    <a:pt x="15681" y="3809"/>
                    <a:pt x="16138" y="2644"/>
                    <a:pt x="15247" y="1252"/>
                  </a:cubicBezTo>
                  <a:cubicBezTo>
                    <a:pt x="14757" y="467"/>
                    <a:pt x="13793" y="1"/>
                    <a:pt x="12789"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28"/>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28"/>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5" name="Google Shape;2195;p28"/>
          <p:cNvSpPr/>
          <p:nvPr/>
        </p:nvSpPr>
        <p:spPr>
          <a:xfrm>
            <a:off x="5168075" y="4441487"/>
            <a:ext cx="1085567" cy="325230"/>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6" name="Google Shape;2196;p28"/>
          <p:cNvGrpSpPr/>
          <p:nvPr/>
        </p:nvGrpSpPr>
        <p:grpSpPr>
          <a:xfrm>
            <a:off x="-32638" y="4540481"/>
            <a:ext cx="9209282" cy="850165"/>
            <a:chOff x="-65250" y="4195449"/>
            <a:chExt cx="9209282" cy="989254"/>
          </a:xfrm>
        </p:grpSpPr>
        <p:sp>
          <p:nvSpPr>
            <p:cNvPr id="2197" name="Google Shape;2197;p28"/>
            <p:cNvSpPr/>
            <p:nvPr/>
          </p:nvSpPr>
          <p:spPr>
            <a:xfrm>
              <a:off x="-65250" y="4195449"/>
              <a:ext cx="9209282" cy="941279"/>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28"/>
            <p:cNvSpPr/>
            <p:nvPr/>
          </p:nvSpPr>
          <p:spPr>
            <a:xfrm>
              <a:off x="-65250" y="4243424"/>
              <a:ext cx="9209282" cy="941279"/>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9" name="Google Shape;2199;p28"/>
          <p:cNvGrpSpPr/>
          <p:nvPr/>
        </p:nvGrpSpPr>
        <p:grpSpPr>
          <a:xfrm>
            <a:off x="-2253860" y="-1395137"/>
            <a:ext cx="3873067" cy="3095011"/>
            <a:chOff x="-2253860" y="-1395137"/>
            <a:chExt cx="3873067" cy="3095011"/>
          </a:xfrm>
        </p:grpSpPr>
        <p:sp>
          <p:nvSpPr>
            <p:cNvPr id="2200" name="Google Shape;2200;p28"/>
            <p:cNvSpPr/>
            <p:nvPr/>
          </p:nvSpPr>
          <p:spPr>
            <a:xfrm flipH="1" rot="-2320202">
              <a:off x="-529649" y="-310293"/>
              <a:ext cx="1879464" cy="1521750"/>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28"/>
            <p:cNvSpPr/>
            <p:nvPr/>
          </p:nvSpPr>
          <p:spPr>
            <a:xfrm flipH="1" rot="-2320202">
              <a:off x="-249942" y="86350"/>
              <a:ext cx="1736725" cy="1027742"/>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28"/>
            <p:cNvSpPr/>
            <p:nvPr/>
          </p:nvSpPr>
          <p:spPr>
            <a:xfrm flipH="1" rot="-2320202">
              <a:off x="-1921080" y="-831011"/>
              <a:ext cx="2485433" cy="1937272"/>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28"/>
            <p:cNvSpPr/>
            <p:nvPr/>
          </p:nvSpPr>
          <p:spPr>
            <a:xfrm flipH="1" rot="-2320202">
              <a:off x="-1793002" y="-466007"/>
              <a:ext cx="2485433" cy="1527329"/>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28"/>
            <p:cNvSpPr/>
            <p:nvPr/>
          </p:nvSpPr>
          <p:spPr>
            <a:xfrm flipH="1" rot="2106937">
              <a:off x="383603" y="-676107"/>
              <a:ext cx="70310" cy="11859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28"/>
            <p:cNvSpPr/>
            <p:nvPr/>
          </p:nvSpPr>
          <p:spPr>
            <a:xfrm flipH="1" rot="-2320202">
              <a:off x="757375" y="365141"/>
              <a:ext cx="164766" cy="81661"/>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28"/>
            <p:cNvSpPr/>
            <p:nvPr/>
          </p:nvSpPr>
          <p:spPr>
            <a:xfrm flipH="1" rot="-2320202">
              <a:off x="399071" y="320472"/>
              <a:ext cx="81277" cy="133986"/>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28"/>
            <p:cNvSpPr/>
            <p:nvPr/>
          </p:nvSpPr>
          <p:spPr>
            <a:xfrm flipH="1" rot="1769078">
              <a:off x="611315" y="-576316"/>
              <a:ext cx="94552" cy="140626"/>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28"/>
            <p:cNvSpPr/>
            <p:nvPr/>
          </p:nvSpPr>
          <p:spPr>
            <a:xfrm flipH="1" rot="-2320202">
              <a:off x="354790" y="1194095"/>
              <a:ext cx="92338" cy="127446"/>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28"/>
            <p:cNvSpPr/>
            <p:nvPr/>
          </p:nvSpPr>
          <p:spPr>
            <a:xfrm flipH="1" rot="-2320202">
              <a:off x="-32492" y="-211068"/>
              <a:ext cx="147260" cy="81565"/>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28"/>
            <p:cNvSpPr/>
            <p:nvPr/>
          </p:nvSpPr>
          <p:spPr>
            <a:xfrm flipH="1" rot="-2320202">
              <a:off x="-361563" y="-567353"/>
              <a:ext cx="116384" cy="66657"/>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28"/>
            <p:cNvSpPr/>
            <p:nvPr/>
          </p:nvSpPr>
          <p:spPr>
            <a:xfrm flipH="1" rot="-2320202">
              <a:off x="-472466" y="-591475"/>
              <a:ext cx="57134" cy="118693"/>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28"/>
            <p:cNvSpPr/>
            <p:nvPr/>
          </p:nvSpPr>
          <p:spPr>
            <a:xfrm flipH="1" rot="-2320202">
              <a:off x="-1313970" y="556731"/>
              <a:ext cx="87914" cy="14283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28"/>
            <p:cNvSpPr/>
            <p:nvPr/>
          </p:nvSpPr>
          <p:spPr>
            <a:xfrm flipH="1" rot="-2320202">
              <a:off x="-1278902" y="772957"/>
              <a:ext cx="149472" cy="106766"/>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28"/>
            <p:cNvSpPr/>
            <p:nvPr/>
          </p:nvSpPr>
          <p:spPr>
            <a:xfrm rot="-2320265">
              <a:off x="107112" y="1269217"/>
              <a:ext cx="117316" cy="120137"/>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28"/>
            <p:cNvSpPr/>
            <p:nvPr/>
          </p:nvSpPr>
          <p:spPr>
            <a:xfrm rot="-2320265">
              <a:off x="202079" y="1283219"/>
              <a:ext cx="112816" cy="13328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28"/>
            <p:cNvSpPr/>
            <p:nvPr/>
          </p:nvSpPr>
          <p:spPr>
            <a:xfrm rot="-2320265">
              <a:off x="126655" y="1342736"/>
              <a:ext cx="329413" cy="285523"/>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28"/>
            <p:cNvSpPr/>
            <p:nvPr/>
          </p:nvSpPr>
          <p:spPr>
            <a:xfrm rot="-2320265">
              <a:off x="144269" y="1392933"/>
              <a:ext cx="237239" cy="261488"/>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28"/>
            <p:cNvSpPr/>
            <p:nvPr/>
          </p:nvSpPr>
          <p:spPr>
            <a:xfrm rot="-2320265">
              <a:off x="344495" y="1333801"/>
              <a:ext cx="61354" cy="123959"/>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28"/>
            <p:cNvSpPr/>
            <p:nvPr/>
          </p:nvSpPr>
          <p:spPr>
            <a:xfrm rot="-2320265">
              <a:off x="110427" y="1278450"/>
              <a:ext cx="91353" cy="119066"/>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0" name="Google Shape;2220;p28"/>
          <p:cNvGrpSpPr/>
          <p:nvPr/>
        </p:nvGrpSpPr>
        <p:grpSpPr>
          <a:xfrm flipH="1">
            <a:off x="8383266" y="-67450"/>
            <a:ext cx="1468163" cy="3431963"/>
            <a:chOff x="-748159" y="-67450"/>
            <a:chExt cx="1468163" cy="3431963"/>
          </a:xfrm>
        </p:grpSpPr>
        <p:grpSp>
          <p:nvGrpSpPr>
            <p:cNvPr id="2221" name="Google Shape;2221;p28"/>
            <p:cNvGrpSpPr/>
            <p:nvPr/>
          </p:nvGrpSpPr>
          <p:grpSpPr>
            <a:xfrm>
              <a:off x="-748159" y="-67450"/>
              <a:ext cx="1265897" cy="2458040"/>
              <a:chOff x="-748159" y="-67450"/>
              <a:chExt cx="1265897" cy="2458040"/>
            </a:xfrm>
          </p:grpSpPr>
          <p:sp>
            <p:nvSpPr>
              <p:cNvPr id="2222" name="Google Shape;2222;p28"/>
              <p:cNvSpPr/>
              <p:nvPr/>
            </p:nvSpPr>
            <p:spPr>
              <a:xfrm>
                <a:off x="-748159" y="-67450"/>
                <a:ext cx="1265897" cy="2458040"/>
              </a:xfrm>
              <a:custGeom>
                <a:rect b="b" l="l" r="r" t="t"/>
                <a:pathLst>
                  <a:path extrusionOk="0" h="38827" w="19996">
                    <a:moveTo>
                      <a:pt x="6232" y="0"/>
                    </a:moveTo>
                    <a:cubicBezTo>
                      <a:pt x="3630" y="9769"/>
                      <a:pt x="0" y="25998"/>
                      <a:pt x="913" y="38621"/>
                    </a:cubicBezTo>
                    <a:lnTo>
                      <a:pt x="6939" y="38826"/>
                    </a:lnTo>
                    <a:cubicBezTo>
                      <a:pt x="6939" y="38826"/>
                      <a:pt x="6779" y="26569"/>
                      <a:pt x="7966" y="14038"/>
                    </a:cubicBezTo>
                    <a:cubicBezTo>
                      <a:pt x="13559" y="9701"/>
                      <a:pt x="17804" y="3607"/>
                      <a:pt x="19995" y="0"/>
                    </a:cubicBezTo>
                    <a:lnTo>
                      <a:pt x="16024" y="0"/>
                    </a:lnTo>
                    <a:cubicBezTo>
                      <a:pt x="14220" y="4018"/>
                      <a:pt x="11048" y="6277"/>
                      <a:pt x="8742" y="7441"/>
                    </a:cubicBezTo>
                    <a:cubicBezTo>
                      <a:pt x="9108" y="4839"/>
                      <a:pt x="9564" y="2328"/>
                      <a:pt x="10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28"/>
              <p:cNvSpPr/>
              <p:nvPr/>
            </p:nvSpPr>
            <p:spPr>
              <a:xfrm>
                <a:off x="-359452" y="-67450"/>
                <a:ext cx="877189" cy="2458040"/>
              </a:xfrm>
              <a:custGeom>
                <a:rect b="b" l="l" r="r" t="t"/>
                <a:pathLst>
                  <a:path extrusionOk="0" h="38827" w="13856">
                    <a:moveTo>
                      <a:pt x="13170" y="0"/>
                    </a:moveTo>
                    <a:cubicBezTo>
                      <a:pt x="10979" y="3607"/>
                      <a:pt x="6757" y="9701"/>
                      <a:pt x="1164" y="14038"/>
                    </a:cubicBezTo>
                    <a:cubicBezTo>
                      <a:pt x="0" y="26249"/>
                      <a:pt x="114" y="38210"/>
                      <a:pt x="137" y="38803"/>
                    </a:cubicBezTo>
                    <a:lnTo>
                      <a:pt x="799" y="38826"/>
                    </a:lnTo>
                    <a:cubicBezTo>
                      <a:pt x="799" y="38826"/>
                      <a:pt x="639" y="26569"/>
                      <a:pt x="1826" y="14038"/>
                    </a:cubicBezTo>
                    <a:cubicBezTo>
                      <a:pt x="7419" y="9701"/>
                      <a:pt x="11664" y="3607"/>
                      <a:pt x="138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28"/>
              <p:cNvSpPr/>
              <p:nvPr/>
            </p:nvSpPr>
            <p:spPr>
              <a:xfrm>
                <a:off x="-370151" y="31563"/>
                <a:ext cx="116296" cy="221513"/>
              </a:xfrm>
              <a:custGeom>
                <a:rect b="b" l="l" r="r" t="t"/>
                <a:pathLst>
                  <a:path extrusionOk="0" h="3499" w="1837">
                    <a:moveTo>
                      <a:pt x="1255" y="0"/>
                    </a:moveTo>
                    <a:cubicBezTo>
                      <a:pt x="692" y="0"/>
                      <a:pt x="0" y="3194"/>
                      <a:pt x="398" y="3481"/>
                    </a:cubicBezTo>
                    <a:cubicBezTo>
                      <a:pt x="414" y="3492"/>
                      <a:pt x="431" y="3498"/>
                      <a:pt x="450" y="3498"/>
                    </a:cubicBezTo>
                    <a:cubicBezTo>
                      <a:pt x="890" y="3498"/>
                      <a:pt x="1836" y="208"/>
                      <a:pt x="1311" y="11"/>
                    </a:cubicBezTo>
                    <a:cubicBezTo>
                      <a:pt x="1292" y="4"/>
                      <a:pt x="1273" y="0"/>
                      <a:pt x="12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28"/>
              <p:cNvSpPr/>
              <p:nvPr/>
            </p:nvSpPr>
            <p:spPr>
              <a:xfrm>
                <a:off x="-505439" y="1279285"/>
                <a:ext cx="226957" cy="99773"/>
              </a:xfrm>
              <a:custGeom>
                <a:rect b="b" l="l" r="r" t="t"/>
                <a:pathLst>
                  <a:path extrusionOk="0" h="1576" w="3585">
                    <a:moveTo>
                      <a:pt x="1" y="0"/>
                    </a:moveTo>
                    <a:lnTo>
                      <a:pt x="3493" y="1575"/>
                    </a:lnTo>
                    <a:cubicBezTo>
                      <a:pt x="3516" y="1050"/>
                      <a:pt x="3539" y="525"/>
                      <a:pt x="358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28"/>
              <p:cNvSpPr/>
              <p:nvPr/>
            </p:nvSpPr>
            <p:spPr>
              <a:xfrm>
                <a:off x="-473975" y="919130"/>
                <a:ext cx="220057" cy="110218"/>
              </a:xfrm>
              <a:custGeom>
                <a:rect b="b" l="l" r="r" t="t"/>
                <a:pathLst>
                  <a:path extrusionOk="0" h="1741" w="3476">
                    <a:moveTo>
                      <a:pt x="33" y="0"/>
                    </a:moveTo>
                    <a:cubicBezTo>
                      <a:pt x="10" y="0"/>
                      <a:pt x="1" y="2"/>
                      <a:pt x="6" y="6"/>
                    </a:cubicBezTo>
                    <a:cubicBezTo>
                      <a:pt x="75" y="52"/>
                      <a:pt x="1786" y="942"/>
                      <a:pt x="3361" y="1741"/>
                    </a:cubicBezTo>
                    <a:cubicBezTo>
                      <a:pt x="3384" y="1284"/>
                      <a:pt x="3430" y="828"/>
                      <a:pt x="3476" y="371"/>
                    </a:cubicBezTo>
                    <a:cubicBezTo>
                      <a:pt x="2259" y="224"/>
                      <a:pt x="291" y="0"/>
                      <a:pt x="33"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28"/>
              <p:cNvSpPr/>
              <p:nvPr/>
            </p:nvSpPr>
            <p:spPr>
              <a:xfrm>
                <a:off x="-587801" y="1487376"/>
                <a:ext cx="296342" cy="75209"/>
              </a:xfrm>
              <a:custGeom>
                <a:rect b="b" l="l" r="r" t="t"/>
                <a:pathLst>
                  <a:path extrusionOk="0" h="1188" w="4681">
                    <a:moveTo>
                      <a:pt x="1" y="0"/>
                    </a:moveTo>
                    <a:cubicBezTo>
                      <a:pt x="1" y="0"/>
                      <a:pt x="3082" y="799"/>
                      <a:pt x="4657" y="1187"/>
                    </a:cubicBezTo>
                    <a:cubicBezTo>
                      <a:pt x="4657" y="982"/>
                      <a:pt x="4680" y="776"/>
                      <a:pt x="4680" y="548"/>
                    </a:cubicBezTo>
                    <a:cubicBezTo>
                      <a:pt x="3128" y="343"/>
                      <a:pt x="1" y="0"/>
                      <a:pt x="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8" name="Google Shape;2228;p28"/>
            <p:cNvGrpSpPr/>
            <p:nvPr/>
          </p:nvGrpSpPr>
          <p:grpSpPr>
            <a:xfrm>
              <a:off x="-473595" y="-67450"/>
              <a:ext cx="1193600" cy="3431963"/>
              <a:chOff x="-473595" y="-67450"/>
              <a:chExt cx="1193600" cy="3431963"/>
            </a:xfrm>
          </p:grpSpPr>
          <p:sp>
            <p:nvSpPr>
              <p:cNvPr id="2229" name="Google Shape;2229;p28"/>
              <p:cNvSpPr/>
              <p:nvPr/>
            </p:nvSpPr>
            <p:spPr>
              <a:xfrm>
                <a:off x="-473595" y="-67450"/>
                <a:ext cx="1193600" cy="3431963"/>
              </a:xfrm>
              <a:custGeom>
                <a:rect b="b" l="l" r="r" t="t"/>
                <a:pathLst>
                  <a:path extrusionOk="0" h="54211" w="18854">
                    <a:moveTo>
                      <a:pt x="8582" y="0"/>
                    </a:moveTo>
                    <a:cubicBezTo>
                      <a:pt x="7007" y="11436"/>
                      <a:pt x="8240" y="18032"/>
                      <a:pt x="9404" y="21388"/>
                    </a:cubicBezTo>
                    <a:cubicBezTo>
                      <a:pt x="9153" y="22164"/>
                      <a:pt x="8902" y="22894"/>
                      <a:pt x="8651" y="23533"/>
                    </a:cubicBezTo>
                    <a:cubicBezTo>
                      <a:pt x="5433" y="31727"/>
                      <a:pt x="0" y="51768"/>
                      <a:pt x="0" y="51768"/>
                    </a:cubicBezTo>
                    <a:lnTo>
                      <a:pt x="6916" y="54210"/>
                    </a:lnTo>
                    <a:cubicBezTo>
                      <a:pt x="6916" y="54210"/>
                      <a:pt x="9404" y="33736"/>
                      <a:pt x="13421" y="21890"/>
                    </a:cubicBezTo>
                    <a:cubicBezTo>
                      <a:pt x="16252" y="13536"/>
                      <a:pt x="17735" y="5433"/>
                      <a:pt x="18854" y="0"/>
                    </a:cubicBezTo>
                    <a:lnTo>
                      <a:pt x="14996" y="0"/>
                    </a:lnTo>
                    <a:cubicBezTo>
                      <a:pt x="14106" y="3949"/>
                      <a:pt x="12851" y="9290"/>
                      <a:pt x="11550" y="14175"/>
                    </a:cubicBezTo>
                    <a:cubicBezTo>
                      <a:pt x="10728" y="10637"/>
                      <a:pt x="10796" y="4976"/>
                      <a:pt x="110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28"/>
              <p:cNvSpPr/>
              <p:nvPr/>
            </p:nvSpPr>
            <p:spPr>
              <a:xfrm>
                <a:off x="-77672" y="-67450"/>
                <a:ext cx="797675" cy="3431963"/>
              </a:xfrm>
              <a:custGeom>
                <a:rect b="b" l="l" r="r" t="t"/>
                <a:pathLst>
                  <a:path extrusionOk="0" h="54211" w="12600">
                    <a:moveTo>
                      <a:pt x="11938" y="0"/>
                    </a:moveTo>
                    <a:cubicBezTo>
                      <a:pt x="10797" y="5433"/>
                      <a:pt x="9336" y="13536"/>
                      <a:pt x="6505" y="21890"/>
                    </a:cubicBezTo>
                    <a:cubicBezTo>
                      <a:pt x="2716" y="33006"/>
                      <a:pt x="297" y="51722"/>
                      <a:pt x="0" y="53982"/>
                    </a:cubicBezTo>
                    <a:lnTo>
                      <a:pt x="662" y="54210"/>
                    </a:lnTo>
                    <a:cubicBezTo>
                      <a:pt x="662" y="54210"/>
                      <a:pt x="3150" y="33736"/>
                      <a:pt x="7167" y="21890"/>
                    </a:cubicBezTo>
                    <a:cubicBezTo>
                      <a:pt x="9998" y="13536"/>
                      <a:pt x="11481" y="5433"/>
                      <a:pt x="12600" y="0"/>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28"/>
              <p:cNvSpPr/>
              <p:nvPr/>
            </p:nvSpPr>
            <p:spPr>
              <a:xfrm>
                <a:off x="52362" y="33715"/>
                <a:ext cx="92556" cy="37605"/>
              </a:xfrm>
              <a:custGeom>
                <a:rect b="b" l="l" r="r" t="t"/>
                <a:pathLst>
                  <a:path extrusionOk="0" h="594" w="1462">
                    <a:moveTo>
                      <a:pt x="69" y="0"/>
                    </a:moveTo>
                    <a:cubicBezTo>
                      <a:pt x="46" y="205"/>
                      <a:pt x="23" y="411"/>
                      <a:pt x="1" y="593"/>
                    </a:cubicBezTo>
                    <a:lnTo>
                      <a:pt x="1461"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28"/>
              <p:cNvSpPr/>
              <p:nvPr/>
            </p:nvSpPr>
            <p:spPr>
              <a:xfrm>
                <a:off x="45145" y="933944"/>
                <a:ext cx="99773" cy="101165"/>
              </a:xfrm>
              <a:custGeom>
                <a:rect b="b" l="l" r="r" t="t"/>
                <a:pathLst>
                  <a:path extrusionOk="0" h="1598" w="1576">
                    <a:moveTo>
                      <a:pt x="1575" y="0"/>
                    </a:moveTo>
                    <a:lnTo>
                      <a:pt x="0" y="69"/>
                    </a:lnTo>
                    <a:cubicBezTo>
                      <a:pt x="69" y="616"/>
                      <a:pt x="137" y="1119"/>
                      <a:pt x="229" y="1598"/>
                    </a:cubicBezTo>
                    <a:lnTo>
                      <a:pt x="1575"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28"/>
              <p:cNvSpPr/>
              <p:nvPr/>
            </p:nvSpPr>
            <p:spPr>
              <a:xfrm>
                <a:off x="23493" y="644947"/>
                <a:ext cx="111295" cy="76602"/>
              </a:xfrm>
              <a:custGeom>
                <a:rect b="b" l="l" r="r" t="t"/>
                <a:pathLst>
                  <a:path extrusionOk="0" h="1210" w="1758">
                    <a:moveTo>
                      <a:pt x="1758" y="0"/>
                    </a:moveTo>
                    <a:lnTo>
                      <a:pt x="0" y="502"/>
                    </a:lnTo>
                    <a:cubicBezTo>
                      <a:pt x="23" y="753"/>
                      <a:pt x="23" y="982"/>
                      <a:pt x="46" y="1210"/>
                    </a:cubicBezTo>
                    <a:lnTo>
                      <a:pt x="1758"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28"/>
              <p:cNvSpPr/>
              <p:nvPr/>
            </p:nvSpPr>
            <p:spPr>
              <a:xfrm>
                <a:off x="121746" y="530740"/>
                <a:ext cx="102621" cy="50646"/>
              </a:xfrm>
              <a:custGeom>
                <a:rect b="b" l="l" r="r" t="t"/>
                <a:pathLst>
                  <a:path extrusionOk="0" h="800" w="1621">
                    <a:moveTo>
                      <a:pt x="1575" y="1"/>
                    </a:moveTo>
                    <a:lnTo>
                      <a:pt x="0" y="663"/>
                    </a:lnTo>
                    <a:lnTo>
                      <a:pt x="1621" y="800"/>
                    </a:lnTo>
                    <a:cubicBezTo>
                      <a:pt x="1598" y="549"/>
                      <a:pt x="1575" y="275"/>
                      <a:pt x="1575"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28"/>
              <p:cNvSpPr/>
              <p:nvPr/>
            </p:nvSpPr>
            <p:spPr>
              <a:xfrm>
                <a:off x="144854" y="-50104"/>
                <a:ext cx="82426" cy="40517"/>
              </a:xfrm>
              <a:custGeom>
                <a:rect b="b" l="l" r="r" t="t"/>
                <a:pathLst>
                  <a:path extrusionOk="0" h="640" w="1302">
                    <a:moveTo>
                      <a:pt x="0" y="0"/>
                    </a:moveTo>
                    <a:lnTo>
                      <a:pt x="1256" y="639"/>
                    </a:lnTo>
                    <a:cubicBezTo>
                      <a:pt x="1279" y="434"/>
                      <a:pt x="1279" y="206"/>
                      <a:pt x="130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28"/>
              <p:cNvSpPr/>
              <p:nvPr/>
            </p:nvSpPr>
            <p:spPr>
              <a:xfrm>
                <a:off x="336358" y="645770"/>
                <a:ext cx="116422" cy="221386"/>
              </a:xfrm>
              <a:custGeom>
                <a:rect b="b" l="l" r="r" t="t"/>
                <a:pathLst>
                  <a:path extrusionOk="0" h="3497" w="1839">
                    <a:moveTo>
                      <a:pt x="1261" y="1"/>
                    </a:moveTo>
                    <a:cubicBezTo>
                      <a:pt x="698" y="1"/>
                      <a:pt x="0" y="3191"/>
                      <a:pt x="399" y="3479"/>
                    </a:cubicBezTo>
                    <a:cubicBezTo>
                      <a:pt x="416" y="3491"/>
                      <a:pt x="433" y="3497"/>
                      <a:pt x="451" y="3497"/>
                    </a:cubicBezTo>
                    <a:cubicBezTo>
                      <a:pt x="891" y="3497"/>
                      <a:pt x="1838" y="207"/>
                      <a:pt x="1312" y="10"/>
                    </a:cubicBezTo>
                    <a:cubicBezTo>
                      <a:pt x="1295" y="4"/>
                      <a:pt x="1278" y="1"/>
                      <a:pt x="1261"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28"/>
              <p:cNvSpPr/>
              <p:nvPr/>
            </p:nvSpPr>
            <p:spPr>
              <a:xfrm>
                <a:off x="58439" y="261938"/>
                <a:ext cx="66916" cy="197013"/>
              </a:xfrm>
              <a:custGeom>
                <a:rect b="b" l="l" r="r" t="t"/>
                <a:pathLst>
                  <a:path extrusionOk="0" h="3112" w="1057">
                    <a:moveTo>
                      <a:pt x="550" y="0"/>
                    </a:moveTo>
                    <a:cubicBezTo>
                      <a:pt x="63" y="0"/>
                      <a:pt x="0" y="2925"/>
                      <a:pt x="384" y="3106"/>
                    </a:cubicBezTo>
                    <a:cubicBezTo>
                      <a:pt x="394" y="3110"/>
                      <a:pt x="404" y="3111"/>
                      <a:pt x="414" y="3111"/>
                    </a:cubicBezTo>
                    <a:cubicBezTo>
                      <a:pt x="808" y="3111"/>
                      <a:pt x="1056" y="90"/>
                      <a:pt x="566" y="1"/>
                    </a:cubicBezTo>
                    <a:cubicBezTo>
                      <a:pt x="561" y="1"/>
                      <a:pt x="555" y="0"/>
                      <a:pt x="550"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28"/>
              <p:cNvSpPr/>
              <p:nvPr/>
            </p:nvSpPr>
            <p:spPr>
              <a:xfrm>
                <a:off x="459870" y="442617"/>
                <a:ext cx="150355" cy="37668"/>
              </a:xfrm>
              <a:custGeom>
                <a:rect b="b" l="l" r="r" t="t"/>
                <a:pathLst>
                  <a:path extrusionOk="0" h="595" w="2375">
                    <a:moveTo>
                      <a:pt x="0" y="1"/>
                    </a:moveTo>
                    <a:lnTo>
                      <a:pt x="0" y="1"/>
                    </a:lnTo>
                    <a:cubicBezTo>
                      <a:pt x="0" y="1"/>
                      <a:pt x="1096" y="274"/>
                      <a:pt x="2306" y="594"/>
                    </a:cubicBezTo>
                    <a:cubicBezTo>
                      <a:pt x="2328" y="480"/>
                      <a:pt x="2351" y="389"/>
                      <a:pt x="2374" y="274"/>
                    </a:cubicBezTo>
                    <a:cubicBezTo>
                      <a:pt x="1142" y="115"/>
                      <a:pt x="0" y="1"/>
                      <a:pt x="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28"/>
              <p:cNvSpPr/>
              <p:nvPr/>
            </p:nvSpPr>
            <p:spPr>
              <a:xfrm>
                <a:off x="542233" y="234526"/>
                <a:ext cx="115663" cy="47734"/>
              </a:xfrm>
              <a:custGeom>
                <a:rect b="b" l="l" r="r" t="t"/>
                <a:pathLst>
                  <a:path extrusionOk="0" h="754" w="1827">
                    <a:moveTo>
                      <a:pt x="0" y="1"/>
                    </a:moveTo>
                    <a:lnTo>
                      <a:pt x="1689" y="754"/>
                    </a:lnTo>
                    <a:cubicBezTo>
                      <a:pt x="1735" y="503"/>
                      <a:pt x="1781" y="252"/>
                      <a:pt x="1826"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28"/>
              <p:cNvSpPr/>
              <p:nvPr/>
            </p:nvSpPr>
            <p:spPr>
              <a:xfrm>
                <a:off x="88510" y="1306761"/>
                <a:ext cx="228350" cy="76602"/>
              </a:xfrm>
              <a:custGeom>
                <a:rect b="b" l="l" r="r" t="t"/>
                <a:pathLst>
                  <a:path extrusionOk="0" h="1210" w="3607">
                    <a:moveTo>
                      <a:pt x="434" y="0"/>
                    </a:moveTo>
                    <a:cubicBezTo>
                      <a:pt x="274" y="434"/>
                      <a:pt x="137" y="845"/>
                      <a:pt x="0" y="1210"/>
                    </a:cubicBezTo>
                    <a:cubicBezTo>
                      <a:pt x="1689" y="1164"/>
                      <a:pt x="3447" y="1119"/>
                      <a:pt x="3515" y="1119"/>
                    </a:cubicBezTo>
                    <a:cubicBezTo>
                      <a:pt x="3607" y="1096"/>
                      <a:pt x="1689" y="434"/>
                      <a:pt x="434"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28"/>
              <p:cNvSpPr/>
              <p:nvPr/>
            </p:nvSpPr>
            <p:spPr>
              <a:xfrm>
                <a:off x="-86345" y="1854369"/>
                <a:ext cx="255826" cy="82426"/>
              </a:xfrm>
              <a:custGeom>
                <a:rect b="b" l="l" r="r" t="t"/>
                <a:pathLst>
                  <a:path extrusionOk="0" h="1302" w="4041">
                    <a:moveTo>
                      <a:pt x="160" y="1"/>
                    </a:moveTo>
                    <a:cubicBezTo>
                      <a:pt x="92" y="161"/>
                      <a:pt x="46" y="343"/>
                      <a:pt x="0" y="526"/>
                    </a:cubicBezTo>
                    <a:cubicBezTo>
                      <a:pt x="1644" y="845"/>
                      <a:pt x="4040" y="1302"/>
                      <a:pt x="4040" y="1302"/>
                    </a:cubicBezTo>
                    <a:cubicBezTo>
                      <a:pt x="4040" y="1302"/>
                      <a:pt x="1735" y="503"/>
                      <a:pt x="16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28"/>
              <p:cNvSpPr/>
              <p:nvPr/>
            </p:nvSpPr>
            <p:spPr>
              <a:xfrm>
                <a:off x="-28545" y="1626083"/>
                <a:ext cx="213916" cy="89643"/>
              </a:xfrm>
              <a:custGeom>
                <a:rect b="b" l="l" r="r" t="t"/>
                <a:pathLst>
                  <a:path extrusionOk="0" h="1416" w="3379">
                    <a:moveTo>
                      <a:pt x="434" y="0"/>
                    </a:moveTo>
                    <a:cubicBezTo>
                      <a:pt x="297" y="434"/>
                      <a:pt x="137" y="868"/>
                      <a:pt x="0" y="1324"/>
                    </a:cubicBezTo>
                    <a:lnTo>
                      <a:pt x="3378" y="1416"/>
                    </a:lnTo>
                    <a:lnTo>
                      <a:pt x="434"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243" name="Google Shape;2243;p28"/>
          <p:cNvSpPr/>
          <p:nvPr/>
        </p:nvSpPr>
        <p:spPr>
          <a:xfrm flipH="1">
            <a:off x="1337446" y="467982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28"/>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12_1_1">
    <p:spTree>
      <p:nvGrpSpPr>
        <p:cNvPr id="2245" name="Shape 2245"/>
        <p:cNvGrpSpPr/>
        <p:nvPr/>
      </p:nvGrpSpPr>
      <p:grpSpPr>
        <a:xfrm>
          <a:off x="0" y="0"/>
          <a:ext cx="0" cy="0"/>
          <a:chOff x="0" y="0"/>
          <a:chExt cx="0" cy="0"/>
        </a:xfrm>
      </p:grpSpPr>
      <p:grpSp>
        <p:nvGrpSpPr>
          <p:cNvPr id="2246" name="Google Shape;2246;p29"/>
          <p:cNvGrpSpPr/>
          <p:nvPr/>
        </p:nvGrpSpPr>
        <p:grpSpPr>
          <a:xfrm>
            <a:off x="1551095" y="809229"/>
            <a:ext cx="4759239" cy="3944831"/>
            <a:chOff x="1057550" y="799600"/>
            <a:chExt cx="3969671" cy="3454923"/>
          </a:xfrm>
        </p:grpSpPr>
        <p:sp>
          <p:nvSpPr>
            <p:cNvPr id="2247" name="Google Shape;2247;p29"/>
            <p:cNvSpPr/>
            <p:nvPr/>
          </p:nvSpPr>
          <p:spPr>
            <a:xfrm>
              <a:off x="4327434" y="3254235"/>
              <a:ext cx="177958" cy="1000288"/>
            </a:xfrm>
            <a:custGeom>
              <a:rect b="b" l="l" r="r" t="t"/>
              <a:pathLst>
                <a:path extrusionOk="0" h="11551" w="2055">
                  <a:moveTo>
                    <a:pt x="2055" y="1"/>
                  </a:moveTo>
                  <a:cubicBezTo>
                    <a:pt x="2055" y="1"/>
                    <a:pt x="1416" y="914"/>
                    <a:pt x="1165" y="1918"/>
                  </a:cubicBezTo>
                  <a:cubicBezTo>
                    <a:pt x="936" y="2785"/>
                    <a:pt x="822" y="3196"/>
                    <a:pt x="754" y="3790"/>
                  </a:cubicBezTo>
                  <a:cubicBezTo>
                    <a:pt x="594" y="2397"/>
                    <a:pt x="1" y="1211"/>
                    <a:pt x="0" y="1210"/>
                  </a:cubicBezTo>
                  <a:lnTo>
                    <a:pt x="0" y="1210"/>
                  </a:lnTo>
                  <a:cubicBezTo>
                    <a:pt x="0" y="1211"/>
                    <a:pt x="731" y="4840"/>
                    <a:pt x="457" y="7990"/>
                  </a:cubicBezTo>
                  <a:cubicBezTo>
                    <a:pt x="183" y="11139"/>
                    <a:pt x="0" y="11550"/>
                    <a:pt x="0" y="11550"/>
                  </a:cubicBezTo>
                  <a:lnTo>
                    <a:pt x="1507" y="11550"/>
                  </a:lnTo>
                  <a:cubicBezTo>
                    <a:pt x="1507" y="11550"/>
                    <a:pt x="1370" y="10523"/>
                    <a:pt x="1187" y="7624"/>
                  </a:cubicBezTo>
                  <a:cubicBezTo>
                    <a:pt x="1073" y="6004"/>
                    <a:pt x="1073" y="4337"/>
                    <a:pt x="1324" y="2808"/>
                  </a:cubicBezTo>
                  <a:cubicBezTo>
                    <a:pt x="1530" y="1576"/>
                    <a:pt x="2055" y="1"/>
                    <a:pt x="2055"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29"/>
            <p:cNvSpPr/>
            <p:nvPr/>
          </p:nvSpPr>
          <p:spPr>
            <a:xfrm>
              <a:off x="3702799" y="2120487"/>
              <a:ext cx="1324422" cy="1299482"/>
            </a:xfrm>
            <a:custGeom>
              <a:rect b="b" l="l" r="r" t="t"/>
              <a:pathLst>
                <a:path extrusionOk="0" h="15006" w="15294">
                  <a:moveTo>
                    <a:pt x="8180" y="1"/>
                  </a:moveTo>
                  <a:cubicBezTo>
                    <a:pt x="7778" y="1"/>
                    <a:pt x="7366" y="111"/>
                    <a:pt x="7008" y="356"/>
                  </a:cubicBezTo>
                  <a:cubicBezTo>
                    <a:pt x="6232" y="881"/>
                    <a:pt x="6163" y="2137"/>
                    <a:pt x="6163" y="2137"/>
                  </a:cubicBezTo>
                  <a:cubicBezTo>
                    <a:pt x="6163" y="2137"/>
                    <a:pt x="5950" y="2065"/>
                    <a:pt x="5610" y="2065"/>
                  </a:cubicBezTo>
                  <a:cubicBezTo>
                    <a:pt x="5026" y="2065"/>
                    <a:pt x="4068" y="2275"/>
                    <a:pt x="3173" y="3415"/>
                  </a:cubicBezTo>
                  <a:cubicBezTo>
                    <a:pt x="1758" y="5218"/>
                    <a:pt x="2991" y="7843"/>
                    <a:pt x="2991" y="7843"/>
                  </a:cubicBezTo>
                  <a:cubicBezTo>
                    <a:pt x="2991" y="7843"/>
                    <a:pt x="2306" y="7843"/>
                    <a:pt x="1735" y="8345"/>
                  </a:cubicBezTo>
                  <a:cubicBezTo>
                    <a:pt x="1142" y="8870"/>
                    <a:pt x="1" y="11038"/>
                    <a:pt x="1530" y="13252"/>
                  </a:cubicBezTo>
                  <a:cubicBezTo>
                    <a:pt x="2261" y="14310"/>
                    <a:pt x="3221" y="14587"/>
                    <a:pt x="4024" y="14587"/>
                  </a:cubicBezTo>
                  <a:cubicBezTo>
                    <a:pt x="4902" y="14587"/>
                    <a:pt x="5593" y="14257"/>
                    <a:pt x="5593" y="14257"/>
                  </a:cubicBezTo>
                  <a:cubicBezTo>
                    <a:pt x="6102" y="14820"/>
                    <a:pt x="6613" y="15005"/>
                    <a:pt x="7065" y="15005"/>
                  </a:cubicBezTo>
                  <a:cubicBezTo>
                    <a:pt x="7932" y="15005"/>
                    <a:pt x="8583" y="14325"/>
                    <a:pt x="8583" y="14325"/>
                  </a:cubicBezTo>
                  <a:cubicBezTo>
                    <a:pt x="9169" y="14607"/>
                    <a:pt x="9812" y="14747"/>
                    <a:pt x="10438" y="14747"/>
                  </a:cubicBezTo>
                  <a:cubicBezTo>
                    <a:pt x="11787" y="14747"/>
                    <a:pt x="13054" y="14097"/>
                    <a:pt x="13490" y="12819"/>
                  </a:cubicBezTo>
                  <a:cubicBezTo>
                    <a:pt x="14129" y="10924"/>
                    <a:pt x="13011" y="8938"/>
                    <a:pt x="13011" y="8938"/>
                  </a:cubicBezTo>
                  <a:cubicBezTo>
                    <a:pt x="13011" y="8938"/>
                    <a:pt x="15225" y="8391"/>
                    <a:pt x="15271" y="6998"/>
                  </a:cubicBezTo>
                  <a:cubicBezTo>
                    <a:pt x="15294" y="5583"/>
                    <a:pt x="13696" y="5583"/>
                    <a:pt x="13696" y="5583"/>
                  </a:cubicBezTo>
                  <a:cubicBezTo>
                    <a:pt x="13696" y="5583"/>
                    <a:pt x="13924" y="5218"/>
                    <a:pt x="14107" y="4716"/>
                  </a:cubicBezTo>
                  <a:cubicBezTo>
                    <a:pt x="14266" y="4191"/>
                    <a:pt x="14381" y="2570"/>
                    <a:pt x="12874" y="1954"/>
                  </a:cubicBezTo>
                  <a:cubicBezTo>
                    <a:pt x="12517" y="1802"/>
                    <a:pt x="12169" y="1744"/>
                    <a:pt x="11848" y="1744"/>
                  </a:cubicBezTo>
                  <a:cubicBezTo>
                    <a:pt x="10814" y="1744"/>
                    <a:pt x="10044" y="2342"/>
                    <a:pt x="10044" y="2342"/>
                  </a:cubicBezTo>
                  <a:cubicBezTo>
                    <a:pt x="10044" y="2342"/>
                    <a:pt x="10340" y="1634"/>
                    <a:pt x="9770" y="767"/>
                  </a:cubicBezTo>
                  <a:cubicBezTo>
                    <a:pt x="9446" y="288"/>
                    <a:pt x="8827" y="1"/>
                    <a:pt x="8180"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29"/>
            <p:cNvSpPr/>
            <p:nvPr/>
          </p:nvSpPr>
          <p:spPr>
            <a:xfrm>
              <a:off x="2032043" y="2635575"/>
              <a:ext cx="276766" cy="1618940"/>
            </a:xfrm>
            <a:custGeom>
              <a:rect b="b" l="l" r="r" t="t"/>
              <a:pathLst>
                <a:path extrusionOk="0" h="18695" w="3196">
                  <a:moveTo>
                    <a:pt x="3196" y="0"/>
                  </a:moveTo>
                  <a:cubicBezTo>
                    <a:pt x="3195" y="1"/>
                    <a:pt x="2237" y="1461"/>
                    <a:pt x="1826" y="3105"/>
                  </a:cubicBezTo>
                  <a:cubicBezTo>
                    <a:pt x="1461" y="4497"/>
                    <a:pt x="1301" y="5159"/>
                    <a:pt x="1187" y="6140"/>
                  </a:cubicBezTo>
                  <a:cubicBezTo>
                    <a:pt x="936" y="3858"/>
                    <a:pt x="0" y="1964"/>
                    <a:pt x="0" y="1963"/>
                  </a:cubicBezTo>
                  <a:lnTo>
                    <a:pt x="0" y="1963"/>
                  </a:lnTo>
                  <a:cubicBezTo>
                    <a:pt x="0" y="1964"/>
                    <a:pt x="1164" y="7830"/>
                    <a:pt x="730" y="12942"/>
                  </a:cubicBezTo>
                  <a:cubicBezTo>
                    <a:pt x="297" y="18032"/>
                    <a:pt x="23" y="18694"/>
                    <a:pt x="23" y="18694"/>
                  </a:cubicBezTo>
                  <a:lnTo>
                    <a:pt x="2374" y="18694"/>
                  </a:lnTo>
                  <a:cubicBezTo>
                    <a:pt x="2374" y="18694"/>
                    <a:pt x="2146" y="17028"/>
                    <a:pt x="1849" y="12326"/>
                  </a:cubicBezTo>
                  <a:cubicBezTo>
                    <a:pt x="1689" y="9724"/>
                    <a:pt x="1666" y="7031"/>
                    <a:pt x="2077" y="4543"/>
                  </a:cubicBezTo>
                  <a:cubicBezTo>
                    <a:pt x="2374" y="2534"/>
                    <a:pt x="3195" y="1"/>
                    <a:pt x="3196"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29"/>
            <p:cNvSpPr/>
            <p:nvPr/>
          </p:nvSpPr>
          <p:spPr>
            <a:xfrm>
              <a:off x="1057550" y="799600"/>
              <a:ext cx="2067602" cy="2103540"/>
            </a:xfrm>
            <a:custGeom>
              <a:rect b="b" l="l" r="r" t="t"/>
              <a:pathLst>
                <a:path extrusionOk="0" h="24291" w="23876">
                  <a:moveTo>
                    <a:pt x="12789" y="1"/>
                  </a:moveTo>
                  <a:cubicBezTo>
                    <a:pt x="12158" y="1"/>
                    <a:pt x="11511" y="185"/>
                    <a:pt x="10956" y="590"/>
                  </a:cubicBezTo>
                  <a:cubicBezTo>
                    <a:pt x="9747" y="1435"/>
                    <a:pt x="9632" y="3443"/>
                    <a:pt x="9632" y="3443"/>
                  </a:cubicBezTo>
                  <a:cubicBezTo>
                    <a:pt x="9632" y="3443"/>
                    <a:pt x="9313" y="3337"/>
                    <a:pt x="8801" y="3337"/>
                  </a:cubicBezTo>
                  <a:cubicBezTo>
                    <a:pt x="7890" y="3337"/>
                    <a:pt x="6370" y="3673"/>
                    <a:pt x="4953" y="5543"/>
                  </a:cubicBezTo>
                  <a:cubicBezTo>
                    <a:pt x="2739" y="8465"/>
                    <a:pt x="4679" y="12688"/>
                    <a:pt x="4679" y="12688"/>
                  </a:cubicBezTo>
                  <a:cubicBezTo>
                    <a:pt x="4679" y="12688"/>
                    <a:pt x="3607" y="12688"/>
                    <a:pt x="2716" y="13532"/>
                  </a:cubicBezTo>
                  <a:cubicBezTo>
                    <a:pt x="1803" y="14354"/>
                    <a:pt x="0" y="17892"/>
                    <a:pt x="2397" y="21452"/>
                  </a:cubicBezTo>
                  <a:cubicBezTo>
                    <a:pt x="3540" y="23163"/>
                    <a:pt x="5032" y="23610"/>
                    <a:pt x="6280" y="23610"/>
                  </a:cubicBezTo>
                  <a:cubicBezTo>
                    <a:pt x="7646" y="23610"/>
                    <a:pt x="8719" y="23073"/>
                    <a:pt x="8719" y="23073"/>
                  </a:cubicBezTo>
                  <a:cubicBezTo>
                    <a:pt x="9518" y="23989"/>
                    <a:pt x="10320" y="24290"/>
                    <a:pt x="11028" y="24290"/>
                  </a:cubicBezTo>
                  <a:cubicBezTo>
                    <a:pt x="12384" y="24290"/>
                    <a:pt x="13399" y="23187"/>
                    <a:pt x="13399" y="23187"/>
                  </a:cubicBezTo>
                  <a:cubicBezTo>
                    <a:pt x="14310" y="23643"/>
                    <a:pt x="15311" y="23869"/>
                    <a:pt x="16286" y="23869"/>
                  </a:cubicBezTo>
                  <a:cubicBezTo>
                    <a:pt x="18385" y="23869"/>
                    <a:pt x="20359" y="22818"/>
                    <a:pt x="21045" y="20745"/>
                  </a:cubicBezTo>
                  <a:cubicBezTo>
                    <a:pt x="22072" y="17709"/>
                    <a:pt x="20315" y="14491"/>
                    <a:pt x="20315" y="14491"/>
                  </a:cubicBezTo>
                  <a:cubicBezTo>
                    <a:pt x="20315" y="14491"/>
                    <a:pt x="23761" y="13578"/>
                    <a:pt x="23830" y="11318"/>
                  </a:cubicBezTo>
                  <a:cubicBezTo>
                    <a:pt x="23875" y="9058"/>
                    <a:pt x="21365" y="9058"/>
                    <a:pt x="21365" y="9058"/>
                  </a:cubicBezTo>
                  <a:cubicBezTo>
                    <a:pt x="21365" y="9058"/>
                    <a:pt x="21753" y="8465"/>
                    <a:pt x="22004" y="7620"/>
                  </a:cubicBezTo>
                  <a:cubicBezTo>
                    <a:pt x="22278" y="6799"/>
                    <a:pt x="22437" y="4174"/>
                    <a:pt x="20109" y="3147"/>
                  </a:cubicBezTo>
                  <a:cubicBezTo>
                    <a:pt x="19565" y="2914"/>
                    <a:pt x="19035" y="2825"/>
                    <a:pt x="18542" y="2825"/>
                  </a:cubicBezTo>
                  <a:cubicBezTo>
                    <a:pt x="16908" y="2825"/>
                    <a:pt x="15681" y="3809"/>
                    <a:pt x="15681" y="3809"/>
                  </a:cubicBezTo>
                  <a:cubicBezTo>
                    <a:pt x="15681" y="3809"/>
                    <a:pt x="16138" y="2644"/>
                    <a:pt x="15247" y="1252"/>
                  </a:cubicBezTo>
                  <a:cubicBezTo>
                    <a:pt x="14757" y="467"/>
                    <a:pt x="13793" y="1"/>
                    <a:pt x="12789"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1" name="Google Shape;2251;p29"/>
          <p:cNvSpPr/>
          <p:nvPr/>
        </p:nvSpPr>
        <p:spPr>
          <a:xfrm rot="-335881">
            <a:off x="-64260" y="4214649"/>
            <a:ext cx="1346170" cy="403295"/>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29"/>
          <p:cNvSpPr/>
          <p:nvPr/>
        </p:nvSpPr>
        <p:spPr>
          <a:xfrm>
            <a:off x="-32637" y="4492663"/>
            <a:ext cx="9209282" cy="1121870"/>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29"/>
          <p:cNvSpPr/>
          <p:nvPr/>
        </p:nvSpPr>
        <p:spPr>
          <a:xfrm>
            <a:off x="1990590" y="479622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54" name="Google Shape;2254;p29"/>
          <p:cNvGrpSpPr/>
          <p:nvPr/>
        </p:nvGrpSpPr>
        <p:grpSpPr>
          <a:xfrm flipH="1">
            <a:off x="-1416975" y="-1060772"/>
            <a:ext cx="2836909" cy="2654143"/>
            <a:chOff x="6023750" y="837325"/>
            <a:chExt cx="737300" cy="689800"/>
          </a:xfrm>
        </p:grpSpPr>
        <p:sp>
          <p:nvSpPr>
            <p:cNvPr id="2255" name="Google Shape;2255;p29"/>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29"/>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29"/>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29"/>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29"/>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29"/>
            <p:cNvSpPr/>
            <p:nvPr/>
          </p:nvSpPr>
          <p:spPr>
            <a:xfrm rot="-4427221">
              <a:off x="6083753" y="1098753"/>
              <a:ext cx="18274" cy="3082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29"/>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29"/>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29"/>
            <p:cNvSpPr/>
            <p:nvPr/>
          </p:nvSpPr>
          <p:spPr>
            <a:xfrm rot="-4089298">
              <a:off x="6049930" y="1157326"/>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29"/>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29"/>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29"/>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29"/>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29"/>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29"/>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0" name="Google Shape;2270;p29"/>
          <p:cNvGrpSpPr/>
          <p:nvPr/>
        </p:nvGrpSpPr>
        <p:grpSpPr>
          <a:xfrm>
            <a:off x="122995" y="111845"/>
            <a:ext cx="329435" cy="403294"/>
            <a:chOff x="2475700" y="1365050"/>
            <a:chExt cx="230600" cy="282300"/>
          </a:xfrm>
        </p:grpSpPr>
        <p:sp>
          <p:nvSpPr>
            <p:cNvPr id="2271" name="Google Shape;2271;p29"/>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29"/>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29"/>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29"/>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29"/>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29"/>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7" name="Google Shape;2277;p29"/>
          <p:cNvGrpSpPr/>
          <p:nvPr/>
        </p:nvGrpSpPr>
        <p:grpSpPr>
          <a:xfrm>
            <a:off x="7724125" y="-1060772"/>
            <a:ext cx="2836909" cy="2654143"/>
            <a:chOff x="6023750" y="837325"/>
            <a:chExt cx="737300" cy="689800"/>
          </a:xfrm>
        </p:grpSpPr>
        <p:sp>
          <p:nvSpPr>
            <p:cNvPr id="2278" name="Google Shape;2278;p29"/>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29"/>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29"/>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29"/>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29"/>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29"/>
            <p:cNvSpPr/>
            <p:nvPr/>
          </p:nvSpPr>
          <p:spPr>
            <a:xfrm rot="-4427221">
              <a:off x="6083753" y="1098753"/>
              <a:ext cx="18274" cy="3082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29"/>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29"/>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29"/>
            <p:cNvSpPr/>
            <p:nvPr/>
          </p:nvSpPr>
          <p:spPr>
            <a:xfrm rot="-4089298">
              <a:off x="6049930" y="1157326"/>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29"/>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29"/>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29"/>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29"/>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29"/>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29"/>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3" name="Google Shape;2293;p29"/>
          <p:cNvGrpSpPr/>
          <p:nvPr/>
        </p:nvGrpSpPr>
        <p:grpSpPr>
          <a:xfrm rot="-1629977">
            <a:off x="2576643" y="4464215"/>
            <a:ext cx="370516" cy="453573"/>
            <a:chOff x="2475700" y="1365050"/>
            <a:chExt cx="230600" cy="282300"/>
          </a:xfrm>
        </p:grpSpPr>
        <p:sp>
          <p:nvSpPr>
            <p:cNvPr id="2294" name="Google Shape;2294;p29"/>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29"/>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29"/>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29"/>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29"/>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29"/>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0" name="Google Shape;2300;p29"/>
          <p:cNvGrpSpPr/>
          <p:nvPr/>
        </p:nvGrpSpPr>
        <p:grpSpPr>
          <a:xfrm rot="-3367645">
            <a:off x="8320465" y="4785887"/>
            <a:ext cx="220857" cy="270396"/>
            <a:chOff x="2475700" y="1365050"/>
            <a:chExt cx="230600" cy="282300"/>
          </a:xfrm>
        </p:grpSpPr>
        <p:sp>
          <p:nvSpPr>
            <p:cNvPr id="2301" name="Google Shape;2301;p29"/>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29"/>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29"/>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29"/>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29"/>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29"/>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7" name="Google Shape;2307;p29"/>
          <p:cNvGrpSpPr/>
          <p:nvPr/>
        </p:nvGrpSpPr>
        <p:grpSpPr>
          <a:xfrm rot="942130">
            <a:off x="8737489" y="1831814"/>
            <a:ext cx="220855" cy="270398"/>
            <a:chOff x="2475700" y="1365050"/>
            <a:chExt cx="230600" cy="282300"/>
          </a:xfrm>
        </p:grpSpPr>
        <p:sp>
          <p:nvSpPr>
            <p:cNvPr id="2308" name="Google Shape;2308;p29"/>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29"/>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29"/>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29"/>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29"/>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29"/>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4" name="Google Shape;2314;p29"/>
          <p:cNvGrpSpPr/>
          <p:nvPr/>
        </p:nvGrpSpPr>
        <p:grpSpPr>
          <a:xfrm rot="-3016951">
            <a:off x="186271" y="2048961"/>
            <a:ext cx="220855" cy="270410"/>
            <a:chOff x="2475700" y="1365050"/>
            <a:chExt cx="230600" cy="282300"/>
          </a:xfrm>
        </p:grpSpPr>
        <p:sp>
          <p:nvSpPr>
            <p:cNvPr id="2315" name="Google Shape;2315;p29"/>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29"/>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29"/>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29"/>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29"/>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29"/>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1" name="Google Shape;2321;p29"/>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1">
    <p:spTree>
      <p:nvGrpSpPr>
        <p:cNvPr id="2322" name="Shape 2322"/>
        <p:cNvGrpSpPr/>
        <p:nvPr/>
      </p:nvGrpSpPr>
      <p:grpSpPr>
        <a:xfrm>
          <a:off x="0" y="0"/>
          <a:ext cx="0" cy="0"/>
          <a:chOff x="0" y="0"/>
          <a:chExt cx="0" cy="0"/>
        </a:xfrm>
      </p:grpSpPr>
      <p:sp>
        <p:nvSpPr>
          <p:cNvPr id="2323" name="Google Shape;2323;p30"/>
          <p:cNvSpPr/>
          <p:nvPr/>
        </p:nvSpPr>
        <p:spPr>
          <a:xfrm rot="343831">
            <a:off x="260425" y="4094225"/>
            <a:ext cx="1085569" cy="325230"/>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30"/>
          <p:cNvSpPr/>
          <p:nvPr/>
        </p:nvSpPr>
        <p:spPr>
          <a:xfrm rot="-208527">
            <a:off x="3963499" y="4073454"/>
            <a:ext cx="1085567" cy="325230"/>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25" name="Google Shape;2325;p30"/>
          <p:cNvGrpSpPr/>
          <p:nvPr/>
        </p:nvGrpSpPr>
        <p:grpSpPr>
          <a:xfrm>
            <a:off x="839045" y="580342"/>
            <a:ext cx="6803710" cy="3944831"/>
            <a:chOff x="1057550" y="799600"/>
            <a:chExt cx="5674961" cy="3454923"/>
          </a:xfrm>
        </p:grpSpPr>
        <p:sp>
          <p:nvSpPr>
            <p:cNvPr id="2326" name="Google Shape;2326;p30"/>
            <p:cNvSpPr/>
            <p:nvPr/>
          </p:nvSpPr>
          <p:spPr>
            <a:xfrm>
              <a:off x="5111574" y="2690912"/>
              <a:ext cx="251133" cy="1496405"/>
            </a:xfrm>
            <a:custGeom>
              <a:rect b="b" l="l" r="r" t="t"/>
              <a:pathLst>
                <a:path extrusionOk="0" h="17280" w="2900">
                  <a:moveTo>
                    <a:pt x="2900" y="0"/>
                  </a:moveTo>
                  <a:lnTo>
                    <a:pt x="2900" y="0"/>
                  </a:lnTo>
                  <a:cubicBezTo>
                    <a:pt x="2900" y="1"/>
                    <a:pt x="2032" y="1347"/>
                    <a:pt x="1644" y="2854"/>
                  </a:cubicBezTo>
                  <a:cubicBezTo>
                    <a:pt x="1325" y="4155"/>
                    <a:pt x="1188" y="4771"/>
                    <a:pt x="1096" y="5684"/>
                  </a:cubicBezTo>
                  <a:cubicBezTo>
                    <a:pt x="868" y="3584"/>
                    <a:pt x="1" y="1804"/>
                    <a:pt x="1" y="1804"/>
                  </a:cubicBezTo>
                  <a:lnTo>
                    <a:pt x="1" y="1804"/>
                  </a:lnTo>
                  <a:cubicBezTo>
                    <a:pt x="1" y="1804"/>
                    <a:pt x="1051" y="7236"/>
                    <a:pt x="663" y="11938"/>
                  </a:cubicBezTo>
                  <a:cubicBezTo>
                    <a:pt x="298" y="16663"/>
                    <a:pt x="24" y="17256"/>
                    <a:pt x="24" y="17256"/>
                  </a:cubicBezTo>
                  <a:lnTo>
                    <a:pt x="2169" y="17279"/>
                  </a:lnTo>
                  <a:cubicBezTo>
                    <a:pt x="2169" y="17279"/>
                    <a:pt x="1941" y="15727"/>
                    <a:pt x="1690" y="11367"/>
                  </a:cubicBezTo>
                  <a:cubicBezTo>
                    <a:pt x="1553" y="8994"/>
                    <a:pt x="1530" y="6483"/>
                    <a:pt x="1873" y="4200"/>
                  </a:cubicBezTo>
                  <a:cubicBezTo>
                    <a:pt x="2169" y="2352"/>
                    <a:pt x="2900" y="1"/>
                    <a:pt x="2900"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30"/>
            <p:cNvSpPr/>
            <p:nvPr/>
          </p:nvSpPr>
          <p:spPr>
            <a:xfrm>
              <a:off x="4230001" y="995659"/>
              <a:ext cx="1871978" cy="1942469"/>
            </a:xfrm>
            <a:custGeom>
              <a:rect b="b" l="l" r="r" t="t"/>
              <a:pathLst>
                <a:path extrusionOk="0" h="22431" w="21617">
                  <a:moveTo>
                    <a:pt x="11587" y="1"/>
                  </a:moveTo>
                  <a:cubicBezTo>
                    <a:pt x="11017" y="1"/>
                    <a:pt x="10432" y="170"/>
                    <a:pt x="9930" y="540"/>
                  </a:cubicBezTo>
                  <a:cubicBezTo>
                    <a:pt x="8834" y="1339"/>
                    <a:pt x="8720" y="3188"/>
                    <a:pt x="8720" y="3188"/>
                  </a:cubicBezTo>
                  <a:cubicBezTo>
                    <a:pt x="8720" y="3188"/>
                    <a:pt x="8424" y="3084"/>
                    <a:pt x="7950" y="3084"/>
                  </a:cubicBezTo>
                  <a:cubicBezTo>
                    <a:pt x="7129" y="3084"/>
                    <a:pt x="5772" y="3397"/>
                    <a:pt x="4497" y="5105"/>
                  </a:cubicBezTo>
                  <a:cubicBezTo>
                    <a:pt x="2489" y="7821"/>
                    <a:pt x="4246" y="11725"/>
                    <a:pt x="4246" y="11725"/>
                  </a:cubicBezTo>
                  <a:cubicBezTo>
                    <a:pt x="4246" y="11725"/>
                    <a:pt x="3265" y="11725"/>
                    <a:pt x="2466" y="12501"/>
                  </a:cubicBezTo>
                  <a:cubicBezTo>
                    <a:pt x="1644" y="13254"/>
                    <a:pt x="1" y="16518"/>
                    <a:pt x="2169" y="19805"/>
                  </a:cubicBezTo>
                  <a:cubicBezTo>
                    <a:pt x="3207" y="21389"/>
                    <a:pt x="4563" y="21802"/>
                    <a:pt x="5696" y="21802"/>
                  </a:cubicBezTo>
                  <a:cubicBezTo>
                    <a:pt x="6930" y="21802"/>
                    <a:pt x="7898" y="21311"/>
                    <a:pt x="7898" y="21311"/>
                  </a:cubicBezTo>
                  <a:cubicBezTo>
                    <a:pt x="8624" y="22154"/>
                    <a:pt x="9349" y="22431"/>
                    <a:pt x="9990" y="22431"/>
                  </a:cubicBezTo>
                  <a:cubicBezTo>
                    <a:pt x="11224" y="22431"/>
                    <a:pt x="12144" y="21402"/>
                    <a:pt x="12144" y="21402"/>
                  </a:cubicBezTo>
                  <a:cubicBezTo>
                    <a:pt x="12962" y="21829"/>
                    <a:pt x="13864" y="22041"/>
                    <a:pt x="14745" y="22041"/>
                  </a:cubicBezTo>
                  <a:cubicBezTo>
                    <a:pt x="16642" y="22041"/>
                    <a:pt x="18436" y="21060"/>
                    <a:pt x="19060" y="19143"/>
                  </a:cubicBezTo>
                  <a:cubicBezTo>
                    <a:pt x="19973" y="16335"/>
                    <a:pt x="18398" y="13368"/>
                    <a:pt x="18398" y="13368"/>
                  </a:cubicBezTo>
                  <a:cubicBezTo>
                    <a:pt x="18398" y="13368"/>
                    <a:pt x="21525" y="12546"/>
                    <a:pt x="21571" y="10446"/>
                  </a:cubicBezTo>
                  <a:cubicBezTo>
                    <a:pt x="21616" y="8369"/>
                    <a:pt x="19357" y="8369"/>
                    <a:pt x="19357" y="8369"/>
                  </a:cubicBezTo>
                  <a:cubicBezTo>
                    <a:pt x="19357" y="8369"/>
                    <a:pt x="19699" y="7821"/>
                    <a:pt x="19927" y="7045"/>
                  </a:cubicBezTo>
                  <a:cubicBezTo>
                    <a:pt x="20178" y="6269"/>
                    <a:pt x="20315" y="3850"/>
                    <a:pt x="18193" y="2914"/>
                  </a:cubicBezTo>
                  <a:cubicBezTo>
                    <a:pt x="17695" y="2695"/>
                    <a:pt x="17212" y="2611"/>
                    <a:pt x="16763" y="2611"/>
                  </a:cubicBezTo>
                  <a:cubicBezTo>
                    <a:pt x="15295" y="2611"/>
                    <a:pt x="14198" y="3507"/>
                    <a:pt x="14198" y="3507"/>
                  </a:cubicBezTo>
                  <a:cubicBezTo>
                    <a:pt x="14198" y="3507"/>
                    <a:pt x="14609" y="2435"/>
                    <a:pt x="13810" y="1156"/>
                  </a:cubicBezTo>
                  <a:cubicBezTo>
                    <a:pt x="13362" y="428"/>
                    <a:pt x="12492" y="1"/>
                    <a:pt x="11587"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30"/>
            <p:cNvSpPr/>
            <p:nvPr/>
          </p:nvSpPr>
          <p:spPr>
            <a:xfrm>
              <a:off x="3204154" y="3254235"/>
              <a:ext cx="177958" cy="1000288"/>
            </a:xfrm>
            <a:custGeom>
              <a:rect b="b" l="l" r="r" t="t"/>
              <a:pathLst>
                <a:path extrusionOk="0" h="11551" w="2055">
                  <a:moveTo>
                    <a:pt x="2055" y="1"/>
                  </a:moveTo>
                  <a:cubicBezTo>
                    <a:pt x="2055" y="1"/>
                    <a:pt x="1416" y="914"/>
                    <a:pt x="1165" y="1918"/>
                  </a:cubicBezTo>
                  <a:cubicBezTo>
                    <a:pt x="936" y="2785"/>
                    <a:pt x="822" y="3196"/>
                    <a:pt x="754" y="3790"/>
                  </a:cubicBezTo>
                  <a:cubicBezTo>
                    <a:pt x="594" y="2397"/>
                    <a:pt x="1" y="1211"/>
                    <a:pt x="0" y="1210"/>
                  </a:cubicBezTo>
                  <a:lnTo>
                    <a:pt x="0" y="1210"/>
                  </a:lnTo>
                  <a:cubicBezTo>
                    <a:pt x="0" y="1211"/>
                    <a:pt x="731" y="4840"/>
                    <a:pt x="457" y="7990"/>
                  </a:cubicBezTo>
                  <a:cubicBezTo>
                    <a:pt x="183" y="11139"/>
                    <a:pt x="0" y="11550"/>
                    <a:pt x="0" y="11550"/>
                  </a:cubicBezTo>
                  <a:lnTo>
                    <a:pt x="1507" y="11550"/>
                  </a:lnTo>
                  <a:cubicBezTo>
                    <a:pt x="1507" y="11550"/>
                    <a:pt x="1370" y="10523"/>
                    <a:pt x="1187" y="7624"/>
                  </a:cubicBezTo>
                  <a:cubicBezTo>
                    <a:pt x="1073" y="6004"/>
                    <a:pt x="1073" y="4337"/>
                    <a:pt x="1324" y="2808"/>
                  </a:cubicBezTo>
                  <a:cubicBezTo>
                    <a:pt x="1530" y="1576"/>
                    <a:pt x="2055" y="1"/>
                    <a:pt x="2055"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30"/>
            <p:cNvSpPr/>
            <p:nvPr/>
          </p:nvSpPr>
          <p:spPr>
            <a:xfrm>
              <a:off x="2579519" y="2120487"/>
              <a:ext cx="1324422" cy="1299482"/>
            </a:xfrm>
            <a:custGeom>
              <a:rect b="b" l="l" r="r" t="t"/>
              <a:pathLst>
                <a:path extrusionOk="0" h="15006" w="15294">
                  <a:moveTo>
                    <a:pt x="8180" y="1"/>
                  </a:moveTo>
                  <a:cubicBezTo>
                    <a:pt x="7778" y="1"/>
                    <a:pt x="7366" y="111"/>
                    <a:pt x="7008" y="356"/>
                  </a:cubicBezTo>
                  <a:cubicBezTo>
                    <a:pt x="6232" y="881"/>
                    <a:pt x="6163" y="2137"/>
                    <a:pt x="6163" y="2137"/>
                  </a:cubicBezTo>
                  <a:cubicBezTo>
                    <a:pt x="6163" y="2137"/>
                    <a:pt x="5950" y="2065"/>
                    <a:pt x="5610" y="2065"/>
                  </a:cubicBezTo>
                  <a:cubicBezTo>
                    <a:pt x="5026" y="2065"/>
                    <a:pt x="4068" y="2275"/>
                    <a:pt x="3173" y="3415"/>
                  </a:cubicBezTo>
                  <a:cubicBezTo>
                    <a:pt x="1758" y="5218"/>
                    <a:pt x="2991" y="7843"/>
                    <a:pt x="2991" y="7843"/>
                  </a:cubicBezTo>
                  <a:cubicBezTo>
                    <a:pt x="2991" y="7843"/>
                    <a:pt x="2306" y="7843"/>
                    <a:pt x="1735" y="8345"/>
                  </a:cubicBezTo>
                  <a:cubicBezTo>
                    <a:pt x="1142" y="8870"/>
                    <a:pt x="1" y="11038"/>
                    <a:pt x="1530" y="13252"/>
                  </a:cubicBezTo>
                  <a:cubicBezTo>
                    <a:pt x="2261" y="14310"/>
                    <a:pt x="3221" y="14587"/>
                    <a:pt x="4024" y="14587"/>
                  </a:cubicBezTo>
                  <a:cubicBezTo>
                    <a:pt x="4902" y="14587"/>
                    <a:pt x="5593" y="14257"/>
                    <a:pt x="5593" y="14257"/>
                  </a:cubicBezTo>
                  <a:cubicBezTo>
                    <a:pt x="6102" y="14820"/>
                    <a:pt x="6613" y="15005"/>
                    <a:pt x="7065" y="15005"/>
                  </a:cubicBezTo>
                  <a:cubicBezTo>
                    <a:pt x="7932" y="15005"/>
                    <a:pt x="8583" y="14325"/>
                    <a:pt x="8583" y="14325"/>
                  </a:cubicBezTo>
                  <a:cubicBezTo>
                    <a:pt x="9169" y="14607"/>
                    <a:pt x="9812" y="14747"/>
                    <a:pt x="10438" y="14747"/>
                  </a:cubicBezTo>
                  <a:cubicBezTo>
                    <a:pt x="11787" y="14747"/>
                    <a:pt x="13054" y="14097"/>
                    <a:pt x="13490" y="12819"/>
                  </a:cubicBezTo>
                  <a:cubicBezTo>
                    <a:pt x="14129" y="10924"/>
                    <a:pt x="13011" y="8938"/>
                    <a:pt x="13011" y="8938"/>
                  </a:cubicBezTo>
                  <a:cubicBezTo>
                    <a:pt x="13011" y="8938"/>
                    <a:pt x="15225" y="8391"/>
                    <a:pt x="15271" y="6998"/>
                  </a:cubicBezTo>
                  <a:cubicBezTo>
                    <a:pt x="15294" y="5583"/>
                    <a:pt x="13696" y="5583"/>
                    <a:pt x="13696" y="5583"/>
                  </a:cubicBezTo>
                  <a:cubicBezTo>
                    <a:pt x="13696" y="5583"/>
                    <a:pt x="13924" y="5218"/>
                    <a:pt x="14107" y="4716"/>
                  </a:cubicBezTo>
                  <a:cubicBezTo>
                    <a:pt x="14266" y="4191"/>
                    <a:pt x="14381" y="2570"/>
                    <a:pt x="12874" y="1954"/>
                  </a:cubicBezTo>
                  <a:cubicBezTo>
                    <a:pt x="12517" y="1802"/>
                    <a:pt x="12169" y="1744"/>
                    <a:pt x="11848" y="1744"/>
                  </a:cubicBezTo>
                  <a:cubicBezTo>
                    <a:pt x="10814" y="1744"/>
                    <a:pt x="10044" y="2342"/>
                    <a:pt x="10044" y="2342"/>
                  </a:cubicBezTo>
                  <a:cubicBezTo>
                    <a:pt x="10044" y="2342"/>
                    <a:pt x="10340" y="1634"/>
                    <a:pt x="9770" y="767"/>
                  </a:cubicBezTo>
                  <a:cubicBezTo>
                    <a:pt x="9446" y="288"/>
                    <a:pt x="8827" y="1"/>
                    <a:pt x="8180"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30"/>
            <p:cNvSpPr/>
            <p:nvPr/>
          </p:nvSpPr>
          <p:spPr>
            <a:xfrm>
              <a:off x="2032043" y="2635575"/>
              <a:ext cx="276766" cy="1618940"/>
            </a:xfrm>
            <a:custGeom>
              <a:rect b="b" l="l" r="r" t="t"/>
              <a:pathLst>
                <a:path extrusionOk="0" h="18695" w="3196">
                  <a:moveTo>
                    <a:pt x="3196" y="0"/>
                  </a:moveTo>
                  <a:cubicBezTo>
                    <a:pt x="3195" y="1"/>
                    <a:pt x="2237" y="1461"/>
                    <a:pt x="1826" y="3105"/>
                  </a:cubicBezTo>
                  <a:cubicBezTo>
                    <a:pt x="1461" y="4497"/>
                    <a:pt x="1301" y="5159"/>
                    <a:pt x="1187" y="6140"/>
                  </a:cubicBezTo>
                  <a:cubicBezTo>
                    <a:pt x="936" y="3858"/>
                    <a:pt x="0" y="1964"/>
                    <a:pt x="0" y="1963"/>
                  </a:cubicBezTo>
                  <a:lnTo>
                    <a:pt x="0" y="1963"/>
                  </a:lnTo>
                  <a:cubicBezTo>
                    <a:pt x="0" y="1964"/>
                    <a:pt x="1164" y="7830"/>
                    <a:pt x="730" y="12942"/>
                  </a:cubicBezTo>
                  <a:cubicBezTo>
                    <a:pt x="297" y="18032"/>
                    <a:pt x="23" y="18694"/>
                    <a:pt x="23" y="18694"/>
                  </a:cubicBezTo>
                  <a:lnTo>
                    <a:pt x="2374" y="18694"/>
                  </a:lnTo>
                  <a:cubicBezTo>
                    <a:pt x="2374" y="18694"/>
                    <a:pt x="2146" y="17028"/>
                    <a:pt x="1849" y="12326"/>
                  </a:cubicBezTo>
                  <a:cubicBezTo>
                    <a:pt x="1689" y="9724"/>
                    <a:pt x="1666" y="7031"/>
                    <a:pt x="2077" y="4543"/>
                  </a:cubicBezTo>
                  <a:cubicBezTo>
                    <a:pt x="2374" y="2534"/>
                    <a:pt x="3195" y="1"/>
                    <a:pt x="3196"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30"/>
            <p:cNvSpPr/>
            <p:nvPr/>
          </p:nvSpPr>
          <p:spPr>
            <a:xfrm>
              <a:off x="1057550" y="799600"/>
              <a:ext cx="2067602" cy="2103540"/>
            </a:xfrm>
            <a:custGeom>
              <a:rect b="b" l="l" r="r" t="t"/>
              <a:pathLst>
                <a:path extrusionOk="0" h="24291" w="23876">
                  <a:moveTo>
                    <a:pt x="12789" y="1"/>
                  </a:moveTo>
                  <a:cubicBezTo>
                    <a:pt x="12158" y="1"/>
                    <a:pt x="11511" y="185"/>
                    <a:pt x="10956" y="590"/>
                  </a:cubicBezTo>
                  <a:cubicBezTo>
                    <a:pt x="9747" y="1435"/>
                    <a:pt x="9632" y="3443"/>
                    <a:pt x="9632" y="3443"/>
                  </a:cubicBezTo>
                  <a:cubicBezTo>
                    <a:pt x="9632" y="3443"/>
                    <a:pt x="9313" y="3337"/>
                    <a:pt x="8801" y="3337"/>
                  </a:cubicBezTo>
                  <a:cubicBezTo>
                    <a:pt x="7890" y="3337"/>
                    <a:pt x="6370" y="3673"/>
                    <a:pt x="4953" y="5543"/>
                  </a:cubicBezTo>
                  <a:cubicBezTo>
                    <a:pt x="2739" y="8465"/>
                    <a:pt x="4679" y="12688"/>
                    <a:pt x="4679" y="12688"/>
                  </a:cubicBezTo>
                  <a:cubicBezTo>
                    <a:pt x="4679" y="12688"/>
                    <a:pt x="3607" y="12688"/>
                    <a:pt x="2716" y="13532"/>
                  </a:cubicBezTo>
                  <a:cubicBezTo>
                    <a:pt x="1803" y="14354"/>
                    <a:pt x="0" y="17892"/>
                    <a:pt x="2397" y="21452"/>
                  </a:cubicBezTo>
                  <a:cubicBezTo>
                    <a:pt x="3540" y="23163"/>
                    <a:pt x="5032" y="23610"/>
                    <a:pt x="6280" y="23610"/>
                  </a:cubicBezTo>
                  <a:cubicBezTo>
                    <a:pt x="7646" y="23610"/>
                    <a:pt x="8719" y="23073"/>
                    <a:pt x="8719" y="23073"/>
                  </a:cubicBezTo>
                  <a:cubicBezTo>
                    <a:pt x="9518" y="23989"/>
                    <a:pt x="10320" y="24290"/>
                    <a:pt x="11028" y="24290"/>
                  </a:cubicBezTo>
                  <a:cubicBezTo>
                    <a:pt x="12384" y="24290"/>
                    <a:pt x="13399" y="23187"/>
                    <a:pt x="13399" y="23187"/>
                  </a:cubicBezTo>
                  <a:cubicBezTo>
                    <a:pt x="14310" y="23643"/>
                    <a:pt x="15311" y="23869"/>
                    <a:pt x="16286" y="23869"/>
                  </a:cubicBezTo>
                  <a:cubicBezTo>
                    <a:pt x="18385" y="23869"/>
                    <a:pt x="20359" y="22818"/>
                    <a:pt x="21045" y="20745"/>
                  </a:cubicBezTo>
                  <a:cubicBezTo>
                    <a:pt x="22072" y="17709"/>
                    <a:pt x="20315" y="14491"/>
                    <a:pt x="20315" y="14491"/>
                  </a:cubicBezTo>
                  <a:cubicBezTo>
                    <a:pt x="20315" y="14491"/>
                    <a:pt x="23761" y="13578"/>
                    <a:pt x="23830" y="11318"/>
                  </a:cubicBezTo>
                  <a:cubicBezTo>
                    <a:pt x="23875" y="9058"/>
                    <a:pt x="21365" y="9058"/>
                    <a:pt x="21365" y="9058"/>
                  </a:cubicBezTo>
                  <a:cubicBezTo>
                    <a:pt x="21365" y="9058"/>
                    <a:pt x="21753" y="8465"/>
                    <a:pt x="22004" y="7620"/>
                  </a:cubicBezTo>
                  <a:cubicBezTo>
                    <a:pt x="22278" y="6799"/>
                    <a:pt x="22437" y="4174"/>
                    <a:pt x="20109" y="3147"/>
                  </a:cubicBezTo>
                  <a:cubicBezTo>
                    <a:pt x="19565" y="2914"/>
                    <a:pt x="19035" y="2825"/>
                    <a:pt x="18542" y="2825"/>
                  </a:cubicBezTo>
                  <a:cubicBezTo>
                    <a:pt x="16908" y="2825"/>
                    <a:pt x="15681" y="3809"/>
                    <a:pt x="15681" y="3809"/>
                  </a:cubicBezTo>
                  <a:cubicBezTo>
                    <a:pt x="15681" y="3809"/>
                    <a:pt x="16138" y="2644"/>
                    <a:pt x="15247" y="1252"/>
                  </a:cubicBezTo>
                  <a:cubicBezTo>
                    <a:pt x="14757" y="467"/>
                    <a:pt x="13793" y="1"/>
                    <a:pt x="12789"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30"/>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30"/>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4" name="Google Shape;2334;p30"/>
          <p:cNvSpPr/>
          <p:nvPr/>
        </p:nvSpPr>
        <p:spPr>
          <a:xfrm flipH="1">
            <a:off x="-32637" y="4206213"/>
            <a:ext cx="9209282" cy="1121870"/>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30"/>
          <p:cNvSpPr/>
          <p:nvPr/>
        </p:nvSpPr>
        <p:spPr>
          <a:xfrm flipH="1">
            <a:off x="1478442" y="450977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36" name="Google Shape;2336;p30"/>
          <p:cNvGrpSpPr/>
          <p:nvPr/>
        </p:nvGrpSpPr>
        <p:grpSpPr>
          <a:xfrm>
            <a:off x="7233584" y="-1213762"/>
            <a:ext cx="4558550" cy="6992272"/>
            <a:chOff x="7233584" y="-1213762"/>
            <a:chExt cx="4558550" cy="6992272"/>
          </a:xfrm>
        </p:grpSpPr>
        <p:grpSp>
          <p:nvGrpSpPr>
            <p:cNvPr id="2337" name="Google Shape;2337;p30"/>
            <p:cNvGrpSpPr/>
            <p:nvPr/>
          </p:nvGrpSpPr>
          <p:grpSpPr>
            <a:xfrm>
              <a:off x="7233584" y="-1213762"/>
              <a:ext cx="4558550" cy="6992272"/>
              <a:chOff x="6023750" y="837325"/>
              <a:chExt cx="946700" cy="1452125"/>
            </a:xfrm>
          </p:grpSpPr>
          <p:sp>
            <p:nvSpPr>
              <p:cNvPr id="2338" name="Google Shape;2338;p30"/>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30"/>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30"/>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30"/>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30"/>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30"/>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30"/>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30"/>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30"/>
              <p:cNvSpPr/>
              <p:nvPr/>
            </p:nvSpPr>
            <p:spPr>
              <a:xfrm rot="-3894355">
                <a:off x="6066191" y="1157324"/>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30"/>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30"/>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30"/>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30"/>
              <p:cNvSpPr/>
              <p:nvPr/>
            </p:nvSpPr>
            <p:spPr>
              <a:xfrm>
                <a:off x="6330807" y="1545114"/>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30"/>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30"/>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30"/>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30"/>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30"/>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30"/>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30"/>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30"/>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30"/>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30"/>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1" name="Google Shape;2361;p30"/>
            <p:cNvGrpSpPr/>
            <p:nvPr/>
          </p:nvGrpSpPr>
          <p:grpSpPr>
            <a:xfrm flipH="1">
              <a:off x="8474708" y="337745"/>
              <a:ext cx="329435" cy="403294"/>
              <a:chOff x="2475700" y="1365050"/>
              <a:chExt cx="230600" cy="282300"/>
            </a:xfrm>
          </p:grpSpPr>
          <p:sp>
            <p:nvSpPr>
              <p:cNvPr id="2362" name="Google Shape;2362;p30"/>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30"/>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30"/>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30"/>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30"/>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30"/>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68" name="Google Shape;2368;p30"/>
          <p:cNvGrpSpPr/>
          <p:nvPr/>
        </p:nvGrpSpPr>
        <p:grpSpPr>
          <a:xfrm>
            <a:off x="-2005459" y="-834872"/>
            <a:ext cx="3642618" cy="6162872"/>
            <a:chOff x="-2005459" y="-834872"/>
            <a:chExt cx="3642618" cy="6162872"/>
          </a:xfrm>
        </p:grpSpPr>
        <p:grpSp>
          <p:nvGrpSpPr>
            <p:cNvPr id="2369" name="Google Shape;2369;p30"/>
            <p:cNvGrpSpPr/>
            <p:nvPr/>
          </p:nvGrpSpPr>
          <p:grpSpPr>
            <a:xfrm flipH="1">
              <a:off x="-2005459" y="-834872"/>
              <a:ext cx="3642618" cy="6162872"/>
              <a:chOff x="6023750" y="837325"/>
              <a:chExt cx="946700" cy="1601703"/>
            </a:xfrm>
          </p:grpSpPr>
          <p:sp>
            <p:nvSpPr>
              <p:cNvPr id="2370" name="Google Shape;2370;p30"/>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30"/>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30"/>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30"/>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30"/>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30"/>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30"/>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30"/>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30"/>
              <p:cNvSpPr/>
              <p:nvPr/>
            </p:nvSpPr>
            <p:spPr>
              <a:xfrm rot="-4427221">
                <a:off x="6083753" y="1098753"/>
                <a:ext cx="18274" cy="3082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30"/>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30"/>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30"/>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30"/>
              <p:cNvSpPr/>
              <p:nvPr/>
            </p:nvSpPr>
            <p:spPr>
              <a:xfrm rot="-4089298">
                <a:off x="6049930" y="1157326"/>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30"/>
              <p:cNvSpPr/>
              <p:nvPr/>
            </p:nvSpPr>
            <p:spPr>
              <a:xfrm>
                <a:off x="6189800" y="1259999"/>
                <a:ext cx="650550" cy="1179029"/>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30"/>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30"/>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30"/>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30"/>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30"/>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30"/>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30"/>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30"/>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30"/>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3" name="Google Shape;2393;p30"/>
            <p:cNvGrpSpPr/>
            <p:nvPr/>
          </p:nvGrpSpPr>
          <p:grpSpPr>
            <a:xfrm>
              <a:off x="340220" y="337745"/>
              <a:ext cx="329435" cy="403294"/>
              <a:chOff x="2475700" y="1365050"/>
              <a:chExt cx="230600" cy="282300"/>
            </a:xfrm>
          </p:grpSpPr>
          <p:sp>
            <p:nvSpPr>
              <p:cNvPr id="2394" name="Google Shape;2394;p30"/>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30"/>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30"/>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30"/>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30"/>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30"/>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00" name="Google Shape;2400;p30"/>
          <p:cNvGrpSpPr/>
          <p:nvPr/>
        </p:nvGrpSpPr>
        <p:grpSpPr>
          <a:xfrm rot="2700000">
            <a:off x="6358819" y="4475342"/>
            <a:ext cx="252676" cy="309325"/>
            <a:chOff x="2475700" y="1365050"/>
            <a:chExt cx="230600" cy="282300"/>
          </a:xfrm>
        </p:grpSpPr>
        <p:sp>
          <p:nvSpPr>
            <p:cNvPr id="2401" name="Google Shape;2401;p30"/>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30"/>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30"/>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30"/>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30"/>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30"/>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07" name="Google Shape;2407;p30"/>
          <p:cNvSpPr txBox="1"/>
          <p:nvPr>
            <p:ph type="title"/>
          </p:nvPr>
        </p:nvSpPr>
        <p:spPr>
          <a:xfrm>
            <a:off x="2460150" y="2595075"/>
            <a:ext cx="4223700" cy="7344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sz="50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2408" name="Google Shape;2408;p30"/>
          <p:cNvSpPr txBox="1"/>
          <p:nvPr>
            <p:ph hasCustomPrompt="1" idx="2" type="title"/>
          </p:nvPr>
        </p:nvSpPr>
        <p:spPr>
          <a:xfrm>
            <a:off x="4043850" y="1630025"/>
            <a:ext cx="1056300" cy="593700"/>
          </a:xfrm>
          <a:prstGeom prst="rect">
            <a:avLst/>
          </a:prstGeom>
        </p:spPr>
        <p:txBody>
          <a:bodyPr anchorCtr="0" anchor="ctr" bIns="91425" lIns="91425" spcFirstLastPara="1" rIns="91425" wrap="square" tIns="91425">
            <a:noAutofit/>
          </a:bodyPr>
          <a:lstStyle>
            <a:lvl1pPr lvl="0" rtl="0">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409" name="Google Shape;2409;p30"/>
          <p:cNvSpPr txBox="1"/>
          <p:nvPr>
            <p:ph idx="1" type="subTitle"/>
          </p:nvPr>
        </p:nvSpPr>
        <p:spPr>
          <a:xfrm>
            <a:off x="2460150" y="3329575"/>
            <a:ext cx="4223700" cy="41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73" name="Shape 173"/>
        <p:cNvGrpSpPr/>
        <p:nvPr/>
      </p:nvGrpSpPr>
      <p:grpSpPr>
        <a:xfrm>
          <a:off x="0" y="0"/>
          <a:ext cx="0" cy="0"/>
          <a:chOff x="0" y="0"/>
          <a:chExt cx="0" cy="0"/>
        </a:xfrm>
      </p:grpSpPr>
      <p:grpSp>
        <p:nvGrpSpPr>
          <p:cNvPr id="174" name="Google Shape;174;p4"/>
          <p:cNvGrpSpPr/>
          <p:nvPr/>
        </p:nvGrpSpPr>
        <p:grpSpPr>
          <a:xfrm>
            <a:off x="67026" y="2484611"/>
            <a:ext cx="1438554" cy="2316110"/>
            <a:chOff x="5532616" y="2154867"/>
            <a:chExt cx="1199895" cy="2028473"/>
          </a:xfrm>
        </p:grpSpPr>
        <p:sp>
          <p:nvSpPr>
            <p:cNvPr id="175" name="Google Shape;175;p4"/>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4"/>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 name="Google Shape;177;p4"/>
          <p:cNvSpPr/>
          <p:nvPr/>
        </p:nvSpPr>
        <p:spPr>
          <a:xfrm flipH="1">
            <a:off x="-987971" y="4274459"/>
            <a:ext cx="1756589" cy="526274"/>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 name="Google Shape;178;p4"/>
          <p:cNvGrpSpPr/>
          <p:nvPr/>
        </p:nvGrpSpPr>
        <p:grpSpPr>
          <a:xfrm>
            <a:off x="7089664" y="1255170"/>
            <a:ext cx="2202047" cy="3545567"/>
            <a:chOff x="5532616" y="2154867"/>
            <a:chExt cx="1199895" cy="2028473"/>
          </a:xfrm>
        </p:grpSpPr>
        <p:sp>
          <p:nvSpPr>
            <p:cNvPr id="179" name="Google Shape;179;p4"/>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4"/>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 name="Google Shape;181;p4"/>
          <p:cNvSpPr/>
          <p:nvPr/>
        </p:nvSpPr>
        <p:spPr>
          <a:xfrm flipH="1">
            <a:off x="-65250" y="4692673"/>
            <a:ext cx="9209282" cy="580756"/>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4"/>
          <p:cNvSpPr/>
          <p:nvPr/>
        </p:nvSpPr>
        <p:spPr>
          <a:xfrm>
            <a:off x="1988802" y="469267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 name="Google Shape;183;p4"/>
          <p:cNvGrpSpPr/>
          <p:nvPr/>
        </p:nvGrpSpPr>
        <p:grpSpPr>
          <a:xfrm rot="1625660">
            <a:off x="168000" y="455308"/>
            <a:ext cx="451016" cy="552120"/>
            <a:chOff x="2475700" y="1365050"/>
            <a:chExt cx="230600" cy="282300"/>
          </a:xfrm>
        </p:grpSpPr>
        <p:sp>
          <p:nvSpPr>
            <p:cNvPr id="184" name="Google Shape;184;p4"/>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4"/>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4"/>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4"/>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4"/>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4"/>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 name="Google Shape;190;p4"/>
          <p:cNvGrpSpPr/>
          <p:nvPr/>
        </p:nvGrpSpPr>
        <p:grpSpPr>
          <a:xfrm rot="-2436007">
            <a:off x="8596849" y="314457"/>
            <a:ext cx="367493" cy="449884"/>
            <a:chOff x="2475700" y="1365050"/>
            <a:chExt cx="230600" cy="282300"/>
          </a:xfrm>
        </p:grpSpPr>
        <p:sp>
          <p:nvSpPr>
            <p:cNvPr id="191" name="Google Shape;191;p4"/>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4"/>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4"/>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4"/>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4"/>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4"/>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 name="Google Shape;197;p4"/>
          <p:cNvGrpSpPr/>
          <p:nvPr/>
        </p:nvGrpSpPr>
        <p:grpSpPr>
          <a:xfrm rot="1636738">
            <a:off x="8006938" y="4552124"/>
            <a:ext cx="367492" cy="449883"/>
            <a:chOff x="2475700" y="1365050"/>
            <a:chExt cx="230600" cy="282300"/>
          </a:xfrm>
        </p:grpSpPr>
        <p:sp>
          <p:nvSpPr>
            <p:cNvPr id="198" name="Google Shape;198;p4"/>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4"/>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4"/>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4"/>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4"/>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4"/>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 name="Google Shape;204;p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05" name="Google Shape;205;p4"/>
          <p:cNvSpPr txBox="1"/>
          <p:nvPr>
            <p:ph idx="1" type="body"/>
          </p:nvPr>
        </p:nvSpPr>
        <p:spPr>
          <a:xfrm>
            <a:off x="720000" y="1215750"/>
            <a:ext cx="7704000" cy="3388200"/>
          </a:xfrm>
          <a:prstGeom prst="rect">
            <a:avLst/>
          </a:prstGeom>
        </p:spPr>
        <p:txBody>
          <a:bodyPr anchorCtr="0" anchor="ctr" bIns="91425" lIns="91425" spcFirstLastPara="1" rIns="91425" wrap="square" tIns="91425">
            <a:noAutofit/>
          </a:bodyPr>
          <a:lstStyle>
            <a:lvl1pPr indent="-304800" lvl="0" marL="457200" rtl="0">
              <a:lnSpc>
                <a:spcPct val="100000"/>
              </a:lnSpc>
              <a:spcBef>
                <a:spcPts val="0"/>
              </a:spcBef>
              <a:spcAft>
                <a:spcPts val="0"/>
              </a:spcAft>
              <a:buSzPts val="1200"/>
              <a:buAutoNum type="arabicPeriod"/>
              <a:defRPr sz="1150"/>
            </a:lvl1pPr>
            <a:lvl2pPr indent="-304800" lvl="1" marL="914400" rtl="0">
              <a:lnSpc>
                <a:spcPct val="115000"/>
              </a:lnSpc>
              <a:spcBef>
                <a:spcPts val="1600"/>
              </a:spcBef>
              <a:spcAft>
                <a:spcPts val="0"/>
              </a:spcAft>
              <a:buSzPts val="1200"/>
              <a:buFont typeface="Roboto Condensed Light"/>
              <a:buAutoNum type="alphaLcPeriod"/>
              <a:defRPr/>
            </a:lvl2pPr>
            <a:lvl3pPr indent="-304800" lvl="2" marL="1371600" rtl="0">
              <a:lnSpc>
                <a:spcPct val="115000"/>
              </a:lnSpc>
              <a:spcBef>
                <a:spcPts val="1600"/>
              </a:spcBef>
              <a:spcAft>
                <a:spcPts val="0"/>
              </a:spcAft>
              <a:buSzPts val="1200"/>
              <a:buFont typeface="Roboto Condensed Light"/>
              <a:buAutoNum type="romanLcPeriod"/>
              <a:defRPr/>
            </a:lvl3pPr>
            <a:lvl4pPr indent="-304800" lvl="3" marL="1828800" rtl="0">
              <a:lnSpc>
                <a:spcPct val="115000"/>
              </a:lnSpc>
              <a:spcBef>
                <a:spcPts val="1600"/>
              </a:spcBef>
              <a:spcAft>
                <a:spcPts val="0"/>
              </a:spcAft>
              <a:buSzPts val="1200"/>
              <a:buFont typeface="Roboto Condensed Light"/>
              <a:buAutoNum type="arabicPeriod"/>
              <a:defRPr/>
            </a:lvl4pPr>
            <a:lvl5pPr indent="-304800" lvl="4" marL="2286000" rtl="0">
              <a:lnSpc>
                <a:spcPct val="115000"/>
              </a:lnSpc>
              <a:spcBef>
                <a:spcPts val="1600"/>
              </a:spcBef>
              <a:spcAft>
                <a:spcPts val="0"/>
              </a:spcAft>
              <a:buSzPts val="1200"/>
              <a:buFont typeface="Roboto Condensed Light"/>
              <a:buAutoNum type="alphaLcPeriod"/>
              <a:defRPr/>
            </a:lvl5pPr>
            <a:lvl6pPr indent="-304800" lvl="5" marL="2743200" rtl="0">
              <a:lnSpc>
                <a:spcPct val="115000"/>
              </a:lnSpc>
              <a:spcBef>
                <a:spcPts val="1600"/>
              </a:spcBef>
              <a:spcAft>
                <a:spcPts val="0"/>
              </a:spcAft>
              <a:buSzPts val="1200"/>
              <a:buFont typeface="Roboto Condensed Light"/>
              <a:buAutoNum type="romanLcPeriod"/>
              <a:defRPr/>
            </a:lvl6pPr>
            <a:lvl7pPr indent="-304800" lvl="6" marL="3200400" rtl="0">
              <a:lnSpc>
                <a:spcPct val="115000"/>
              </a:lnSpc>
              <a:spcBef>
                <a:spcPts val="1600"/>
              </a:spcBef>
              <a:spcAft>
                <a:spcPts val="0"/>
              </a:spcAft>
              <a:buSzPts val="1200"/>
              <a:buFont typeface="Roboto Condensed Light"/>
              <a:buAutoNum type="arabicPeriod"/>
              <a:defRPr/>
            </a:lvl7pPr>
            <a:lvl8pPr indent="-304800" lvl="7" marL="3657600" rtl="0">
              <a:lnSpc>
                <a:spcPct val="115000"/>
              </a:lnSpc>
              <a:spcBef>
                <a:spcPts val="1600"/>
              </a:spcBef>
              <a:spcAft>
                <a:spcPts val="0"/>
              </a:spcAft>
              <a:buSzPts val="1200"/>
              <a:buFont typeface="Roboto Condensed Light"/>
              <a:buAutoNum type="alphaLcPeriod"/>
              <a:defRPr/>
            </a:lvl8pPr>
            <a:lvl9pPr indent="-304800" lvl="8" marL="4114800" rtl="0">
              <a:lnSpc>
                <a:spcPct val="115000"/>
              </a:lnSpc>
              <a:spcBef>
                <a:spcPts val="1600"/>
              </a:spcBef>
              <a:spcAft>
                <a:spcPts val="1600"/>
              </a:spcAft>
              <a:buSzPts val="1200"/>
              <a:buFont typeface="Roboto Condensed Light"/>
              <a:buAutoNum type="romanLcPeriod"/>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_1">
    <p:spTree>
      <p:nvGrpSpPr>
        <p:cNvPr id="2410" name="Shape 2410"/>
        <p:cNvGrpSpPr/>
        <p:nvPr/>
      </p:nvGrpSpPr>
      <p:grpSpPr>
        <a:xfrm>
          <a:off x="0" y="0"/>
          <a:ext cx="0" cy="0"/>
          <a:chOff x="0" y="0"/>
          <a:chExt cx="0" cy="0"/>
        </a:xfrm>
      </p:grpSpPr>
      <p:sp>
        <p:nvSpPr>
          <p:cNvPr id="2411" name="Google Shape;2411;p31"/>
          <p:cNvSpPr/>
          <p:nvPr/>
        </p:nvSpPr>
        <p:spPr>
          <a:xfrm>
            <a:off x="7453209" y="4121875"/>
            <a:ext cx="924274" cy="276897"/>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31"/>
          <p:cNvSpPr/>
          <p:nvPr/>
        </p:nvSpPr>
        <p:spPr>
          <a:xfrm>
            <a:off x="3225825" y="4121878"/>
            <a:ext cx="1346171" cy="403295"/>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13" name="Google Shape;2413;p31"/>
          <p:cNvGrpSpPr/>
          <p:nvPr/>
        </p:nvGrpSpPr>
        <p:grpSpPr>
          <a:xfrm>
            <a:off x="-104255" y="580342"/>
            <a:ext cx="6803710" cy="3944831"/>
            <a:chOff x="1057550" y="799600"/>
            <a:chExt cx="5674961" cy="3454923"/>
          </a:xfrm>
        </p:grpSpPr>
        <p:sp>
          <p:nvSpPr>
            <p:cNvPr id="2414" name="Google Shape;2414;p31"/>
            <p:cNvSpPr/>
            <p:nvPr/>
          </p:nvSpPr>
          <p:spPr>
            <a:xfrm>
              <a:off x="5111574" y="2690912"/>
              <a:ext cx="251133" cy="1496405"/>
            </a:xfrm>
            <a:custGeom>
              <a:rect b="b" l="l" r="r" t="t"/>
              <a:pathLst>
                <a:path extrusionOk="0" h="17280" w="2900">
                  <a:moveTo>
                    <a:pt x="2900" y="0"/>
                  </a:moveTo>
                  <a:lnTo>
                    <a:pt x="2900" y="0"/>
                  </a:lnTo>
                  <a:cubicBezTo>
                    <a:pt x="2900" y="1"/>
                    <a:pt x="2032" y="1347"/>
                    <a:pt x="1644" y="2854"/>
                  </a:cubicBezTo>
                  <a:cubicBezTo>
                    <a:pt x="1325" y="4155"/>
                    <a:pt x="1188" y="4771"/>
                    <a:pt x="1096" y="5684"/>
                  </a:cubicBezTo>
                  <a:cubicBezTo>
                    <a:pt x="868" y="3584"/>
                    <a:pt x="1" y="1804"/>
                    <a:pt x="1" y="1804"/>
                  </a:cubicBezTo>
                  <a:lnTo>
                    <a:pt x="1" y="1804"/>
                  </a:lnTo>
                  <a:cubicBezTo>
                    <a:pt x="1" y="1804"/>
                    <a:pt x="1051" y="7236"/>
                    <a:pt x="663" y="11938"/>
                  </a:cubicBezTo>
                  <a:cubicBezTo>
                    <a:pt x="298" y="16663"/>
                    <a:pt x="24" y="17256"/>
                    <a:pt x="24" y="17256"/>
                  </a:cubicBezTo>
                  <a:lnTo>
                    <a:pt x="2169" y="17279"/>
                  </a:lnTo>
                  <a:cubicBezTo>
                    <a:pt x="2169" y="17279"/>
                    <a:pt x="1941" y="15727"/>
                    <a:pt x="1690" y="11367"/>
                  </a:cubicBezTo>
                  <a:cubicBezTo>
                    <a:pt x="1553" y="8994"/>
                    <a:pt x="1530" y="6483"/>
                    <a:pt x="1873" y="4200"/>
                  </a:cubicBezTo>
                  <a:cubicBezTo>
                    <a:pt x="2169" y="2352"/>
                    <a:pt x="2900" y="1"/>
                    <a:pt x="2900"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31"/>
            <p:cNvSpPr/>
            <p:nvPr/>
          </p:nvSpPr>
          <p:spPr>
            <a:xfrm>
              <a:off x="4230001" y="995659"/>
              <a:ext cx="1871978" cy="1942469"/>
            </a:xfrm>
            <a:custGeom>
              <a:rect b="b" l="l" r="r" t="t"/>
              <a:pathLst>
                <a:path extrusionOk="0" h="22431" w="21617">
                  <a:moveTo>
                    <a:pt x="11587" y="1"/>
                  </a:moveTo>
                  <a:cubicBezTo>
                    <a:pt x="11017" y="1"/>
                    <a:pt x="10432" y="170"/>
                    <a:pt x="9930" y="540"/>
                  </a:cubicBezTo>
                  <a:cubicBezTo>
                    <a:pt x="8834" y="1339"/>
                    <a:pt x="8720" y="3188"/>
                    <a:pt x="8720" y="3188"/>
                  </a:cubicBezTo>
                  <a:cubicBezTo>
                    <a:pt x="8720" y="3188"/>
                    <a:pt x="8424" y="3084"/>
                    <a:pt x="7950" y="3084"/>
                  </a:cubicBezTo>
                  <a:cubicBezTo>
                    <a:pt x="7129" y="3084"/>
                    <a:pt x="5772" y="3397"/>
                    <a:pt x="4497" y="5105"/>
                  </a:cubicBezTo>
                  <a:cubicBezTo>
                    <a:pt x="2489" y="7821"/>
                    <a:pt x="4246" y="11725"/>
                    <a:pt x="4246" y="11725"/>
                  </a:cubicBezTo>
                  <a:cubicBezTo>
                    <a:pt x="4246" y="11725"/>
                    <a:pt x="3265" y="11725"/>
                    <a:pt x="2466" y="12501"/>
                  </a:cubicBezTo>
                  <a:cubicBezTo>
                    <a:pt x="1644" y="13254"/>
                    <a:pt x="1" y="16518"/>
                    <a:pt x="2169" y="19805"/>
                  </a:cubicBezTo>
                  <a:cubicBezTo>
                    <a:pt x="3207" y="21389"/>
                    <a:pt x="4563" y="21802"/>
                    <a:pt x="5696" y="21802"/>
                  </a:cubicBezTo>
                  <a:cubicBezTo>
                    <a:pt x="6930" y="21802"/>
                    <a:pt x="7898" y="21311"/>
                    <a:pt x="7898" y="21311"/>
                  </a:cubicBezTo>
                  <a:cubicBezTo>
                    <a:pt x="8624" y="22154"/>
                    <a:pt x="9349" y="22431"/>
                    <a:pt x="9990" y="22431"/>
                  </a:cubicBezTo>
                  <a:cubicBezTo>
                    <a:pt x="11224" y="22431"/>
                    <a:pt x="12144" y="21402"/>
                    <a:pt x="12144" y="21402"/>
                  </a:cubicBezTo>
                  <a:cubicBezTo>
                    <a:pt x="12962" y="21829"/>
                    <a:pt x="13864" y="22041"/>
                    <a:pt x="14745" y="22041"/>
                  </a:cubicBezTo>
                  <a:cubicBezTo>
                    <a:pt x="16642" y="22041"/>
                    <a:pt x="18436" y="21060"/>
                    <a:pt x="19060" y="19143"/>
                  </a:cubicBezTo>
                  <a:cubicBezTo>
                    <a:pt x="19973" y="16335"/>
                    <a:pt x="18398" y="13368"/>
                    <a:pt x="18398" y="13368"/>
                  </a:cubicBezTo>
                  <a:cubicBezTo>
                    <a:pt x="18398" y="13368"/>
                    <a:pt x="21525" y="12546"/>
                    <a:pt x="21571" y="10446"/>
                  </a:cubicBezTo>
                  <a:cubicBezTo>
                    <a:pt x="21616" y="8369"/>
                    <a:pt x="19357" y="8369"/>
                    <a:pt x="19357" y="8369"/>
                  </a:cubicBezTo>
                  <a:cubicBezTo>
                    <a:pt x="19357" y="8369"/>
                    <a:pt x="19699" y="7821"/>
                    <a:pt x="19927" y="7045"/>
                  </a:cubicBezTo>
                  <a:cubicBezTo>
                    <a:pt x="20178" y="6269"/>
                    <a:pt x="20315" y="3850"/>
                    <a:pt x="18193" y="2914"/>
                  </a:cubicBezTo>
                  <a:cubicBezTo>
                    <a:pt x="17695" y="2695"/>
                    <a:pt x="17212" y="2611"/>
                    <a:pt x="16763" y="2611"/>
                  </a:cubicBezTo>
                  <a:cubicBezTo>
                    <a:pt x="15295" y="2611"/>
                    <a:pt x="14198" y="3507"/>
                    <a:pt x="14198" y="3507"/>
                  </a:cubicBezTo>
                  <a:cubicBezTo>
                    <a:pt x="14198" y="3507"/>
                    <a:pt x="14609" y="2435"/>
                    <a:pt x="13810" y="1156"/>
                  </a:cubicBezTo>
                  <a:cubicBezTo>
                    <a:pt x="13362" y="428"/>
                    <a:pt x="12492" y="1"/>
                    <a:pt x="11587"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31"/>
            <p:cNvSpPr/>
            <p:nvPr/>
          </p:nvSpPr>
          <p:spPr>
            <a:xfrm>
              <a:off x="3204154" y="3254235"/>
              <a:ext cx="177958" cy="1000288"/>
            </a:xfrm>
            <a:custGeom>
              <a:rect b="b" l="l" r="r" t="t"/>
              <a:pathLst>
                <a:path extrusionOk="0" h="11551" w="2055">
                  <a:moveTo>
                    <a:pt x="2055" y="1"/>
                  </a:moveTo>
                  <a:cubicBezTo>
                    <a:pt x="2055" y="1"/>
                    <a:pt x="1416" y="914"/>
                    <a:pt x="1165" y="1918"/>
                  </a:cubicBezTo>
                  <a:cubicBezTo>
                    <a:pt x="936" y="2785"/>
                    <a:pt x="822" y="3196"/>
                    <a:pt x="754" y="3790"/>
                  </a:cubicBezTo>
                  <a:cubicBezTo>
                    <a:pt x="594" y="2397"/>
                    <a:pt x="1" y="1211"/>
                    <a:pt x="0" y="1210"/>
                  </a:cubicBezTo>
                  <a:lnTo>
                    <a:pt x="0" y="1210"/>
                  </a:lnTo>
                  <a:cubicBezTo>
                    <a:pt x="0" y="1211"/>
                    <a:pt x="731" y="4840"/>
                    <a:pt x="457" y="7990"/>
                  </a:cubicBezTo>
                  <a:cubicBezTo>
                    <a:pt x="183" y="11139"/>
                    <a:pt x="0" y="11550"/>
                    <a:pt x="0" y="11550"/>
                  </a:cubicBezTo>
                  <a:lnTo>
                    <a:pt x="1507" y="11550"/>
                  </a:lnTo>
                  <a:cubicBezTo>
                    <a:pt x="1507" y="11550"/>
                    <a:pt x="1370" y="10523"/>
                    <a:pt x="1187" y="7624"/>
                  </a:cubicBezTo>
                  <a:cubicBezTo>
                    <a:pt x="1073" y="6004"/>
                    <a:pt x="1073" y="4337"/>
                    <a:pt x="1324" y="2808"/>
                  </a:cubicBezTo>
                  <a:cubicBezTo>
                    <a:pt x="1530" y="1576"/>
                    <a:pt x="2055" y="1"/>
                    <a:pt x="2055"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31"/>
            <p:cNvSpPr/>
            <p:nvPr/>
          </p:nvSpPr>
          <p:spPr>
            <a:xfrm>
              <a:off x="2579519" y="2120487"/>
              <a:ext cx="1324422" cy="1299482"/>
            </a:xfrm>
            <a:custGeom>
              <a:rect b="b" l="l" r="r" t="t"/>
              <a:pathLst>
                <a:path extrusionOk="0" h="15006" w="15294">
                  <a:moveTo>
                    <a:pt x="8180" y="1"/>
                  </a:moveTo>
                  <a:cubicBezTo>
                    <a:pt x="7778" y="1"/>
                    <a:pt x="7366" y="111"/>
                    <a:pt x="7008" y="356"/>
                  </a:cubicBezTo>
                  <a:cubicBezTo>
                    <a:pt x="6232" y="881"/>
                    <a:pt x="6163" y="2137"/>
                    <a:pt x="6163" y="2137"/>
                  </a:cubicBezTo>
                  <a:cubicBezTo>
                    <a:pt x="6163" y="2137"/>
                    <a:pt x="5950" y="2065"/>
                    <a:pt x="5610" y="2065"/>
                  </a:cubicBezTo>
                  <a:cubicBezTo>
                    <a:pt x="5026" y="2065"/>
                    <a:pt x="4068" y="2275"/>
                    <a:pt x="3173" y="3415"/>
                  </a:cubicBezTo>
                  <a:cubicBezTo>
                    <a:pt x="1758" y="5218"/>
                    <a:pt x="2991" y="7843"/>
                    <a:pt x="2991" y="7843"/>
                  </a:cubicBezTo>
                  <a:cubicBezTo>
                    <a:pt x="2991" y="7843"/>
                    <a:pt x="2306" y="7843"/>
                    <a:pt x="1735" y="8345"/>
                  </a:cubicBezTo>
                  <a:cubicBezTo>
                    <a:pt x="1142" y="8870"/>
                    <a:pt x="1" y="11038"/>
                    <a:pt x="1530" y="13252"/>
                  </a:cubicBezTo>
                  <a:cubicBezTo>
                    <a:pt x="2261" y="14310"/>
                    <a:pt x="3221" y="14587"/>
                    <a:pt x="4024" y="14587"/>
                  </a:cubicBezTo>
                  <a:cubicBezTo>
                    <a:pt x="4902" y="14587"/>
                    <a:pt x="5593" y="14257"/>
                    <a:pt x="5593" y="14257"/>
                  </a:cubicBezTo>
                  <a:cubicBezTo>
                    <a:pt x="6102" y="14820"/>
                    <a:pt x="6613" y="15005"/>
                    <a:pt x="7065" y="15005"/>
                  </a:cubicBezTo>
                  <a:cubicBezTo>
                    <a:pt x="7932" y="15005"/>
                    <a:pt x="8583" y="14325"/>
                    <a:pt x="8583" y="14325"/>
                  </a:cubicBezTo>
                  <a:cubicBezTo>
                    <a:pt x="9169" y="14607"/>
                    <a:pt x="9812" y="14747"/>
                    <a:pt x="10438" y="14747"/>
                  </a:cubicBezTo>
                  <a:cubicBezTo>
                    <a:pt x="11787" y="14747"/>
                    <a:pt x="13054" y="14097"/>
                    <a:pt x="13490" y="12819"/>
                  </a:cubicBezTo>
                  <a:cubicBezTo>
                    <a:pt x="14129" y="10924"/>
                    <a:pt x="13011" y="8938"/>
                    <a:pt x="13011" y="8938"/>
                  </a:cubicBezTo>
                  <a:cubicBezTo>
                    <a:pt x="13011" y="8938"/>
                    <a:pt x="15225" y="8391"/>
                    <a:pt x="15271" y="6998"/>
                  </a:cubicBezTo>
                  <a:cubicBezTo>
                    <a:pt x="15294" y="5583"/>
                    <a:pt x="13696" y="5583"/>
                    <a:pt x="13696" y="5583"/>
                  </a:cubicBezTo>
                  <a:cubicBezTo>
                    <a:pt x="13696" y="5583"/>
                    <a:pt x="13924" y="5218"/>
                    <a:pt x="14107" y="4716"/>
                  </a:cubicBezTo>
                  <a:cubicBezTo>
                    <a:pt x="14266" y="4191"/>
                    <a:pt x="14381" y="2570"/>
                    <a:pt x="12874" y="1954"/>
                  </a:cubicBezTo>
                  <a:cubicBezTo>
                    <a:pt x="12517" y="1802"/>
                    <a:pt x="12169" y="1744"/>
                    <a:pt x="11848" y="1744"/>
                  </a:cubicBezTo>
                  <a:cubicBezTo>
                    <a:pt x="10814" y="1744"/>
                    <a:pt x="10044" y="2342"/>
                    <a:pt x="10044" y="2342"/>
                  </a:cubicBezTo>
                  <a:cubicBezTo>
                    <a:pt x="10044" y="2342"/>
                    <a:pt x="10340" y="1634"/>
                    <a:pt x="9770" y="767"/>
                  </a:cubicBezTo>
                  <a:cubicBezTo>
                    <a:pt x="9446" y="288"/>
                    <a:pt x="8827" y="1"/>
                    <a:pt x="8180"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31"/>
            <p:cNvSpPr/>
            <p:nvPr/>
          </p:nvSpPr>
          <p:spPr>
            <a:xfrm>
              <a:off x="2032043" y="2635575"/>
              <a:ext cx="276766" cy="1618940"/>
            </a:xfrm>
            <a:custGeom>
              <a:rect b="b" l="l" r="r" t="t"/>
              <a:pathLst>
                <a:path extrusionOk="0" h="18695" w="3196">
                  <a:moveTo>
                    <a:pt x="3196" y="0"/>
                  </a:moveTo>
                  <a:cubicBezTo>
                    <a:pt x="3195" y="1"/>
                    <a:pt x="2237" y="1461"/>
                    <a:pt x="1826" y="3105"/>
                  </a:cubicBezTo>
                  <a:cubicBezTo>
                    <a:pt x="1461" y="4497"/>
                    <a:pt x="1301" y="5159"/>
                    <a:pt x="1187" y="6140"/>
                  </a:cubicBezTo>
                  <a:cubicBezTo>
                    <a:pt x="936" y="3858"/>
                    <a:pt x="0" y="1964"/>
                    <a:pt x="0" y="1963"/>
                  </a:cubicBezTo>
                  <a:lnTo>
                    <a:pt x="0" y="1963"/>
                  </a:lnTo>
                  <a:cubicBezTo>
                    <a:pt x="0" y="1964"/>
                    <a:pt x="1164" y="7830"/>
                    <a:pt x="730" y="12942"/>
                  </a:cubicBezTo>
                  <a:cubicBezTo>
                    <a:pt x="297" y="18032"/>
                    <a:pt x="23" y="18694"/>
                    <a:pt x="23" y="18694"/>
                  </a:cubicBezTo>
                  <a:lnTo>
                    <a:pt x="2374" y="18694"/>
                  </a:lnTo>
                  <a:cubicBezTo>
                    <a:pt x="2374" y="18694"/>
                    <a:pt x="2146" y="17028"/>
                    <a:pt x="1849" y="12326"/>
                  </a:cubicBezTo>
                  <a:cubicBezTo>
                    <a:pt x="1689" y="9724"/>
                    <a:pt x="1666" y="7031"/>
                    <a:pt x="2077" y="4543"/>
                  </a:cubicBezTo>
                  <a:cubicBezTo>
                    <a:pt x="2374" y="2534"/>
                    <a:pt x="3195" y="1"/>
                    <a:pt x="3196"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31"/>
            <p:cNvSpPr/>
            <p:nvPr/>
          </p:nvSpPr>
          <p:spPr>
            <a:xfrm>
              <a:off x="1057550" y="799600"/>
              <a:ext cx="2067602" cy="2103540"/>
            </a:xfrm>
            <a:custGeom>
              <a:rect b="b" l="l" r="r" t="t"/>
              <a:pathLst>
                <a:path extrusionOk="0" h="24291" w="23876">
                  <a:moveTo>
                    <a:pt x="12789" y="1"/>
                  </a:moveTo>
                  <a:cubicBezTo>
                    <a:pt x="12158" y="1"/>
                    <a:pt x="11511" y="185"/>
                    <a:pt x="10956" y="590"/>
                  </a:cubicBezTo>
                  <a:cubicBezTo>
                    <a:pt x="9747" y="1435"/>
                    <a:pt x="9632" y="3443"/>
                    <a:pt x="9632" y="3443"/>
                  </a:cubicBezTo>
                  <a:cubicBezTo>
                    <a:pt x="9632" y="3443"/>
                    <a:pt x="9313" y="3337"/>
                    <a:pt x="8801" y="3337"/>
                  </a:cubicBezTo>
                  <a:cubicBezTo>
                    <a:pt x="7890" y="3337"/>
                    <a:pt x="6370" y="3673"/>
                    <a:pt x="4953" y="5543"/>
                  </a:cubicBezTo>
                  <a:cubicBezTo>
                    <a:pt x="2739" y="8465"/>
                    <a:pt x="4679" y="12688"/>
                    <a:pt x="4679" y="12688"/>
                  </a:cubicBezTo>
                  <a:cubicBezTo>
                    <a:pt x="4679" y="12688"/>
                    <a:pt x="3607" y="12688"/>
                    <a:pt x="2716" y="13532"/>
                  </a:cubicBezTo>
                  <a:cubicBezTo>
                    <a:pt x="1803" y="14354"/>
                    <a:pt x="0" y="17892"/>
                    <a:pt x="2397" y="21452"/>
                  </a:cubicBezTo>
                  <a:cubicBezTo>
                    <a:pt x="3540" y="23163"/>
                    <a:pt x="5032" y="23610"/>
                    <a:pt x="6280" y="23610"/>
                  </a:cubicBezTo>
                  <a:cubicBezTo>
                    <a:pt x="7646" y="23610"/>
                    <a:pt x="8719" y="23073"/>
                    <a:pt x="8719" y="23073"/>
                  </a:cubicBezTo>
                  <a:cubicBezTo>
                    <a:pt x="9518" y="23989"/>
                    <a:pt x="10320" y="24290"/>
                    <a:pt x="11028" y="24290"/>
                  </a:cubicBezTo>
                  <a:cubicBezTo>
                    <a:pt x="12384" y="24290"/>
                    <a:pt x="13399" y="23187"/>
                    <a:pt x="13399" y="23187"/>
                  </a:cubicBezTo>
                  <a:cubicBezTo>
                    <a:pt x="14310" y="23643"/>
                    <a:pt x="15311" y="23869"/>
                    <a:pt x="16286" y="23869"/>
                  </a:cubicBezTo>
                  <a:cubicBezTo>
                    <a:pt x="18385" y="23869"/>
                    <a:pt x="20359" y="22818"/>
                    <a:pt x="21045" y="20745"/>
                  </a:cubicBezTo>
                  <a:cubicBezTo>
                    <a:pt x="22072" y="17709"/>
                    <a:pt x="20315" y="14491"/>
                    <a:pt x="20315" y="14491"/>
                  </a:cubicBezTo>
                  <a:cubicBezTo>
                    <a:pt x="20315" y="14491"/>
                    <a:pt x="23761" y="13578"/>
                    <a:pt x="23830" y="11318"/>
                  </a:cubicBezTo>
                  <a:cubicBezTo>
                    <a:pt x="23875" y="9058"/>
                    <a:pt x="21365" y="9058"/>
                    <a:pt x="21365" y="9058"/>
                  </a:cubicBezTo>
                  <a:cubicBezTo>
                    <a:pt x="21365" y="9058"/>
                    <a:pt x="21753" y="8465"/>
                    <a:pt x="22004" y="7620"/>
                  </a:cubicBezTo>
                  <a:cubicBezTo>
                    <a:pt x="22278" y="6799"/>
                    <a:pt x="22437" y="4174"/>
                    <a:pt x="20109" y="3147"/>
                  </a:cubicBezTo>
                  <a:cubicBezTo>
                    <a:pt x="19565" y="2914"/>
                    <a:pt x="19035" y="2825"/>
                    <a:pt x="18542" y="2825"/>
                  </a:cubicBezTo>
                  <a:cubicBezTo>
                    <a:pt x="16908" y="2825"/>
                    <a:pt x="15681" y="3809"/>
                    <a:pt x="15681" y="3809"/>
                  </a:cubicBezTo>
                  <a:cubicBezTo>
                    <a:pt x="15681" y="3809"/>
                    <a:pt x="16138" y="2644"/>
                    <a:pt x="15247" y="1252"/>
                  </a:cubicBezTo>
                  <a:cubicBezTo>
                    <a:pt x="14757" y="467"/>
                    <a:pt x="13793" y="1"/>
                    <a:pt x="12789"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31"/>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31"/>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2" name="Google Shape;2422;p31"/>
          <p:cNvGrpSpPr/>
          <p:nvPr/>
        </p:nvGrpSpPr>
        <p:grpSpPr>
          <a:xfrm flipH="1">
            <a:off x="-32638" y="4342881"/>
            <a:ext cx="9209282" cy="850165"/>
            <a:chOff x="-65250" y="4195449"/>
            <a:chExt cx="9209282" cy="989254"/>
          </a:xfrm>
        </p:grpSpPr>
        <p:sp>
          <p:nvSpPr>
            <p:cNvPr id="2423" name="Google Shape;2423;p31"/>
            <p:cNvSpPr/>
            <p:nvPr/>
          </p:nvSpPr>
          <p:spPr>
            <a:xfrm>
              <a:off x="-65250" y="4195449"/>
              <a:ext cx="9209282" cy="941279"/>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31"/>
            <p:cNvSpPr/>
            <p:nvPr/>
          </p:nvSpPr>
          <p:spPr>
            <a:xfrm>
              <a:off x="-65250" y="4243424"/>
              <a:ext cx="9209282" cy="941279"/>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5" name="Google Shape;2425;p31"/>
          <p:cNvGrpSpPr/>
          <p:nvPr/>
        </p:nvGrpSpPr>
        <p:grpSpPr>
          <a:xfrm rot="-1629977">
            <a:off x="6677518" y="4377315"/>
            <a:ext cx="370516" cy="453573"/>
            <a:chOff x="2475700" y="1365050"/>
            <a:chExt cx="230600" cy="282300"/>
          </a:xfrm>
        </p:grpSpPr>
        <p:sp>
          <p:nvSpPr>
            <p:cNvPr id="2426" name="Google Shape;2426;p31"/>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31"/>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31"/>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31"/>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31"/>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31"/>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32" name="Google Shape;2432;p31"/>
          <p:cNvSpPr/>
          <p:nvPr/>
        </p:nvSpPr>
        <p:spPr>
          <a:xfrm>
            <a:off x="1734515" y="4604095"/>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3" name="Google Shape;2433;p31"/>
          <p:cNvGrpSpPr/>
          <p:nvPr/>
        </p:nvGrpSpPr>
        <p:grpSpPr>
          <a:xfrm>
            <a:off x="-1581731" y="-443897"/>
            <a:ext cx="3642618" cy="5587341"/>
            <a:chOff x="-1741081" y="-443897"/>
            <a:chExt cx="3642618" cy="5587341"/>
          </a:xfrm>
        </p:grpSpPr>
        <p:grpSp>
          <p:nvGrpSpPr>
            <p:cNvPr id="2434" name="Google Shape;2434;p31"/>
            <p:cNvGrpSpPr/>
            <p:nvPr/>
          </p:nvGrpSpPr>
          <p:grpSpPr>
            <a:xfrm>
              <a:off x="-1741081" y="-443897"/>
              <a:ext cx="3642618" cy="5587341"/>
              <a:chOff x="6023750" y="837325"/>
              <a:chExt cx="946700" cy="1452125"/>
            </a:xfrm>
          </p:grpSpPr>
          <p:sp>
            <p:nvSpPr>
              <p:cNvPr id="2435" name="Google Shape;2435;p31"/>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31"/>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31"/>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31"/>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31"/>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31"/>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31"/>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31"/>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31"/>
              <p:cNvSpPr/>
              <p:nvPr/>
            </p:nvSpPr>
            <p:spPr>
              <a:xfrm>
                <a:off x="6268000" y="1538475"/>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31"/>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31"/>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31"/>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31"/>
              <p:cNvSpPr/>
              <p:nvPr/>
            </p:nvSpPr>
            <p:spPr>
              <a:xfrm>
                <a:off x="6307350" y="1555025"/>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31"/>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31"/>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31"/>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31"/>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31"/>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31"/>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31"/>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31"/>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31"/>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31"/>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8" name="Google Shape;2458;p31"/>
            <p:cNvGrpSpPr/>
            <p:nvPr/>
          </p:nvGrpSpPr>
          <p:grpSpPr>
            <a:xfrm flipH="1" rot="328006">
              <a:off x="683004" y="2210372"/>
              <a:ext cx="329435" cy="403293"/>
              <a:chOff x="2475700" y="1365050"/>
              <a:chExt cx="230600" cy="282300"/>
            </a:xfrm>
          </p:grpSpPr>
          <p:sp>
            <p:nvSpPr>
              <p:cNvPr id="2459" name="Google Shape;2459;p31"/>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31"/>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31"/>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31"/>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31"/>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31"/>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5" name="Google Shape;2465;p31"/>
            <p:cNvGrpSpPr/>
            <p:nvPr/>
          </p:nvGrpSpPr>
          <p:grpSpPr>
            <a:xfrm rot="-1062645">
              <a:off x="25594" y="410430"/>
              <a:ext cx="329437" cy="403297"/>
              <a:chOff x="2475700" y="1365050"/>
              <a:chExt cx="230600" cy="282300"/>
            </a:xfrm>
          </p:grpSpPr>
          <p:sp>
            <p:nvSpPr>
              <p:cNvPr id="2466" name="Google Shape;2466;p31"/>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31"/>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31"/>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31"/>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31"/>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31"/>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72" name="Google Shape;2472;p31"/>
          <p:cNvSpPr txBox="1"/>
          <p:nvPr>
            <p:ph type="title"/>
          </p:nvPr>
        </p:nvSpPr>
        <p:spPr>
          <a:xfrm flipH="1">
            <a:off x="4933200" y="2026800"/>
            <a:ext cx="3497700" cy="13026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600"/>
              <a:buNone/>
              <a:defRPr sz="5000">
                <a:solidFill>
                  <a:schemeClr val="lt1"/>
                </a:solidFill>
              </a:defRPr>
            </a:lvl1pPr>
            <a:lvl2pPr lvl="1" rtl="0" algn="r">
              <a:spcBef>
                <a:spcPts val="0"/>
              </a:spcBef>
              <a:spcAft>
                <a:spcPts val="0"/>
              </a:spcAft>
              <a:buSzPts val="3600"/>
              <a:buNone/>
              <a:defRPr sz="3600"/>
            </a:lvl2pPr>
            <a:lvl3pPr lvl="2" rtl="0" algn="r">
              <a:spcBef>
                <a:spcPts val="0"/>
              </a:spcBef>
              <a:spcAft>
                <a:spcPts val="0"/>
              </a:spcAft>
              <a:buSzPts val="3600"/>
              <a:buNone/>
              <a:defRPr sz="3600"/>
            </a:lvl3pPr>
            <a:lvl4pPr lvl="3" rtl="0" algn="r">
              <a:spcBef>
                <a:spcPts val="0"/>
              </a:spcBef>
              <a:spcAft>
                <a:spcPts val="0"/>
              </a:spcAft>
              <a:buSzPts val="3600"/>
              <a:buNone/>
              <a:defRPr sz="3600"/>
            </a:lvl4pPr>
            <a:lvl5pPr lvl="4" rtl="0" algn="r">
              <a:spcBef>
                <a:spcPts val="0"/>
              </a:spcBef>
              <a:spcAft>
                <a:spcPts val="0"/>
              </a:spcAft>
              <a:buSzPts val="3600"/>
              <a:buNone/>
              <a:defRPr sz="3600"/>
            </a:lvl5pPr>
            <a:lvl6pPr lvl="5" rtl="0" algn="r">
              <a:spcBef>
                <a:spcPts val="0"/>
              </a:spcBef>
              <a:spcAft>
                <a:spcPts val="0"/>
              </a:spcAft>
              <a:buSzPts val="3600"/>
              <a:buNone/>
              <a:defRPr sz="3600"/>
            </a:lvl6pPr>
            <a:lvl7pPr lvl="6" rtl="0" algn="r">
              <a:spcBef>
                <a:spcPts val="0"/>
              </a:spcBef>
              <a:spcAft>
                <a:spcPts val="0"/>
              </a:spcAft>
              <a:buSzPts val="3600"/>
              <a:buNone/>
              <a:defRPr sz="3600"/>
            </a:lvl7pPr>
            <a:lvl8pPr lvl="7" rtl="0" algn="r">
              <a:spcBef>
                <a:spcPts val="0"/>
              </a:spcBef>
              <a:spcAft>
                <a:spcPts val="0"/>
              </a:spcAft>
              <a:buSzPts val="3600"/>
              <a:buNone/>
              <a:defRPr sz="3600"/>
            </a:lvl8pPr>
            <a:lvl9pPr lvl="8" rtl="0" algn="r">
              <a:spcBef>
                <a:spcPts val="0"/>
              </a:spcBef>
              <a:spcAft>
                <a:spcPts val="0"/>
              </a:spcAft>
              <a:buSzPts val="3600"/>
              <a:buNone/>
              <a:defRPr sz="3600"/>
            </a:lvl9pPr>
          </a:lstStyle>
          <a:p/>
        </p:txBody>
      </p:sp>
      <p:sp>
        <p:nvSpPr>
          <p:cNvPr id="2473" name="Google Shape;2473;p31"/>
          <p:cNvSpPr txBox="1"/>
          <p:nvPr>
            <p:ph hasCustomPrompt="1" idx="2" type="title"/>
          </p:nvPr>
        </p:nvSpPr>
        <p:spPr>
          <a:xfrm flipH="1">
            <a:off x="7308875" y="967175"/>
            <a:ext cx="1056300" cy="593700"/>
          </a:xfrm>
          <a:prstGeom prst="rect">
            <a:avLst/>
          </a:prstGeom>
        </p:spPr>
        <p:txBody>
          <a:bodyPr anchorCtr="0" anchor="ctr" bIns="91425" lIns="91425" spcFirstLastPara="1" rIns="91425" wrap="square" tIns="91425">
            <a:noAutofit/>
          </a:bodyPr>
          <a:lstStyle>
            <a:lvl1pPr lvl="0" rtl="0">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474" name="Google Shape;2474;p31"/>
          <p:cNvSpPr txBox="1"/>
          <p:nvPr>
            <p:ph idx="1" type="subTitle"/>
          </p:nvPr>
        </p:nvSpPr>
        <p:spPr>
          <a:xfrm flipH="1">
            <a:off x="4933200" y="3329575"/>
            <a:ext cx="3497700" cy="6285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a:lvl1pPr>
            <a:lvl2pPr lvl="1" rtl="0" algn="r">
              <a:lnSpc>
                <a:spcPct val="100000"/>
              </a:lnSpc>
              <a:spcBef>
                <a:spcPts val="0"/>
              </a:spcBef>
              <a:spcAft>
                <a:spcPts val="0"/>
              </a:spcAft>
              <a:buSzPts val="1400"/>
              <a:buNone/>
              <a:defRPr/>
            </a:lvl2pPr>
            <a:lvl3pPr lvl="2" rtl="0" algn="r">
              <a:lnSpc>
                <a:spcPct val="100000"/>
              </a:lnSpc>
              <a:spcBef>
                <a:spcPts val="1600"/>
              </a:spcBef>
              <a:spcAft>
                <a:spcPts val="0"/>
              </a:spcAft>
              <a:buSzPts val="1400"/>
              <a:buNone/>
              <a:defRPr/>
            </a:lvl3pPr>
            <a:lvl4pPr lvl="3" rtl="0" algn="r">
              <a:lnSpc>
                <a:spcPct val="100000"/>
              </a:lnSpc>
              <a:spcBef>
                <a:spcPts val="1600"/>
              </a:spcBef>
              <a:spcAft>
                <a:spcPts val="0"/>
              </a:spcAft>
              <a:buSzPts val="1400"/>
              <a:buNone/>
              <a:defRPr/>
            </a:lvl4pPr>
            <a:lvl5pPr lvl="4" rtl="0" algn="r">
              <a:lnSpc>
                <a:spcPct val="100000"/>
              </a:lnSpc>
              <a:spcBef>
                <a:spcPts val="1600"/>
              </a:spcBef>
              <a:spcAft>
                <a:spcPts val="0"/>
              </a:spcAft>
              <a:buSzPts val="1400"/>
              <a:buNone/>
              <a:defRPr/>
            </a:lvl5pPr>
            <a:lvl6pPr lvl="5" rtl="0" algn="r">
              <a:lnSpc>
                <a:spcPct val="100000"/>
              </a:lnSpc>
              <a:spcBef>
                <a:spcPts val="1600"/>
              </a:spcBef>
              <a:spcAft>
                <a:spcPts val="0"/>
              </a:spcAft>
              <a:buSzPts val="1400"/>
              <a:buNone/>
              <a:defRPr/>
            </a:lvl6pPr>
            <a:lvl7pPr lvl="6" rtl="0" algn="r">
              <a:lnSpc>
                <a:spcPct val="100000"/>
              </a:lnSpc>
              <a:spcBef>
                <a:spcPts val="1600"/>
              </a:spcBef>
              <a:spcAft>
                <a:spcPts val="0"/>
              </a:spcAft>
              <a:buSzPts val="1400"/>
              <a:buNone/>
              <a:defRPr/>
            </a:lvl7pPr>
            <a:lvl8pPr lvl="7" rtl="0" algn="r">
              <a:lnSpc>
                <a:spcPct val="100000"/>
              </a:lnSpc>
              <a:spcBef>
                <a:spcPts val="1600"/>
              </a:spcBef>
              <a:spcAft>
                <a:spcPts val="0"/>
              </a:spcAft>
              <a:buSzPts val="1400"/>
              <a:buNone/>
              <a:defRPr/>
            </a:lvl8pPr>
            <a:lvl9pPr lvl="8" rtl="0" algn="r">
              <a:lnSpc>
                <a:spcPct val="100000"/>
              </a:lnSpc>
              <a:spcBef>
                <a:spcPts val="1600"/>
              </a:spcBef>
              <a:spcAft>
                <a:spcPts val="1600"/>
              </a:spcAft>
              <a:buSzPts val="1400"/>
              <a:buNone/>
              <a:defRPr/>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CUSTOM_11_1_1">
    <p:spTree>
      <p:nvGrpSpPr>
        <p:cNvPr id="2475" name="Shape 2475"/>
        <p:cNvGrpSpPr/>
        <p:nvPr/>
      </p:nvGrpSpPr>
      <p:grpSpPr>
        <a:xfrm>
          <a:off x="0" y="0"/>
          <a:ext cx="0" cy="0"/>
          <a:chOff x="0" y="0"/>
          <a:chExt cx="0" cy="0"/>
        </a:xfrm>
      </p:grpSpPr>
      <p:grpSp>
        <p:nvGrpSpPr>
          <p:cNvPr id="2476" name="Google Shape;2476;p32"/>
          <p:cNvGrpSpPr/>
          <p:nvPr/>
        </p:nvGrpSpPr>
        <p:grpSpPr>
          <a:xfrm>
            <a:off x="-104255" y="580342"/>
            <a:ext cx="6803710" cy="3944831"/>
            <a:chOff x="1057550" y="799600"/>
            <a:chExt cx="5674961" cy="3454923"/>
          </a:xfrm>
        </p:grpSpPr>
        <p:sp>
          <p:nvSpPr>
            <p:cNvPr id="2477" name="Google Shape;2477;p32"/>
            <p:cNvSpPr/>
            <p:nvPr/>
          </p:nvSpPr>
          <p:spPr>
            <a:xfrm>
              <a:off x="5111574" y="2690912"/>
              <a:ext cx="251133" cy="1496405"/>
            </a:xfrm>
            <a:custGeom>
              <a:rect b="b" l="l" r="r" t="t"/>
              <a:pathLst>
                <a:path extrusionOk="0" h="17280" w="2900">
                  <a:moveTo>
                    <a:pt x="2900" y="0"/>
                  </a:moveTo>
                  <a:lnTo>
                    <a:pt x="2900" y="0"/>
                  </a:lnTo>
                  <a:cubicBezTo>
                    <a:pt x="2900" y="1"/>
                    <a:pt x="2032" y="1347"/>
                    <a:pt x="1644" y="2854"/>
                  </a:cubicBezTo>
                  <a:cubicBezTo>
                    <a:pt x="1325" y="4155"/>
                    <a:pt x="1188" y="4771"/>
                    <a:pt x="1096" y="5684"/>
                  </a:cubicBezTo>
                  <a:cubicBezTo>
                    <a:pt x="868" y="3584"/>
                    <a:pt x="1" y="1804"/>
                    <a:pt x="1" y="1804"/>
                  </a:cubicBezTo>
                  <a:lnTo>
                    <a:pt x="1" y="1804"/>
                  </a:lnTo>
                  <a:cubicBezTo>
                    <a:pt x="1" y="1804"/>
                    <a:pt x="1051" y="7236"/>
                    <a:pt x="663" y="11938"/>
                  </a:cubicBezTo>
                  <a:cubicBezTo>
                    <a:pt x="298" y="16663"/>
                    <a:pt x="24" y="17256"/>
                    <a:pt x="24" y="17256"/>
                  </a:cubicBezTo>
                  <a:lnTo>
                    <a:pt x="2169" y="17279"/>
                  </a:lnTo>
                  <a:cubicBezTo>
                    <a:pt x="2169" y="17279"/>
                    <a:pt x="1941" y="15727"/>
                    <a:pt x="1690" y="11367"/>
                  </a:cubicBezTo>
                  <a:cubicBezTo>
                    <a:pt x="1553" y="8994"/>
                    <a:pt x="1530" y="6483"/>
                    <a:pt x="1873" y="4200"/>
                  </a:cubicBezTo>
                  <a:cubicBezTo>
                    <a:pt x="2169" y="2352"/>
                    <a:pt x="2900" y="1"/>
                    <a:pt x="2900"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32"/>
            <p:cNvSpPr/>
            <p:nvPr/>
          </p:nvSpPr>
          <p:spPr>
            <a:xfrm>
              <a:off x="4230001" y="995659"/>
              <a:ext cx="1871978" cy="1942469"/>
            </a:xfrm>
            <a:custGeom>
              <a:rect b="b" l="l" r="r" t="t"/>
              <a:pathLst>
                <a:path extrusionOk="0" h="22431" w="21617">
                  <a:moveTo>
                    <a:pt x="11587" y="1"/>
                  </a:moveTo>
                  <a:cubicBezTo>
                    <a:pt x="11017" y="1"/>
                    <a:pt x="10432" y="170"/>
                    <a:pt x="9930" y="540"/>
                  </a:cubicBezTo>
                  <a:cubicBezTo>
                    <a:pt x="8834" y="1339"/>
                    <a:pt x="8720" y="3188"/>
                    <a:pt x="8720" y="3188"/>
                  </a:cubicBezTo>
                  <a:cubicBezTo>
                    <a:pt x="8720" y="3188"/>
                    <a:pt x="8424" y="3084"/>
                    <a:pt x="7950" y="3084"/>
                  </a:cubicBezTo>
                  <a:cubicBezTo>
                    <a:pt x="7129" y="3084"/>
                    <a:pt x="5772" y="3397"/>
                    <a:pt x="4497" y="5105"/>
                  </a:cubicBezTo>
                  <a:cubicBezTo>
                    <a:pt x="2489" y="7821"/>
                    <a:pt x="4246" y="11725"/>
                    <a:pt x="4246" y="11725"/>
                  </a:cubicBezTo>
                  <a:cubicBezTo>
                    <a:pt x="4246" y="11725"/>
                    <a:pt x="3265" y="11725"/>
                    <a:pt x="2466" y="12501"/>
                  </a:cubicBezTo>
                  <a:cubicBezTo>
                    <a:pt x="1644" y="13254"/>
                    <a:pt x="1" y="16518"/>
                    <a:pt x="2169" y="19805"/>
                  </a:cubicBezTo>
                  <a:cubicBezTo>
                    <a:pt x="3207" y="21389"/>
                    <a:pt x="4563" y="21802"/>
                    <a:pt x="5696" y="21802"/>
                  </a:cubicBezTo>
                  <a:cubicBezTo>
                    <a:pt x="6930" y="21802"/>
                    <a:pt x="7898" y="21311"/>
                    <a:pt x="7898" y="21311"/>
                  </a:cubicBezTo>
                  <a:cubicBezTo>
                    <a:pt x="8624" y="22154"/>
                    <a:pt x="9349" y="22431"/>
                    <a:pt x="9990" y="22431"/>
                  </a:cubicBezTo>
                  <a:cubicBezTo>
                    <a:pt x="11224" y="22431"/>
                    <a:pt x="12144" y="21402"/>
                    <a:pt x="12144" y="21402"/>
                  </a:cubicBezTo>
                  <a:cubicBezTo>
                    <a:pt x="12962" y="21829"/>
                    <a:pt x="13864" y="22041"/>
                    <a:pt x="14745" y="22041"/>
                  </a:cubicBezTo>
                  <a:cubicBezTo>
                    <a:pt x="16642" y="22041"/>
                    <a:pt x="18436" y="21060"/>
                    <a:pt x="19060" y="19143"/>
                  </a:cubicBezTo>
                  <a:cubicBezTo>
                    <a:pt x="19973" y="16335"/>
                    <a:pt x="18398" y="13368"/>
                    <a:pt x="18398" y="13368"/>
                  </a:cubicBezTo>
                  <a:cubicBezTo>
                    <a:pt x="18398" y="13368"/>
                    <a:pt x="21525" y="12546"/>
                    <a:pt x="21571" y="10446"/>
                  </a:cubicBezTo>
                  <a:cubicBezTo>
                    <a:pt x="21616" y="8369"/>
                    <a:pt x="19357" y="8369"/>
                    <a:pt x="19357" y="8369"/>
                  </a:cubicBezTo>
                  <a:cubicBezTo>
                    <a:pt x="19357" y="8369"/>
                    <a:pt x="19699" y="7821"/>
                    <a:pt x="19927" y="7045"/>
                  </a:cubicBezTo>
                  <a:cubicBezTo>
                    <a:pt x="20178" y="6269"/>
                    <a:pt x="20315" y="3850"/>
                    <a:pt x="18193" y="2914"/>
                  </a:cubicBezTo>
                  <a:cubicBezTo>
                    <a:pt x="17695" y="2695"/>
                    <a:pt x="17212" y="2611"/>
                    <a:pt x="16763" y="2611"/>
                  </a:cubicBezTo>
                  <a:cubicBezTo>
                    <a:pt x="15295" y="2611"/>
                    <a:pt x="14198" y="3507"/>
                    <a:pt x="14198" y="3507"/>
                  </a:cubicBezTo>
                  <a:cubicBezTo>
                    <a:pt x="14198" y="3507"/>
                    <a:pt x="14609" y="2435"/>
                    <a:pt x="13810" y="1156"/>
                  </a:cubicBezTo>
                  <a:cubicBezTo>
                    <a:pt x="13362" y="428"/>
                    <a:pt x="12492" y="1"/>
                    <a:pt x="11587"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32"/>
            <p:cNvSpPr/>
            <p:nvPr/>
          </p:nvSpPr>
          <p:spPr>
            <a:xfrm>
              <a:off x="3204154" y="3254235"/>
              <a:ext cx="177958" cy="1000288"/>
            </a:xfrm>
            <a:custGeom>
              <a:rect b="b" l="l" r="r" t="t"/>
              <a:pathLst>
                <a:path extrusionOk="0" h="11551" w="2055">
                  <a:moveTo>
                    <a:pt x="2055" y="1"/>
                  </a:moveTo>
                  <a:cubicBezTo>
                    <a:pt x="2055" y="1"/>
                    <a:pt x="1416" y="914"/>
                    <a:pt x="1165" y="1918"/>
                  </a:cubicBezTo>
                  <a:cubicBezTo>
                    <a:pt x="936" y="2785"/>
                    <a:pt x="822" y="3196"/>
                    <a:pt x="754" y="3790"/>
                  </a:cubicBezTo>
                  <a:cubicBezTo>
                    <a:pt x="594" y="2397"/>
                    <a:pt x="1" y="1211"/>
                    <a:pt x="0" y="1210"/>
                  </a:cubicBezTo>
                  <a:lnTo>
                    <a:pt x="0" y="1210"/>
                  </a:lnTo>
                  <a:cubicBezTo>
                    <a:pt x="0" y="1211"/>
                    <a:pt x="731" y="4840"/>
                    <a:pt x="457" y="7990"/>
                  </a:cubicBezTo>
                  <a:cubicBezTo>
                    <a:pt x="183" y="11139"/>
                    <a:pt x="0" y="11550"/>
                    <a:pt x="0" y="11550"/>
                  </a:cubicBezTo>
                  <a:lnTo>
                    <a:pt x="1507" y="11550"/>
                  </a:lnTo>
                  <a:cubicBezTo>
                    <a:pt x="1507" y="11550"/>
                    <a:pt x="1370" y="10523"/>
                    <a:pt x="1187" y="7624"/>
                  </a:cubicBezTo>
                  <a:cubicBezTo>
                    <a:pt x="1073" y="6004"/>
                    <a:pt x="1073" y="4337"/>
                    <a:pt x="1324" y="2808"/>
                  </a:cubicBezTo>
                  <a:cubicBezTo>
                    <a:pt x="1530" y="1576"/>
                    <a:pt x="2055" y="1"/>
                    <a:pt x="2055"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32"/>
            <p:cNvSpPr/>
            <p:nvPr/>
          </p:nvSpPr>
          <p:spPr>
            <a:xfrm>
              <a:off x="2579519" y="2120487"/>
              <a:ext cx="1324422" cy="1299482"/>
            </a:xfrm>
            <a:custGeom>
              <a:rect b="b" l="l" r="r" t="t"/>
              <a:pathLst>
                <a:path extrusionOk="0" h="15006" w="15294">
                  <a:moveTo>
                    <a:pt x="8180" y="1"/>
                  </a:moveTo>
                  <a:cubicBezTo>
                    <a:pt x="7778" y="1"/>
                    <a:pt x="7366" y="111"/>
                    <a:pt x="7008" y="356"/>
                  </a:cubicBezTo>
                  <a:cubicBezTo>
                    <a:pt x="6232" y="881"/>
                    <a:pt x="6163" y="2137"/>
                    <a:pt x="6163" y="2137"/>
                  </a:cubicBezTo>
                  <a:cubicBezTo>
                    <a:pt x="6163" y="2137"/>
                    <a:pt x="5950" y="2065"/>
                    <a:pt x="5610" y="2065"/>
                  </a:cubicBezTo>
                  <a:cubicBezTo>
                    <a:pt x="5026" y="2065"/>
                    <a:pt x="4068" y="2275"/>
                    <a:pt x="3173" y="3415"/>
                  </a:cubicBezTo>
                  <a:cubicBezTo>
                    <a:pt x="1758" y="5218"/>
                    <a:pt x="2991" y="7843"/>
                    <a:pt x="2991" y="7843"/>
                  </a:cubicBezTo>
                  <a:cubicBezTo>
                    <a:pt x="2991" y="7843"/>
                    <a:pt x="2306" y="7843"/>
                    <a:pt x="1735" y="8345"/>
                  </a:cubicBezTo>
                  <a:cubicBezTo>
                    <a:pt x="1142" y="8870"/>
                    <a:pt x="1" y="11038"/>
                    <a:pt x="1530" y="13252"/>
                  </a:cubicBezTo>
                  <a:cubicBezTo>
                    <a:pt x="2261" y="14310"/>
                    <a:pt x="3221" y="14587"/>
                    <a:pt x="4024" y="14587"/>
                  </a:cubicBezTo>
                  <a:cubicBezTo>
                    <a:pt x="4902" y="14587"/>
                    <a:pt x="5593" y="14257"/>
                    <a:pt x="5593" y="14257"/>
                  </a:cubicBezTo>
                  <a:cubicBezTo>
                    <a:pt x="6102" y="14820"/>
                    <a:pt x="6613" y="15005"/>
                    <a:pt x="7065" y="15005"/>
                  </a:cubicBezTo>
                  <a:cubicBezTo>
                    <a:pt x="7932" y="15005"/>
                    <a:pt x="8583" y="14325"/>
                    <a:pt x="8583" y="14325"/>
                  </a:cubicBezTo>
                  <a:cubicBezTo>
                    <a:pt x="9169" y="14607"/>
                    <a:pt x="9812" y="14747"/>
                    <a:pt x="10438" y="14747"/>
                  </a:cubicBezTo>
                  <a:cubicBezTo>
                    <a:pt x="11787" y="14747"/>
                    <a:pt x="13054" y="14097"/>
                    <a:pt x="13490" y="12819"/>
                  </a:cubicBezTo>
                  <a:cubicBezTo>
                    <a:pt x="14129" y="10924"/>
                    <a:pt x="13011" y="8938"/>
                    <a:pt x="13011" y="8938"/>
                  </a:cubicBezTo>
                  <a:cubicBezTo>
                    <a:pt x="13011" y="8938"/>
                    <a:pt x="15225" y="8391"/>
                    <a:pt x="15271" y="6998"/>
                  </a:cubicBezTo>
                  <a:cubicBezTo>
                    <a:pt x="15294" y="5583"/>
                    <a:pt x="13696" y="5583"/>
                    <a:pt x="13696" y="5583"/>
                  </a:cubicBezTo>
                  <a:cubicBezTo>
                    <a:pt x="13696" y="5583"/>
                    <a:pt x="13924" y="5218"/>
                    <a:pt x="14107" y="4716"/>
                  </a:cubicBezTo>
                  <a:cubicBezTo>
                    <a:pt x="14266" y="4191"/>
                    <a:pt x="14381" y="2570"/>
                    <a:pt x="12874" y="1954"/>
                  </a:cubicBezTo>
                  <a:cubicBezTo>
                    <a:pt x="12517" y="1802"/>
                    <a:pt x="12169" y="1744"/>
                    <a:pt x="11848" y="1744"/>
                  </a:cubicBezTo>
                  <a:cubicBezTo>
                    <a:pt x="10814" y="1744"/>
                    <a:pt x="10044" y="2342"/>
                    <a:pt x="10044" y="2342"/>
                  </a:cubicBezTo>
                  <a:cubicBezTo>
                    <a:pt x="10044" y="2342"/>
                    <a:pt x="10340" y="1634"/>
                    <a:pt x="9770" y="767"/>
                  </a:cubicBezTo>
                  <a:cubicBezTo>
                    <a:pt x="9446" y="288"/>
                    <a:pt x="8827" y="1"/>
                    <a:pt x="8180"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32"/>
            <p:cNvSpPr/>
            <p:nvPr/>
          </p:nvSpPr>
          <p:spPr>
            <a:xfrm>
              <a:off x="2032043" y="2635575"/>
              <a:ext cx="276766" cy="1618940"/>
            </a:xfrm>
            <a:custGeom>
              <a:rect b="b" l="l" r="r" t="t"/>
              <a:pathLst>
                <a:path extrusionOk="0" h="18695" w="3196">
                  <a:moveTo>
                    <a:pt x="3196" y="0"/>
                  </a:moveTo>
                  <a:cubicBezTo>
                    <a:pt x="3195" y="1"/>
                    <a:pt x="2237" y="1461"/>
                    <a:pt x="1826" y="3105"/>
                  </a:cubicBezTo>
                  <a:cubicBezTo>
                    <a:pt x="1461" y="4497"/>
                    <a:pt x="1301" y="5159"/>
                    <a:pt x="1187" y="6140"/>
                  </a:cubicBezTo>
                  <a:cubicBezTo>
                    <a:pt x="936" y="3858"/>
                    <a:pt x="0" y="1964"/>
                    <a:pt x="0" y="1963"/>
                  </a:cubicBezTo>
                  <a:lnTo>
                    <a:pt x="0" y="1963"/>
                  </a:lnTo>
                  <a:cubicBezTo>
                    <a:pt x="0" y="1964"/>
                    <a:pt x="1164" y="7830"/>
                    <a:pt x="730" y="12942"/>
                  </a:cubicBezTo>
                  <a:cubicBezTo>
                    <a:pt x="297" y="18032"/>
                    <a:pt x="23" y="18694"/>
                    <a:pt x="23" y="18694"/>
                  </a:cubicBezTo>
                  <a:lnTo>
                    <a:pt x="2374" y="18694"/>
                  </a:lnTo>
                  <a:cubicBezTo>
                    <a:pt x="2374" y="18694"/>
                    <a:pt x="2146" y="17028"/>
                    <a:pt x="1849" y="12326"/>
                  </a:cubicBezTo>
                  <a:cubicBezTo>
                    <a:pt x="1689" y="9724"/>
                    <a:pt x="1666" y="7031"/>
                    <a:pt x="2077" y="4543"/>
                  </a:cubicBezTo>
                  <a:cubicBezTo>
                    <a:pt x="2374" y="2534"/>
                    <a:pt x="3195" y="1"/>
                    <a:pt x="3196"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32"/>
            <p:cNvSpPr/>
            <p:nvPr/>
          </p:nvSpPr>
          <p:spPr>
            <a:xfrm>
              <a:off x="1057550" y="799600"/>
              <a:ext cx="2067602" cy="2103540"/>
            </a:xfrm>
            <a:custGeom>
              <a:rect b="b" l="l" r="r" t="t"/>
              <a:pathLst>
                <a:path extrusionOk="0" h="24291" w="23876">
                  <a:moveTo>
                    <a:pt x="12789" y="1"/>
                  </a:moveTo>
                  <a:cubicBezTo>
                    <a:pt x="12158" y="1"/>
                    <a:pt x="11511" y="185"/>
                    <a:pt x="10956" y="590"/>
                  </a:cubicBezTo>
                  <a:cubicBezTo>
                    <a:pt x="9747" y="1435"/>
                    <a:pt x="9632" y="3443"/>
                    <a:pt x="9632" y="3443"/>
                  </a:cubicBezTo>
                  <a:cubicBezTo>
                    <a:pt x="9632" y="3443"/>
                    <a:pt x="9313" y="3337"/>
                    <a:pt x="8801" y="3337"/>
                  </a:cubicBezTo>
                  <a:cubicBezTo>
                    <a:pt x="7890" y="3337"/>
                    <a:pt x="6370" y="3673"/>
                    <a:pt x="4953" y="5543"/>
                  </a:cubicBezTo>
                  <a:cubicBezTo>
                    <a:pt x="2739" y="8465"/>
                    <a:pt x="4679" y="12688"/>
                    <a:pt x="4679" y="12688"/>
                  </a:cubicBezTo>
                  <a:cubicBezTo>
                    <a:pt x="4679" y="12688"/>
                    <a:pt x="3607" y="12688"/>
                    <a:pt x="2716" y="13532"/>
                  </a:cubicBezTo>
                  <a:cubicBezTo>
                    <a:pt x="1803" y="14354"/>
                    <a:pt x="0" y="17892"/>
                    <a:pt x="2397" y="21452"/>
                  </a:cubicBezTo>
                  <a:cubicBezTo>
                    <a:pt x="3540" y="23163"/>
                    <a:pt x="5032" y="23610"/>
                    <a:pt x="6280" y="23610"/>
                  </a:cubicBezTo>
                  <a:cubicBezTo>
                    <a:pt x="7646" y="23610"/>
                    <a:pt x="8719" y="23073"/>
                    <a:pt x="8719" y="23073"/>
                  </a:cubicBezTo>
                  <a:cubicBezTo>
                    <a:pt x="9518" y="23989"/>
                    <a:pt x="10320" y="24290"/>
                    <a:pt x="11028" y="24290"/>
                  </a:cubicBezTo>
                  <a:cubicBezTo>
                    <a:pt x="12384" y="24290"/>
                    <a:pt x="13399" y="23187"/>
                    <a:pt x="13399" y="23187"/>
                  </a:cubicBezTo>
                  <a:cubicBezTo>
                    <a:pt x="14310" y="23643"/>
                    <a:pt x="15311" y="23869"/>
                    <a:pt x="16286" y="23869"/>
                  </a:cubicBezTo>
                  <a:cubicBezTo>
                    <a:pt x="18385" y="23869"/>
                    <a:pt x="20359" y="22818"/>
                    <a:pt x="21045" y="20745"/>
                  </a:cubicBezTo>
                  <a:cubicBezTo>
                    <a:pt x="22072" y="17709"/>
                    <a:pt x="20315" y="14491"/>
                    <a:pt x="20315" y="14491"/>
                  </a:cubicBezTo>
                  <a:cubicBezTo>
                    <a:pt x="20315" y="14491"/>
                    <a:pt x="23761" y="13578"/>
                    <a:pt x="23830" y="11318"/>
                  </a:cubicBezTo>
                  <a:cubicBezTo>
                    <a:pt x="23875" y="9058"/>
                    <a:pt x="21365" y="9058"/>
                    <a:pt x="21365" y="9058"/>
                  </a:cubicBezTo>
                  <a:cubicBezTo>
                    <a:pt x="21365" y="9058"/>
                    <a:pt x="21753" y="8465"/>
                    <a:pt x="22004" y="7620"/>
                  </a:cubicBezTo>
                  <a:cubicBezTo>
                    <a:pt x="22278" y="6799"/>
                    <a:pt x="22437" y="4174"/>
                    <a:pt x="20109" y="3147"/>
                  </a:cubicBezTo>
                  <a:cubicBezTo>
                    <a:pt x="19565" y="2914"/>
                    <a:pt x="19035" y="2825"/>
                    <a:pt x="18542" y="2825"/>
                  </a:cubicBezTo>
                  <a:cubicBezTo>
                    <a:pt x="16908" y="2825"/>
                    <a:pt x="15681" y="3809"/>
                    <a:pt x="15681" y="3809"/>
                  </a:cubicBezTo>
                  <a:cubicBezTo>
                    <a:pt x="15681" y="3809"/>
                    <a:pt x="16138" y="2644"/>
                    <a:pt x="15247" y="1252"/>
                  </a:cubicBezTo>
                  <a:cubicBezTo>
                    <a:pt x="14757" y="467"/>
                    <a:pt x="13793" y="1"/>
                    <a:pt x="12789"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32"/>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32"/>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85" name="Google Shape;2485;p32"/>
          <p:cNvSpPr/>
          <p:nvPr/>
        </p:nvSpPr>
        <p:spPr>
          <a:xfrm>
            <a:off x="3555975" y="4121878"/>
            <a:ext cx="1346171" cy="403295"/>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86" name="Google Shape;2486;p32"/>
          <p:cNvGrpSpPr/>
          <p:nvPr/>
        </p:nvGrpSpPr>
        <p:grpSpPr>
          <a:xfrm flipH="1">
            <a:off x="-32638" y="4342881"/>
            <a:ext cx="9209282" cy="850165"/>
            <a:chOff x="-65250" y="4195449"/>
            <a:chExt cx="9209282" cy="989254"/>
          </a:xfrm>
        </p:grpSpPr>
        <p:sp>
          <p:nvSpPr>
            <p:cNvPr id="2487" name="Google Shape;2487;p32"/>
            <p:cNvSpPr/>
            <p:nvPr/>
          </p:nvSpPr>
          <p:spPr>
            <a:xfrm>
              <a:off x="-65250" y="4195449"/>
              <a:ext cx="9209282" cy="941279"/>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32"/>
            <p:cNvSpPr/>
            <p:nvPr/>
          </p:nvSpPr>
          <p:spPr>
            <a:xfrm>
              <a:off x="-65250" y="4243424"/>
              <a:ext cx="9209282" cy="941279"/>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89" name="Google Shape;2489;p32"/>
          <p:cNvSpPr/>
          <p:nvPr/>
        </p:nvSpPr>
        <p:spPr>
          <a:xfrm>
            <a:off x="1734515" y="4604095"/>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90" name="Google Shape;2490;p32"/>
          <p:cNvGrpSpPr/>
          <p:nvPr/>
        </p:nvGrpSpPr>
        <p:grpSpPr>
          <a:xfrm>
            <a:off x="6594819" y="-739647"/>
            <a:ext cx="3642618" cy="5587341"/>
            <a:chOff x="6929894" y="-443897"/>
            <a:chExt cx="3642618" cy="5587341"/>
          </a:xfrm>
        </p:grpSpPr>
        <p:grpSp>
          <p:nvGrpSpPr>
            <p:cNvPr id="2491" name="Google Shape;2491;p32"/>
            <p:cNvGrpSpPr/>
            <p:nvPr/>
          </p:nvGrpSpPr>
          <p:grpSpPr>
            <a:xfrm>
              <a:off x="6929894" y="-443897"/>
              <a:ext cx="3642618" cy="5587341"/>
              <a:chOff x="6023750" y="837325"/>
              <a:chExt cx="946700" cy="1452125"/>
            </a:xfrm>
          </p:grpSpPr>
          <p:sp>
            <p:nvSpPr>
              <p:cNvPr id="2492" name="Google Shape;2492;p32"/>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32"/>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32"/>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32"/>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32"/>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32"/>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32"/>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32"/>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32"/>
              <p:cNvSpPr/>
              <p:nvPr/>
            </p:nvSpPr>
            <p:spPr>
              <a:xfrm>
                <a:off x="6268000" y="1538475"/>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32"/>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32"/>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32"/>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32"/>
              <p:cNvSpPr/>
              <p:nvPr/>
            </p:nvSpPr>
            <p:spPr>
              <a:xfrm>
                <a:off x="6307350" y="1555025"/>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32"/>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32"/>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32"/>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32"/>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32"/>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32"/>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32"/>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32"/>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32"/>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32"/>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5" name="Google Shape;2515;p32"/>
            <p:cNvGrpSpPr/>
            <p:nvPr/>
          </p:nvGrpSpPr>
          <p:grpSpPr>
            <a:xfrm>
              <a:off x="8101470" y="580345"/>
              <a:ext cx="329435" cy="403294"/>
              <a:chOff x="2475700" y="1365050"/>
              <a:chExt cx="230600" cy="282300"/>
            </a:xfrm>
          </p:grpSpPr>
          <p:sp>
            <p:nvSpPr>
              <p:cNvPr id="2516" name="Google Shape;2516;p32"/>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32"/>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32"/>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32"/>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32"/>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32"/>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2" name="Google Shape;2522;p32"/>
            <p:cNvGrpSpPr/>
            <p:nvPr/>
          </p:nvGrpSpPr>
          <p:grpSpPr>
            <a:xfrm rot="-1062645">
              <a:off x="8696569" y="410430"/>
              <a:ext cx="329437" cy="403297"/>
              <a:chOff x="2475700" y="1365050"/>
              <a:chExt cx="230600" cy="282300"/>
            </a:xfrm>
          </p:grpSpPr>
          <p:sp>
            <p:nvSpPr>
              <p:cNvPr id="2523" name="Google Shape;2523;p32"/>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32"/>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32"/>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32"/>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32"/>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32"/>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29" name="Google Shape;2529;p32"/>
          <p:cNvGrpSpPr/>
          <p:nvPr/>
        </p:nvGrpSpPr>
        <p:grpSpPr>
          <a:xfrm rot="1843445">
            <a:off x="5244764" y="4237638"/>
            <a:ext cx="260929" cy="319400"/>
            <a:chOff x="2475700" y="1365050"/>
            <a:chExt cx="230600" cy="282300"/>
          </a:xfrm>
        </p:grpSpPr>
        <p:sp>
          <p:nvSpPr>
            <p:cNvPr id="2530" name="Google Shape;2530;p32"/>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32"/>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32"/>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32"/>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32"/>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32"/>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6" name="Google Shape;2536;p32"/>
          <p:cNvGrpSpPr/>
          <p:nvPr/>
        </p:nvGrpSpPr>
        <p:grpSpPr>
          <a:xfrm rot="-1848780">
            <a:off x="375262" y="4344073"/>
            <a:ext cx="324671" cy="397427"/>
            <a:chOff x="2475700" y="1365050"/>
            <a:chExt cx="230600" cy="282300"/>
          </a:xfrm>
        </p:grpSpPr>
        <p:sp>
          <p:nvSpPr>
            <p:cNvPr id="2537" name="Google Shape;2537;p32"/>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32"/>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32"/>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32"/>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32"/>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32"/>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43" name="Google Shape;2543;p32"/>
          <p:cNvSpPr txBox="1"/>
          <p:nvPr>
            <p:ph type="title"/>
          </p:nvPr>
        </p:nvSpPr>
        <p:spPr>
          <a:xfrm>
            <a:off x="713100" y="1786975"/>
            <a:ext cx="2979300" cy="1517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600"/>
              <a:buNone/>
              <a:defRPr sz="5000">
                <a:solidFill>
                  <a:schemeClr val="lt1"/>
                </a:solidFill>
              </a:defRPr>
            </a:lvl1pPr>
            <a:lvl2pPr lvl="1" rtl="0" algn="r">
              <a:spcBef>
                <a:spcPts val="0"/>
              </a:spcBef>
              <a:spcAft>
                <a:spcPts val="0"/>
              </a:spcAft>
              <a:buSzPts val="3600"/>
              <a:buNone/>
              <a:defRPr sz="3600"/>
            </a:lvl2pPr>
            <a:lvl3pPr lvl="2" rtl="0" algn="r">
              <a:spcBef>
                <a:spcPts val="0"/>
              </a:spcBef>
              <a:spcAft>
                <a:spcPts val="0"/>
              </a:spcAft>
              <a:buSzPts val="3600"/>
              <a:buNone/>
              <a:defRPr sz="3600"/>
            </a:lvl3pPr>
            <a:lvl4pPr lvl="3" rtl="0" algn="r">
              <a:spcBef>
                <a:spcPts val="0"/>
              </a:spcBef>
              <a:spcAft>
                <a:spcPts val="0"/>
              </a:spcAft>
              <a:buSzPts val="3600"/>
              <a:buNone/>
              <a:defRPr sz="3600"/>
            </a:lvl4pPr>
            <a:lvl5pPr lvl="4" rtl="0" algn="r">
              <a:spcBef>
                <a:spcPts val="0"/>
              </a:spcBef>
              <a:spcAft>
                <a:spcPts val="0"/>
              </a:spcAft>
              <a:buSzPts val="3600"/>
              <a:buNone/>
              <a:defRPr sz="3600"/>
            </a:lvl5pPr>
            <a:lvl6pPr lvl="5" rtl="0" algn="r">
              <a:spcBef>
                <a:spcPts val="0"/>
              </a:spcBef>
              <a:spcAft>
                <a:spcPts val="0"/>
              </a:spcAft>
              <a:buSzPts val="3600"/>
              <a:buNone/>
              <a:defRPr sz="3600"/>
            </a:lvl6pPr>
            <a:lvl7pPr lvl="6" rtl="0" algn="r">
              <a:spcBef>
                <a:spcPts val="0"/>
              </a:spcBef>
              <a:spcAft>
                <a:spcPts val="0"/>
              </a:spcAft>
              <a:buSzPts val="3600"/>
              <a:buNone/>
              <a:defRPr sz="3600"/>
            </a:lvl7pPr>
            <a:lvl8pPr lvl="7" rtl="0" algn="r">
              <a:spcBef>
                <a:spcPts val="0"/>
              </a:spcBef>
              <a:spcAft>
                <a:spcPts val="0"/>
              </a:spcAft>
              <a:buSzPts val="3600"/>
              <a:buNone/>
              <a:defRPr sz="3600"/>
            </a:lvl8pPr>
            <a:lvl9pPr lvl="8" rtl="0" algn="r">
              <a:spcBef>
                <a:spcPts val="0"/>
              </a:spcBef>
              <a:spcAft>
                <a:spcPts val="0"/>
              </a:spcAft>
              <a:buSzPts val="3600"/>
              <a:buNone/>
              <a:defRPr sz="3600"/>
            </a:lvl9pPr>
          </a:lstStyle>
          <a:p/>
        </p:txBody>
      </p:sp>
      <p:sp>
        <p:nvSpPr>
          <p:cNvPr id="2544" name="Google Shape;2544;p32"/>
          <p:cNvSpPr txBox="1"/>
          <p:nvPr>
            <p:ph hasCustomPrompt="1" idx="2" type="title"/>
          </p:nvPr>
        </p:nvSpPr>
        <p:spPr>
          <a:xfrm>
            <a:off x="778825" y="835450"/>
            <a:ext cx="1056300" cy="593700"/>
          </a:xfrm>
          <a:prstGeom prst="rect">
            <a:avLst/>
          </a:prstGeom>
        </p:spPr>
        <p:txBody>
          <a:bodyPr anchorCtr="0" anchor="ctr" bIns="91425" lIns="91425" spcFirstLastPara="1" rIns="91425" wrap="square" tIns="91425">
            <a:noAutofit/>
          </a:bodyPr>
          <a:lstStyle>
            <a:lvl1pPr lvl="0" rtl="0">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545" name="Google Shape;2545;p32"/>
          <p:cNvSpPr txBox="1"/>
          <p:nvPr>
            <p:ph idx="1" type="subTitle"/>
          </p:nvPr>
        </p:nvSpPr>
        <p:spPr>
          <a:xfrm>
            <a:off x="713100" y="3304625"/>
            <a:ext cx="2979300" cy="628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r">
              <a:lnSpc>
                <a:spcPct val="100000"/>
              </a:lnSpc>
              <a:spcBef>
                <a:spcPts val="0"/>
              </a:spcBef>
              <a:spcAft>
                <a:spcPts val="0"/>
              </a:spcAft>
              <a:buSzPts val="1400"/>
              <a:buNone/>
              <a:defRPr/>
            </a:lvl2pPr>
            <a:lvl3pPr lvl="2" rtl="0" algn="r">
              <a:lnSpc>
                <a:spcPct val="100000"/>
              </a:lnSpc>
              <a:spcBef>
                <a:spcPts val="1600"/>
              </a:spcBef>
              <a:spcAft>
                <a:spcPts val="0"/>
              </a:spcAft>
              <a:buSzPts val="1400"/>
              <a:buNone/>
              <a:defRPr/>
            </a:lvl3pPr>
            <a:lvl4pPr lvl="3" rtl="0" algn="r">
              <a:lnSpc>
                <a:spcPct val="100000"/>
              </a:lnSpc>
              <a:spcBef>
                <a:spcPts val="1600"/>
              </a:spcBef>
              <a:spcAft>
                <a:spcPts val="0"/>
              </a:spcAft>
              <a:buSzPts val="1400"/>
              <a:buNone/>
              <a:defRPr/>
            </a:lvl4pPr>
            <a:lvl5pPr lvl="4" rtl="0" algn="r">
              <a:lnSpc>
                <a:spcPct val="100000"/>
              </a:lnSpc>
              <a:spcBef>
                <a:spcPts val="1600"/>
              </a:spcBef>
              <a:spcAft>
                <a:spcPts val="0"/>
              </a:spcAft>
              <a:buSzPts val="1400"/>
              <a:buNone/>
              <a:defRPr/>
            </a:lvl5pPr>
            <a:lvl6pPr lvl="5" rtl="0" algn="r">
              <a:lnSpc>
                <a:spcPct val="100000"/>
              </a:lnSpc>
              <a:spcBef>
                <a:spcPts val="1600"/>
              </a:spcBef>
              <a:spcAft>
                <a:spcPts val="0"/>
              </a:spcAft>
              <a:buSzPts val="1400"/>
              <a:buNone/>
              <a:defRPr/>
            </a:lvl6pPr>
            <a:lvl7pPr lvl="6" rtl="0" algn="r">
              <a:lnSpc>
                <a:spcPct val="100000"/>
              </a:lnSpc>
              <a:spcBef>
                <a:spcPts val="1600"/>
              </a:spcBef>
              <a:spcAft>
                <a:spcPts val="0"/>
              </a:spcAft>
              <a:buSzPts val="1400"/>
              <a:buNone/>
              <a:defRPr/>
            </a:lvl7pPr>
            <a:lvl8pPr lvl="7" rtl="0" algn="r">
              <a:lnSpc>
                <a:spcPct val="100000"/>
              </a:lnSpc>
              <a:spcBef>
                <a:spcPts val="1600"/>
              </a:spcBef>
              <a:spcAft>
                <a:spcPts val="0"/>
              </a:spcAft>
              <a:buSzPts val="1400"/>
              <a:buNone/>
              <a:defRPr/>
            </a:lvl8pPr>
            <a:lvl9pPr lvl="8" rtl="0" algn="r">
              <a:lnSpc>
                <a:spcPct val="100000"/>
              </a:lnSpc>
              <a:spcBef>
                <a:spcPts val="1600"/>
              </a:spcBef>
              <a:spcAft>
                <a:spcPts val="1600"/>
              </a:spcAft>
              <a:buSzPts val="1400"/>
              <a:buNone/>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4">
  <p:cSld name="CUSTOM_11_1_1_1">
    <p:spTree>
      <p:nvGrpSpPr>
        <p:cNvPr id="2546" name="Shape 2546"/>
        <p:cNvGrpSpPr/>
        <p:nvPr/>
      </p:nvGrpSpPr>
      <p:grpSpPr>
        <a:xfrm>
          <a:off x="0" y="0"/>
          <a:ext cx="0" cy="0"/>
          <a:chOff x="0" y="0"/>
          <a:chExt cx="0" cy="0"/>
        </a:xfrm>
      </p:grpSpPr>
      <p:grpSp>
        <p:nvGrpSpPr>
          <p:cNvPr id="2547" name="Google Shape;2547;p33"/>
          <p:cNvGrpSpPr/>
          <p:nvPr/>
        </p:nvGrpSpPr>
        <p:grpSpPr>
          <a:xfrm>
            <a:off x="1757670" y="599329"/>
            <a:ext cx="6803710" cy="3944831"/>
            <a:chOff x="1057550" y="799600"/>
            <a:chExt cx="5674961" cy="3454923"/>
          </a:xfrm>
        </p:grpSpPr>
        <p:sp>
          <p:nvSpPr>
            <p:cNvPr id="2548" name="Google Shape;2548;p33"/>
            <p:cNvSpPr/>
            <p:nvPr/>
          </p:nvSpPr>
          <p:spPr>
            <a:xfrm>
              <a:off x="5111574" y="2690912"/>
              <a:ext cx="251133" cy="1496405"/>
            </a:xfrm>
            <a:custGeom>
              <a:rect b="b" l="l" r="r" t="t"/>
              <a:pathLst>
                <a:path extrusionOk="0" h="17280" w="2900">
                  <a:moveTo>
                    <a:pt x="2900" y="0"/>
                  </a:moveTo>
                  <a:lnTo>
                    <a:pt x="2900" y="0"/>
                  </a:lnTo>
                  <a:cubicBezTo>
                    <a:pt x="2900" y="1"/>
                    <a:pt x="2032" y="1347"/>
                    <a:pt x="1644" y="2854"/>
                  </a:cubicBezTo>
                  <a:cubicBezTo>
                    <a:pt x="1325" y="4155"/>
                    <a:pt x="1188" y="4771"/>
                    <a:pt x="1096" y="5684"/>
                  </a:cubicBezTo>
                  <a:cubicBezTo>
                    <a:pt x="868" y="3584"/>
                    <a:pt x="1" y="1804"/>
                    <a:pt x="1" y="1804"/>
                  </a:cubicBezTo>
                  <a:lnTo>
                    <a:pt x="1" y="1804"/>
                  </a:lnTo>
                  <a:cubicBezTo>
                    <a:pt x="1" y="1804"/>
                    <a:pt x="1051" y="7236"/>
                    <a:pt x="663" y="11938"/>
                  </a:cubicBezTo>
                  <a:cubicBezTo>
                    <a:pt x="298" y="16663"/>
                    <a:pt x="24" y="17256"/>
                    <a:pt x="24" y="17256"/>
                  </a:cubicBezTo>
                  <a:lnTo>
                    <a:pt x="2169" y="17279"/>
                  </a:lnTo>
                  <a:cubicBezTo>
                    <a:pt x="2169" y="17279"/>
                    <a:pt x="1941" y="15727"/>
                    <a:pt x="1690" y="11367"/>
                  </a:cubicBezTo>
                  <a:cubicBezTo>
                    <a:pt x="1553" y="8994"/>
                    <a:pt x="1530" y="6483"/>
                    <a:pt x="1873" y="4200"/>
                  </a:cubicBezTo>
                  <a:cubicBezTo>
                    <a:pt x="2169" y="2352"/>
                    <a:pt x="2900" y="1"/>
                    <a:pt x="2900"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33"/>
            <p:cNvSpPr/>
            <p:nvPr/>
          </p:nvSpPr>
          <p:spPr>
            <a:xfrm>
              <a:off x="4230001" y="995659"/>
              <a:ext cx="1871978" cy="1942469"/>
            </a:xfrm>
            <a:custGeom>
              <a:rect b="b" l="l" r="r" t="t"/>
              <a:pathLst>
                <a:path extrusionOk="0" h="22431" w="21617">
                  <a:moveTo>
                    <a:pt x="11587" y="1"/>
                  </a:moveTo>
                  <a:cubicBezTo>
                    <a:pt x="11017" y="1"/>
                    <a:pt x="10432" y="170"/>
                    <a:pt x="9930" y="540"/>
                  </a:cubicBezTo>
                  <a:cubicBezTo>
                    <a:pt x="8834" y="1339"/>
                    <a:pt x="8720" y="3188"/>
                    <a:pt x="8720" y="3188"/>
                  </a:cubicBezTo>
                  <a:cubicBezTo>
                    <a:pt x="8720" y="3188"/>
                    <a:pt x="8424" y="3084"/>
                    <a:pt x="7950" y="3084"/>
                  </a:cubicBezTo>
                  <a:cubicBezTo>
                    <a:pt x="7129" y="3084"/>
                    <a:pt x="5772" y="3397"/>
                    <a:pt x="4497" y="5105"/>
                  </a:cubicBezTo>
                  <a:cubicBezTo>
                    <a:pt x="2489" y="7821"/>
                    <a:pt x="4246" y="11725"/>
                    <a:pt x="4246" y="11725"/>
                  </a:cubicBezTo>
                  <a:cubicBezTo>
                    <a:pt x="4246" y="11725"/>
                    <a:pt x="3265" y="11725"/>
                    <a:pt x="2466" y="12501"/>
                  </a:cubicBezTo>
                  <a:cubicBezTo>
                    <a:pt x="1644" y="13254"/>
                    <a:pt x="1" y="16518"/>
                    <a:pt x="2169" y="19805"/>
                  </a:cubicBezTo>
                  <a:cubicBezTo>
                    <a:pt x="3207" y="21389"/>
                    <a:pt x="4563" y="21802"/>
                    <a:pt x="5696" y="21802"/>
                  </a:cubicBezTo>
                  <a:cubicBezTo>
                    <a:pt x="6930" y="21802"/>
                    <a:pt x="7898" y="21311"/>
                    <a:pt x="7898" y="21311"/>
                  </a:cubicBezTo>
                  <a:cubicBezTo>
                    <a:pt x="8624" y="22154"/>
                    <a:pt x="9349" y="22431"/>
                    <a:pt x="9990" y="22431"/>
                  </a:cubicBezTo>
                  <a:cubicBezTo>
                    <a:pt x="11224" y="22431"/>
                    <a:pt x="12144" y="21402"/>
                    <a:pt x="12144" y="21402"/>
                  </a:cubicBezTo>
                  <a:cubicBezTo>
                    <a:pt x="12962" y="21829"/>
                    <a:pt x="13864" y="22041"/>
                    <a:pt x="14745" y="22041"/>
                  </a:cubicBezTo>
                  <a:cubicBezTo>
                    <a:pt x="16642" y="22041"/>
                    <a:pt x="18436" y="21060"/>
                    <a:pt x="19060" y="19143"/>
                  </a:cubicBezTo>
                  <a:cubicBezTo>
                    <a:pt x="19973" y="16335"/>
                    <a:pt x="18398" y="13368"/>
                    <a:pt x="18398" y="13368"/>
                  </a:cubicBezTo>
                  <a:cubicBezTo>
                    <a:pt x="18398" y="13368"/>
                    <a:pt x="21525" y="12546"/>
                    <a:pt x="21571" y="10446"/>
                  </a:cubicBezTo>
                  <a:cubicBezTo>
                    <a:pt x="21616" y="8369"/>
                    <a:pt x="19357" y="8369"/>
                    <a:pt x="19357" y="8369"/>
                  </a:cubicBezTo>
                  <a:cubicBezTo>
                    <a:pt x="19357" y="8369"/>
                    <a:pt x="19699" y="7821"/>
                    <a:pt x="19927" y="7045"/>
                  </a:cubicBezTo>
                  <a:cubicBezTo>
                    <a:pt x="20178" y="6269"/>
                    <a:pt x="20315" y="3850"/>
                    <a:pt x="18193" y="2914"/>
                  </a:cubicBezTo>
                  <a:cubicBezTo>
                    <a:pt x="17695" y="2695"/>
                    <a:pt x="17212" y="2611"/>
                    <a:pt x="16763" y="2611"/>
                  </a:cubicBezTo>
                  <a:cubicBezTo>
                    <a:pt x="15295" y="2611"/>
                    <a:pt x="14198" y="3507"/>
                    <a:pt x="14198" y="3507"/>
                  </a:cubicBezTo>
                  <a:cubicBezTo>
                    <a:pt x="14198" y="3507"/>
                    <a:pt x="14609" y="2435"/>
                    <a:pt x="13810" y="1156"/>
                  </a:cubicBezTo>
                  <a:cubicBezTo>
                    <a:pt x="13362" y="428"/>
                    <a:pt x="12492" y="1"/>
                    <a:pt x="11587"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33"/>
            <p:cNvSpPr/>
            <p:nvPr/>
          </p:nvSpPr>
          <p:spPr>
            <a:xfrm>
              <a:off x="3204154" y="3254235"/>
              <a:ext cx="177958" cy="1000288"/>
            </a:xfrm>
            <a:custGeom>
              <a:rect b="b" l="l" r="r" t="t"/>
              <a:pathLst>
                <a:path extrusionOk="0" h="11551" w="2055">
                  <a:moveTo>
                    <a:pt x="2055" y="1"/>
                  </a:moveTo>
                  <a:cubicBezTo>
                    <a:pt x="2055" y="1"/>
                    <a:pt x="1416" y="914"/>
                    <a:pt x="1165" y="1918"/>
                  </a:cubicBezTo>
                  <a:cubicBezTo>
                    <a:pt x="936" y="2785"/>
                    <a:pt x="822" y="3196"/>
                    <a:pt x="754" y="3790"/>
                  </a:cubicBezTo>
                  <a:cubicBezTo>
                    <a:pt x="594" y="2397"/>
                    <a:pt x="1" y="1211"/>
                    <a:pt x="0" y="1210"/>
                  </a:cubicBezTo>
                  <a:lnTo>
                    <a:pt x="0" y="1210"/>
                  </a:lnTo>
                  <a:cubicBezTo>
                    <a:pt x="0" y="1211"/>
                    <a:pt x="731" y="4840"/>
                    <a:pt x="457" y="7990"/>
                  </a:cubicBezTo>
                  <a:cubicBezTo>
                    <a:pt x="183" y="11139"/>
                    <a:pt x="0" y="11550"/>
                    <a:pt x="0" y="11550"/>
                  </a:cubicBezTo>
                  <a:lnTo>
                    <a:pt x="1507" y="11550"/>
                  </a:lnTo>
                  <a:cubicBezTo>
                    <a:pt x="1507" y="11550"/>
                    <a:pt x="1370" y="10523"/>
                    <a:pt x="1187" y="7624"/>
                  </a:cubicBezTo>
                  <a:cubicBezTo>
                    <a:pt x="1073" y="6004"/>
                    <a:pt x="1073" y="4337"/>
                    <a:pt x="1324" y="2808"/>
                  </a:cubicBezTo>
                  <a:cubicBezTo>
                    <a:pt x="1530" y="1576"/>
                    <a:pt x="2055" y="1"/>
                    <a:pt x="2055"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33"/>
            <p:cNvSpPr/>
            <p:nvPr/>
          </p:nvSpPr>
          <p:spPr>
            <a:xfrm>
              <a:off x="2579519" y="2120487"/>
              <a:ext cx="1324422" cy="1299482"/>
            </a:xfrm>
            <a:custGeom>
              <a:rect b="b" l="l" r="r" t="t"/>
              <a:pathLst>
                <a:path extrusionOk="0" h="15006" w="15294">
                  <a:moveTo>
                    <a:pt x="8180" y="1"/>
                  </a:moveTo>
                  <a:cubicBezTo>
                    <a:pt x="7778" y="1"/>
                    <a:pt x="7366" y="111"/>
                    <a:pt x="7008" y="356"/>
                  </a:cubicBezTo>
                  <a:cubicBezTo>
                    <a:pt x="6232" y="881"/>
                    <a:pt x="6163" y="2137"/>
                    <a:pt x="6163" y="2137"/>
                  </a:cubicBezTo>
                  <a:cubicBezTo>
                    <a:pt x="6163" y="2137"/>
                    <a:pt x="5950" y="2065"/>
                    <a:pt x="5610" y="2065"/>
                  </a:cubicBezTo>
                  <a:cubicBezTo>
                    <a:pt x="5026" y="2065"/>
                    <a:pt x="4068" y="2275"/>
                    <a:pt x="3173" y="3415"/>
                  </a:cubicBezTo>
                  <a:cubicBezTo>
                    <a:pt x="1758" y="5218"/>
                    <a:pt x="2991" y="7843"/>
                    <a:pt x="2991" y="7843"/>
                  </a:cubicBezTo>
                  <a:cubicBezTo>
                    <a:pt x="2991" y="7843"/>
                    <a:pt x="2306" y="7843"/>
                    <a:pt x="1735" y="8345"/>
                  </a:cubicBezTo>
                  <a:cubicBezTo>
                    <a:pt x="1142" y="8870"/>
                    <a:pt x="1" y="11038"/>
                    <a:pt x="1530" y="13252"/>
                  </a:cubicBezTo>
                  <a:cubicBezTo>
                    <a:pt x="2261" y="14310"/>
                    <a:pt x="3221" y="14587"/>
                    <a:pt x="4024" y="14587"/>
                  </a:cubicBezTo>
                  <a:cubicBezTo>
                    <a:pt x="4902" y="14587"/>
                    <a:pt x="5593" y="14257"/>
                    <a:pt x="5593" y="14257"/>
                  </a:cubicBezTo>
                  <a:cubicBezTo>
                    <a:pt x="6102" y="14820"/>
                    <a:pt x="6613" y="15005"/>
                    <a:pt x="7065" y="15005"/>
                  </a:cubicBezTo>
                  <a:cubicBezTo>
                    <a:pt x="7932" y="15005"/>
                    <a:pt x="8583" y="14325"/>
                    <a:pt x="8583" y="14325"/>
                  </a:cubicBezTo>
                  <a:cubicBezTo>
                    <a:pt x="9169" y="14607"/>
                    <a:pt x="9812" y="14747"/>
                    <a:pt x="10438" y="14747"/>
                  </a:cubicBezTo>
                  <a:cubicBezTo>
                    <a:pt x="11787" y="14747"/>
                    <a:pt x="13054" y="14097"/>
                    <a:pt x="13490" y="12819"/>
                  </a:cubicBezTo>
                  <a:cubicBezTo>
                    <a:pt x="14129" y="10924"/>
                    <a:pt x="13011" y="8938"/>
                    <a:pt x="13011" y="8938"/>
                  </a:cubicBezTo>
                  <a:cubicBezTo>
                    <a:pt x="13011" y="8938"/>
                    <a:pt x="15225" y="8391"/>
                    <a:pt x="15271" y="6998"/>
                  </a:cubicBezTo>
                  <a:cubicBezTo>
                    <a:pt x="15294" y="5583"/>
                    <a:pt x="13696" y="5583"/>
                    <a:pt x="13696" y="5583"/>
                  </a:cubicBezTo>
                  <a:cubicBezTo>
                    <a:pt x="13696" y="5583"/>
                    <a:pt x="13924" y="5218"/>
                    <a:pt x="14107" y="4716"/>
                  </a:cubicBezTo>
                  <a:cubicBezTo>
                    <a:pt x="14266" y="4191"/>
                    <a:pt x="14381" y="2570"/>
                    <a:pt x="12874" y="1954"/>
                  </a:cubicBezTo>
                  <a:cubicBezTo>
                    <a:pt x="12517" y="1802"/>
                    <a:pt x="12169" y="1744"/>
                    <a:pt x="11848" y="1744"/>
                  </a:cubicBezTo>
                  <a:cubicBezTo>
                    <a:pt x="10814" y="1744"/>
                    <a:pt x="10044" y="2342"/>
                    <a:pt x="10044" y="2342"/>
                  </a:cubicBezTo>
                  <a:cubicBezTo>
                    <a:pt x="10044" y="2342"/>
                    <a:pt x="10340" y="1634"/>
                    <a:pt x="9770" y="767"/>
                  </a:cubicBezTo>
                  <a:cubicBezTo>
                    <a:pt x="9446" y="288"/>
                    <a:pt x="8827" y="1"/>
                    <a:pt x="8180"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33"/>
            <p:cNvSpPr/>
            <p:nvPr/>
          </p:nvSpPr>
          <p:spPr>
            <a:xfrm>
              <a:off x="2032043" y="2635575"/>
              <a:ext cx="276766" cy="1618940"/>
            </a:xfrm>
            <a:custGeom>
              <a:rect b="b" l="l" r="r" t="t"/>
              <a:pathLst>
                <a:path extrusionOk="0" h="18695" w="3196">
                  <a:moveTo>
                    <a:pt x="3196" y="0"/>
                  </a:moveTo>
                  <a:cubicBezTo>
                    <a:pt x="3195" y="1"/>
                    <a:pt x="2237" y="1461"/>
                    <a:pt x="1826" y="3105"/>
                  </a:cubicBezTo>
                  <a:cubicBezTo>
                    <a:pt x="1461" y="4497"/>
                    <a:pt x="1301" y="5159"/>
                    <a:pt x="1187" y="6140"/>
                  </a:cubicBezTo>
                  <a:cubicBezTo>
                    <a:pt x="936" y="3858"/>
                    <a:pt x="0" y="1964"/>
                    <a:pt x="0" y="1963"/>
                  </a:cubicBezTo>
                  <a:lnTo>
                    <a:pt x="0" y="1963"/>
                  </a:lnTo>
                  <a:cubicBezTo>
                    <a:pt x="0" y="1964"/>
                    <a:pt x="1164" y="7830"/>
                    <a:pt x="730" y="12942"/>
                  </a:cubicBezTo>
                  <a:cubicBezTo>
                    <a:pt x="297" y="18032"/>
                    <a:pt x="23" y="18694"/>
                    <a:pt x="23" y="18694"/>
                  </a:cubicBezTo>
                  <a:lnTo>
                    <a:pt x="2374" y="18694"/>
                  </a:lnTo>
                  <a:cubicBezTo>
                    <a:pt x="2374" y="18694"/>
                    <a:pt x="2146" y="17028"/>
                    <a:pt x="1849" y="12326"/>
                  </a:cubicBezTo>
                  <a:cubicBezTo>
                    <a:pt x="1689" y="9724"/>
                    <a:pt x="1666" y="7031"/>
                    <a:pt x="2077" y="4543"/>
                  </a:cubicBezTo>
                  <a:cubicBezTo>
                    <a:pt x="2374" y="2534"/>
                    <a:pt x="3195" y="1"/>
                    <a:pt x="3196"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33"/>
            <p:cNvSpPr/>
            <p:nvPr/>
          </p:nvSpPr>
          <p:spPr>
            <a:xfrm>
              <a:off x="1057550" y="799600"/>
              <a:ext cx="2067602" cy="2103540"/>
            </a:xfrm>
            <a:custGeom>
              <a:rect b="b" l="l" r="r" t="t"/>
              <a:pathLst>
                <a:path extrusionOk="0" h="24291" w="23876">
                  <a:moveTo>
                    <a:pt x="12789" y="1"/>
                  </a:moveTo>
                  <a:cubicBezTo>
                    <a:pt x="12158" y="1"/>
                    <a:pt x="11511" y="185"/>
                    <a:pt x="10956" y="590"/>
                  </a:cubicBezTo>
                  <a:cubicBezTo>
                    <a:pt x="9747" y="1435"/>
                    <a:pt x="9632" y="3443"/>
                    <a:pt x="9632" y="3443"/>
                  </a:cubicBezTo>
                  <a:cubicBezTo>
                    <a:pt x="9632" y="3443"/>
                    <a:pt x="9313" y="3337"/>
                    <a:pt x="8801" y="3337"/>
                  </a:cubicBezTo>
                  <a:cubicBezTo>
                    <a:pt x="7890" y="3337"/>
                    <a:pt x="6370" y="3673"/>
                    <a:pt x="4953" y="5543"/>
                  </a:cubicBezTo>
                  <a:cubicBezTo>
                    <a:pt x="2739" y="8465"/>
                    <a:pt x="4679" y="12688"/>
                    <a:pt x="4679" y="12688"/>
                  </a:cubicBezTo>
                  <a:cubicBezTo>
                    <a:pt x="4679" y="12688"/>
                    <a:pt x="3607" y="12688"/>
                    <a:pt x="2716" y="13532"/>
                  </a:cubicBezTo>
                  <a:cubicBezTo>
                    <a:pt x="1803" y="14354"/>
                    <a:pt x="0" y="17892"/>
                    <a:pt x="2397" y="21452"/>
                  </a:cubicBezTo>
                  <a:cubicBezTo>
                    <a:pt x="3540" y="23163"/>
                    <a:pt x="5032" y="23610"/>
                    <a:pt x="6280" y="23610"/>
                  </a:cubicBezTo>
                  <a:cubicBezTo>
                    <a:pt x="7646" y="23610"/>
                    <a:pt x="8719" y="23073"/>
                    <a:pt x="8719" y="23073"/>
                  </a:cubicBezTo>
                  <a:cubicBezTo>
                    <a:pt x="9518" y="23989"/>
                    <a:pt x="10320" y="24290"/>
                    <a:pt x="11028" y="24290"/>
                  </a:cubicBezTo>
                  <a:cubicBezTo>
                    <a:pt x="12384" y="24290"/>
                    <a:pt x="13399" y="23187"/>
                    <a:pt x="13399" y="23187"/>
                  </a:cubicBezTo>
                  <a:cubicBezTo>
                    <a:pt x="14310" y="23643"/>
                    <a:pt x="15311" y="23869"/>
                    <a:pt x="16286" y="23869"/>
                  </a:cubicBezTo>
                  <a:cubicBezTo>
                    <a:pt x="18385" y="23869"/>
                    <a:pt x="20359" y="22818"/>
                    <a:pt x="21045" y="20745"/>
                  </a:cubicBezTo>
                  <a:cubicBezTo>
                    <a:pt x="22072" y="17709"/>
                    <a:pt x="20315" y="14491"/>
                    <a:pt x="20315" y="14491"/>
                  </a:cubicBezTo>
                  <a:cubicBezTo>
                    <a:pt x="20315" y="14491"/>
                    <a:pt x="23761" y="13578"/>
                    <a:pt x="23830" y="11318"/>
                  </a:cubicBezTo>
                  <a:cubicBezTo>
                    <a:pt x="23875" y="9058"/>
                    <a:pt x="21365" y="9058"/>
                    <a:pt x="21365" y="9058"/>
                  </a:cubicBezTo>
                  <a:cubicBezTo>
                    <a:pt x="21365" y="9058"/>
                    <a:pt x="21753" y="8465"/>
                    <a:pt x="22004" y="7620"/>
                  </a:cubicBezTo>
                  <a:cubicBezTo>
                    <a:pt x="22278" y="6799"/>
                    <a:pt x="22437" y="4174"/>
                    <a:pt x="20109" y="3147"/>
                  </a:cubicBezTo>
                  <a:cubicBezTo>
                    <a:pt x="19565" y="2914"/>
                    <a:pt x="19035" y="2825"/>
                    <a:pt x="18542" y="2825"/>
                  </a:cubicBezTo>
                  <a:cubicBezTo>
                    <a:pt x="16908" y="2825"/>
                    <a:pt x="15681" y="3809"/>
                    <a:pt x="15681" y="3809"/>
                  </a:cubicBezTo>
                  <a:cubicBezTo>
                    <a:pt x="15681" y="3809"/>
                    <a:pt x="16138" y="2644"/>
                    <a:pt x="15247" y="1252"/>
                  </a:cubicBezTo>
                  <a:cubicBezTo>
                    <a:pt x="14757" y="467"/>
                    <a:pt x="13793" y="1"/>
                    <a:pt x="12789"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33"/>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33"/>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6" name="Google Shape;2556;p33"/>
          <p:cNvGrpSpPr/>
          <p:nvPr/>
        </p:nvGrpSpPr>
        <p:grpSpPr>
          <a:xfrm flipH="1">
            <a:off x="-1214691" y="-590758"/>
            <a:ext cx="3373792" cy="5174996"/>
            <a:chOff x="6929894" y="-443897"/>
            <a:chExt cx="3642618" cy="5587341"/>
          </a:xfrm>
        </p:grpSpPr>
        <p:grpSp>
          <p:nvGrpSpPr>
            <p:cNvPr id="2557" name="Google Shape;2557;p33"/>
            <p:cNvGrpSpPr/>
            <p:nvPr/>
          </p:nvGrpSpPr>
          <p:grpSpPr>
            <a:xfrm>
              <a:off x="6929894" y="-443897"/>
              <a:ext cx="3642618" cy="5587341"/>
              <a:chOff x="6023750" y="837325"/>
              <a:chExt cx="946700" cy="1452125"/>
            </a:xfrm>
          </p:grpSpPr>
          <p:sp>
            <p:nvSpPr>
              <p:cNvPr id="2558" name="Google Shape;2558;p33"/>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33"/>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33"/>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33"/>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33"/>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33"/>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33"/>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33"/>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33"/>
              <p:cNvSpPr/>
              <p:nvPr/>
            </p:nvSpPr>
            <p:spPr>
              <a:xfrm>
                <a:off x="6268000" y="1538475"/>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33"/>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33"/>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33"/>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33"/>
              <p:cNvSpPr/>
              <p:nvPr/>
            </p:nvSpPr>
            <p:spPr>
              <a:xfrm>
                <a:off x="6307350" y="1555025"/>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33"/>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33"/>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33"/>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33"/>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33"/>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33"/>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33"/>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33"/>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33"/>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33"/>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1" name="Google Shape;2581;p33"/>
            <p:cNvGrpSpPr/>
            <p:nvPr/>
          </p:nvGrpSpPr>
          <p:grpSpPr>
            <a:xfrm>
              <a:off x="8101470" y="580345"/>
              <a:ext cx="329435" cy="403294"/>
              <a:chOff x="2475700" y="1365050"/>
              <a:chExt cx="230600" cy="282300"/>
            </a:xfrm>
          </p:grpSpPr>
          <p:sp>
            <p:nvSpPr>
              <p:cNvPr id="2582" name="Google Shape;2582;p33"/>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33"/>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33"/>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33"/>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33"/>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33"/>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8" name="Google Shape;2588;p33"/>
            <p:cNvGrpSpPr/>
            <p:nvPr/>
          </p:nvGrpSpPr>
          <p:grpSpPr>
            <a:xfrm rot="-1062645">
              <a:off x="8696569" y="410430"/>
              <a:ext cx="329437" cy="403297"/>
              <a:chOff x="2475700" y="1365050"/>
              <a:chExt cx="230600" cy="282300"/>
            </a:xfrm>
          </p:grpSpPr>
          <p:sp>
            <p:nvSpPr>
              <p:cNvPr id="2589" name="Google Shape;2589;p33"/>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33"/>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33"/>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33"/>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33"/>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33"/>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595" name="Google Shape;2595;p33"/>
          <p:cNvSpPr/>
          <p:nvPr/>
        </p:nvSpPr>
        <p:spPr>
          <a:xfrm flipH="1">
            <a:off x="5891260" y="4065837"/>
            <a:ext cx="1468139" cy="439866"/>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96" name="Google Shape;2596;p33"/>
          <p:cNvGrpSpPr/>
          <p:nvPr/>
        </p:nvGrpSpPr>
        <p:grpSpPr>
          <a:xfrm flipH="1">
            <a:off x="-65256" y="4229024"/>
            <a:ext cx="9209282" cy="914387"/>
            <a:chOff x="-65257" y="4390974"/>
            <a:chExt cx="9209282" cy="752520"/>
          </a:xfrm>
        </p:grpSpPr>
        <p:sp>
          <p:nvSpPr>
            <p:cNvPr id="2597" name="Google Shape;2597;p33"/>
            <p:cNvSpPr/>
            <p:nvPr/>
          </p:nvSpPr>
          <p:spPr>
            <a:xfrm flipH="1">
              <a:off x="-65257" y="4390974"/>
              <a:ext cx="9209282" cy="704995"/>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33"/>
            <p:cNvSpPr/>
            <p:nvPr/>
          </p:nvSpPr>
          <p:spPr>
            <a:xfrm flipH="1">
              <a:off x="-65257" y="4438499"/>
              <a:ext cx="9209282" cy="704995"/>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99" name="Google Shape;2599;p33"/>
          <p:cNvSpPr/>
          <p:nvPr/>
        </p:nvSpPr>
        <p:spPr>
          <a:xfrm flipH="1">
            <a:off x="1414991" y="469267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00" name="Google Shape;2600;p33"/>
          <p:cNvGrpSpPr/>
          <p:nvPr/>
        </p:nvGrpSpPr>
        <p:grpSpPr>
          <a:xfrm flipH="1" rot="3720932">
            <a:off x="5811255" y="4634271"/>
            <a:ext cx="256041" cy="313471"/>
            <a:chOff x="2475700" y="1365050"/>
            <a:chExt cx="230600" cy="282300"/>
          </a:xfrm>
        </p:grpSpPr>
        <p:sp>
          <p:nvSpPr>
            <p:cNvPr id="2601" name="Google Shape;2601;p33"/>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33"/>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33"/>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33"/>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33"/>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33"/>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7" name="Google Shape;2607;p33"/>
          <p:cNvGrpSpPr/>
          <p:nvPr/>
        </p:nvGrpSpPr>
        <p:grpSpPr>
          <a:xfrm flipH="1">
            <a:off x="8383266" y="-67450"/>
            <a:ext cx="1468163" cy="3431963"/>
            <a:chOff x="-748159" y="-67450"/>
            <a:chExt cx="1468163" cy="3431963"/>
          </a:xfrm>
        </p:grpSpPr>
        <p:grpSp>
          <p:nvGrpSpPr>
            <p:cNvPr id="2608" name="Google Shape;2608;p33"/>
            <p:cNvGrpSpPr/>
            <p:nvPr/>
          </p:nvGrpSpPr>
          <p:grpSpPr>
            <a:xfrm>
              <a:off x="-748159" y="-67450"/>
              <a:ext cx="1265897" cy="2458040"/>
              <a:chOff x="-748159" y="-67450"/>
              <a:chExt cx="1265897" cy="2458040"/>
            </a:xfrm>
          </p:grpSpPr>
          <p:sp>
            <p:nvSpPr>
              <p:cNvPr id="2609" name="Google Shape;2609;p33"/>
              <p:cNvSpPr/>
              <p:nvPr/>
            </p:nvSpPr>
            <p:spPr>
              <a:xfrm>
                <a:off x="-748159" y="-67450"/>
                <a:ext cx="1265897" cy="2458040"/>
              </a:xfrm>
              <a:custGeom>
                <a:rect b="b" l="l" r="r" t="t"/>
                <a:pathLst>
                  <a:path extrusionOk="0" h="38827" w="19996">
                    <a:moveTo>
                      <a:pt x="6232" y="0"/>
                    </a:moveTo>
                    <a:cubicBezTo>
                      <a:pt x="3630" y="9769"/>
                      <a:pt x="0" y="25998"/>
                      <a:pt x="913" y="38621"/>
                    </a:cubicBezTo>
                    <a:lnTo>
                      <a:pt x="6939" y="38826"/>
                    </a:lnTo>
                    <a:cubicBezTo>
                      <a:pt x="6939" y="38826"/>
                      <a:pt x="6779" y="26569"/>
                      <a:pt x="7966" y="14038"/>
                    </a:cubicBezTo>
                    <a:cubicBezTo>
                      <a:pt x="13559" y="9701"/>
                      <a:pt x="17804" y="3607"/>
                      <a:pt x="19995" y="0"/>
                    </a:cubicBezTo>
                    <a:lnTo>
                      <a:pt x="16024" y="0"/>
                    </a:lnTo>
                    <a:cubicBezTo>
                      <a:pt x="14220" y="4018"/>
                      <a:pt x="11048" y="6277"/>
                      <a:pt x="8742" y="7441"/>
                    </a:cubicBezTo>
                    <a:cubicBezTo>
                      <a:pt x="9108" y="4839"/>
                      <a:pt x="9564" y="2328"/>
                      <a:pt x="10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33"/>
              <p:cNvSpPr/>
              <p:nvPr/>
            </p:nvSpPr>
            <p:spPr>
              <a:xfrm>
                <a:off x="-359452" y="-67450"/>
                <a:ext cx="877189" cy="2458040"/>
              </a:xfrm>
              <a:custGeom>
                <a:rect b="b" l="l" r="r" t="t"/>
                <a:pathLst>
                  <a:path extrusionOk="0" h="38827" w="13856">
                    <a:moveTo>
                      <a:pt x="13170" y="0"/>
                    </a:moveTo>
                    <a:cubicBezTo>
                      <a:pt x="10979" y="3607"/>
                      <a:pt x="6757" y="9701"/>
                      <a:pt x="1164" y="14038"/>
                    </a:cubicBezTo>
                    <a:cubicBezTo>
                      <a:pt x="0" y="26249"/>
                      <a:pt x="114" y="38210"/>
                      <a:pt x="137" y="38803"/>
                    </a:cubicBezTo>
                    <a:lnTo>
                      <a:pt x="799" y="38826"/>
                    </a:lnTo>
                    <a:cubicBezTo>
                      <a:pt x="799" y="38826"/>
                      <a:pt x="639" y="26569"/>
                      <a:pt x="1826" y="14038"/>
                    </a:cubicBezTo>
                    <a:cubicBezTo>
                      <a:pt x="7419" y="9701"/>
                      <a:pt x="11664" y="3607"/>
                      <a:pt x="138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33"/>
              <p:cNvSpPr/>
              <p:nvPr/>
            </p:nvSpPr>
            <p:spPr>
              <a:xfrm>
                <a:off x="-370151" y="31563"/>
                <a:ext cx="116296" cy="221513"/>
              </a:xfrm>
              <a:custGeom>
                <a:rect b="b" l="l" r="r" t="t"/>
                <a:pathLst>
                  <a:path extrusionOk="0" h="3499" w="1837">
                    <a:moveTo>
                      <a:pt x="1255" y="0"/>
                    </a:moveTo>
                    <a:cubicBezTo>
                      <a:pt x="692" y="0"/>
                      <a:pt x="0" y="3194"/>
                      <a:pt x="398" y="3481"/>
                    </a:cubicBezTo>
                    <a:cubicBezTo>
                      <a:pt x="414" y="3492"/>
                      <a:pt x="431" y="3498"/>
                      <a:pt x="450" y="3498"/>
                    </a:cubicBezTo>
                    <a:cubicBezTo>
                      <a:pt x="890" y="3498"/>
                      <a:pt x="1836" y="208"/>
                      <a:pt x="1311" y="11"/>
                    </a:cubicBezTo>
                    <a:cubicBezTo>
                      <a:pt x="1292" y="4"/>
                      <a:pt x="1273" y="0"/>
                      <a:pt x="12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33"/>
              <p:cNvSpPr/>
              <p:nvPr/>
            </p:nvSpPr>
            <p:spPr>
              <a:xfrm>
                <a:off x="-505439" y="1279285"/>
                <a:ext cx="226957" cy="99773"/>
              </a:xfrm>
              <a:custGeom>
                <a:rect b="b" l="l" r="r" t="t"/>
                <a:pathLst>
                  <a:path extrusionOk="0" h="1576" w="3585">
                    <a:moveTo>
                      <a:pt x="1" y="0"/>
                    </a:moveTo>
                    <a:lnTo>
                      <a:pt x="3493" y="1575"/>
                    </a:lnTo>
                    <a:cubicBezTo>
                      <a:pt x="3516" y="1050"/>
                      <a:pt x="3539" y="525"/>
                      <a:pt x="358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33"/>
              <p:cNvSpPr/>
              <p:nvPr/>
            </p:nvSpPr>
            <p:spPr>
              <a:xfrm>
                <a:off x="-473975" y="919130"/>
                <a:ext cx="220057" cy="110218"/>
              </a:xfrm>
              <a:custGeom>
                <a:rect b="b" l="l" r="r" t="t"/>
                <a:pathLst>
                  <a:path extrusionOk="0" h="1741" w="3476">
                    <a:moveTo>
                      <a:pt x="33" y="0"/>
                    </a:moveTo>
                    <a:cubicBezTo>
                      <a:pt x="10" y="0"/>
                      <a:pt x="1" y="2"/>
                      <a:pt x="6" y="6"/>
                    </a:cubicBezTo>
                    <a:cubicBezTo>
                      <a:pt x="75" y="52"/>
                      <a:pt x="1786" y="942"/>
                      <a:pt x="3361" y="1741"/>
                    </a:cubicBezTo>
                    <a:cubicBezTo>
                      <a:pt x="3384" y="1284"/>
                      <a:pt x="3430" y="828"/>
                      <a:pt x="3476" y="371"/>
                    </a:cubicBezTo>
                    <a:cubicBezTo>
                      <a:pt x="2259" y="224"/>
                      <a:pt x="291" y="0"/>
                      <a:pt x="33"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33"/>
              <p:cNvSpPr/>
              <p:nvPr/>
            </p:nvSpPr>
            <p:spPr>
              <a:xfrm>
                <a:off x="-587801" y="1487376"/>
                <a:ext cx="296342" cy="75209"/>
              </a:xfrm>
              <a:custGeom>
                <a:rect b="b" l="l" r="r" t="t"/>
                <a:pathLst>
                  <a:path extrusionOk="0" h="1188" w="4681">
                    <a:moveTo>
                      <a:pt x="1" y="0"/>
                    </a:moveTo>
                    <a:cubicBezTo>
                      <a:pt x="1" y="0"/>
                      <a:pt x="3082" y="799"/>
                      <a:pt x="4657" y="1187"/>
                    </a:cubicBezTo>
                    <a:cubicBezTo>
                      <a:pt x="4657" y="982"/>
                      <a:pt x="4680" y="776"/>
                      <a:pt x="4680" y="548"/>
                    </a:cubicBezTo>
                    <a:cubicBezTo>
                      <a:pt x="3128" y="343"/>
                      <a:pt x="1" y="0"/>
                      <a:pt x="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5" name="Google Shape;2615;p33"/>
            <p:cNvGrpSpPr/>
            <p:nvPr/>
          </p:nvGrpSpPr>
          <p:grpSpPr>
            <a:xfrm>
              <a:off x="-473595" y="-67450"/>
              <a:ext cx="1193600" cy="3431963"/>
              <a:chOff x="-473595" y="-67450"/>
              <a:chExt cx="1193600" cy="3431963"/>
            </a:xfrm>
          </p:grpSpPr>
          <p:sp>
            <p:nvSpPr>
              <p:cNvPr id="2616" name="Google Shape;2616;p33"/>
              <p:cNvSpPr/>
              <p:nvPr/>
            </p:nvSpPr>
            <p:spPr>
              <a:xfrm>
                <a:off x="-473595" y="-67450"/>
                <a:ext cx="1193600" cy="3431963"/>
              </a:xfrm>
              <a:custGeom>
                <a:rect b="b" l="l" r="r" t="t"/>
                <a:pathLst>
                  <a:path extrusionOk="0" h="54211" w="18854">
                    <a:moveTo>
                      <a:pt x="8582" y="0"/>
                    </a:moveTo>
                    <a:cubicBezTo>
                      <a:pt x="7007" y="11436"/>
                      <a:pt x="8240" y="18032"/>
                      <a:pt x="9404" y="21388"/>
                    </a:cubicBezTo>
                    <a:cubicBezTo>
                      <a:pt x="9153" y="22164"/>
                      <a:pt x="8902" y="22894"/>
                      <a:pt x="8651" y="23533"/>
                    </a:cubicBezTo>
                    <a:cubicBezTo>
                      <a:pt x="5433" y="31727"/>
                      <a:pt x="0" y="51768"/>
                      <a:pt x="0" y="51768"/>
                    </a:cubicBezTo>
                    <a:lnTo>
                      <a:pt x="6916" y="54210"/>
                    </a:lnTo>
                    <a:cubicBezTo>
                      <a:pt x="6916" y="54210"/>
                      <a:pt x="9404" y="33736"/>
                      <a:pt x="13421" y="21890"/>
                    </a:cubicBezTo>
                    <a:cubicBezTo>
                      <a:pt x="16252" y="13536"/>
                      <a:pt x="17735" y="5433"/>
                      <a:pt x="18854" y="0"/>
                    </a:cubicBezTo>
                    <a:lnTo>
                      <a:pt x="14996" y="0"/>
                    </a:lnTo>
                    <a:cubicBezTo>
                      <a:pt x="14106" y="3949"/>
                      <a:pt x="12851" y="9290"/>
                      <a:pt x="11550" y="14175"/>
                    </a:cubicBezTo>
                    <a:cubicBezTo>
                      <a:pt x="10728" y="10637"/>
                      <a:pt x="10796" y="4976"/>
                      <a:pt x="110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33"/>
              <p:cNvSpPr/>
              <p:nvPr/>
            </p:nvSpPr>
            <p:spPr>
              <a:xfrm>
                <a:off x="-77672" y="-67450"/>
                <a:ext cx="797675" cy="3431963"/>
              </a:xfrm>
              <a:custGeom>
                <a:rect b="b" l="l" r="r" t="t"/>
                <a:pathLst>
                  <a:path extrusionOk="0" h="54211" w="12600">
                    <a:moveTo>
                      <a:pt x="11938" y="0"/>
                    </a:moveTo>
                    <a:cubicBezTo>
                      <a:pt x="10797" y="5433"/>
                      <a:pt x="9336" y="13536"/>
                      <a:pt x="6505" y="21890"/>
                    </a:cubicBezTo>
                    <a:cubicBezTo>
                      <a:pt x="2716" y="33006"/>
                      <a:pt x="297" y="51722"/>
                      <a:pt x="0" y="53982"/>
                    </a:cubicBezTo>
                    <a:lnTo>
                      <a:pt x="662" y="54210"/>
                    </a:lnTo>
                    <a:cubicBezTo>
                      <a:pt x="662" y="54210"/>
                      <a:pt x="3150" y="33736"/>
                      <a:pt x="7167" y="21890"/>
                    </a:cubicBezTo>
                    <a:cubicBezTo>
                      <a:pt x="9998" y="13536"/>
                      <a:pt x="11481" y="5433"/>
                      <a:pt x="12600" y="0"/>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33"/>
              <p:cNvSpPr/>
              <p:nvPr/>
            </p:nvSpPr>
            <p:spPr>
              <a:xfrm>
                <a:off x="52362" y="33715"/>
                <a:ext cx="92556" cy="37605"/>
              </a:xfrm>
              <a:custGeom>
                <a:rect b="b" l="l" r="r" t="t"/>
                <a:pathLst>
                  <a:path extrusionOk="0" h="594" w="1462">
                    <a:moveTo>
                      <a:pt x="69" y="0"/>
                    </a:moveTo>
                    <a:cubicBezTo>
                      <a:pt x="46" y="205"/>
                      <a:pt x="23" y="411"/>
                      <a:pt x="1" y="593"/>
                    </a:cubicBezTo>
                    <a:lnTo>
                      <a:pt x="1461"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33"/>
              <p:cNvSpPr/>
              <p:nvPr/>
            </p:nvSpPr>
            <p:spPr>
              <a:xfrm>
                <a:off x="45145" y="933944"/>
                <a:ext cx="99773" cy="101165"/>
              </a:xfrm>
              <a:custGeom>
                <a:rect b="b" l="l" r="r" t="t"/>
                <a:pathLst>
                  <a:path extrusionOk="0" h="1598" w="1576">
                    <a:moveTo>
                      <a:pt x="1575" y="0"/>
                    </a:moveTo>
                    <a:lnTo>
                      <a:pt x="0" y="69"/>
                    </a:lnTo>
                    <a:cubicBezTo>
                      <a:pt x="69" y="616"/>
                      <a:pt x="137" y="1119"/>
                      <a:pt x="229" y="1598"/>
                    </a:cubicBezTo>
                    <a:lnTo>
                      <a:pt x="1575"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33"/>
              <p:cNvSpPr/>
              <p:nvPr/>
            </p:nvSpPr>
            <p:spPr>
              <a:xfrm>
                <a:off x="23493" y="644947"/>
                <a:ext cx="111295" cy="76602"/>
              </a:xfrm>
              <a:custGeom>
                <a:rect b="b" l="l" r="r" t="t"/>
                <a:pathLst>
                  <a:path extrusionOk="0" h="1210" w="1758">
                    <a:moveTo>
                      <a:pt x="1758" y="0"/>
                    </a:moveTo>
                    <a:lnTo>
                      <a:pt x="0" y="502"/>
                    </a:lnTo>
                    <a:cubicBezTo>
                      <a:pt x="23" y="753"/>
                      <a:pt x="23" y="982"/>
                      <a:pt x="46" y="1210"/>
                    </a:cubicBezTo>
                    <a:lnTo>
                      <a:pt x="1758"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33"/>
              <p:cNvSpPr/>
              <p:nvPr/>
            </p:nvSpPr>
            <p:spPr>
              <a:xfrm>
                <a:off x="121746" y="530740"/>
                <a:ext cx="102621" cy="50646"/>
              </a:xfrm>
              <a:custGeom>
                <a:rect b="b" l="l" r="r" t="t"/>
                <a:pathLst>
                  <a:path extrusionOk="0" h="800" w="1621">
                    <a:moveTo>
                      <a:pt x="1575" y="1"/>
                    </a:moveTo>
                    <a:lnTo>
                      <a:pt x="0" y="663"/>
                    </a:lnTo>
                    <a:lnTo>
                      <a:pt x="1621" y="800"/>
                    </a:lnTo>
                    <a:cubicBezTo>
                      <a:pt x="1598" y="549"/>
                      <a:pt x="1575" y="275"/>
                      <a:pt x="1575"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33"/>
              <p:cNvSpPr/>
              <p:nvPr/>
            </p:nvSpPr>
            <p:spPr>
              <a:xfrm>
                <a:off x="144854" y="-50104"/>
                <a:ext cx="82426" cy="40517"/>
              </a:xfrm>
              <a:custGeom>
                <a:rect b="b" l="l" r="r" t="t"/>
                <a:pathLst>
                  <a:path extrusionOk="0" h="640" w="1302">
                    <a:moveTo>
                      <a:pt x="0" y="0"/>
                    </a:moveTo>
                    <a:lnTo>
                      <a:pt x="1256" y="639"/>
                    </a:lnTo>
                    <a:cubicBezTo>
                      <a:pt x="1279" y="434"/>
                      <a:pt x="1279" y="206"/>
                      <a:pt x="130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33"/>
              <p:cNvSpPr/>
              <p:nvPr/>
            </p:nvSpPr>
            <p:spPr>
              <a:xfrm>
                <a:off x="336358" y="645770"/>
                <a:ext cx="116422" cy="221386"/>
              </a:xfrm>
              <a:custGeom>
                <a:rect b="b" l="l" r="r" t="t"/>
                <a:pathLst>
                  <a:path extrusionOk="0" h="3497" w="1839">
                    <a:moveTo>
                      <a:pt x="1261" y="1"/>
                    </a:moveTo>
                    <a:cubicBezTo>
                      <a:pt x="698" y="1"/>
                      <a:pt x="0" y="3191"/>
                      <a:pt x="399" y="3479"/>
                    </a:cubicBezTo>
                    <a:cubicBezTo>
                      <a:pt x="416" y="3491"/>
                      <a:pt x="433" y="3497"/>
                      <a:pt x="451" y="3497"/>
                    </a:cubicBezTo>
                    <a:cubicBezTo>
                      <a:pt x="891" y="3497"/>
                      <a:pt x="1838" y="207"/>
                      <a:pt x="1312" y="10"/>
                    </a:cubicBezTo>
                    <a:cubicBezTo>
                      <a:pt x="1295" y="4"/>
                      <a:pt x="1278" y="1"/>
                      <a:pt x="1261"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33"/>
              <p:cNvSpPr/>
              <p:nvPr/>
            </p:nvSpPr>
            <p:spPr>
              <a:xfrm>
                <a:off x="58439" y="261938"/>
                <a:ext cx="66916" cy="197013"/>
              </a:xfrm>
              <a:custGeom>
                <a:rect b="b" l="l" r="r" t="t"/>
                <a:pathLst>
                  <a:path extrusionOk="0" h="3112" w="1057">
                    <a:moveTo>
                      <a:pt x="550" y="0"/>
                    </a:moveTo>
                    <a:cubicBezTo>
                      <a:pt x="63" y="0"/>
                      <a:pt x="0" y="2925"/>
                      <a:pt x="384" y="3106"/>
                    </a:cubicBezTo>
                    <a:cubicBezTo>
                      <a:pt x="394" y="3110"/>
                      <a:pt x="404" y="3111"/>
                      <a:pt x="414" y="3111"/>
                    </a:cubicBezTo>
                    <a:cubicBezTo>
                      <a:pt x="808" y="3111"/>
                      <a:pt x="1056" y="90"/>
                      <a:pt x="566" y="1"/>
                    </a:cubicBezTo>
                    <a:cubicBezTo>
                      <a:pt x="561" y="1"/>
                      <a:pt x="555" y="0"/>
                      <a:pt x="550"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33"/>
              <p:cNvSpPr/>
              <p:nvPr/>
            </p:nvSpPr>
            <p:spPr>
              <a:xfrm>
                <a:off x="459870" y="442617"/>
                <a:ext cx="150355" cy="37668"/>
              </a:xfrm>
              <a:custGeom>
                <a:rect b="b" l="l" r="r" t="t"/>
                <a:pathLst>
                  <a:path extrusionOk="0" h="595" w="2375">
                    <a:moveTo>
                      <a:pt x="0" y="1"/>
                    </a:moveTo>
                    <a:lnTo>
                      <a:pt x="0" y="1"/>
                    </a:lnTo>
                    <a:cubicBezTo>
                      <a:pt x="0" y="1"/>
                      <a:pt x="1096" y="274"/>
                      <a:pt x="2306" y="594"/>
                    </a:cubicBezTo>
                    <a:cubicBezTo>
                      <a:pt x="2328" y="480"/>
                      <a:pt x="2351" y="389"/>
                      <a:pt x="2374" y="274"/>
                    </a:cubicBezTo>
                    <a:cubicBezTo>
                      <a:pt x="1142" y="115"/>
                      <a:pt x="0" y="1"/>
                      <a:pt x="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33"/>
              <p:cNvSpPr/>
              <p:nvPr/>
            </p:nvSpPr>
            <p:spPr>
              <a:xfrm>
                <a:off x="542233" y="234526"/>
                <a:ext cx="115663" cy="47734"/>
              </a:xfrm>
              <a:custGeom>
                <a:rect b="b" l="l" r="r" t="t"/>
                <a:pathLst>
                  <a:path extrusionOk="0" h="754" w="1827">
                    <a:moveTo>
                      <a:pt x="0" y="1"/>
                    </a:moveTo>
                    <a:lnTo>
                      <a:pt x="1689" y="754"/>
                    </a:lnTo>
                    <a:cubicBezTo>
                      <a:pt x="1735" y="503"/>
                      <a:pt x="1781" y="252"/>
                      <a:pt x="1826"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33"/>
              <p:cNvSpPr/>
              <p:nvPr/>
            </p:nvSpPr>
            <p:spPr>
              <a:xfrm>
                <a:off x="88510" y="1306761"/>
                <a:ext cx="228350" cy="76602"/>
              </a:xfrm>
              <a:custGeom>
                <a:rect b="b" l="l" r="r" t="t"/>
                <a:pathLst>
                  <a:path extrusionOk="0" h="1210" w="3607">
                    <a:moveTo>
                      <a:pt x="434" y="0"/>
                    </a:moveTo>
                    <a:cubicBezTo>
                      <a:pt x="274" y="434"/>
                      <a:pt x="137" y="845"/>
                      <a:pt x="0" y="1210"/>
                    </a:cubicBezTo>
                    <a:cubicBezTo>
                      <a:pt x="1689" y="1164"/>
                      <a:pt x="3447" y="1119"/>
                      <a:pt x="3515" y="1119"/>
                    </a:cubicBezTo>
                    <a:cubicBezTo>
                      <a:pt x="3607" y="1096"/>
                      <a:pt x="1689" y="434"/>
                      <a:pt x="434"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33"/>
              <p:cNvSpPr/>
              <p:nvPr/>
            </p:nvSpPr>
            <p:spPr>
              <a:xfrm>
                <a:off x="-86345" y="1854369"/>
                <a:ext cx="255826" cy="82426"/>
              </a:xfrm>
              <a:custGeom>
                <a:rect b="b" l="l" r="r" t="t"/>
                <a:pathLst>
                  <a:path extrusionOk="0" h="1302" w="4041">
                    <a:moveTo>
                      <a:pt x="160" y="1"/>
                    </a:moveTo>
                    <a:cubicBezTo>
                      <a:pt x="92" y="161"/>
                      <a:pt x="46" y="343"/>
                      <a:pt x="0" y="526"/>
                    </a:cubicBezTo>
                    <a:cubicBezTo>
                      <a:pt x="1644" y="845"/>
                      <a:pt x="4040" y="1302"/>
                      <a:pt x="4040" y="1302"/>
                    </a:cubicBezTo>
                    <a:cubicBezTo>
                      <a:pt x="4040" y="1302"/>
                      <a:pt x="1735" y="503"/>
                      <a:pt x="16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33"/>
              <p:cNvSpPr/>
              <p:nvPr/>
            </p:nvSpPr>
            <p:spPr>
              <a:xfrm>
                <a:off x="-28545" y="1626083"/>
                <a:ext cx="213916" cy="89643"/>
              </a:xfrm>
              <a:custGeom>
                <a:rect b="b" l="l" r="r" t="t"/>
                <a:pathLst>
                  <a:path extrusionOk="0" h="1416" w="3379">
                    <a:moveTo>
                      <a:pt x="434" y="0"/>
                    </a:moveTo>
                    <a:cubicBezTo>
                      <a:pt x="297" y="434"/>
                      <a:pt x="137" y="868"/>
                      <a:pt x="0" y="1324"/>
                    </a:cubicBezTo>
                    <a:lnTo>
                      <a:pt x="3378" y="1416"/>
                    </a:lnTo>
                    <a:lnTo>
                      <a:pt x="434"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30" name="Google Shape;2630;p33"/>
          <p:cNvGrpSpPr/>
          <p:nvPr/>
        </p:nvGrpSpPr>
        <p:grpSpPr>
          <a:xfrm flipH="1" rot="2135032">
            <a:off x="7243664" y="382696"/>
            <a:ext cx="256044" cy="313495"/>
            <a:chOff x="2475700" y="1365050"/>
            <a:chExt cx="230600" cy="282300"/>
          </a:xfrm>
        </p:grpSpPr>
        <p:sp>
          <p:nvSpPr>
            <p:cNvPr id="2631" name="Google Shape;2631;p33"/>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33"/>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33"/>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33"/>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33"/>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33"/>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7" name="Google Shape;2637;p33"/>
          <p:cNvGrpSpPr/>
          <p:nvPr/>
        </p:nvGrpSpPr>
        <p:grpSpPr>
          <a:xfrm flipH="1" rot="-2882447">
            <a:off x="8104084" y="4634275"/>
            <a:ext cx="256053" cy="313462"/>
            <a:chOff x="2475700" y="1365050"/>
            <a:chExt cx="230600" cy="282300"/>
          </a:xfrm>
        </p:grpSpPr>
        <p:sp>
          <p:nvSpPr>
            <p:cNvPr id="2638" name="Google Shape;2638;p33"/>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33"/>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33"/>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33"/>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33"/>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33"/>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44" name="Google Shape;2644;p33"/>
          <p:cNvSpPr txBox="1"/>
          <p:nvPr>
            <p:ph type="title"/>
          </p:nvPr>
        </p:nvSpPr>
        <p:spPr>
          <a:xfrm>
            <a:off x="3935825" y="2595075"/>
            <a:ext cx="4494900" cy="7344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sz="50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2645" name="Google Shape;2645;p33"/>
          <p:cNvSpPr txBox="1"/>
          <p:nvPr>
            <p:ph hasCustomPrompt="1" idx="2" type="title"/>
          </p:nvPr>
        </p:nvSpPr>
        <p:spPr>
          <a:xfrm>
            <a:off x="5655125" y="1630025"/>
            <a:ext cx="1056300" cy="593700"/>
          </a:xfrm>
          <a:prstGeom prst="rect">
            <a:avLst/>
          </a:prstGeom>
        </p:spPr>
        <p:txBody>
          <a:bodyPr anchorCtr="0" anchor="ctr" bIns="91425" lIns="91425" spcFirstLastPara="1" rIns="91425" wrap="square" tIns="91425">
            <a:noAutofit/>
          </a:bodyPr>
          <a:lstStyle>
            <a:lvl1pPr lvl="0" rtl="0">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646" name="Google Shape;2646;p33"/>
          <p:cNvSpPr txBox="1"/>
          <p:nvPr>
            <p:ph idx="1" type="subTitle"/>
          </p:nvPr>
        </p:nvSpPr>
        <p:spPr>
          <a:xfrm>
            <a:off x="3935825" y="3329575"/>
            <a:ext cx="4494900" cy="41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5">
  <p:cSld name="CUSTOM_11_1_1_1_1">
    <p:spTree>
      <p:nvGrpSpPr>
        <p:cNvPr id="2647" name="Shape 2647"/>
        <p:cNvGrpSpPr/>
        <p:nvPr/>
      </p:nvGrpSpPr>
      <p:grpSpPr>
        <a:xfrm>
          <a:off x="0" y="0"/>
          <a:ext cx="0" cy="0"/>
          <a:chOff x="0" y="0"/>
          <a:chExt cx="0" cy="0"/>
        </a:xfrm>
      </p:grpSpPr>
      <p:grpSp>
        <p:nvGrpSpPr>
          <p:cNvPr id="2648" name="Google Shape;2648;p34"/>
          <p:cNvGrpSpPr/>
          <p:nvPr/>
        </p:nvGrpSpPr>
        <p:grpSpPr>
          <a:xfrm>
            <a:off x="713107" y="539404"/>
            <a:ext cx="6803710" cy="3944831"/>
            <a:chOff x="1057550" y="799600"/>
            <a:chExt cx="5674961" cy="3454923"/>
          </a:xfrm>
        </p:grpSpPr>
        <p:sp>
          <p:nvSpPr>
            <p:cNvPr id="2649" name="Google Shape;2649;p34"/>
            <p:cNvSpPr/>
            <p:nvPr/>
          </p:nvSpPr>
          <p:spPr>
            <a:xfrm>
              <a:off x="5111574" y="2690912"/>
              <a:ext cx="251133" cy="1496405"/>
            </a:xfrm>
            <a:custGeom>
              <a:rect b="b" l="l" r="r" t="t"/>
              <a:pathLst>
                <a:path extrusionOk="0" h="17280" w="2900">
                  <a:moveTo>
                    <a:pt x="2900" y="0"/>
                  </a:moveTo>
                  <a:lnTo>
                    <a:pt x="2900" y="0"/>
                  </a:lnTo>
                  <a:cubicBezTo>
                    <a:pt x="2900" y="1"/>
                    <a:pt x="2032" y="1347"/>
                    <a:pt x="1644" y="2854"/>
                  </a:cubicBezTo>
                  <a:cubicBezTo>
                    <a:pt x="1325" y="4155"/>
                    <a:pt x="1188" y="4771"/>
                    <a:pt x="1096" y="5684"/>
                  </a:cubicBezTo>
                  <a:cubicBezTo>
                    <a:pt x="868" y="3584"/>
                    <a:pt x="1" y="1804"/>
                    <a:pt x="1" y="1804"/>
                  </a:cubicBezTo>
                  <a:lnTo>
                    <a:pt x="1" y="1804"/>
                  </a:lnTo>
                  <a:cubicBezTo>
                    <a:pt x="1" y="1804"/>
                    <a:pt x="1051" y="7236"/>
                    <a:pt x="663" y="11938"/>
                  </a:cubicBezTo>
                  <a:cubicBezTo>
                    <a:pt x="298" y="16663"/>
                    <a:pt x="24" y="17256"/>
                    <a:pt x="24" y="17256"/>
                  </a:cubicBezTo>
                  <a:lnTo>
                    <a:pt x="2169" y="17279"/>
                  </a:lnTo>
                  <a:cubicBezTo>
                    <a:pt x="2169" y="17279"/>
                    <a:pt x="1941" y="15727"/>
                    <a:pt x="1690" y="11367"/>
                  </a:cubicBezTo>
                  <a:cubicBezTo>
                    <a:pt x="1553" y="8994"/>
                    <a:pt x="1530" y="6483"/>
                    <a:pt x="1873" y="4200"/>
                  </a:cubicBezTo>
                  <a:cubicBezTo>
                    <a:pt x="2169" y="2352"/>
                    <a:pt x="2900" y="1"/>
                    <a:pt x="2900"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34"/>
            <p:cNvSpPr/>
            <p:nvPr/>
          </p:nvSpPr>
          <p:spPr>
            <a:xfrm>
              <a:off x="4230001" y="995659"/>
              <a:ext cx="1871978" cy="1942469"/>
            </a:xfrm>
            <a:custGeom>
              <a:rect b="b" l="l" r="r" t="t"/>
              <a:pathLst>
                <a:path extrusionOk="0" h="22431" w="21617">
                  <a:moveTo>
                    <a:pt x="11587" y="1"/>
                  </a:moveTo>
                  <a:cubicBezTo>
                    <a:pt x="11017" y="1"/>
                    <a:pt x="10432" y="170"/>
                    <a:pt x="9930" y="540"/>
                  </a:cubicBezTo>
                  <a:cubicBezTo>
                    <a:pt x="8834" y="1339"/>
                    <a:pt x="8720" y="3188"/>
                    <a:pt x="8720" y="3188"/>
                  </a:cubicBezTo>
                  <a:cubicBezTo>
                    <a:pt x="8720" y="3188"/>
                    <a:pt x="8424" y="3084"/>
                    <a:pt x="7950" y="3084"/>
                  </a:cubicBezTo>
                  <a:cubicBezTo>
                    <a:pt x="7129" y="3084"/>
                    <a:pt x="5772" y="3397"/>
                    <a:pt x="4497" y="5105"/>
                  </a:cubicBezTo>
                  <a:cubicBezTo>
                    <a:pt x="2489" y="7821"/>
                    <a:pt x="4246" y="11725"/>
                    <a:pt x="4246" y="11725"/>
                  </a:cubicBezTo>
                  <a:cubicBezTo>
                    <a:pt x="4246" y="11725"/>
                    <a:pt x="3265" y="11725"/>
                    <a:pt x="2466" y="12501"/>
                  </a:cubicBezTo>
                  <a:cubicBezTo>
                    <a:pt x="1644" y="13254"/>
                    <a:pt x="1" y="16518"/>
                    <a:pt x="2169" y="19805"/>
                  </a:cubicBezTo>
                  <a:cubicBezTo>
                    <a:pt x="3207" y="21389"/>
                    <a:pt x="4563" y="21802"/>
                    <a:pt x="5696" y="21802"/>
                  </a:cubicBezTo>
                  <a:cubicBezTo>
                    <a:pt x="6930" y="21802"/>
                    <a:pt x="7898" y="21311"/>
                    <a:pt x="7898" y="21311"/>
                  </a:cubicBezTo>
                  <a:cubicBezTo>
                    <a:pt x="8624" y="22154"/>
                    <a:pt x="9349" y="22431"/>
                    <a:pt x="9990" y="22431"/>
                  </a:cubicBezTo>
                  <a:cubicBezTo>
                    <a:pt x="11224" y="22431"/>
                    <a:pt x="12144" y="21402"/>
                    <a:pt x="12144" y="21402"/>
                  </a:cubicBezTo>
                  <a:cubicBezTo>
                    <a:pt x="12962" y="21829"/>
                    <a:pt x="13864" y="22041"/>
                    <a:pt x="14745" y="22041"/>
                  </a:cubicBezTo>
                  <a:cubicBezTo>
                    <a:pt x="16642" y="22041"/>
                    <a:pt x="18436" y="21060"/>
                    <a:pt x="19060" y="19143"/>
                  </a:cubicBezTo>
                  <a:cubicBezTo>
                    <a:pt x="19973" y="16335"/>
                    <a:pt x="18398" y="13368"/>
                    <a:pt x="18398" y="13368"/>
                  </a:cubicBezTo>
                  <a:cubicBezTo>
                    <a:pt x="18398" y="13368"/>
                    <a:pt x="21525" y="12546"/>
                    <a:pt x="21571" y="10446"/>
                  </a:cubicBezTo>
                  <a:cubicBezTo>
                    <a:pt x="21616" y="8369"/>
                    <a:pt x="19357" y="8369"/>
                    <a:pt x="19357" y="8369"/>
                  </a:cubicBezTo>
                  <a:cubicBezTo>
                    <a:pt x="19357" y="8369"/>
                    <a:pt x="19699" y="7821"/>
                    <a:pt x="19927" y="7045"/>
                  </a:cubicBezTo>
                  <a:cubicBezTo>
                    <a:pt x="20178" y="6269"/>
                    <a:pt x="20315" y="3850"/>
                    <a:pt x="18193" y="2914"/>
                  </a:cubicBezTo>
                  <a:cubicBezTo>
                    <a:pt x="17695" y="2695"/>
                    <a:pt x="17212" y="2611"/>
                    <a:pt x="16763" y="2611"/>
                  </a:cubicBezTo>
                  <a:cubicBezTo>
                    <a:pt x="15295" y="2611"/>
                    <a:pt x="14198" y="3507"/>
                    <a:pt x="14198" y="3507"/>
                  </a:cubicBezTo>
                  <a:cubicBezTo>
                    <a:pt x="14198" y="3507"/>
                    <a:pt x="14609" y="2435"/>
                    <a:pt x="13810" y="1156"/>
                  </a:cubicBezTo>
                  <a:cubicBezTo>
                    <a:pt x="13362" y="428"/>
                    <a:pt x="12492" y="1"/>
                    <a:pt x="11587"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34"/>
            <p:cNvSpPr/>
            <p:nvPr/>
          </p:nvSpPr>
          <p:spPr>
            <a:xfrm>
              <a:off x="3204154" y="3254235"/>
              <a:ext cx="177958" cy="1000288"/>
            </a:xfrm>
            <a:custGeom>
              <a:rect b="b" l="l" r="r" t="t"/>
              <a:pathLst>
                <a:path extrusionOk="0" h="11551" w="2055">
                  <a:moveTo>
                    <a:pt x="2055" y="1"/>
                  </a:moveTo>
                  <a:cubicBezTo>
                    <a:pt x="2055" y="1"/>
                    <a:pt x="1416" y="914"/>
                    <a:pt x="1165" y="1918"/>
                  </a:cubicBezTo>
                  <a:cubicBezTo>
                    <a:pt x="936" y="2785"/>
                    <a:pt x="822" y="3196"/>
                    <a:pt x="754" y="3790"/>
                  </a:cubicBezTo>
                  <a:cubicBezTo>
                    <a:pt x="594" y="2397"/>
                    <a:pt x="1" y="1211"/>
                    <a:pt x="0" y="1210"/>
                  </a:cubicBezTo>
                  <a:lnTo>
                    <a:pt x="0" y="1210"/>
                  </a:lnTo>
                  <a:cubicBezTo>
                    <a:pt x="0" y="1211"/>
                    <a:pt x="731" y="4840"/>
                    <a:pt x="457" y="7990"/>
                  </a:cubicBezTo>
                  <a:cubicBezTo>
                    <a:pt x="183" y="11139"/>
                    <a:pt x="0" y="11550"/>
                    <a:pt x="0" y="11550"/>
                  </a:cubicBezTo>
                  <a:lnTo>
                    <a:pt x="1507" y="11550"/>
                  </a:lnTo>
                  <a:cubicBezTo>
                    <a:pt x="1507" y="11550"/>
                    <a:pt x="1370" y="10523"/>
                    <a:pt x="1187" y="7624"/>
                  </a:cubicBezTo>
                  <a:cubicBezTo>
                    <a:pt x="1073" y="6004"/>
                    <a:pt x="1073" y="4337"/>
                    <a:pt x="1324" y="2808"/>
                  </a:cubicBezTo>
                  <a:cubicBezTo>
                    <a:pt x="1530" y="1576"/>
                    <a:pt x="2055" y="1"/>
                    <a:pt x="2055"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34"/>
            <p:cNvSpPr/>
            <p:nvPr/>
          </p:nvSpPr>
          <p:spPr>
            <a:xfrm>
              <a:off x="2579519" y="2120487"/>
              <a:ext cx="1324422" cy="1299482"/>
            </a:xfrm>
            <a:custGeom>
              <a:rect b="b" l="l" r="r" t="t"/>
              <a:pathLst>
                <a:path extrusionOk="0" h="15006" w="15294">
                  <a:moveTo>
                    <a:pt x="8180" y="1"/>
                  </a:moveTo>
                  <a:cubicBezTo>
                    <a:pt x="7778" y="1"/>
                    <a:pt x="7366" y="111"/>
                    <a:pt x="7008" y="356"/>
                  </a:cubicBezTo>
                  <a:cubicBezTo>
                    <a:pt x="6232" y="881"/>
                    <a:pt x="6163" y="2137"/>
                    <a:pt x="6163" y="2137"/>
                  </a:cubicBezTo>
                  <a:cubicBezTo>
                    <a:pt x="6163" y="2137"/>
                    <a:pt x="5950" y="2065"/>
                    <a:pt x="5610" y="2065"/>
                  </a:cubicBezTo>
                  <a:cubicBezTo>
                    <a:pt x="5026" y="2065"/>
                    <a:pt x="4068" y="2275"/>
                    <a:pt x="3173" y="3415"/>
                  </a:cubicBezTo>
                  <a:cubicBezTo>
                    <a:pt x="1758" y="5218"/>
                    <a:pt x="2991" y="7843"/>
                    <a:pt x="2991" y="7843"/>
                  </a:cubicBezTo>
                  <a:cubicBezTo>
                    <a:pt x="2991" y="7843"/>
                    <a:pt x="2306" y="7843"/>
                    <a:pt x="1735" y="8345"/>
                  </a:cubicBezTo>
                  <a:cubicBezTo>
                    <a:pt x="1142" y="8870"/>
                    <a:pt x="1" y="11038"/>
                    <a:pt x="1530" y="13252"/>
                  </a:cubicBezTo>
                  <a:cubicBezTo>
                    <a:pt x="2261" y="14310"/>
                    <a:pt x="3221" y="14587"/>
                    <a:pt x="4024" y="14587"/>
                  </a:cubicBezTo>
                  <a:cubicBezTo>
                    <a:pt x="4902" y="14587"/>
                    <a:pt x="5593" y="14257"/>
                    <a:pt x="5593" y="14257"/>
                  </a:cubicBezTo>
                  <a:cubicBezTo>
                    <a:pt x="6102" y="14820"/>
                    <a:pt x="6613" y="15005"/>
                    <a:pt x="7065" y="15005"/>
                  </a:cubicBezTo>
                  <a:cubicBezTo>
                    <a:pt x="7932" y="15005"/>
                    <a:pt x="8583" y="14325"/>
                    <a:pt x="8583" y="14325"/>
                  </a:cubicBezTo>
                  <a:cubicBezTo>
                    <a:pt x="9169" y="14607"/>
                    <a:pt x="9812" y="14747"/>
                    <a:pt x="10438" y="14747"/>
                  </a:cubicBezTo>
                  <a:cubicBezTo>
                    <a:pt x="11787" y="14747"/>
                    <a:pt x="13054" y="14097"/>
                    <a:pt x="13490" y="12819"/>
                  </a:cubicBezTo>
                  <a:cubicBezTo>
                    <a:pt x="14129" y="10924"/>
                    <a:pt x="13011" y="8938"/>
                    <a:pt x="13011" y="8938"/>
                  </a:cubicBezTo>
                  <a:cubicBezTo>
                    <a:pt x="13011" y="8938"/>
                    <a:pt x="15225" y="8391"/>
                    <a:pt x="15271" y="6998"/>
                  </a:cubicBezTo>
                  <a:cubicBezTo>
                    <a:pt x="15294" y="5583"/>
                    <a:pt x="13696" y="5583"/>
                    <a:pt x="13696" y="5583"/>
                  </a:cubicBezTo>
                  <a:cubicBezTo>
                    <a:pt x="13696" y="5583"/>
                    <a:pt x="13924" y="5218"/>
                    <a:pt x="14107" y="4716"/>
                  </a:cubicBezTo>
                  <a:cubicBezTo>
                    <a:pt x="14266" y="4191"/>
                    <a:pt x="14381" y="2570"/>
                    <a:pt x="12874" y="1954"/>
                  </a:cubicBezTo>
                  <a:cubicBezTo>
                    <a:pt x="12517" y="1802"/>
                    <a:pt x="12169" y="1744"/>
                    <a:pt x="11848" y="1744"/>
                  </a:cubicBezTo>
                  <a:cubicBezTo>
                    <a:pt x="10814" y="1744"/>
                    <a:pt x="10044" y="2342"/>
                    <a:pt x="10044" y="2342"/>
                  </a:cubicBezTo>
                  <a:cubicBezTo>
                    <a:pt x="10044" y="2342"/>
                    <a:pt x="10340" y="1634"/>
                    <a:pt x="9770" y="767"/>
                  </a:cubicBezTo>
                  <a:cubicBezTo>
                    <a:pt x="9446" y="288"/>
                    <a:pt x="8827" y="1"/>
                    <a:pt x="8180"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34"/>
            <p:cNvSpPr/>
            <p:nvPr/>
          </p:nvSpPr>
          <p:spPr>
            <a:xfrm>
              <a:off x="2032043" y="2635575"/>
              <a:ext cx="276766" cy="1618940"/>
            </a:xfrm>
            <a:custGeom>
              <a:rect b="b" l="l" r="r" t="t"/>
              <a:pathLst>
                <a:path extrusionOk="0" h="18695" w="3196">
                  <a:moveTo>
                    <a:pt x="3196" y="0"/>
                  </a:moveTo>
                  <a:cubicBezTo>
                    <a:pt x="3195" y="1"/>
                    <a:pt x="2237" y="1461"/>
                    <a:pt x="1826" y="3105"/>
                  </a:cubicBezTo>
                  <a:cubicBezTo>
                    <a:pt x="1461" y="4497"/>
                    <a:pt x="1301" y="5159"/>
                    <a:pt x="1187" y="6140"/>
                  </a:cubicBezTo>
                  <a:cubicBezTo>
                    <a:pt x="936" y="3858"/>
                    <a:pt x="0" y="1964"/>
                    <a:pt x="0" y="1963"/>
                  </a:cubicBezTo>
                  <a:lnTo>
                    <a:pt x="0" y="1963"/>
                  </a:lnTo>
                  <a:cubicBezTo>
                    <a:pt x="0" y="1964"/>
                    <a:pt x="1164" y="7830"/>
                    <a:pt x="730" y="12942"/>
                  </a:cubicBezTo>
                  <a:cubicBezTo>
                    <a:pt x="297" y="18032"/>
                    <a:pt x="23" y="18694"/>
                    <a:pt x="23" y="18694"/>
                  </a:cubicBezTo>
                  <a:lnTo>
                    <a:pt x="2374" y="18694"/>
                  </a:lnTo>
                  <a:cubicBezTo>
                    <a:pt x="2374" y="18694"/>
                    <a:pt x="2146" y="17028"/>
                    <a:pt x="1849" y="12326"/>
                  </a:cubicBezTo>
                  <a:cubicBezTo>
                    <a:pt x="1689" y="9724"/>
                    <a:pt x="1666" y="7031"/>
                    <a:pt x="2077" y="4543"/>
                  </a:cubicBezTo>
                  <a:cubicBezTo>
                    <a:pt x="2374" y="2534"/>
                    <a:pt x="3195" y="1"/>
                    <a:pt x="3196"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34"/>
            <p:cNvSpPr/>
            <p:nvPr/>
          </p:nvSpPr>
          <p:spPr>
            <a:xfrm>
              <a:off x="1057550" y="799600"/>
              <a:ext cx="2067602" cy="2103540"/>
            </a:xfrm>
            <a:custGeom>
              <a:rect b="b" l="l" r="r" t="t"/>
              <a:pathLst>
                <a:path extrusionOk="0" h="24291" w="23876">
                  <a:moveTo>
                    <a:pt x="12789" y="1"/>
                  </a:moveTo>
                  <a:cubicBezTo>
                    <a:pt x="12158" y="1"/>
                    <a:pt x="11511" y="185"/>
                    <a:pt x="10956" y="590"/>
                  </a:cubicBezTo>
                  <a:cubicBezTo>
                    <a:pt x="9747" y="1435"/>
                    <a:pt x="9632" y="3443"/>
                    <a:pt x="9632" y="3443"/>
                  </a:cubicBezTo>
                  <a:cubicBezTo>
                    <a:pt x="9632" y="3443"/>
                    <a:pt x="9313" y="3337"/>
                    <a:pt x="8801" y="3337"/>
                  </a:cubicBezTo>
                  <a:cubicBezTo>
                    <a:pt x="7890" y="3337"/>
                    <a:pt x="6370" y="3673"/>
                    <a:pt x="4953" y="5543"/>
                  </a:cubicBezTo>
                  <a:cubicBezTo>
                    <a:pt x="2739" y="8465"/>
                    <a:pt x="4679" y="12688"/>
                    <a:pt x="4679" y="12688"/>
                  </a:cubicBezTo>
                  <a:cubicBezTo>
                    <a:pt x="4679" y="12688"/>
                    <a:pt x="3607" y="12688"/>
                    <a:pt x="2716" y="13532"/>
                  </a:cubicBezTo>
                  <a:cubicBezTo>
                    <a:pt x="1803" y="14354"/>
                    <a:pt x="0" y="17892"/>
                    <a:pt x="2397" y="21452"/>
                  </a:cubicBezTo>
                  <a:cubicBezTo>
                    <a:pt x="3540" y="23163"/>
                    <a:pt x="5032" y="23610"/>
                    <a:pt x="6280" y="23610"/>
                  </a:cubicBezTo>
                  <a:cubicBezTo>
                    <a:pt x="7646" y="23610"/>
                    <a:pt x="8719" y="23073"/>
                    <a:pt x="8719" y="23073"/>
                  </a:cubicBezTo>
                  <a:cubicBezTo>
                    <a:pt x="9518" y="23989"/>
                    <a:pt x="10320" y="24290"/>
                    <a:pt x="11028" y="24290"/>
                  </a:cubicBezTo>
                  <a:cubicBezTo>
                    <a:pt x="12384" y="24290"/>
                    <a:pt x="13399" y="23187"/>
                    <a:pt x="13399" y="23187"/>
                  </a:cubicBezTo>
                  <a:cubicBezTo>
                    <a:pt x="14310" y="23643"/>
                    <a:pt x="15311" y="23869"/>
                    <a:pt x="16286" y="23869"/>
                  </a:cubicBezTo>
                  <a:cubicBezTo>
                    <a:pt x="18385" y="23869"/>
                    <a:pt x="20359" y="22818"/>
                    <a:pt x="21045" y="20745"/>
                  </a:cubicBezTo>
                  <a:cubicBezTo>
                    <a:pt x="22072" y="17709"/>
                    <a:pt x="20315" y="14491"/>
                    <a:pt x="20315" y="14491"/>
                  </a:cubicBezTo>
                  <a:cubicBezTo>
                    <a:pt x="20315" y="14491"/>
                    <a:pt x="23761" y="13578"/>
                    <a:pt x="23830" y="11318"/>
                  </a:cubicBezTo>
                  <a:cubicBezTo>
                    <a:pt x="23875" y="9058"/>
                    <a:pt x="21365" y="9058"/>
                    <a:pt x="21365" y="9058"/>
                  </a:cubicBezTo>
                  <a:cubicBezTo>
                    <a:pt x="21365" y="9058"/>
                    <a:pt x="21753" y="8465"/>
                    <a:pt x="22004" y="7620"/>
                  </a:cubicBezTo>
                  <a:cubicBezTo>
                    <a:pt x="22278" y="6799"/>
                    <a:pt x="22437" y="4174"/>
                    <a:pt x="20109" y="3147"/>
                  </a:cubicBezTo>
                  <a:cubicBezTo>
                    <a:pt x="19565" y="2914"/>
                    <a:pt x="19035" y="2825"/>
                    <a:pt x="18542" y="2825"/>
                  </a:cubicBezTo>
                  <a:cubicBezTo>
                    <a:pt x="16908" y="2825"/>
                    <a:pt x="15681" y="3809"/>
                    <a:pt x="15681" y="3809"/>
                  </a:cubicBezTo>
                  <a:cubicBezTo>
                    <a:pt x="15681" y="3809"/>
                    <a:pt x="16138" y="2644"/>
                    <a:pt x="15247" y="1252"/>
                  </a:cubicBezTo>
                  <a:cubicBezTo>
                    <a:pt x="14757" y="467"/>
                    <a:pt x="13793" y="1"/>
                    <a:pt x="12789"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34"/>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34"/>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57" name="Google Shape;2657;p34"/>
          <p:cNvSpPr/>
          <p:nvPr/>
        </p:nvSpPr>
        <p:spPr>
          <a:xfrm flipH="1">
            <a:off x="1338310" y="4104762"/>
            <a:ext cx="1468139" cy="439866"/>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58" name="Google Shape;2658;p34"/>
          <p:cNvGrpSpPr/>
          <p:nvPr/>
        </p:nvGrpSpPr>
        <p:grpSpPr>
          <a:xfrm>
            <a:off x="-65256" y="4229024"/>
            <a:ext cx="9209282" cy="914387"/>
            <a:chOff x="-65257" y="4390974"/>
            <a:chExt cx="9209282" cy="752520"/>
          </a:xfrm>
        </p:grpSpPr>
        <p:sp>
          <p:nvSpPr>
            <p:cNvPr id="2659" name="Google Shape;2659;p34"/>
            <p:cNvSpPr/>
            <p:nvPr/>
          </p:nvSpPr>
          <p:spPr>
            <a:xfrm flipH="1">
              <a:off x="-65257" y="4390974"/>
              <a:ext cx="9209282" cy="704995"/>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34"/>
            <p:cNvSpPr/>
            <p:nvPr/>
          </p:nvSpPr>
          <p:spPr>
            <a:xfrm flipH="1">
              <a:off x="-65257" y="4438499"/>
              <a:ext cx="9209282" cy="704995"/>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61" name="Google Shape;2661;p34"/>
          <p:cNvSpPr/>
          <p:nvPr/>
        </p:nvSpPr>
        <p:spPr>
          <a:xfrm>
            <a:off x="1988802" y="469267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62" name="Google Shape;2662;p34"/>
          <p:cNvGrpSpPr/>
          <p:nvPr/>
        </p:nvGrpSpPr>
        <p:grpSpPr>
          <a:xfrm rot="-3720932">
            <a:off x="3011472" y="4634271"/>
            <a:ext cx="256041" cy="313471"/>
            <a:chOff x="2475700" y="1365050"/>
            <a:chExt cx="230600" cy="282300"/>
          </a:xfrm>
        </p:grpSpPr>
        <p:sp>
          <p:nvSpPr>
            <p:cNvPr id="2663" name="Google Shape;2663;p34"/>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34"/>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34"/>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34"/>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34"/>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34"/>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9" name="Google Shape;2669;p34"/>
          <p:cNvGrpSpPr/>
          <p:nvPr/>
        </p:nvGrpSpPr>
        <p:grpSpPr>
          <a:xfrm rot="2882447">
            <a:off x="718632" y="4634275"/>
            <a:ext cx="256053" cy="313462"/>
            <a:chOff x="2475700" y="1365050"/>
            <a:chExt cx="230600" cy="282300"/>
          </a:xfrm>
        </p:grpSpPr>
        <p:sp>
          <p:nvSpPr>
            <p:cNvPr id="2670" name="Google Shape;2670;p34"/>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34"/>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34"/>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34"/>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34"/>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34"/>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6" name="Google Shape;2676;p34"/>
          <p:cNvGrpSpPr/>
          <p:nvPr/>
        </p:nvGrpSpPr>
        <p:grpSpPr>
          <a:xfrm>
            <a:off x="7472112" y="-590758"/>
            <a:ext cx="3373792" cy="5174996"/>
            <a:chOff x="6929894" y="-443897"/>
            <a:chExt cx="3642618" cy="5587341"/>
          </a:xfrm>
        </p:grpSpPr>
        <p:grpSp>
          <p:nvGrpSpPr>
            <p:cNvPr id="2677" name="Google Shape;2677;p34"/>
            <p:cNvGrpSpPr/>
            <p:nvPr/>
          </p:nvGrpSpPr>
          <p:grpSpPr>
            <a:xfrm>
              <a:off x="6929894" y="-443897"/>
              <a:ext cx="3642618" cy="5587341"/>
              <a:chOff x="6023750" y="837325"/>
              <a:chExt cx="946700" cy="1452125"/>
            </a:xfrm>
          </p:grpSpPr>
          <p:sp>
            <p:nvSpPr>
              <p:cNvPr id="2678" name="Google Shape;2678;p34"/>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34"/>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34"/>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34"/>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34"/>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34"/>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34"/>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34"/>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34"/>
              <p:cNvSpPr/>
              <p:nvPr/>
            </p:nvSpPr>
            <p:spPr>
              <a:xfrm>
                <a:off x="6268000" y="1538475"/>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34"/>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34"/>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34"/>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34"/>
              <p:cNvSpPr/>
              <p:nvPr/>
            </p:nvSpPr>
            <p:spPr>
              <a:xfrm>
                <a:off x="6307350" y="1555025"/>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34"/>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34"/>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34"/>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34"/>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34"/>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34"/>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34"/>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34"/>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34"/>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34"/>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1" name="Google Shape;2701;p34"/>
            <p:cNvGrpSpPr/>
            <p:nvPr/>
          </p:nvGrpSpPr>
          <p:grpSpPr>
            <a:xfrm>
              <a:off x="8101470" y="580345"/>
              <a:ext cx="329435" cy="403294"/>
              <a:chOff x="2475700" y="1365050"/>
              <a:chExt cx="230600" cy="282300"/>
            </a:xfrm>
          </p:grpSpPr>
          <p:sp>
            <p:nvSpPr>
              <p:cNvPr id="2702" name="Google Shape;2702;p34"/>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34"/>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34"/>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34"/>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34"/>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34"/>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8" name="Google Shape;2708;p34"/>
            <p:cNvGrpSpPr/>
            <p:nvPr/>
          </p:nvGrpSpPr>
          <p:grpSpPr>
            <a:xfrm rot="-1062645">
              <a:off x="8696569" y="410430"/>
              <a:ext cx="329437" cy="403297"/>
              <a:chOff x="2475700" y="1365050"/>
              <a:chExt cx="230600" cy="282300"/>
            </a:xfrm>
          </p:grpSpPr>
          <p:sp>
            <p:nvSpPr>
              <p:cNvPr id="2709" name="Google Shape;2709;p34"/>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34"/>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34"/>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34"/>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34"/>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34"/>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15" name="Google Shape;2715;p34"/>
          <p:cNvGrpSpPr/>
          <p:nvPr/>
        </p:nvGrpSpPr>
        <p:grpSpPr>
          <a:xfrm>
            <a:off x="-706766" y="-67450"/>
            <a:ext cx="1468163" cy="3431963"/>
            <a:chOff x="-748159" y="-67450"/>
            <a:chExt cx="1468163" cy="3431963"/>
          </a:xfrm>
        </p:grpSpPr>
        <p:grpSp>
          <p:nvGrpSpPr>
            <p:cNvPr id="2716" name="Google Shape;2716;p34"/>
            <p:cNvGrpSpPr/>
            <p:nvPr/>
          </p:nvGrpSpPr>
          <p:grpSpPr>
            <a:xfrm>
              <a:off x="-748159" y="-67450"/>
              <a:ext cx="1265897" cy="2458040"/>
              <a:chOff x="-748159" y="-67450"/>
              <a:chExt cx="1265897" cy="2458040"/>
            </a:xfrm>
          </p:grpSpPr>
          <p:sp>
            <p:nvSpPr>
              <p:cNvPr id="2717" name="Google Shape;2717;p34"/>
              <p:cNvSpPr/>
              <p:nvPr/>
            </p:nvSpPr>
            <p:spPr>
              <a:xfrm>
                <a:off x="-748159" y="-67450"/>
                <a:ext cx="1265897" cy="2458040"/>
              </a:xfrm>
              <a:custGeom>
                <a:rect b="b" l="l" r="r" t="t"/>
                <a:pathLst>
                  <a:path extrusionOk="0" h="38827" w="19996">
                    <a:moveTo>
                      <a:pt x="6232" y="0"/>
                    </a:moveTo>
                    <a:cubicBezTo>
                      <a:pt x="3630" y="9769"/>
                      <a:pt x="0" y="25998"/>
                      <a:pt x="913" y="38621"/>
                    </a:cubicBezTo>
                    <a:lnTo>
                      <a:pt x="6939" y="38826"/>
                    </a:lnTo>
                    <a:cubicBezTo>
                      <a:pt x="6939" y="38826"/>
                      <a:pt x="6779" y="26569"/>
                      <a:pt x="7966" y="14038"/>
                    </a:cubicBezTo>
                    <a:cubicBezTo>
                      <a:pt x="13559" y="9701"/>
                      <a:pt x="17804" y="3607"/>
                      <a:pt x="19995" y="0"/>
                    </a:cubicBezTo>
                    <a:lnTo>
                      <a:pt x="16024" y="0"/>
                    </a:lnTo>
                    <a:cubicBezTo>
                      <a:pt x="14220" y="4018"/>
                      <a:pt x="11048" y="6277"/>
                      <a:pt x="8742" y="7441"/>
                    </a:cubicBezTo>
                    <a:cubicBezTo>
                      <a:pt x="9108" y="4839"/>
                      <a:pt x="9564" y="2328"/>
                      <a:pt x="10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34"/>
              <p:cNvSpPr/>
              <p:nvPr/>
            </p:nvSpPr>
            <p:spPr>
              <a:xfrm>
                <a:off x="-359452" y="-67450"/>
                <a:ext cx="877189" cy="2458040"/>
              </a:xfrm>
              <a:custGeom>
                <a:rect b="b" l="l" r="r" t="t"/>
                <a:pathLst>
                  <a:path extrusionOk="0" h="38827" w="13856">
                    <a:moveTo>
                      <a:pt x="13170" y="0"/>
                    </a:moveTo>
                    <a:cubicBezTo>
                      <a:pt x="10979" y="3607"/>
                      <a:pt x="6757" y="9701"/>
                      <a:pt x="1164" y="14038"/>
                    </a:cubicBezTo>
                    <a:cubicBezTo>
                      <a:pt x="0" y="26249"/>
                      <a:pt x="114" y="38210"/>
                      <a:pt x="137" y="38803"/>
                    </a:cubicBezTo>
                    <a:lnTo>
                      <a:pt x="799" y="38826"/>
                    </a:lnTo>
                    <a:cubicBezTo>
                      <a:pt x="799" y="38826"/>
                      <a:pt x="639" y="26569"/>
                      <a:pt x="1826" y="14038"/>
                    </a:cubicBezTo>
                    <a:cubicBezTo>
                      <a:pt x="7419" y="9701"/>
                      <a:pt x="11664" y="3607"/>
                      <a:pt x="138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34"/>
              <p:cNvSpPr/>
              <p:nvPr/>
            </p:nvSpPr>
            <p:spPr>
              <a:xfrm>
                <a:off x="-370151" y="31563"/>
                <a:ext cx="116296" cy="221513"/>
              </a:xfrm>
              <a:custGeom>
                <a:rect b="b" l="l" r="r" t="t"/>
                <a:pathLst>
                  <a:path extrusionOk="0" h="3499" w="1837">
                    <a:moveTo>
                      <a:pt x="1255" y="0"/>
                    </a:moveTo>
                    <a:cubicBezTo>
                      <a:pt x="692" y="0"/>
                      <a:pt x="0" y="3194"/>
                      <a:pt x="398" y="3481"/>
                    </a:cubicBezTo>
                    <a:cubicBezTo>
                      <a:pt x="414" y="3492"/>
                      <a:pt x="431" y="3498"/>
                      <a:pt x="450" y="3498"/>
                    </a:cubicBezTo>
                    <a:cubicBezTo>
                      <a:pt x="890" y="3498"/>
                      <a:pt x="1836" y="208"/>
                      <a:pt x="1311" y="11"/>
                    </a:cubicBezTo>
                    <a:cubicBezTo>
                      <a:pt x="1292" y="4"/>
                      <a:pt x="1273" y="0"/>
                      <a:pt x="12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34"/>
              <p:cNvSpPr/>
              <p:nvPr/>
            </p:nvSpPr>
            <p:spPr>
              <a:xfrm>
                <a:off x="-505439" y="1279285"/>
                <a:ext cx="226957" cy="99773"/>
              </a:xfrm>
              <a:custGeom>
                <a:rect b="b" l="l" r="r" t="t"/>
                <a:pathLst>
                  <a:path extrusionOk="0" h="1576" w="3585">
                    <a:moveTo>
                      <a:pt x="1" y="0"/>
                    </a:moveTo>
                    <a:lnTo>
                      <a:pt x="3493" y="1575"/>
                    </a:lnTo>
                    <a:cubicBezTo>
                      <a:pt x="3516" y="1050"/>
                      <a:pt x="3539" y="525"/>
                      <a:pt x="358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34"/>
              <p:cNvSpPr/>
              <p:nvPr/>
            </p:nvSpPr>
            <p:spPr>
              <a:xfrm>
                <a:off x="-473975" y="919130"/>
                <a:ext cx="220057" cy="110218"/>
              </a:xfrm>
              <a:custGeom>
                <a:rect b="b" l="l" r="r" t="t"/>
                <a:pathLst>
                  <a:path extrusionOk="0" h="1741" w="3476">
                    <a:moveTo>
                      <a:pt x="33" y="0"/>
                    </a:moveTo>
                    <a:cubicBezTo>
                      <a:pt x="10" y="0"/>
                      <a:pt x="1" y="2"/>
                      <a:pt x="6" y="6"/>
                    </a:cubicBezTo>
                    <a:cubicBezTo>
                      <a:pt x="75" y="52"/>
                      <a:pt x="1786" y="942"/>
                      <a:pt x="3361" y="1741"/>
                    </a:cubicBezTo>
                    <a:cubicBezTo>
                      <a:pt x="3384" y="1284"/>
                      <a:pt x="3430" y="828"/>
                      <a:pt x="3476" y="371"/>
                    </a:cubicBezTo>
                    <a:cubicBezTo>
                      <a:pt x="2259" y="224"/>
                      <a:pt x="291" y="0"/>
                      <a:pt x="33"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34"/>
              <p:cNvSpPr/>
              <p:nvPr/>
            </p:nvSpPr>
            <p:spPr>
              <a:xfrm>
                <a:off x="-587801" y="1487376"/>
                <a:ext cx="296342" cy="75209"/>
              </a:xfrm>
              <a:custGeom>
                <a:rect b="b" l="l" r="r" t="t"/>
                <a:pathLst>
                  <a:path extrusionOk="0" h="1188" w="4681">
                    <a:moveTo>
                      <a:pt x="1" y="0"/>
                    </a:moveTo>
                    <a:cubicBezTo>
                      <a:pt x="1" y="0"/>
                      <a:pt x="3082" y="799"/>
                      <a:pt x="4657" y="1187"/>
                    </a:cubicBezTo>
                    <a:cubicBezTo>
                      <a:pt x="4657" y="982"/>
                      <a:pt x="4680" y="776"/>
                      <a:pt x="4680" y="548"/>
                    </a:cubicBezTo>
                    <a:cubicBezTo>
                      <a:pt x="3128" y="343"/>
                      <a:pt x="1" y="0"/>
                      <a:pt x="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3" name="Google Shape;2723;p34"/>
            <p:cNvGrpSpPr/>
            <p:nvPr/>
          </p:nvGrpSpPr>
          <p:grpSpPr>
            <a:xfrm>
              <a:off x="-473595" y="-67450"/>
              <a:ext cx="1193600" cy="3431963"/>
              <a:chOff x="-473595" y="-67450"/>
              <a:chExt cx="1193600" cy="3431963"/>
            </a:xfrm>
          </p:grpSpPr>
          <p:sp>
            <p:nvSpPr>
              <p:cNvPr id="2724" name="Google Shape;2724;p34"/>
              <p:cNvSpPr/>
              <p:nvPr/>
            </p:nvSpPr>
            <p:spPr>
              <a:xfrm>
                <a:off x="-473595" y="-67450"/>
                <a:ext cx="1193600" cy="3431963"/>
              </a:xfrm>
              <a:custGeom>
                <a:rect b="b" l="l" r="r" t="t"/>
                <a:pathLst>
                  <a:path extrusionOk="0" h="54211" w="18854">
                    <a:moveTo>
                      <a:pt x="8582" y="0"/>
                    </a:moveTo>
                    <a:cubicBezTo>
                      <a:pt x="7007" y="11436"/>
                      <a:pt x="8240" y="18032"/>
                      <a:pt x="9404" y="21388"/>
                    </a:cubicBezTo>
                    <a:cubicBezTo>
                      <a:pt x="9153" y="22164"/>
                      <a:pt x="8902" y="22894"/>
                      <a:pt x="8651" y="23533"/>
                    </a:cubicBezTo>
                    <a:cubicBezTo>
                      <a:pt x="5433" y="31727"/>
                      <a:pt x="0" y="51768"/>
                      <a:pt x="0" y="51768"/>
                    </a:cubicBezTo>
                    <a:lnTo>
                      <a:pt x="6916" y="54210"/>
                    </a:lnTo>
                    <a:cubicBezTo>
                      <a:pt x="6916" y="54210"/>
                      <a:pt x="9404" y="33736"/>
                      <a:pt x="13421" y="21890"/>
                    </a:cubicBezTo>
                    <a:cubicBezTo>
                      <a:pt x="16252" y="13536"/>
                      <a:pt x="17735" y="5433"/>
                      <a:pt x="18854" y="0"/>
                    </a:cubicBezTo>
                    <a:lnTo>
                      <a:pt x="14996" y="0"/>
                    </a:lnTo>
                    <a:cubicBezTo>
                      <a:pt x="14106" y="3949"/>
                      <a:pt x="12851" y="9290"/>
                      <a:pt x="11550" y="14175"/>
                    </a:cubicBezTo>
                    <a:cubicBezTo>
                      <a:pt x="10728" y="10637"/>
                      <a:pt x="10796" y="4976"/>
                      <a:pt x="110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34"/>
              <p:cNvSpPr/>
              <p:nvPr/>
            </p:nvSpPr>
            <p:spPr>
              <a:xfrm>
                <a:off x="-77672" y="-67450"/>
                <a:ext cx="797675" cy="3431963"/>
              </a:xfrm>
              <a:custGeom>
                <a:rect b="b" l="l" r="r" t="t"/>
                <a:pathLst>
                  <a:path extrusionOk="0" h="54211" w="12600">
                    <a:moveTo>
                      <a:pt x="11938" y="0"/>
                    </a:moveTo>
                    <a:cubicBezTo>
                      <a:pt x="10797" y="5433"/>
                      <a:pt x="9336" y="13536"/>
                      <a:pt x="6505" y="21890"/>
                    </a:cubicBezTo>
                    <a:cubicBezTo>
                      <a:pt x="2716" y="33006"/>
                      <a:pt x="297" y="51722"/>
                      <a:pt x="0" y="53982"/>
                    </a:cubicBezTo>
                    <a:lnTo>
                      <a:pt x="662" y="54210"/>
                    </a:lnTo>
                    <a:cubicBezTo>
                      <a:pt x="662" y="54210"/>
                      <a:pt x="3150" y="33736"/>
                      <a:pt x="7167" y="21890"/>
                    </a:cubicBezTo>
                    <a:cubicBezTo>
                      <a:pt x="9998" y="13536"/>
                      <a:pt x="11481" y="5433"/>
                      <a:pt x="12600" y="0"/>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34"/>
              <p:cNvSpPr/>
              <p:nvPr/>
            </p:nvSpPr>
            <p:spPr>
              <a:xfrm>
                <a:off x="52362" y="33715"/>
                <a:ext cx="92556" cy="37605"/>
              </a:xfrm>
              <a:custGeom>
                <a:rect b="b" l="l" r="r" t="t"/>
                <a:pathLst>
                  <a:path extrusionOk="0" h="594" w="1462">
                    <a:moveTo>
                      <a:pt x="69" y="0"/>
                    </a:moveTo>
                    <a:cubicBezTo>
                      <a:pt x="46" y="205"/>
                      <a:pt x="23" y="411"/>
                      <a:pt x="1" y="593"/>
                    </a:cubicBezTo>
                    <a:lnTo>
                      <a:pt x="1461"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34"/>
              <p:cNvSpPr/>
              <p:nvPr/>
            </p:nvSpPr>
            <p:spPr>
              <a:xfrm>
                <a:off x="45145" y="933944"/>
                <a:ext cx="99773" cy="101165"/>
              </a:xfrm>
              <a:custGeom>
                <a:rect b="b" l="l" r="r" t="t"/>
                <a:pathLst>
                  <a:path extrusionOk="0" h="1598" w="1576">
                    <a:moveTo>
                      <a:pt x="1575" y="0"/>
                    </a:moveTo>
                    <a:lnTo>
                      <a:pt x="0" y="69"/>
                    </a:lnTo>
                    <a:cubicBezTo>
                      <a:pt x="69" y="616"/>
                      <a:pt x="137" y="1119"/>
                      <a:pt x="229" y="1598"/>
                    </a:cubicBezTo>
                    <a:lnTo>
                      <a:pt x="1575"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34"/>
              <p:cNvSpPr/>
              <p:nvPr/>
            </p:nvSpPr>
            <p:spPr>
              <a:xfrm>
                <a:off x="23493" y="644947"/>
                <a:ext cx="111295" cy="76602"/>
              </a:xfrm>
              <a:custGeom>
                <a:rect b="b" l="l" r="r" t="t"/>
                <a:pathLst>
                  <a:path extrusionOk="0" h="1210" w="1758">
                    <a:moveTo>
                      <a:pt x="1758" y="0"/>
                    </a:moveTo>
                    <a:lnTo>
                      <a:pt x="0" y="502"/>
                    </a:lnTo>
                    <a:cubicBezTo>
                      <a:pt x="23" y="753"/>
                      <a:pt x="23" y="982"/>
                      <a:pt x="46" y="1210"/>
                    </a:cubicBezTo>
                    <a:lnTo>
                      <a:pt x="1758"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34"/>
              <p:cNvSpPr/>
              <p:nvPr/>
            </p:nvSpPr>
            <p:spPr>
              <a:xfrm>
                <a:off x="121746" y="530740"/>
                <a:ext cx="102621" cy="50646"/>
              </a:xfrm>
              <a:custGeom>
                <a:rect b="b" l="l" r="r" t="t"/>
                <a:pathLst>
                  <a:path extrusionOk="0" h="800" w="1621">
                    <a:moveTo>
                      <a:pt x="1575" y="1"/>
                    </a:moveTo>
                    <a:lnTo>
                      <a:pt x="0" y="663"/>
                    </a:lnTo>
                    <a:lnTo>
                      <a:pt x="1621" y="800"/>
                    </a:lnTo>
                    <a:cubicBezTo>
                      <a:pt x="1598" y="549"/>
                      <a:pt x="1575" y="275"/>
                      <a:pt x="1575"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34"/>
              <p:cNvSpPr/>
              <p:nvPr/>
            </p:nvSpPr>
            <p:spPr>
              <a:xfrm>
                <a:off x="144854" y="-50104"/>
                <a:ext cx="82426" cy="40517"/>
              </a:xfrm>
              <a:custGeom>
                <a:rect b="b" l="l" r="r" t="t"/>
                <a:pathLst>
                  <a:path extrusionOk="0" h="640" w="1302">
                    <a:moveTo>
                      <a:pt x="0" y="0"/>
                    </a:moveTo>
                    <a:lnTo>
                      <a:pt x="1256" y="639"/>
                    </a:lnTo>
                    <a:cubicBezTo>
                      <a:pt x="1279" y="434"/>
                      <a:pt x="1279" y="206"/>
                      <a:pt x="130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34"/>
              <p:cNvSpPr/>
              <p:nvPr/>
            </p:nvSpPr>
            <p:spPr>
              <a:xfrm>
                <a:off x="336358" y="645770"/>
                <a:ext cx="116422" cy="221386"/>
              </a:xfrm>
              <a:custGeom>
                <a:rect b="b" l="l" r="r" t="t"/>
                <a:pathLst>
                  <a:path extrusionOk="0" h="3497" w="1839">
                    <a:moveTo>
                      <a:pt x="1261" y="1"/>
                    </a:moveTo>
                    <a:cubicBezTo>
                      <a:pt x="698" y="1"/>
                      <a:pt x="0" y="3191"/>
                      <a:pt x="399" y="3479"/>
                    </a:cubicBezTo>
                    <a:cubicBezTo>
                      <a:pt x="416" y="3491"/>
                      <a:pt x="433" y="3497"/>
                      <a:pt x="451" y="3497"/>
                    </a:cubicBezTo>
                    <a:cubicBezTo>
                      <a:pt x="891" y="3497"/>
                      <a:pt x="1838" y="207"/>
                      <a:pt x="1312" y="10"/>
                    </a:cubicBezTo>
                    <a:cubicBezTo>
                      <a:pt x="1295" y="4"/>
                      <a:pt x="1278" y="1"/>
                      <a:pt x="1261"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34"/>
              <p:cNvSpPr/>
              <p:nvPr/>
            </p:nvSpPr>
            <p:spPr>
              <a:xfrm>
                <a:off x="58439" y="261938"/>
                <a:ext cx="66916" cy="197013"/>
              </a:xfrm>
              <a:custGeom>
                <a:rect b="b" l="l" r="r" t="t"/>
                <a:pathLst>
                  <a:path extrusionOk="0" h="3112" w="1057">
                    <a:moveTo>
                      <a:pt x="550" y="0"/>
                    </a:moveTo>
                    <a:cubicBezTo>
                      <a:pt x="63" y="0"/>
                      <a:pt x="0" y="2925"/>
                      <a:pt x="384" y="3106"/>
                    </a:cubicBezTo>
                    <a:cubicBezTo>
                      <a:pt x="394" y="3110"/>
                      <a:pt x="404" y="3111"/>
                      <a:pt x="414" y="3111"/>
                    </a:cubicBezTo>
                    <a:cubicBezTo>
                      <a:pt x="808" y="3111"/>
                      <a:pt x="1056" y="90"/>
                      <a:pt x="566" y="1"/>
                    </a:cubicBezTo>
                    <a:cubicBezTo>
                      <a:pt x="561" y="1"/>
                      <a:pt x="555" y="0"/>
                      <a:pt x="550"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34"/>
              <p:cNvSpPr/>
              <p:nvPr/>
            </p:nvSpPr>
            <p:spPr>
              <a:xfrm>
                <a:off x="459870" y="442617"/>
                <a:ext cx="150355" cy="37668"/>
              </a:xfrm>
              <a:custGeom>
                <a:rect b="b" l="l" r="r" t="t"/>
                <a:pathLst>
                  <a:path extrusionOk="0" h="595" w="2375">
                    <a:moveTo>
                      <a:pt x="0" y="1"/>
                    </a:moveTo>
                    <a:lnTo>
                      <a:pt x="0" y="1"/>
                    </a:lnTo>
                    <a:cubicBezTo>
                      <a:pt x="0" y="1"/>
                      <a:pt x="1096" y="274"/>
                      <a:pt x="2306" y="594"/>
                    </a:cubicBezTo>
                    <a:cubicBezTo>
                      <a:pt x="2328" y="480"/>
                      <a:pt x="2351" y="389"/>
                      <a:pt x="2374" y="274"/>
                    </a:cubicBezTo>
                    <a:cubicBezTo>
                      <a:pt x="1142" y="115"/>
                      <a:pt x="0" y="1"/>
                      <a:pt x="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34"/>
              <p:cNvSpPr/>
              <p:nvPr/>
            </p:nvSpPr>
            <p:spPr>
              <a:xfrm>
                <a:off x="542233" y="234526"/>
                <a:ext cx="115663" cy="47734"/>
              </a:xfrm>
              <a:custGeom>
                <a:rect b="b" l="l" r="r" t="t"/>
                <a:pathLst>
                  <a:path extrusionOk="0" h="754" w="1827">
                    <a:moveTo>
                      <a:pt x="0" y="1"/>
                    </a:moveTo>
                    <a:lnTo>
                      <a:pt x="1689" y="754"/>
                    </a:lnTo>
                    <a:cubicBezTo>
                      <a:pt x="1735" y="503"/>
                      <a:pt x="1781" y="252"/>
                      <a:pt x="1826"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34"/>
              <p:cNvSpPr/>
              <p:nvPr/>
            </p:nvSpPr>
            <p:spPr>
              <a:xfrm>
                <a:off x="88510" y="1306761"/>
                <a:ext cx="228350" cy="76602"/>
              </a:xfrm>
              <a:custGeom>
                <a:rect b="b" l="l" r="r" t="t"/>
                <a:pathLst>
                  <a:path extrusionOk="0" h="1210" w="3607">
                    <a:moveTo>
                      <a:pt x="434" y="0"/>
                    </a:moveTo>
                    <a:cubicBezTo>
                      <a:pt x="274" y="434"/>
                      <a:pt x="137" y="845"/>
                      <a:pt x="0" y="1210"/>
                    </a:cubicBezTo>
                    <a:cubicBezTo>
                      <a:pt x="1689" y="1164"/>
                      <a:pt x="3447" y="1119"/>
                      <a:pt x="3515" y="1119"/>
                    </a:cubicBezTo>
                    <a:cubicBezTo>
                      <a:pt x="3607" y="1096"/>
                      <a:pt x="1689" y="434"/>
                      <a:pt x="434"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34"/>
              <p:cNvSpPr/>
              <p:nvPr/>
            </p:nvSpPr>
            <p:spPr>
              <a:xfrm>
                <a:off x="-86345" y="1854369"/>
                <a:ext cx="255826" cy="82426"/>
              </a:xfrm>
              <a:custGeom>
                <a:rect b="b" l="l" r="r" t="t"/>
                <a:pathLst>
                  <a:path extrusionOk="0" h="1302" w="4041">
                    <a:moveTo>
                      <a:pt x="160" y="1"/>
                    </a:moveTo>
                    <a:cubicBezTo>
                      <a:pt x="92" y="161"/>
                      <a:pt x="46" y="343"/>
                      <a:pt x="0" y="526"/>
                    </a:cubicBezTo>
                    <a:cubicBezTo>
                      <a:pt x="1644" y="845"/>
                      <a:pt x="4040" y="1302"/>
                      <a:pt x="4040" y="1302"/>
                    </a:cubicBezTo>
                    <a:cubicBezTo>
                      <a:pt x="4040" y="1302"/>
                      <a:pt x="1735" y="503"/>
                      <a:pt x="16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34"/>
              <p:cNvSpPr/>
              <p:nvPr/>
            </p:nvSpPr>
            <p:spPr>
              <a:xfrm>
                <a:off x="-28545" y="1626083"/>
                <a:ext cx="213916" cy="89643"/>
              </a:xfrm>
              <a:custGeom>
                <a:rect b="b" l="l" r="r" t="t"/>
                <a:pathLst>
                  <a:path extrusionOk="0" h="1416" w="3379">
                    <a:moveTo>
                      <a:pt x="434" y="0"/>
                    </a:moveTo>
                    <a:cubicBezTo>
                      <a:pt x="297" y="434"/>
                      <a:pt x="137" y="868"/>
                      <a:pt x="0" y="1324"/>
                    </a:cubicBezTo>
                    <a:lnTo>
                      <a:pt x="3378" y="1416"/>
                    </a:lnTo>
                    <a:lnTo>
                      <a:pt x="434"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38" name="Google Shape;2738;p34"/>
          <p:cNvGrpSpPr/>
          <p:nvPr/>
        </p:nvGrpSpPr>
        <p:grpSpPr>
          <a:xfrm rot="-1202977">
            <a:off x="1361681" y="465331"/>
            <a:ext cx="288558" cy="353252"/>
            <a:chOff x="2475700" y="1365050"/>
            <a:chExt cx="230600" cy="282300"/>
          </a:xfrm>
        </p:grpSpPr>
        <p:sp>
          <p:nvSpPr>
            <p:cNvPr id="2739" name="Google Shape;2739;p34"/>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34"/>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34"/>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34"/>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34"/>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34"/>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45" name="Google Shape;2745;p34"/>
          <p:cNvSpPr txBox="1"/>
          <p:nvPr>
            <p:ph type="title"/>
          </p:nvPr>
        </p:nvSpPr>
        <p:spPr>
          <a:xfrm>
            <a:off x="713100" y="2595075"/>
            <a:ext cx="4144200" cy="7344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sz="50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2746" name="Google Shape;2746;p34"/>
          <p:cNvSpPr txBox="1"/>
          <p:nvPr>
            <p:ph hasCustomPrompt="1" idx="2" type="title"/>
          </p:nvPr>
        </p:nvSpPr>
        <p:spPr>
          <a:xfrm>
            <a:off x="2257050" y="1630025"/>
            <a:ext cx="1056300" cy="593700"/>
          </a:xfrm>
          <a:prstGeom prst="rect">
            <a:avLst/>
          </a:prstGeom>
        </p:spPr>
        <p:txBody>
          <a:bodyPr anchorCtr="0" anchor="ctr" bIns="91425" lIns="91425" spcFirstLastPara="1" rIns="91425" wrap="square" tIns="91425">
            <a:noAutofit/>
          </a:bodyPr>
          <a:lstStyle>
            <a:lvl1pPr lvl="0" rtl="0">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747" name="Google Shape;2747;p34"/>
          <p:cNvSpPr txBox="1"/>
          <p:nvPr>
            <p:ph idx="1" type="subTitle"/>
          </p:nvPr>
        </p:nvSpPr>
        <p:spPr>
          <a:xfrm>
            <a:off x="713100" y="3329575"/>
            <a:ext cx="4144200" cy="41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spTree>
      <p:nvGrpSpPr>
        <p:cNvPr id="2748" name="Shape 2748"/>
        <p:cNvGrpSpPr/>
        <p:nvPr/>
      </p:nvGrpSpPr>
      <p:grpSpPr>
        <a:xfrm>
          <a:off x="0" y="0"/>
          <a:ext cx="0" cy="0"/>
          <a:chOff x="0" y="0"/>
          <a:chExt cx="0" cy="0"/>
        </a:xfrm>
      </p:grpSpPr>
      <p:sp>
        <p:nvSpPr>
          <p:cNvPr id="2749" name="Google Shape;2749;p35"/>
          <p:cNvSpPr/>
          <p:nvPr/>
        </p:nvSpPr>
        <p:spPr>
          <a:xfrm>
            <a:off x="6087510" y="3789809"/>
            <a:ext cx="1756589" cy="526274"/>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0" name="Google Shape;2750;p35"/>
          <p:cNvGrpSpPr/>
          <p:nvPr/>
        </p:nvGrpSpPr>
        <p:grpSpPr>
          <a:xfrm>
            <a:off x="224704" y="1779373"/>
            <a:ext cx="1809442" cy="2913292"/>
            <a:chOff x="5532616" y="2154867"/>
            <a:chExt cx="1199895" cy="2028473"/>
          </a:xfrm>
        </p:grpSpPr>
        <p:sp>
          <p:nvSpPr>
            <p:cNvPr id="2751" name="Google Shape;2751;p35"/>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35"/>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3" name="Google Shape;2753;p35"/>
          <p:cNvGrpSpPr/>
          <p:nvPr/>
        </p:nvGrpSpPr>
        <p:grpSpPr>
          <a:xfrm>
            <a:off x="2561683" y="156392"/>
            <a:ext cx="2914545" cy="4692668"/>
            <a:chOff x="5532616" y="2154867"/>
            <a:chExt cx="1199895" cy="2028473"/>
          </a:xfrm>
        </p:grpSpPr>
        <p:sp>
          <p:nvSpPr>
            <p:cNvPr id="2754" name="Google Shape;2754;p35"/>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35"/>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6" name="Google Shape;2756;p35"/>
          <p:cNvGrpSpPr/>
          <p:nvPr/>
        </p:nvGrpSpPr>
        <p:grpSpPr>
          <a:xfrm>
            <a:off x="7231096" y="-1259228"/>
            <a:ext cx="3959161" cy="6072881"/>
            <a:chOff x="6929894" y="-443897"/>
            <a:chExt cx="3642618" cy="5587341"/>
          </a:xfrm>
        </p:grpSpPr>
        <p:grpSp>
          <p:nvGrpSpPr>
            <p:cNvPr id="2757" name="Google Shape;2757;p35"/>
            <p:cNvGrpSpPr/>
            <p:nvPr/>
          </p:nvGrpSpPr>
          <p:grpSpPr>
            <a:xfrm>
              <a:off x="6929894" y="-443897"/>
              <a:ext cx="3642618" cy="5587341"/>
              <a:chOff x="6023750" y="837325"/>
              <a:chExt cx="946700" cy="1452125"/>
            </a:xfrm>
          </p:grpSpPr>
          <p:sp>
            <p:nvSpPr>
              <p:cNvPr id="2758" name="Google Shape;2758;p35"/>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35"/>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35"/>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35"/>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35"/>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35"/>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35"/>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35"/>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35"/>
              <p:cNvSpPr/>
              <p:nvPr/>
            </p:nvSpPr>
            <p:spPr>
              <a:xfrm>
                <a:off x="6268000" y="1538475"/>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35"/>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35"/>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35"/>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35"/>
              <p:cNvSpPr/>
              <p:nvPr/>
            </p:nvSpPr>
            <p:spPr>
              <a:xfrm>
                <a:off x="6307350" y="1555025"/>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35"/>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35"/>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35"/>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35"/>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35"/>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35"/>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35"/>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35"/>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35"/>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35"/>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1" name="Google Shape;2781;p35"/>
            <p:cNvGrpSpPr/>
            <p:nvPr/>
          </p:nvGrpSpPr>
          <p:grpSpPr>
            <a:xfrm>
              <a:off x="8101470" y="580345"/>
              <a:ext cx="329435" cy="403294"/>
              <a:chOff x="2475700" y="1365050"/>
              <a:chExt cx="230600" cy="282300"/>
            </a:xfrm>
          </p:grpSpPr>
          <p:sp>
            <p:nvSpPr>
              <p:cNvPr id="2782" name="Google Shape;2782;p35"/>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35"/>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35"/>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35"/>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35"/>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35"/>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8" name="Google Shape;2788;p35"/>
            <p:cNvGrpSpPr/>
            <p:nvPr/>
          </p:nvGrpSpPr>
          <p:grpSpPr>
            <a:xfrm rot="-1062645">
              <a:off x="8696569" y="410430"/>
              <a:ext cx="329437" cy="403297"/>
              <a:chOff x="2475700" y="1365050"/>
              <a:chExt cx="230600" cy="282300"/>
            </a:xfrm>
          </p:grpSpPr>
          <p:sp>
            <p:nvSpPr>
              <p:cNvPr id="2789" name="Google Shape;2789;p35"/>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35"/>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35"/>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35"/>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35"/>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35"/>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95" name="Google Shape;2795;p35"/>
          <p:cNvGrpSpPr/>
          <p:nvPr/>
        </p:nvGrpSpPr>
        <p:grpSpPr>
          <a:xfrm>
            <a:off x="6697539" y="1412388"/>
            <a:ext cx="2533076" cy="3885437"/>
            <a:chOff x="6929894" y="-443897"/>
            <a:chExt cx="3642618" cy="5587341"/>
          </a:xfrm>
        </p:grpSpPr>
        <p:grpSp>
          <p:nvGrpSpPr>
            <p:cNvPr id="2796" name="Google Shape;2796;p35"/>
            <p:cNvGrpSpPr/>
            <p:nvPr/>
          </p:nvGrpSpPr>
          <p:grpSpPr>
            <a:xfrm>
              <a:off x="6929894" y="-443897"/>
              <a:ext cx="3642618" cy="5587341"/>
              <a:chOff x="6023750" y="837325"/>
              <a:chExt cx="946700" cy="1452125"/>
            </a:xfrm>
          </p:grpSpPr>
          <p:sp>
            <p:nvSpPr>
              <p:cNvPr id="2797" name="Google Shape;2797;p35"/>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35"/>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35"/>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35"/>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35"/>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35"/>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35"/>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35"/>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35"/>
              <p:cNvSpPr/>
              <p:nvPr/>
            </p:nvSpPr>
            <p:spPr>
              <a:xfrm>
                <a:off x="6268000" y="1538475"/>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35"/>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35"/>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35"/>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35"/>
              <p:cNvSpPr/>
              <p:nvPr/>
            </p:nvSpPr>
            <p:spPr>
              <a:xfrm>
                <a:off x="6307350" y="1555025"/>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35"/>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35"/>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35"/>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35"/>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35"/>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35"/>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35"/>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35"/>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35"/>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35"/>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0" name="Google Shape;2820;p35"/>
            <p:cNvGrpSpPr/>
            <p:nvPr/>
          </p:nvGrpSpPr>
          <p:grpSpPr>
            <a:xfrm>
              <a:off x="8101470" y="580345"/>
              <a:ext cx="329435" cy="403294"/>
              <a:chOff x="2475700" y="1365050"/>
              <a:chExt cx="230600" cy="282300"/>
            </a:xfrm>
          </p:grpSpPr>
          <p:sp>
            <p:nvSpPr>
              <p:cNvPr id="2821" name="Google Shape;2821;p35"/>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35"/>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35"/>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35"/>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35"/>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35"/>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7" name="Google Shape;2827;p35"/>
            <p:cNvGrpSpPr/>
            <p:nvPr/>
          </p:nvGrpSpPr>
          <p:grpSpPr>
            <a:xfrm rot="-1062645">
              <a:off x="8696569" y="410430"/>
              <a:ext cx="329437" cy="403297"/>
              <a:chOff x="2475700" y="1365050"/>
              <a:chExt cx="230600" cy="282300"/>
            </a:xfrm>
          </p:grpSpPr>
          <p:sp>
            <p:nvSpPr>
              <p:cNvPr id="2828" name="Google Shape;2828;p35"/>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35"/>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35"/>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35"/>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35"/>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35"/>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34" name="Google Shape;2834;p35"/>
          <p:cNvGrpSpPr/>
          <p:nvPr/>
        </p:nvGrpSpPr>
        <p:grpSpPr>
          <a:xfrm>
            <a:off x="-65256" y="4229024"/>
            <a:ext cx="9209282" cy="914387"/>
            <a:chOff x="-65257" y="4390974"/>
            <a:chExt cx="9209282" cy="752520"/>
          </a:xfrm>
        </p:grpSpPr>
        <p:sp>
          <p:nvSpPr>
            <p:cNvPr id="2835" name="Google Shape;2835;p35"/>
            <p:cNvSpPr/>
            <p:nvPr/>
          </p:nvSpPr>
          <p:spPr>
            <a:xfrm flipH="1">
              <a:off x="-65257" y="4390974"/>
              <a:ext cx="9209282" cy="704995"/>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35"/>
            <p:cNvSpPr/>
            <p:nvPr/>
          </p:nvSpPr>
          <p:spPr>
            <a:xfrm flipH="1">
              <a:off x="-65257" y="4438499"/>
              <a:ext cx="9209282" cy="704995"/>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37" name="Google Shape;2837;p35"/>
          <p:cNvSpPr/>
          <p:nvPr/>
        </p:nvSpPr>
        <p:spPr>
          <a:xfrm>
            <a:off x="1988802" y="469267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38" name="Google Shape;2838;p35"/>
          <p:cNvGrpSpPr/>
          <p:nvPr/>
        </p:nvGrpSpPr>
        <p:grpSpPr>
          <a:xfrm flipH="1" rot="2115028">
            <a:off x="7733997" y="4439788"/>
            <a:ext cx="268456" cy="328627"/>
            <a:chOff x="2475700" y="1365050"/>
            <a:chExt cx="230600" cy="282300"/>
          </a:xfrm>
        </p:grpSpPr>
        <p:sp>
          <p:nvSpPr>
            <p:cNvPr id="2839" name="Google Shape;2839;p35"/>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35"/>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35"/>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35"/>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35"/>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35"/>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5" name="Google Shape;2845;p35"/>
          <p:cNvGrpSpPr/>
          <p:nvPr/>
        </p:nvGrpSpPr>
        <p:grpSpPr>
          <a:xfrm flipH="1" rot="-2268951">
            <a:off x="209060" y="4439820"/>
            <a:ext cx="268464" cy="328631"/>
            <a:chOff x="2475700" y="1365050"/>
            <a:chExt cx="230600" cy="282300"/>
          </a:xfrm>
        </p:grpSpPr>
        <p:sp>
          <p:nvSpPr>
            <p:cNvPr id="2846" name="Google Shape;2846;p35"/>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35"/>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35"/>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35"/>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35"/>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35"/>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52" name="Google Shape;2852;p35"/>
          <p:cNvSpPr txBox="1"/>
          <p:nvPr>
            <p:ph type="title"/>
          </p:nvPr>
        </p:nvSpPr>
        <p:spPr>
          <a:xfrm>
            <a:off x="720000" y="539400"/>
            <a:ext cx="3434700" cy="659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5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853" name="Google Shape;2853;p35"/>
          <p:cNvSpPr txBox="1"/>
          <p:nvPr>
            <p:ph idx="1" type="subTitle"/>
          </p:nvPr>
        </p:nvSpPr>
        <p:spPr>
          <a:xfrm>
            <a:off x="720000" y="2277463"/>
            <a:ext cx="3434700" cy="768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854" name="Google Shape;2854;p35"/>
          <p:cNvSpPr txBox="1"/>
          <p:nvPr>
            <p:ph idx="2" type="subTitle"/>
          </p:nvPr>
        </p:nvSpPr>
        <p:spPr>
          <a:xfrm>
            <a:off x="720000" y="1868538"/>
            <a:ext cx="3434700" cy="408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855" name="Google Shape;2855;p35"/>
          <p:cNvSpPr txBox="1"/>
          <p:nvPr/>
        </p:nvSpPr>
        <p:spPr>
          <a:xfrm>
            <a:off x="720000" y="3190800"/>
            <a:ext cx="3389700" cy="615600"/>
          </a:xfrm>
          <a:prstGeom prst="rect">
            <a:avLst/>
          </a:prstGeom>
          <a:noFill/>
          <a:ln>
            <a:noFill/>
          </a:ln>
        </p:spPr>
        <p:txBody>
          <a:bodyPr anchorCtr="0" anchor="ctr" bIns="91425" lIns="91425" spcFirstLastPara="1" rIns="91425" wrap="square" tIns="91425">
            <a:noAutofit/>
          </a:bodyPr>
          <a:lstStyle/>
          <a:p>
            <a:pPr indent="0" lvl="0" marL="0" rtl="0" algn="l">
              <a:spcBef>
                <a:spcPts val="300"/>
              </a:spcBef>
              <a:spcAft>
                <a:spcPts val="0"/>
              </a:spcAft>
              <a:buNone/>
            </a:pPr>
            <a:r>
              <a:rPr lang="en" sz="1200">
                <a:solidFill>
                  <a:schemeClr val="lt2"/>
                </a:solidFill>
                <a:latin typeface="Baloo 2"/>
                <a:ea typeface="Baloo 2"/>
                <a:cs typeface="Baloo 2"/>
                <a:sym typeface="Baloo 2"/>
              </a:rPr>
              <a:t>CREDITS: This presentation template was created by </a:t>
            </a:r>
            <a:r>
              <a:rPr b="1" lang="en" sz="1200">
                <a:solidFill>
                  <a:schemeClr val="lt1"/>
                </a:solidFill>
                <a:uFill>
                  <a:noFill/>
                </a:uFill>
                <a:latin typeface="Baloo 2"/>
                <a:ea typeface="Baloo 2"/>
                <a:cs typeface="Baloo 2"/>
                <a:sym typeface="Baloo 2"/>
                <a:hlinkClick r:id="rId2">
                  <a:extLst>
                    <a:ext uri="{A12FA001-AC4F-418D-AE19-62706E023703}">
                      <ahyp:hlinkClr val="tx"/>
                    </a:ext>
                  </a:extLst>
                </a:hlinkClick>
              </a:rPr>
              <a:t>Slidesgo</a:t>
            </a:r>
            <a:r>
              <a:rPr lang="en" sz="1200">
                <a:solidFill>
                  <a:schemeClr val="lt2"/>
                </a:solidFill>
                <a:latin typeface="Baloo 2"/>
                <a:ea typeface="Baloo 2"/>
                <a:cs typeface="Baloo 2"/>
                <a:sym typeface="Baloo 2"/>
              </a:rPr>
              <a:t>, including icons by </a:t>
            </a:r>
            <a:r>
              <a:rPr b="1" lang="en" sz="1200">
                <a:solidFill>
                  <a:schemeClr val="lt1"/>
                </a:solidFill>
                <a:uFill>
                  <a:noFill/>
                </a:uFill>
                <a:latin typeface="Baloo 2"/>
                <a:ea typeface="Baloo 2"/>
                <a:cs typeface="Baloo 2"/>
                <a:sym typeface="Baloo 2"/>
                <a:hlinkClick r:id="rId3">
                  <a:extLst>
                    <a:ext uri="{A12FA001-AC4F-418D-AE19-62706E023703}">
                      <ahyp:hlinkClr val="tx"/>
                    </a:ext>
                  </a:extLst>
                </a:hlinkClick>
              </a:rPr>
              <a:t>Flaticon</a:t>
            </a:r>
            <a:r>
              <a:rPr b="1" lang="en" sz="1200">
                <a:solidFill>
                  <a:schemeClr val="lt1"/>
                </a:solidFill>
                <a:latin typeface="Baloo 2"/>
                <a:ea typeface="Baloo 2"/>
                <a:cs typeface="Baloo 2"/>
                <a:sym typeface="Baloo 2"/>
              </a:rPr>
              <a:t> </a:t>
            </a:r>
            <a:r>
              <a:rPr lang="en" sz="1200">
                <a:solidFill>
                  <a:schemeClr val="lt2"/>
                </a:solidFill>
                <a:latin typeface="Baloo 2"/>
                <a:ea typeface="Baloo 2"/>
                <a:cs typeface="Baloo 2"/>
                <a:sym typeface="Baloo 2"/>
              </a:rPr>
              <a:t>and infographics &amp; images by </a:t>
            </a:r>
            <a:r>
              <a:rPr b="1" lang="en" sz="1200">
                <a:solidFill>
                  <a:schemeClr val="lt1"/>
                </a:solidFill>
                <a:uFill>
                  <a:noFill/>
                </a:uFill>
                <a:latin typeface="Baloo 2"/>
                <a:ea typeface="Baloo 2"/>
                <a:cs typeface="Baloo 2"/>
                <a:sym typeface="Baloo 2"/>
                <a:hlinkClick r:id="rId4">
                  <a:extLst>
                    <a:ext uri="{A12FA001-AC4F-418D-AE19-62706E023703}">
                      <ahyp:hlinkClr val="tx"/>
                    </a:ext>
                  </a:extLst>
                </a:hlinkClick>
              </a:rPr>
              <a:t>Freepik</a:t>
            </a:r>
            <a:endParaRPr b="1" sz="1200">
              <a:solidFill>
                <a:schemeClr val="lt1"/>
              </a:solidFill>
              <a:latin typeface="Baloo 2"/>
              <a:ea typeface="Baloo 2"/>
              <a:cs typeface="Baloo 2"/>
              <a:sym typeface="Baloo 2"/>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2856" name="Shape 2856"/>
        <p:cNvGrpSpPr/>
        <p:nvPr/>
      </p:nvGrpSpPr>
      <p:grpSpPr>
        <a:xfrm>
          <a:off x="0" y="0"/>
          <a:ext cx="0" cy="0"/>
          <a:chOff x="0" y="0"/>
          <a:chExt cx="0" cy="0"/>
        </a:xfrm>
      </p:grpSpPr>
      <p:grpSp>
        <p:nvGrpSpPr>
          <p:cNvPr id="2857" name="Google Shape;2857;p36"/>
          <p:cNvGrpSpPr/>
          <p:nvPr/>
        </p:nvGrpSpPr>
        <p:grpSpPr>
          <a:xfrm>
            <a:off x="1551095" y="809229"/>
            <a:ext cx="4759239" cy="3944831"/>
            <a:chOff x="1057550" y="799600"/>
            <a:chExt cx="3969671" cy="3454923"/>
          </a:xfrm>
        </p:grpSpPr>
        <p:sp>
          <p:nvSpPr>
            <p:cNvPr id="2858" name="Google Shape;2858;p36"/>
            <p:cNvSpPr/>
            <p:nvPr/>
          </p:nvSpPr>
          <p:spPr>
            <a:xfrm>
              <a:off x="4327434" y="3254235"/>
              <a:ext cx="177958" cy="1000288"/>
            </a:xfrm>
            <a:custGeom>
              <a:rect b="b" l="l" r="r" t="t"/>
              <a:pathLst>
                <a:path extrusionOk="0" h="11551" w="2055">
                  <a:moveTo>
                    <a:pt x="2055" y="1"/>
                  </a:moveTo>
                  <a:cubicBezTo>
                    <a:pt x="2055" y="1"/>
                    <a:pt x="1416" y="914"/>
                    <a:pt x="1165" y="1918"/>
                  </a:cubicBezTo>
                  <a:cubicBezTo>
                    <a:pt x="936" y="2785"/>
                    <a:pt x="822" y="3196"/>
                    <a:pt x="754" y="3790"/>
                  </a:cubicBezTo>
                  <a:cubicBezTo>
                    <a:pt x="594" y="2397"/>
                    <a:pt x="1" y="1211"/>
                    <a:pt x="0" y="1210"/>
                  </a:cubicBezTo>
                  <a:lnTo>
                    <a:pt x="0" y="1210"/>
                  </a:lnTo>
                  <a:cubicBezTo>
                    <a:pt x="0" y="1211"/>
                    <a:pt x="731" y="4840"/>
                    <a:pt x="457" y="7990"/>
                  </a:cubicBezTo>
                  <a:cubicBezTo>
                    <a:pt x="183" y="11139"/>
                    <a:pt x="0" y="11550"/>
                    <a:pt x="0" y="11550"/>
                  </a:cubicBezTo>
                  <a:lnTo>
                    <a:pt x="1507" y="11550"/>
                  </a:lnTo>
                  <a:cubicBezTo>
                    <a:pt x="1507" y="11550"/>
                    <a:pt x="1370" y="10523"/>
                    <a:pt x="1187" y="7624"/>
                  </a:cubicBezTo>
                  <a:cubicBezTo>
                    <a:pt x="1073" y="6004"/>
                    <a:pt x="1073" y="4337"/>
                    <a:pt x="1324" y="2808"/>
                  </a:cubicBezTo>
                  <a:cubicBezTo>
                    <a:pt x="1530" y="1576"/>
                    <a:pt x="2055" y="1"/>
                    <a:pt x="2055"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36"/>
            <p:cNvSpPr/>
            <p:nvPr/>
          </p:nvSpPr>
          <p:spPr>
            <a:xfrm>
              <a:off x="3702799" y="2120487"/>
              <a:ext cx="1324422" cy="1299482"/>
            </a:xfrm>
            <a:custGeom>
              <a:rect b="b" l="l" r="r" t="t"/>
              <a:pathLst>
                <a:path extrusionOk="0" h="15006" w="15294">
                  <a:moveTo>
                    <a:pt x="8180" y="1"/>
                  </a:moveTo>
                  <a:cubicBezTo>
                    <a:pt x="7778" y="1"/>
                    <a:pt x="7366" y="111"/>
                    <a:pt x="7008" y="356"/>
                  </a:cubicBezTo>
                  <a:cubicBezTo>
                    <a:pt x="6232" y="881"/>
                    <a:pt x="6163" y="2137"/>
                    <a:pt x="6163" y="2137"/>
                  </a:cubicBezTo>
                  <a:cubicBezTo>
                    <a:pt x="6163" y="2137"/>
                    <a:pt x="5950" y="2065"/>
                    <a:pt x="5610" y="2065"/>
                  </a:cubicBezTo>
                  <a:cubicBezTo>
                    <a:pt x="5026" y="2065"/>
                    <a:pt x="4068" y="2275"/>
                    <a:pt x="3173" y="3415"/>
                  </a:cubicBezTo>
                  <a:cubicBezTo>
                    <a:pt x="1758" y="5218"/>
                    <a:pt x="2991" y="7843"/>
                    <a:pt x="2991" y="7843"/>
                  </a:cubicBezTo>
                  <a:cubicBezTo>
                    <a:pt x="2991" y="7843"/>
                    <a:pt x="2306" y="7843"/>
                    <a:pt x="1735" y="8345"/>
                  </a:cubicBezTo>
                  <a:cubicBezTo>
                    <a:pt x="1142" y="8870"/>
                    <a:pt x="1" y="11038"/>
                    <a:pt x="1530" y="13252"/>
                  </a:cubicBezTo>
                  <a:cubicBezTo>
                    <a:pt x="2261" y="14310"/>
                    <a:pt x="3221" y="14587"/>
                    <a:pt x="4024" y="14587"/>
                  </a:cubicBezTo>
                  <a:cubicBezTo>
                    <a:pt x="4902" y="14587"/>
                    <a:pt x="5593" y="14257"/>
                    <a:pt x="5593" y="14257"/>
                  </a:cubicBezTo>
                  <a:cubicBezTo>
                    <a:pt x="6102" y="14820"/>
                    <a:pt x="6613" y="15005"/>
                    <a:pt x="7065" y="15005"/>
                  </a:cubicBezTo>
                  <a:cubicBezTo>
                    <a:pt x="7932" y="15005"/>
                    <a:pt x="8583" y="14325"/>
                    <a:pt x="8583" y="14325"/>
                  </a:cubicBezTo>
                  <a:cubicBezTo>
                    <a:pt x="9169" y="14607"/>
                    <a:pt x="9812" y="14747"/>
                    <a:pt x="10438" y="14747"/>
                  </a:cubicBezTo>
                  <a:cubicBezTo>
                    <a:pt x="11787" y="14747"/>
                    <a:pt x="13054" y="14097"/>
                    <a:pt x="13490" y="12819"/>
                  </a:cubicBezTo>
                  <a:cubicBezTo>
                    <a:pt x="14129" y="10924"/>
                    <a:pt x="13011" y="8938"/>
                    <a:pt x="13011" y="8938"/>
                  </a:cubicBezTo>
                  <a:cubicBezTo>
                    <a:pt x="13011" y="8938"/>
                    <a:pt x="15225" y="8391"/>
                    <a:pt x="15271" y="6998"/>
                  </a:cubicBezTo>
                  <a:cubicBezTo>
                    <a:pt x="15294" y="5583"/>
                    <a:pt x="13696" y="5583"/>
                    <a:pt x="13696" y="5583"/>
                  </a:cubicBezTo>
                  <a:cubicBezTo>
                    <a:pt x="13696" y="5583"/>
                    <a:pt x="13924" y="5218"/>
                    <a:pt x="14107" y="4716"/>
                  </a:cubicBezTo>
                  <a:cubicBezTo>
                    <a:pt x="14266" y="4191"/>
                    <a:pt x="14381" y="2570"/>
                    <a:pt x="12874" y="1954"/>
                  </a:cubicBezTo>
                  <a:cubicBezTo>
                    <a:pt x="12517" y="1802"/>
                    <a:pt x="12169" y="1744"/>
                    <a:pt x="11848" y="1744"/>
                  </a:cubicBezTo>
                  <a:cubicBezTo>
                    <a:pt x="10814" y="1744"/>
                    <a:pt x="10044" y="2342"/>
                    <a:pt x="10044" y="2342"/>
                  </a:cubicBezTo>
                  <a:cubicBezTo>
                    <a:pt x="10044" y="2342"/>
                    <a:pt x="10340" y="1634"/>
                    <a:pt x="9770" y="767"/>
                  </a:cubicBezTo>
                  <a:cubicBezTo>
                    <a:pt x="9446" y="288"/>
                    <a:pt x="8827" y="1"/>
                    <a:pt x="8180"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36"/>
            <p:cNvSpPr/>
            <p:nvPr/>
          </p:nvSpPr>
          <p:spPr>
            <a:xfrm>
              <a:off x="2032043" y="2635575"/>
              <a:ext cx="276766" cy="1618940"/>
            </a:xfrm>
            <a:custGeom>
              <a:rect b="b" l="l" r="r" t="t"/>
              <a:pathLst>
                <a:path extrusionOk="0" h="18695" w="3196">
                  <a:moveTo>
                    <a:pt x="3196" y="0"/>
                  </a:moveTo>
                  <a:cubicBezTo>
                    <a:pt x="3195" y="1"/>
                    <a:pt x="2237" y="1461"/>
                    <a:pt x="1826" y="3105"/>
                  </a:cubicBezTo>
                  <a:cubicBezTo>
                    <a:pt x="1461" y="4497"/>
                    <a:pt x="1301" y="5159"/>
                    <a:pt x="1187" y="6140"/>
                  </a:cubicBezTo>
                  <a:cubicBezTo>
                    <a:pt x="936" y="3858"/>
                    <a:pt x="0" y="1964"/>
                    <a:pt x="0" y="1963"/>
                  </a:cubicBezTo>
                  <a:lnTo>
                    <a:pt x="0" y="1963"/>
                  </a:lnTo>
                  <a:cubicBezTo>
                    <a:pt x="0" y="1964"/>
                    <a:pt x="1164" y="7830"/>
                    <a:pt x="730" y="12942"/>
                  </a:cubicBezTo>
                  <a:cubicBezTo>
                    <a:pt x="297" y="18032"/>
                    <a:pt x="23" y="18694"/>
                    <a:pt x="23" y="18694"/>
                  </a:cubicBezTo>
                  <a:lnTo>
                    <a:pt x="2374" y="18694"/>
                  </a:lnTo>
                  <a:cubicBezTo>
                    <a:pt x="2374" y="18694"/>
                    <a:pt x="2146" y="17028"/>
                    <a:pt x="1849" y="12326"/>
                  </a:cubicBezTo>
                  <a:cubicBezTo>
                    <a:pt x="1689" y="9724"/>
                    <a:pt x="1666" y="7031"/>
                    <a:pt x="2077" y="4543"/>
                  </a:cubicBezTo>
                  <a:cubicBezTo>
                    <a:pt x="2374" y="2534"/>
                    <a:pt x="3195" y="1"/>
                    <a:pt x="3196" y="0"/>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36"/>
            <p:cNvSpPr/>
            <p:nvPr/>
          </p:nvSpPr>
          <p:spPr>
            <a:xfrm>
              <a:off x="1057550" y="799600"/>
              <a:ext cx="2067602" cy="2103540"/>
            </a:xfrm>
            <a:custGeom>
              <a:rect b="b" l="l" r="r" t="t"/>
              <a:pathLst>
                <a:path extrusionOk="0" h="24291" w="23876">
                  <a:moveTo>
                    <a:pt x="12789" y="1"/>
                  </a:moveTo>
                  <a:cubicBezTo>
                    <a:pt x="12158" y="1"/>
                    <a:pt x="11511" y="185"/>
                    <a:pt x="10956" y="590"/>
                  </a:cubicBezTo>
                  <a:cubicBezTo>
                    <a:pt x="9747" y="1435"/>
                    <a:pt x="9632" y="3443"/>
                    <a:pt x="9632" y="3443"/>
                  </a:cubicBezTo>
                  <a:cubicBezTo>
                    <a:pt x="9632" y="3443"/>
                    <a:pt x="9313" y="3337"/>
                    <a:pt x="8801" y="3337"/>
                  </a:cubicBezTo>
                  <a:cubicBezTo>
                    <a:pt x="7890" y="3337"/>
                    <a:pt x="6370" y="3673"/>
                    <a:pt x="4953" y="5543"/>
                  </a:cubicBezTo>
                  <a:cubicBezTo>
                    <a:pt x="2739" y="8465"/>
                    <a:pt x="4679" y="12688"/>
                    <a:pt x="4679" y="12688"/>
                  </a:cubicBezTo>
                  <a:cubicBezTo>
                    <a:pt x="4679" y="12688"/>
                    <a:pt x="3607" y="12688"/>
                    <a:pt x="2716" y="13532"/>
                  </a:cubicBezTo>
                  <a:cubicBezTo>
                    <a:pt x="1803" y="14354"/>
                    <a:pt x="0" y="17892"/>
                    <a:pt x="2397" y="21452"/>
                  </a:cubicBezTo>
                  <a:cubicBezTo>
                    <a:pt x="3540" y="23163"/>
                    <a:pt x="5032" y="23610"/>
                    <a:pt x="6280" y="23610"/>
                  </a:cubicBezTo>
                  <a:cubicBezTo>
                    <a:pt x="7646" y="23610"/>
                    <a:pt x="8719" y="23073"/>
                    <a:pt x="8719" y="23073"/>
                  </a:cubicBezTo>
                  <a:cubicBezTo>
                    <a:pt x="9518" y="23989"/>
                    <a:pt x="10320" y="24290"/>
                    <a:pt x="11028" y="24290"/>
                  </a:cubicBezTo>
                  <a:cubicBezTo>
                    <a:pt x="12384" y="24290"/>
                    <a:pt x="13399" y="23187"/>
                    <a:pt x="13399" y="23187"/>
                  </a:cubicBezTo>
                  <a:cubicBezTo>
                    <a:pt x="14310" y="23643"/>
                    <a:pt x="15311" y="23869"/>
                    <a:pt x="16286" y="23869"/>
                  </a:cubicBezTo>
                  <a:cubicBezTo>
                    <a:pt x="18385" y="23869"/>
                    <a:pt x="20359" y="22818"/>
                    <a:pt x="21045" y="20745"/>
                  </a:cubicBezTo>
                  <a:cubicBezTo>
                    <a:pt x="22072" y="17709"/>
                    <a:pt x="20315" y="14491"/>
                    <a:pt x="20315" y="14491"/>
                  </a:cubicBezTo>
                  <a:cubicBezTo>
                    <a:pt x="20315" y="14491"/>
                    <a:pt x="23761" y="13578"/>
                    <a:pt x="23830" y="11318"/>
                  </a:cubicBezTo>
                  <a:cubicBezTo>
                    <a:pt x="23875" y="9058"/>
                    <a:pt x="21365" y="9058"/>
                    <a:pt x="21365" y="9058"/>
                  </a:cubicBezTo>
                  <a:cubicBezTo>
                    <a:pt x="21365" y="9058"/>
                    <a:pt x="21753" y="8465"/>
                    <a:pt x="22004" y="7620"/>
                  </a:cubicBezTo>
                  <a:cubicBezTo>
                    <a:pt x="22278" y="6799"/>
                    <a:pt x="22437" y="4174"/>
                    <a:pt x="20109" y="3147"/>
                  </a:cubicBezTo>
                  <a:cubicBezTo>
                    <a:pt x="19565" y="2914"/>
                    <a:pt x="19035" y="2825"/>
                    <a:pt x="18542" y="2825"/>
                  </a:cubicBezTo>
                  <a:cubicBezTo>
                    <a:pt x="16908" y="2825"/>
                    <a:pt x="15681" y="3809"/>
                    <a:pt x="15681" y="3809"/>
                  </a:cubicBezTo>
                  <a:cubicBezTo>
                    <a:pt x="15681" y="3809"/>
                    <a:pt x="16138" y="2644"/>
                    <a:pt x="15247" y="1252"/>
                  </a:cubicBezTo>
                  <a:cubicBezTo>
                    <a:pt x="14757" y="467"/>
                    <a:pt x="13793" y="1"/>
                    <a:pt x="12789" y="1"/>
                  </a:cubicBezTo>
                  <a:close/>
                </a:path>
              </a:pathLst>
            </a:custGeom>
            <a:solidFill>
              <a:srgbClr val="F4E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62" name="Google Shape;2862;p36"/>
          <p:cNvSpPr/>
          <p:nvPr/>
        </p:nvSpPr>
        <p:spPr>
          <a:xfrm rot="-335881">
            <a:off x="-64260" y="4214649"/>
            <a:ext cx="1346170" cy="403295"/>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36"/>
          <p:cNvSpPr/>
          <p:nvPr/>
        </p:nvSpPr>
        <p:spPr>
          <a:xfrm>
            <a:off x="-32637" y="4492663"/>
            <a:ext cx="9209282" cy="1121870"/>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36"/>
          <p:cNvSpPr/>
          <p:nvPr/>
        </p:nvSpPr>
        <p:spPr>
          <a:xfrm>
            <a:off x="1990590" y="479622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65" name="Google Shape;2865;p36"/>
          <p:cNvGrpSpPr/>
          <p:nvPr/>
        </p:nvGrpSpPr>
        <p:grpSpPr>
          <a:xfrm flipH="1">
            <a:off x="-1416975" y="-1060772"/>
            <a:ext cx="2836909" cy="2654143"/>
            <a:chOff x="6023750" y="837325"/>
            <a:chExt cx="737300" cy="689800"/>
          </a:xfrm>
        </p:grpSpPr>
        <p:sp>
          <p:nvSpPr>
            <p:cNvPr id="2866" name="Google Shape;2866;p36"/>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36"/>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36"/>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36"/>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36"/>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36"/>
            <p:cNvSpPr/>
            <p:nvPr/>
          </p:nvSpPr>
          <p:spPr>
            <a:xfrm rot="-4427221">
              <a:off x="6083753" y="1098753"/>
              <a:ext cx="18274" cy="3082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36"/>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36"/>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36"/>
            <p:cNvSpPr/>
            <p:nvPr/>
          </p:nvSpPr>
          <p:spPr>
            <a:xfrm rot="-4089298">
              <a:off x="6049930" y="1157326"/>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36"/>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36"/>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36"/>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36"/>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36"/>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36"/>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1" name="Google Shape;2881;p36"/>
          <p:cNvGrpSpPr/>
          <p:nvPr/>
        </p:nvGrpSpPr>
        <p:grpSpPr>
          <a:xfrm>
            <a:off x="122995" y="111845"/>
            <a:ext cx="329435" cy="403294"/>
            <a:chOff x="2475700" y="1365050"/>
            <a:chExt cx="230600" cy="282300"/>
          </a:xfrm>
        </p:grpSpPr>
        <p:sp>
          <p:nvSpPr>
            <p:cNvPr id="2882" name="Google Shape;2882;p36"/>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36"/>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36"/>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36"/>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36"/>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36"/>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8" name="Google Shape;2888;p36"/>
          <p:cNvGrpSpPr/>
          <p:nvPr/>
        </p:nvGrpSpPr>
        <p:grpSpPr>
          <a:xfrm>
            <a:off x="7724125" y="-1060772"/>
            <a:ext cx="2836909" cy="2654143"/>
            <a:chOff x="6023750" y="837325"/>
            <a:chExt cx="737300" cy="689800"/>
          </a:xfrm>
        </p:grpSpPr>
        <p:sp>
          <p:nvSpPr>
            <p:cNvPr id="2889" name="Google Shape;2889;p36"/>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36"/>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36"/>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36"/>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36"/>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36"/>
            <p:cNvSpPr/>
            <p:nvPr/>
          </p:nvSpPr>
          <p:spPr>
            <a:xfrm rot="-4427221">
              <a:off x="6083753" y="1098753"/>
              <a:ext cx="18274" cy="3082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36"/>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36"/>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36"/>
            <p:cNvSpPr/>
            <p:nvPr/>
          </p:nvSpPr>
          <p:spPr>
            <a:xfrm rot="-4089298">
              <a:off x="6049930" y="1157326"/>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36"/>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36"/>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36"/>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36"/>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36"/>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36"/>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4" name="Google Shape;2904;p36"/>
          <p:cNvGrpSpPr/>
          <p:nvPr/>
        </p:nvGrpSpPr>
        <p:grpSpPr>
          <a:xfrm rot="-1629977">
            <a:off x="2576643" y="4464215"/>
            <a:ext cx="370516" cy="453573"/>
            <a:chOff x="2475700" y="1365050"/>
            <a:chExt cx="230600" cy="282300"/>
          </a:xfrm>
        </p:grpSpPr>
        <p:sp>
          <p:nvSpPr>
            <p:cNvPr id="2905" name="Google Shape;2905;p36"/>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36"/>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36"/>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36"/>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36"/>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36"/>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1" name="Google Shape;2911;p36"/>
          <p:cNvGrpSpPr/>
          <p:nvPr/>
        </p:nvGrpSpPr>
        <p:grpSpPr>
          <a:xfrm rot="-3367645">
            <a:off x="8320465" y="4785887"/>
            <a:ext cx="220857" cy="270396"/>
            <a:chOff x="2475700" y="1365050"/>
            <a:chExt cx="230600" cy="282300"/>
          </a:xfrm>
        </p:grpSpPr>
        <p:sp>
          <p:nvSpPr>
            <p:cNvPr id="2912" name="Google Shape;2912;p36"/>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36"/>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36"/>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36"/>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36"/>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36"/>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8" name="Google Shape;2918;p36"/>
          <p:cNvGrpSpPr/>
          <p:nvPr/>
        </p:nvGrpSpPr>
        <p:grpSpPr>
          <a:xfrm rot="942130">
            <a:off x="8737489" y="1831814"/>
            <a:ext cx="220855" cy="270398"/>
            <a:chOff x="2475700" y="1365050"/>
            <a:chExt cx="230600" cy="282300"/>
          </a:xfrm>
        </p:grpSpPr>
        <p:sp>
          <p:nvSpPr>
            <p:cNvPr id="2919" name="Google Shape;2919;p36"/>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36"/>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36"/>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36"/>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36"/>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36"/>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5" name="Google Shape;2925;p36"/>
          <p:cNvGrpSpPr/>
          <p:nvPr/>
        </p:nvGrpSpPr>
        <p:grpSpPr>
          <a:xfrm rot="-3016951">
            <a:off x="186271" y="2048961"/>
            <a:ext cx="220855" cy="270410"/>
            <a:chOff x="2475700" y="1365050"/>
            <a:chExt cx="230600" cy="282300"/>
          </a:xfrm>
        </p:grpSpPr>
        <p:sp>
          <p:nvSpPr>
            <p:cNvPr id="2926" name="Google Shape;2926;p36"/>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36"/>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36"/>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36"/>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36"/>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36"/>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1">
    <p:spTree>
      <p:nvGrpSpPr>
        <p:cNvPr id="2932" name="Shape 2932"/>
        <p:cNvGrpSpPr/>
        <p:nvPr/>
      </p:nvGrpSpPr>
      <p:grpSpPr>
        <a:xfrm>
          <a:off x="0" y="0"/>
          <a:ext cx="0" cy="0"/>
          <a:chOff x="0" y="0"/>
          <a:chExt cx="0" cy="0"/>
        </a:xfrm>
      </p:grpSpPr>
      <p:grpSp>
        <p:nvGrpSpPr>
          <p:cNvPr id="2933" name="Google Shape;2933;p37"/>
          <p:cNvGrpSpPr/>
          <p:nvPr/>
        </p:nvGrpSpPr>
        <p:grpSpPr>
          <a:xfrm>
            <a:off x="1719444" y="1779373"/>
            <a:ext cx="1809442" cy="2913292"/>
            <a:chOff x="5532616" y="2154867"/>
            <a:chExt cx="1199895" cy="2028473"/>
          </a:xfrm>
        </p:grpSpPr>
        <p:sp>
          <p:nvSpPr>
            <p:cNvPr id="2934" name="Google Shape;2934;p37"/>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37"/>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6" name="Google Shape;2936;p37"/>
          <p:cNvGrpSpPr/>
          <p:nvPr/>
        </p:nvGrpSpPr>
        <p:grpSpPr>
          <a:xfrm>
            <a:off x="4056423" y="156392"/>
            <a:ext cx="2914545" cy="4692668"/>
            <a:chOff x="5532616" y="2154867"/>
            <a:chExt cx="1199895" cy="2028473"/>
          </a:xfrm>
        </p:grpSpPr>
        <p:sp>
          <p:nvSpPr>
            <p:cNvPr id="2937" name="Google Shape;2937;p37"/>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37"/>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9" name="Google Shape;2939;p37"/>
          <p:cNvGrpSpPr/>
          <p:nvPr/>
        </p:nvGrpSpPr>
        <p:grpSpPr>
          <a:xfrm flipH="1">
            <a:off x="7185944" y="-983247"/>
            <a:ext cx="3642618" cy="5587341"/>
            <a:chOff x="-1741081" y="-443897"/>
            <a:chExt cx="3642618" cy="5587341"/>
          </a:xfrm>
        </p:grpSpPr>
        <p:grpSp>
          <p:nvGrpSpPr>
            <p:cNvPr id="2940" name="Google Shape;2940;p37"/>
            <p:cNvGrpSpPr/>
            <p:nvPr/>
          </p:nvGrpSpPr>
          <p:grpSpPr>
            <a:xfrm>
              <a:off x="-1741081" y="-443897"/>
              <a:ext cx="3642618" cy="5587341"/>
              <a:chOff x="6023750" y="837325"/>
              <a:chExt cx="946700" cy="1452125"/>
            </a:xfrm>
          </p:grpSpPr>
          <p:sp>
            <p:nvSpPr>
              <p:cNvPr id="2941" name="Google Shape;2941;p37"/>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37"/>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37"/>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37"/>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37"/>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37"/>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37"/>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37"/>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37"/>
              <p:cNvSpPr/>
              <p:nvPr/>
            </p:nvSpPr>
            <p:spPr>
              <a:xfrm>
                <a:off x="6268000" y="1538475"/>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37"/>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37"/>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37"/>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37"/>
              <p:cNvSpPr/>
              <p:nvPr/>
            </p:nvSpPr>
            <p:spPr>
              <a:xfrm>
                <a:off x="6307350" y="1555025"/>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37"/>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37"/>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37"/>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37"/>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37"/>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37"/>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37"/>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37"/>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37"/>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37"/>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4" name="Google Shape;2964;p37"/>
            <p:cNvGrpSpPr/>
            <p:nvPr/>
          </p:nvGrpSpPr>
          <p:grpSpPr>
            <a:xfrm flipH="1" rot="328006">
              <a:off x="683004" y="2210372"/>
              <a:ext cx="329435" cy="403293"/>
              <a:chOff x="2475700" y="1365050"/>
              <a:chExt cx="230600" cy="282300"/>
            </a:xfrm>
          </p:grpSpPr>
          <p:sp>
            <p:nvSpPr>
              <p:cNvPr id="2965" name="Google Shape;2965;p37"/>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37"/>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37"/>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37"/>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37"/>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37"/>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1" name="Google Shape;2971;p37"/>
            <p:cNvGrpSpPr/>
            <p:nvPr/>
          </p:nvGrpSpPr>
          <p:grpSpPr>
            <a:xfrm rot="-1062645">
              <a:off x="25594" y="410430"/>
              <a:ext cx="329437" cy="403297"/>
              <a:chOff x="2475700" y="1365050"/>
              <a:chExt cx="230600" cy="282300"/>
            </a:xfrm>
          </p:grpSpPr>
          <p:sp>
            <p:nvSpPr>
              <p:cNvPr id="2972" name="Google Shape;2972;p37"/>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37"/>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37"/>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37"/>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37"/>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37"/>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978" name="Google Shape;2978;p37"/>
          <p:cNvSpPr/>
          <p:nvPr/>
        </p:nvSpPr>
        <p:spPr>
          <a:xfrm>
            <a:off x="855600" y="3979422"/>
            <a:ext cx="1756589" cy="526274"/>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37"/>
          <p:cNvSpPr/>
          <p:nvPr/>
        </p:nvSpPr>
        <p:spPr>
          <a:xfrm>
            <a:off x="6777137" y="4077834"/>
            <a:ext cx="1756589" cy="526274"/>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80" name="Google Shape;2980;p37"/>
          <p:cNvGrpSpPr/>
          <p:nvPr/>
        </p:nvGrpSpPr>
        <p:grpSpPr>
          <a:xfrm flipH="1">
            <a:off x="-32644" y="4417474"/>
            <a:ext cx="9209282" cy="752520"/>
            <a:chOff x="-65257" y="4390974"/>
            <a:chExt cx="9209282" cy="752520"/>
          </a:xfrm>
        </p:grpSpPr>
        <p:sp>
          <p:nvSpPr>
            <p:cNvPr id="2981" name="Google Shape;2981;p37"/>
            <p:cNvSpPr/>
            <p:nvPr/>
          </p:nvSpPr>
          <p:spPr>
            <a:xfrm flipH="1">
              <a:off x="-65257" y="4390974"/>
              <a:ext cx="9209282" cy="704995"/>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37"/>
            <p:cNvSpPr/>
            <p:nvPr/>
          </p:nvSpPr>
          <p:spPr>
            <a:xfrm flipH="1">
              <a:off x="-65257" y="4438499"/>
              <a:ext cx="9209282" cy="704995"/>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83" name="Google Shape;2983;p37"/>
          <p:cNvSpPr/>
          <p:nvPr/>
        </p:nvSpPr>
        <p:spPr>
          <a:xfrm flipH="1">
            <a:off x="1583054" y="469267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84" name="Google Shape;2984;p37"/>
          <p:cNvGrpSpPr/>
          <p:nvPr/>
        </p:nvGrpSpPr>
        <p:grpSpPr>
          <a:xfrm flipH="1" rot="3720932">
            <a:off x="5979318" y="4634271"/>
            <a:ext cx="256041" cy="313471"/>
            <a:chOff x="2475700" y="1365050"/>
            <a:chExt cx="230600" cy="282300"/>
          </a:xfrm>
        </p:grpSpPr>
        <p:sp>
          <p:nvSpPr>
            <p:cNvPr id="2985" name="Google Shape;2985;p37"/>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37"/>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37"/>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37"/>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37"/>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37"/>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1" name="Google Shape;2991;p37"/>
          <p:cNvGrpSpPr/>
          <p:nvPr/>
        </p:nvGrpSpPr>
        <p:grpSpPr>
          <a:xfrm flipH="1" rot="-4120032">
            <a:off x="2292085" y="4634155"/>
            <a:ext cx="256029" cy="313472"/>
            <a:chOff x="2475700" y="1365050"/>
            <a:chExt cx="230600" cy="282300"/>
          </a:xfrm>
        </p:grpSpPr>
        <p:sp>
          <p:nvSpPr>
            <p:cNvPr id="2992" name="Google Shape;2992;p37"/>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37"/>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37"/>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37"/>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37"/>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37"/>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8" name="Google Shape;2998;p37"/>
          <p:cNvGrpSpPr/>
          <p:nvPr/>
        </p:nvGrpSpPr>
        <p:grpSpPr>
          <a:xfrm flipH="1">
            <a:off x="-1581731" y="-983247"/>
            <a:ext cx="3642618" cy="5587341"/>
            <a:chOff x="-1741081" y="-443897"/>
            <a:chExt cx="3642618" cy="5587341"/>
          </a:xfrm>
        </p:grpSpPr>
        <p:grpSp>
          <p:nvGrpSpPr>
            <p:cNvPr id="2999" name="Google Shape;2999;p37"/>
            <p:cNvGrpSpPr/>
            <p:nvPr/>
          </p:nvGrpSpPr>
          <p:grpSpPr>
            <a:xfrm>
              <a:off x="-1741081" y="-443897"/>
              <a:ext cx="3642618" cy="5587341"/>
              <a:chOff x="6023750" y="837325"/>
              <a:chExt cx="946700" cy="1452125"/>
            </a:xfrm>
          </p:grpSpPr>
          <p:sp>
            <p:nvSpPr>
              <p:cNvPr id="3000" name="Google Shape;3000;p37"/>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37"/>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37"/>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37"/>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37"/>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37"/>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37"/>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37"/>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37"/>
              <p:cNvSpPr/>
              <p:nvPr/>
            </p:nvSpPr>
            <p:spPr>
              <a:xfrm>
                <a:off x="6268000" y="1538475"/>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37"/>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37"/>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37"/>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37"/>
              <p:cNvSpPr/>
              <p:nvPr/>
            </p:nvSpPr>
            <p:spPr>
              <a:xfrm>
                <a:off x="6307350" y="1555025"/>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37"/>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37"/>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37"/>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37"/>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37"/>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37"/>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37"/>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37"/>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37"/>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37"/>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3" name="Google Shape;3023;p37"/>
            <p:cNvGrpSpPr/>
            <p:nvPr/>
          </p:nvGrpSpPr>
          <p:grpSpPr>
            <a:xfrm flipH="1" rot="328006">
              <a:off x="683004" y="2210372"/>
              <a:ext cx="329435" cy="403293"/>
              <a:chOff x="2475700" y="1365050"/>
              <a:chExt cx="230600" cy="282300"/>
            </a:xfrm>
          </p:grpSpPr>
          <p:sp>
            <p:nvSpPr>
              <p:cNvPr id="3024" name="Google Shape;3024;p37"/>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37"/>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37"/>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37"/>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37"/>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37"/>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0" name="Google Shape;3030;p37"/>
            <p:cNvGrpSpPr/>
            <p:nvPr/>
          </p:nvGrpSpPr>
          <p:grpSpPr>
            <a:xfrm rot="-1062645">
              <a:off x="25594" y="410430"/>
              <a:ext cx="329437" cy="403297"/>
              <a:chOff x="2475700" y="1365050"/>
              <a:chExt cx="230600" cy="282300"/>
            </a:xfrm>
          </p:grpSpPr>
          <p:sp>
            <p:nvSpPr>
              <p:cNvPr id="3031" name="Google Shape;3031;p37"/>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37"/>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37"/>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37"/>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37"/>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37"/>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37" name="Google Shape;3037;p37"/>
          <p:cNvGrpSpPr/>
          <p:nvPr/>
        </p:nvGrpSpPr>
        <p:grpSpPr>
          <a:xfrm flipH="1" rot="3720932">
            <a:off x="4579418" y="382671"/>
            <a:ext cx="256041" cy="313471"/>
            <a:chOff x="2475700" y="1365050"/>
            <a:chExt cx="230600" cy="282300"/>
          </a:xfrm>
        </p:grpSpPr>
        <p:sp>
          <p:nvSpPr>
            <p:cNvPr id="3038" name="Google Shape;3038;p37"/>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37"/>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37"/>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37"/>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37"/>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37"/>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4" name="Google Shape;3044;p37"/>
          <p:cNvGrpSpPr/>
          <p:nvPr/>
        </p:nvGrpSpPr>
        <p:grpSpPr>
          <a:xfrm flipH="1" rot="-3352834">
            <a:off x="687909" y="3022747"/>
            <a:ext cx="256040" cy="313474"/>
            <a:chOff x="2475700" y="1365050"/>
            <a:chExt cx="230600" cy="282300"/>
          </a:xfrm>
        </p:grpSpPr>
        <p:sp>
          <p:nvSpPr>
            <p:cNvPr id="3045" name="Google Shape;3045;p37"/>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37"/>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37"/>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37"/>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37"/>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37"/>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054" name="Shape 3054"/>
        <p:cNvGrpSpPr/>
        <p:nvPr/>
      </p:nvGrpSpPr>
      <p:grpSpPr>
        <a:xfrm>
          <a:off x="0" y="0"/>
          <a:ext cx="0" cy="0"/>
          <a:chOff x="0" y="0"/>
          <a:chExt cx="0" cy="0"/>
        </a:xfrm>
      </p:grpSpPr>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3055" name="Shape 3055"/>
        <p:cNvGrpSpPr/>
        <p:nvPr/>
      </p:nvGrpSpPr>
      <p:grpSpPr>
        <a:xfrm>
          <a:off x="0" y="0"/>
          <a:ext cx="0" cy="0"/>
          <a:chOff x="0" y="0"/>
          <a:chExt cx="0" cy="0"/>
        </a:xfrm>
      </p:grpSpPr>
      <p:sp>
        <p:nvSpPr>
          <p:cNvPr id="3056" name="Google Shape;3056;p4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6" name="Shape 206"/>
        <p:cNvGrpSpPr/>
        <p:nvPr/>
      </p:nvGrpSpPr>
      <p:grpSpPr>
        <a:xfrm>
          <a:off x="0" y="0"/>
          <a:ext cx="0" cy="0"/>
          <a:chOff x="0" y="0"/>
          <a:chExt cx="0" cy="0"/>
        </a:xfrm>
      </p:grpSpPr>
      <p:grpSp>
        <p:nvGrpSpPr>
          <p:cNvPr id="207" name="Google Shape;207;p5"/>
          <p:cNvGrpSpPr/>
          <p:nvPr/>
        </p:nvGrpSpPr>
        <p:grpSpPr>
          <a:xfrm>
            <a:off x="7550022" y="771145"/>
            <a:ext cx="2380592" cy="3833002"/>
            <a:chOff x="5532616" y="2154867"/>
            <a:chExt cx="1199895" cy="2028473"/>
          </a:xfrm>
        </p:grpSpPr>
        <p:sp>
          <p:nvSpPr>
            <p:cNvPr id="208" name="Google Shape;208;p5"/>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5"/>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 name="Google Shape;210;p5"/>
          <p:cNvSpPr/>
          <p:nvPr/>
        </p:nvSpPr>
        <p:spPr>
          <a:xfrm>
            <a:off x="6016125" y="4260775"/>
            <a:ext cx="1046841" cy="313627"/>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 name="Google Shape;211;p5"/>
          <p:cNvGrpSpPr/>
          <p:nvPr/>
        </p:nvGrpSpPr>
        <p:grpSpPr>
          <a:xfrm>
            <a:off x="-32638" y="4342881"/>
            <a:ext cx="9209282" cy="850165"/>
            <a:chOff x="-65250" y="4195449"/>
            <a:chExt cx="9209282" cy="989254"/>
          </a:xfrm>
        </p:grpSpPr>
        <p:sp>
          <p:nvSpPr>
            <p:cNvPr id="212" name="Google Shape;212;p5"/>
            <p:cNvSpPr/>
            <p:nvPr/>
          </p:nvSpPr>
          <p:spPr>
            <a:xfrm>
              <a:off x="-65250" y="4195449"/>
              <a:ext cx="9209282" cy="941279"/>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5"/>
            <p:cNvSpPr/>
            <p:nvPr/>
          </p:nvSpPr>
          <p:spPr>
            <a:xfrm>
              <a:off x="-65250" y="4243424"/>
              <a:ext cx="9209282" cy="941279"/>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 name="Google Shape;214;p5"/>
          <p:cNvGrpSpPr/>
          <p:nvPr/>
        </p:nvGrpSpPr>
        <p:grpSpPr>
          <a:xfrm>
            <a:off x="-1741081" y="-443897"/>
            <a:ext cx="3642618" cy="5587341"/>
            <a:chOff x="-1741081" y="-443897"/>
            <a:chExt cx="3642618" cy="5587341"/>
          </a:xfrm>
        </p:grpSpPr>
        <p:grpSp>
          <p:nvGrpSpPr>
            <p:cNvPr id="215" name="Google Shape;215;p5"/>
            <p:cNvGrpSpPr/>
            <p:nvPr/>
          </p:nvGrpSpPr>
          <p:grpSpPr>
            <a:xfrm>
              <a:off x="-1741081" y="-443897"/>
              <a:ext cx="3642618" cy="5587341"/>
              <a:chOff x="6023750" y="837325"/>
              <a:chExt cx="946700" cy="1452125"/>
            </a:xfrm>
          </p:grpSpPr>
          <p:sp>
            <p:nvSpPr>
              <p:cNvPr id="216" name="Google Shape;216;p5"/>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5"/>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5"/>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5"/>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5"/>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5"/>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5"/>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5"/>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5"/>
              <p:cNvSpPr/>
              <p:nvPr/>
            </p:nvSpPr>
            <p:spPr>
              <a:xfrm>
                <a:off x="6268000" y="1538475"/>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5"/>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5"/>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5"/>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5"/>
              <p:cNvSpPr/>
              <p:nvPr/>
            </p:nvSpPr>
            <p:spPr>
              <a:xfrm>
                <a:off x="6307350" y="1555025"/>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5"/>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5"/>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5"/>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5"/>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5"/>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5"/>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5"/>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5"/>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5"/>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5"/>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 name="Google Shape;239;p5"/>
            <p:cNvGrpSpPr/>
            <p:nvPr/>
          </p:nvGrpSpPr>
          <p:grpSpPr>
            <a:xfrm flipH="1" rot="328006">
              <a:off x="683004" y="2210372"/>
              <a:ext cx="329435" cy="403293"/>
              <a:chOff x="2475700" y="1365050"/>
              <a:chExt cx="230600" cy="282300"/>
            </a:xfrm>
          </p:grpSpPr>
          <p:sp>
            <p:nvSpPr>
              <p:cNvPr id="240" name="Google Shape;240;p5"/>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5"/>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5"/>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5"/>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5"/>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5"/>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 name="Google Shape;246;p5"/>
            <p:cNvGrpSpPr/>
            <p:nvPr/>
          </p:nvGrpSpPr>
          <p:grpSpPr>
            <a:xfrm rot="-1062645">
              <a:off x="25594" y="410430"/>
              <a:ext cx="329437" cy="403297"/>
              <a:chOff x="2475700" y="1365050"/>
              <a:chExt cx="230600" cy="282300"/>
            </a:xfrm>
          </p:grpSpPr>
          <p:sp>
            <p:nvSpPr>
              <p:cNvPr id="247" name="Google Shape;247;p5"/>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5"/>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5"/>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5"/>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5"/>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5"/>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3" name="Google Shape;253;p5"/>
          <p:cNvGrpSpPr/>
          <p:nvPr/>
        </p:nvGrpSpPr>
        <p:grpSpPr>
          <a:xfrm rot="1636738">
            <a:off x="7833188" y="4543024"/>
            <a:ext cx="367492" cy="449883"/>
            <a:chOff x="2475700" y="1365050"/>
            <a:chExt cx="230600" cy="282300"/>
          </a:xfrm>
        </p:grpSpPr>
        <p:sp>
          <p:nvSpPr>
            <p:cNvPr id="254" name="Google Shape;254;p5"/>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5"/>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5"/>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5"/>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5"/>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5"/>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 name="Google Shape;260;p5"/>
          <p:cNvGrpSpPr/>
          <p:nvPr/>
        </p:nvGrpSpPr>
        <p:grpSpPr>
          <a:xfrm rot="-1500445">
            <a:off x="586761" y="4613296"/>
            <a:ext cx="252673" cy="309322"/>
            <a:chOff x="2475700" y="1365050"/>
            <a:chExt cx="230600" cy="282300"/>
          </a:xfrm>
        </p:grpSpPr>
        <p:sp>
          <p:nvSpPr>
            <p:cNvPr id="261" name="Google Shape;261;p5"/>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5"/>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5"/>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5"/>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5"/>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5"/>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7" name="Google Shape;267;p5"/>
          <p:cNvSpPr/>
          <p:nvPr/>
        </p:nvSpPr>
        <p:spPr>
          <a:xfrm>
            <a:off x="1234852" y="4642808"/>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5"/>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69" name="Google Shape;269;p5"/>
          <p:cNvSpPr txBox="1"/>
          <p:nvPr>
            <p:ph idx="2" type="title"/>
          </p:nvPr>
        </p:nvSpPr>
        <p:spPr>
          <a:xfrm>
            <a:off x="4942664" y="1460438"/>
            <a:ext cx="3537300" cy="3738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500"/>
              <a:buNone/>
              <a:defRPr sz="23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70" name="Google Shape;270;p5"/>
          <p:cNvSpPr txBox="1"/>
          <p:nvPr>
            <p:ph idx="3" type="title"/>
          </p:nvPr>
        </p:nvSpPr>
        <p:spPr>
          <a:xfrm>
            <a:off x="4942650" y="2901675"/>
            <a:ext cx="3537300" cy="3738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500"/>
              <a:buNone/>
              <a:defRPr sz="23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71" name="Google Shape;271;p5"/>
          <p:cNvSpPr txBox="1"/>
          <p:nvPr>
            <p:ph idx="1" type="subTitle"/>
          </p:nvPr>
        </p:nvSpPr>
        <p:spPr>
          <a:xfrm>
            <a:off x="4942650" y="3275350"/>
            <a:ext cx="3537300" cy="726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800"/>
              <a:buNone/>
              <a:defRPr b="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72" name="Google Shape;272;p5"/>
          <p:cNvSpPr txBox="1"/>
          <p:nvPr>
            <p:ph idx="4" type="subTitle"/>
          </p:nvPr>
        </p:nvSpPr>
        <p:spPr>
          <a:xfrm>
            <a:off x="4942675" y="1834138"/>
            <a:ext cx="3537300" cy="726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800"/>
              <a:buNone/>
              <a:defRPr b="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73" name="Shape 273"/>
        <p:cNvGrpSpPr/>
        <p:nvPr/>
      </p:nvGrpSpPr>
      <p:grpSpPr>
        <a:xfrm>
          <a:off x="0" y="0"/>
          <a:ext cx="0" cy="0"/>
          <a:chOff x="0" y="0"/>
          <a:chExt cx="0" cy="0"/>
        </a:xfrm>
      </p:grpSpPr>
      <p:grpSp>
        <p:nvGrpSpPr>
          <p:cNvPr id="274" name="Google Shape;274;p6"/>
          <p:cNvGrpSpPr/>
          <p:nvPr/>
        </p:nvGrpSpPr>
        <p:grpSpPr>
          <a:xfrm>
            <a:off x="3718689" y="1848398"/>
            <a:ext cx="1809442" cy="2913292"/>
            <a:chOff x="5532616" y="2154867"/>
            <a:chExt cx="1199895" cy="2028473"/>
          </a:xfrm>
        </p:grpSpPr>
        <p:sp>
          <p:nvSpPr>
            <p:cNvPr id="275" name="Google Shape;275;p6"/>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6"/>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 name="Google Shape;277;p6"/>
          <p:cNvGrpSpPr/>
          <p:nvPr/>
        </p:nvGrpSpPr>
        <p:grpSpPr>
          <a:xfrm>
            <a:off x="6055667" y="225417"/>
            <a:ext cx="2914545" cy="4692668"/>
            <a:chOff x="5532616" y="2154867"/>
            <a:chExt cx="1199895" cy="2028473"/>
          </a:xfrm>
        </p:grpSpPr>
        <p:sp>
          <p:nvSpPr>
            <p:cNvPr id="278" name="Google Shape;278;p6"/>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6"/>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 name="Google Shape;280;p6"/>
          <p:cNvGrpSpPr/>
          <p:nvPr/>
        </p:nvGrpSpPr>
        <p:grpSpPr>
          <a:xfrm flipH="1">
            <a:off x="8423991" y="-81975"/>
            <a:ext cx="1468163" cy="3431963"/>
            <a:chOff x="-748159" y="-67450"/>
            <a:chExt cx="1468163" cy="3431963"/>
          </a:xfrm>
        </p:grpSpPr>
        <p:grpSp>
          <p:nvGrpSpPr>
            <p:cNvPr id="281" name="Google Shape;281;p6"/>
            <p:cNvGrpSpPr/>
            <p:nvPr/>
          </p:nvGrpSpPr>
          <p:grpSpPr>
            <a:xfrm>
              <a:off x="-748159" y="-67450"/>
              <a:ext cx="1265897" cy="2458040"/>
              <a:chOff x="-748159" y="-67450"/>
              <a:chExt cx="1265897" cy="2458040"/>
            </a:xfrm>
          </p:grpSpPr>
          <p:sp>
            <p:nvSpPr>
              <p:cNvPr id="282" name="Google Shape;282;p6"/>
              <p:cNvSpPr/>
              <p:nvPr/>
            </p:nvSpPr>
            <p:spPr>
              <a:xfrm>
                <a:off x="-748159" y="-67450"/>
                <a:ext cx="1265897" cy="2458040"/>
              </a:xfrm>
              <a:custGeom>
                <a:rect b="b" l="l" r="r" t="t"/>
                <a:pathLst>
                  <a:path extrusionOk="0" h="38827" w="19996">
                    <a:moveTo>
                      <a:pt x="6232" y="0"/>
                    </a:moveTo>
                    <a:cubicBezTo>
                      <a:pt x="3630" y="9769"/>
                      <a:pt x="0" y="25998"/>
                      <a:pt x="913" y="38621"/>
                    </a:cubicBezTo>
                    <a:lnTo>
                      <a:pt x="6939" y="38826"/>
                    </a:lnTo>
                    <a:cubicBezTo>
                      <a:pt x="6939" y="38826"/>
                      <a:pt x="6779" y="26569"/>
                      <a:pt x="7966" y="14038"/>
                    </a:cubicBezTo>
                    <a:cubicBezTo>
                      <a:pt x="13559" y="9701"/>
                      <a:pt x="17804" y="3607"/>
                      <a:pt x="19995" y="0"/>
                    </a:cubicBezTo>
                    <a:lnTo>
                      <a:pt x="16024" y="0"/>
                    </a:lnTo>
                    <a:cubicBezTo>
                      <a:pt x="14220" y="4018"/>
                      <a:pt x="11048" y="6277"/>
                      <a:pt x="8742" y="7441"/>
                    </a:cubicBezTo>
                    <a:cubicBezTo>
                      <a:pt x="9108" y="4839"/>
                      <a:pt x="9564" y="2328"/>
                      <a:pt x="10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6"/>
              <p:cNvSpPr/>
              <p:nvPr/>
            </p:nvSpPr>
            <p:spPr>
              <a:xfrm>
                <a:off x="-359452" y="-67450"/>
                <a:ext cx="877189" cy="2458040"/>
              </a:xfrm>
              <a:custGeom>
                <a:rect b="b" l="l" r="r" t="t"/>
                <a:pathLst>
                  <a:path extrusionOk="0" h="38827" w="13856">
                    <a:moveTo>
                      <a:pt x="13170" y="0"/>
                    </a:moveTo>
                    <a:cubicBezTo>
                      <a:pt x="10979" y="3607"/>
                      <a:pt x="6757" y="9701"/>
                      <a:pt x="1164" y="14038"/>
                    </a:cubicBezTo>
                    <a:cubicBezTo>
                      <a:pt x="0" y="26249"/>
                      <a:pt x="114" y="38210"/>
                      <a:pt x="137" y="38803"/>
                    </a:cubicBezTo>
                    <a:lnTo>
                      <a:pt x="799" y="38826"/>
                    </a:lnTo>
                    <a:cubicBezTo>
                      <a:pt x="799" y="38826"/>
                      <a:pt x="639" y="26569"/>
                      <a:pt x="1826" y="14038"/>
                    </a:cubicBezTo>
                    <a:cubicBezTo>
                      <a:pt x="7419" y="9701"/>
                      <a:pt x="11664" y="3607"/>
                      <a:pt x="138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6"/>
              <p:cNvSpPr/>
              <p:nvPr/>
            </p:nvSpPr>
            <p:spPr>
              <a:xfrm>
                <a:off x="-370151" y="31563"/>
                <a:ext cx="116296" cy="221513"/>
              </a:xfrm>
              <a:custGeom>
                <a:rect b="b" l="l" r="r" t="t"/>
                <a:pathLst>
                  <a:path extrusionOk="0" h="3499" w="1837">
                    <a:moveTo>
                      <a:pt x="1255" y="0"/>
                    </a:moveTo>
                    <a:cubicBezTo>
                      <a:pt x="692" y="0"/>
                      <a:pt x="0" y="3194"/>
                      <a:pt x="398" y="3481"/>
                    </a:cubicBezTo>
                    <a:cubicBezTo>
                      <a:pt x="414" y="3492"/>
                      <a:pt x="431" y="3498"/>
                      <a:pt x="450" y="3498"/>
                    </a:cubicBezTo>
                    <a:cubicBezTo>
                      <a:pt x="890" y="3498"/>
                      <a:pt x="1836" y="208"/>
                      <a:pt x="1311" y="11"/>
                    </a:cubicBezTo>
                    <a:cubicBezTo>
                      <a:pt x="1292" y="4"/>
                      <a:pt x="1273" y="0"/>
                      <a:pt x="12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6"/>
              <p:cNvSpPr/>
              <p:nvPr/>
            </p:nvSpPr>
            <p:spPr>
              <a:xfrm>
                <a:off x="-505439" y="1279285"/>
                <a:ext cx="226957" cy="99773"/>
              </a:xfrm>
              <a:custGeom>
                <a:rect b="b" l="l" r="r" t="t"/>
                <a:pathLst>
                  <a:path extrusionOk="0" h="1576" w="3585">
                    <a:moveTo>
                      <a:pt x="1" y="0"/>
                    </a:moveTo>
                    <a:lnTo>
                      <a:pt x="3493" y="1575"/>
                    </a:lnTo>
                    <a:cubicBezTo>
                      <a:pt x="3516" y="1050"/>
                      <a:pt x="3539" y="525"/>
                      <a:pt x="358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6"/>
              <p:cNvSpPr/>
              <p:nvPr/>
            </p:nvSpPr>
            <p:spPr>
              <a:xfrm>
                <a:off x="-473975" y="919130"/>
                <a:ext cx="220057" cy="110218"/>
              </a:xfrm>
              <a:custGeom>
                <a:rect b="b" l="l" r="r" t="t"/>
                <a:pathLst>
                  <a:path extrusionOk="0" h="1741" w="3476">
                    <a:moveTo>
                      <a:pt x="33" y="0"/>
                    </a:moveTo>
                    <a:cubicBezTo>
                      <a:pt x="10" y="0"/>
                      <a:pt x="1" y="2"/>
                      <a:pt x="6" y="6"/>
                    </a:cubicBezTo>
                    <a:cubicBezTo>
                      <a:pt x="75" y="52"/>
                      <a:pt x="1786" y="942"/>
                      <a:pt x="3361" y="1741"/>
                    </a:cubicBezTo>
                    <a:cubicBezTo>
                      <a:pt x="3384" y="1284"/>
                      <a:pt x="3430" y="828"/>
                      <a:pt x="3476" y="371"/>
                    </a:cubicBezTo>
                    <a:cubicBezTo>
                      <a:pt x="2259" y="224"/>
                      <a:pt x="291" y="0"/>
                      <a:pt x="33"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6"/>
              <p:cNvSpPr/>
              <p:nvPr/>
            </p:nvSpPr>
            <p:spPr>
              <a:xfrm>
                <a:off x="-587801" y="1487376"/>
                <a:ext cx="296342" cy="75209"/>
              </a:xfrm>
              <a:custGeom>
                <a:rect b="b" l="l" r="r" t="t"/>
                <a:pathLst>
                  <a:path extrusionOk="0" h="1188" w="4681">
                    <a:moveTo>
                      <a:pt x="1" y="0"/>
                    </a:moveTo>
                    <a:cubicBezTo>
                      <a:pt x="1" y="0"/>
                      <a:pt x="3082" y="799"/>
                      <a:pt x="4657" y="1187"/>
                    </a:cubicBezTo>
                    <a:cubicBezTo>
                      <a:pt x="4657" y="982"/>
                      <a:pt x="4680" y="776"/>
                      <a:pt x="4680" y="548"/>
                    </a:cubicBezTo>
                    <a:cubicBezTo>
                      <a:pt x="3128" y="343"/>
                      <a:pt x="1" y="0"/>
                      <a:pt x="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 name="Google Shape;288;p6"/>
            <p:cNvGrpSpPr/>
            <p:nvPr/>
          </p:nvGrpSpPr>
          <p:grpSpPr>
            <a:xfrm>
              <a:off x="-473595" y="-67450"/>
              <a:ext cx="1193600" cy="3431963"/>
              <a:chOff x="-473595" y="-67450"/>
              <a:chExt cx="1193600" cy="3431963"/>
            </a:xfrm>
          </p:grpSpPr>
          <p:sp>
            <p:nvSpPr>
              <p:cNvPr id="289" name="Google Shape;289;p6"/>
              <p:cNvSpPr/>
              <p:nvPr/>
            </p:nvSpPr>
            <p:spPr>
              <a:xfrm>
                <a:off x="-473595" y="-67450"/>
                <a:ext cx="1193600" cy="3431963"/>
              </a:xfrm>
              <a:custGeom>
                <a:rect b="b" l="l" r="r" t="t"/>
                <a:pathLst>
                  <a:path extrusionOk="0" h="54211" w="18854">
                    <a:moveTo>
                      <a:pt x="8582" y="0"/>
                    </a:moveTo>
                    <a:cubicBezTo>
                      <a:pt x="7007" y="11436"/>
                      <a:pt x="8240" y="18032"/>
                      <a:pt x="9404" y="21388"/>
                    </a:cubicBezTo>
                    <a:cubicBezTo>
                      <a:pt x="9153" y="22164"/>
                      <a:pt x="8902" y="22894"/>
                      <a:pt x="8651" y="23533"/>
                    </a:cubicBezTo>
                    <a:cubicBezTo>
                      <a:pt x="5433" y="31727"/>
                      <a:pt x="0" y="51768"/>
                      <a:pt x="0" y="51768"/>
                    </a:cubicBezTo>
                    <a:lnTo>
                      <a:pt x="6916" y="54210"/>
                    </a:lnTo>
                    <a:cubicBezTo>
                      <a:pt x="6916" y="54210"/>
                      <a:pt x="9404" y="33736"/>
                      <a:pt x="13421" y="21890"/>
                    </a:cubicBezTo>
                    <a:cubicBezTo>
                      <a:pt x="16252" y="13536"/>
                      <a:pt x="17735" y="5433"/>
                      <a:pt x="18854" y="0"/>
                    </a:cubicBezTo>
                    <a:lnTo>
                      <a:pt x="14996" y="0"/>
                    </a:lnTo>
                    <a:cubicBezTo>
                      <a:pt x="14106" y="3949"/>
                      <a:pt x="12851" y="9290"/>
                      <a:pt x="11550" y="14175"/>
                    </a:cubicBezTo>
                    <a:cubicBezTo>
                      <a:pt x="10728" y="10637"/>
                      <a:pt x="10796" y="4976"/>
                      <a:pt x="110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6"/>
              <p:cNvSpPr/>
              <p:nvPr/>
            </p:nvSpPr>
            <p:spPr>
              <a:xfrm>
                <a:off x="-77672" y="-67450"/>
                <a:ext cx="797675" cy="3431963"/>
              </a:xfrm>
              <a:custGeom>
                <a:rect b="b" l="l" r="r" t="t"/>
                <a:pathLst>
                  <a:path extrusionOk="0" h="54211" w="12600">
                    <a:moveTo>
                      <a:pt x="11938" y="0"/>
                    </a:moveTo>
                    <a:cubicBezTo>
                      <a:pt x="10797" y="5433"/>
                      <a:pt x="9336" y="13536"/>
                      <a:pt x="6505" y="21890"/>
                    </a:cubicBezTo>
                    <a:cubicBezTo>
                      <a:pt x="2716" y="33006"/>
                      <a:pt x="297" y="51722"/>
                      <a:pt x="0" y="53982"/>
                    </a:cubicBezTo>
                    <a:lnTo>
                      <a:pt x="662" y="54210"/>
                    </a:lnTo>
                    <a:cubicBezTo>
                      <a:pt x="662" y="54210"/>
                      <a:pt x="3150" y="33736"/>
                      <a:pt x="7167" y="21890"/>
                    </a:cubicBezTo>
                    <a:cubicBezTo>
                      <a:pt x="9998" y="13536"/>
                      <a:pt x="11481" y="5433"/>
                      <a:pt x="12600" y="0"/>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6"/>
              <p:cNvSpPr/>
              <p:nvPr/>
            </p:nvSpPr>
            <p:spPr>
              <a:xfrm>
                <a:off x="52362" y="33715"/>
                <a:ext cx="92556" cy="37605"/>
              </a:xfrm>
              <a:custGeom>
                <a:rect b="b" l="l" r="r" t="t"/>
                <a:pathLst>
                  <a:path extrusionOk="0" h="594" w="1462">
                    <a:moveTo>
                      <a:pt x="69" y="0"/>
                    </a:moveTo>
                    <a:cubicBezTo>
                      <a:pt x="46" y="205"/>
                      <a:pt x="23" y="411"/>
                      <a:pt x="1" y="593"/>
                    </a:cubicBezTo>
                    <a:lnTo>
                      <a:pt x="1461"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6"/>
              <p:cNvSpPr/>
              <p:nvPr/>
            </p:nvSpPr>
            <p:spPr>
              <a:xfrm>
                <a:off x="45145" y="933944"/>
                <a:ext cx="99773" cy="101165"/>
              </a:xfrm>
              <a:custGeom>
                <a:rect b="b" l="l" r="r" t="t"/>
                <a:pathLst>
                  <a:path extrusionOk="0" h="1598" w="1576">
                    <a:moveTo>
                      <a:pt x="1575" y="0"/>
                    </a:moveTo>
                    <a:lnTo>
                      <a:pt x="0" y="69"/>
                    </a:lnTo>
                    <a:cubicBezTo>
                      <a:pt x="69" y="616"/>
                      <a:pt x="137" y="1119"/>
                      <a:pt x="229" y="1598"/>
                    </a:cubicBezTo>
                    <a:lnTo>
                      <a:pt x="1575"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6"/>
              <p:cNvSpPr/>
              <p:nvPr/>
            </p:nvSpPr>
            <p:spPr>
              <a:xfrm>
                <a:off x="23493" y="644947"/>
                <a:ext cx="111295" cy="76602"/>
              </a:xfrm>
              <a:custGeom>
                <a:rect b="b" l="l" r="r" t="t"/>
                <a:pathLst>
                  <a:path extrusionOk="0" h="1210" w="1758">
                    <a:moveTo>
                      <a:pt x="1758" y="0"/>
                    </a:moveTo>
                    <a:lnTo>
                      <a:pt x="0" y="502"/>
                    </a:lnTo>
                    <a:cubicBezTo>
                      <a:pt x="23" y="753"/>
                      <a:pt x="23" y="982"/>
                      <a:pt x="46" y="1210"/>
                    </a:cubicBezTo>
                    <a:lnTo>
                      <a:pt x="1758"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6"/>
              <p:cNvSpPr/>
              <p:nvPr/>
            </p:nvSpPr>
            <p:spPr>
              <a:xfrm>
                <a:off x="121746" y="530740"/>
                <a:ext cx="102621" cy="50646"/>
              </a:xfrm>
              <a:custGeom>
                <a:rect b="b" l="l" r="r" t="t"/>
                <a:pathLst>
                  <a:path extrusionOk="0" h="800" w="1621">
                    <a:moveTo>
                      <a:pt x="1575" y="1"/>
                    </a:moveTo>
                    <a:lnTo>
                      <a:pt x="0" y="663"/>
                    </a:lnTo>
                    <a:lnTo>
                      <a:pt x="1621" y="800"/>
                    </a:lnTo>
                    <a:cubicBezTo>
                      <a:pt x="1598" y="549"/>
                      <a:pt x="1575" y="275"/>
                      <a:pt x="1575"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6"/>
              <p:cNvSpPr/>
              <p:nvPr/>
            </p:nvSpPr>
            <p:spPr>
              <a:xfrm>
                <a:off x="144854" y="-50104"/>
                <a:ext cx="82426" cy="40517"/>
              </a:xfrm>
              <a:custGeom>
                <a:rect b="b" l="l" r="r" t="t"/>
                <a:pathLst>
                  <a:path extrusionOk="0" h="640" w="1302">
                    <a:moveTo>
                      <a:pt x="0" y="0"/>
                    </a:moveTo>
                    <a:lnTo>
                      <a:pt x="1256" y="639"/>
                    </a:lnTo>
                    <a:cubicBezTo>
                      <a:pt x="1279" y="434"/>
                      <a:pt x="1279" y="206"/>
                      <a:pt x="130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6"/>
              <p:cNvSpPr/>
              <p:nvPr/>
            </p:nvSpPr>
            <p:spPr>
              <a:xfrm>
                <a:off x="336358" y="645770"/>
                <a:ext cx="116422" cy="221386"/>
              </a:xfrm>
              <a:custGeom>
                <a:rect b="b" l="l" r="r" t="t"/>
                <a:pathLst>
                  <a:path extrusionOk="0" h="3497" w="1839">
                    <a:moveTo>
                      <a:pt x="1261" y="1"/>
                    </a:moveTo>
                    <a:cubicBezTo>
                      <a:pt x="698" y="1"/>
                      <a:pt x="0" y="3191"/>
                      <a:pt x="399" y="3479"/>
                    </a:cubicBezTo>
                    <a:cubicBezTo>
                      <a:pt x="416" y="3491"/>
                      <a:pt x="433" y="3497"/>
                      <a:pt x="451" y="3497"/>
                    </a:cubicBezTo>
                    <a:cubicBezTo>
                      <a:pt x="891" y="3497"/>
                      <a:pt x="1838" y="207"/>
                      <a:pt x="1312" y="10"/>
                    </a:cubicBezTo>
                    <a:cubicBezTo>
                      <a:pt x="1295" y="4"/>
                      <a:pt x="1278" y="1"/>
                      <a:pt x="1261"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6"/>
              <p:cNvSpPr/>
              <p:nvPr/>
            </p:nvSpPr>
            <p:spPr>
              <a:xfrm>
                <a:off x="58439" y="261938"/>
                <a:ext cx="66916" cy="197013"/>
              </a:xfrm>
              <a:custGeom>
                <a:rect b="b" l="l" r="r" t="t"/>
                <a:pathLst>
                  <a:path extrusionOk="0" h="3112" w="1057">
                    <a:moveTo>
                      <a:pt x="550" y="0"/>
                    </a:moveTo>
                    <a:cubicBezTo>
                      <a:pt x="63" y="0"/>
                      <a:pt x="0" y="2925"/>
                      <a:pt x="384" y="3106"/>
                    </a:cubicBezTo>
                    <a:cubicBezTo>
                      <a:pt x="394" y="3110"/>
                      <a:pt x="404" y="3111"/>
                      <a:pt x="414" y="3111"/>
                    </a:cubicBezTo>
                    <a:cubicBezTo>
                      <a:pt x="808" y="3111"/>
                      <a:pt x="1056" y="90"/>
                      <a:pt x="566" y="1"/>
                    </a:cubicBezTo>
                    <a:cubicBezTo>
                      <a:pt x="561" y="1"/>
                      <a:pt x="555" y="0"/>
                      <a:pt x="550"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6"/>
              <p:cNvSpPr/>
              <p:nvPr/>
            </p:nvSpPr>
            <p:spPr>
              <a:xfrm>
                <a:off x="459870" y="442617"/>
                <a:ext cx="150355" cy="37668"/>
              </a:xfrm>
              <a:custGeom>
                <a:rect b="b" l="l" r="r" t="t"/>
                <a:pathLst>
                  <a:path extrusionOk="0" h="595" w="2375">
                    <a:moveTo>
                      <a:pt x="0" y="1"/>
                    </a:moveTo>
                    <a:lnTo>
                      <a:pt x="0" y="1"/>
                    </a:lnTo>
                    <a:cubicBezTo>
                      <a:pt x="0" y="1"/>
                      <a:pt x="1096" y="274"/>
                      <a:pt x="2306" y="594"/>
                    </a:cubicBezTo>
                    <a:cubicBezTo>
                      <a:pt x="2328" y="480"/>
                      <a:pt x="2351" y="389"/>
                      <a:pt x="2374" y="274"/>
                    </a:cubicBezTo>
                    <a:cubicBezTo>
                      <a:pt x="1142" y="115"/>
                      <a:pt x="0" y="1"/>
                      <a:pt x="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6"/>
              <p:cNvSpPr/>
              <p:nvPr/>
            </p:nvSpPr>
            <p:spPr>
              <a:xfrm>
                <a:off x="542233" y="234526"/>
                <a:ext cx="115663" cy="47734"/>
              </a:xfrm>
              <a:custGeom>
                <a:rect b="b" l="l" r="r" t="t"/>
                <a:pathLst>
                  <a:path extrusionOk="0" h="754" w="1827">
                    <a:moveTo>
                      <a:pt x="0" y="1"/>
                    </a:moveTo>
                    <a:lnTo>
                      <a:pt x="1689" y="754"/>
                    </a:lnTo>
                    <a:cubicBezTo>
                      <a:pt x="1735" y="503"/>
                      <a:pt x="1781" y="252"/>
                      <a:pt x="1826"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6"/>
              <p:cNvSpPr/>
              <p:nvPr/>
            </p:nvSpPr>
            <p:spPr>
              <a:xfrm>
                <a:off x="88510" y="1306761"/>
                <a:ext cx="228350" cy="76602"/>
              </a:xfrm>
              <a:custGeom>
                <a:rect b="b" l="l" r="r" t="t"/>
                <a:pathLst>
                  <a:path extrusionOk="0" h="1210" w="3607">
                    <a:moveTo>
                      <a:pt x="434" y="0"/>
                    </a:moveTo>
                    <a:cubicBezTo>
                      <a:pt x="274" y="434"/>
                      <a:pt x="137" y="845"/>
                      <a:pt x="0" y="1210"/>
                    </a:cubicBezTo>
                    <a:cubicBezTo>
                      <a:pt x="1689" y="1164"/>
                      <a:pt x="3447" y="1119"/>
                      <a:pt x="3515" y="1119"/>
                    </a:cubicBezTo>
                    <a:cubicBezTo>
                      <a:pt x="3607" y="1096"/>
                      <a:pt x="1689" y="434"/>
                      <a:pt x="434"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6"/>
              <p:cNvSpPr/>
              <p:nvPr/>
            </p:nvSpPr>
            <p:spPr>
              <a:xfrm>
                <a:off x="-86345" y="1854369"/>
                <a:ext cx="255826" cy="82426"/>
              </a:xfrm>
              <a:custGeom>
                <a:rect b="b" l="l" r="r" t="t"/>
                <a:pathLst>
                  <a:path extrusionOk="0" h="1302" w="4041">
                    <a:moveTo>
                      <a:pt x="160" y="1"/>
                    </a:moveTo>
                    <a:cubicBezTo>
                      <a:pt x="92" y="161"/>
                      <a:pt x="46" y="343"/>
                      <a:pt x="0" y="526"/>
                    </a:cubicBezTo>
                    <a:cubicBezTo>
                      <a:pt x="1644" y="845"/>
                      <a:pt x="4040" y="1302"/>
                      <a:pt x="4040" y="1302"/>
                    </a:cubicBezTo>
                    <a:cubicBezTo>
                      <a:pt x="4040" y="1302"/>
                      <a:pt x="1735" y="503"/>
                      <a:pt x="16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6"/>
              <p:cNvSpPr/>
              <p:nvPr/>
            </p:nvSpPr>
            <p:spPr>
              <a:xfrm>
                <a:off x="-28545" y="1626083"/>
                <a:ext cx="213916" cy="89643"/>
              </a:xfrm>
              <a:custGeom>
                <a:rect b="b" l="l" r="r" t="t"/>
                <a:pathLst>
                  <a:path extrusionOk="0" h="1416" w="3379">
                    <a:moveTo>
                      <a:pt x="434" y="0"/>
                    </a:moveTo>
                    <a:cubicBezTo>
                      <a:pt x="297" y="434"/>
                      <a:pt x="137" y="868"/>
                      <a:pt x="0" y="1324"/>
                    </a:cubicBezTo>
                    <a:lnTo>
                      <a:pt x="3378" y="1416"/>
                    </a:lnTo>
                    <a:lnTo>
                      <a:pt x="434"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3" name="Google Shape;303;p6"/>
          <p:cNvGrpSpPr/>
          <p:nvPr/>
        </p:nvGrpSpPr>
        <p:grpSpPr>
          <a:xfrm flipH="1">
            <a:off x="-58975" y="4604101"/>
            <a:ext cx="9633573" cy="698965"/>
            <a:chOff x="-58975" y="4604101"/>
            <a:chExt cx="9633573" cy="698965"/>
          </a:xfrm>
        </p:grpSpPr>
        <p:sp>
          <p:nvSpPr>
            <p:cNvPr id="304" name="Google Shape;304;p6"/>
            <p:cNvSpPr/>
            <p:nvPr/>
          </p:nvSpPr>
          <p:spPr>
            <a:xfrm>
              <a:off x="-58975" y="4604101"/>
              <a:ext cx="9633573" cy="698965"/>
            </a:xfrm>
            <a:custGeom>
              <a:rect b="b" l="l" r="r" t="t"/>
              <a:pathLst>
                <a:path extrusionOk="0" h="34992" w="91873">
                  <a:moveTo>
                    <a:pt x="91873" y="0"/>
                  </a:moveTo>
                  <a:cubicBezTo>
                    <a:pt x="79570" y="3218"/>
                    <a:pt x="73521" y="4793"/>
                    <a:pt x="48916" y="6346"/>
                  </a:cubicBezTo>
                  <a:cubicBezTo>
                    <a:pt x="32732" y="7350"/>
                    <a:pt x="13194" y="12463"/>
                    <a:pt x="1" y="16434"/>
                  </a:cubicBezTo>
                  <a:lnTo>
                    <a:pt x="1" y="34991"/>
                  </a:lnTo>
                  <a:lnTo>
                    <a:pt x="91873" y="34991"/>
                  </a:lnTo>
                  <a:lnTo>
                    <a:pt x="9187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6"/>
            <p:cNvSpPr/>
            <p:nvPr/>
          </p:nvSpPr>
          <p:spPr>
            <a:xfrm>
              <a:off x="-58975" y="4680221"/>
              <a:ext cx="9633573" cy="622840"/>
            </a:xfrm>
            <a:custGeom>
              <a:rect b="b" l="l" r="r" t="t"/>
              <a:pathLst>
                <a:path extrusionOk="0" h="31181" w="91873">
                  <a:moveTo>
                    <a:pt x="91873" y="1"/>
                  </a:moveTo>
                  <a:cubicBezTo>
                    <a:pt x="83313" y="686"/>
                    <a:pt x="79547" y="3904"/>
                    <a:pt x="75644" y="4794"/>
                  </a:cubicBezTo>
                  <a:cubicBezTo>
                    <a:pt x="72671" y="5467"/>
                    <a:pt x="70270" y="5715"/>
                    <a:pt x="68071" y="5715"/>
                  </a:cubicBezTo>
                  <a:cubicBezTo>
                    <a:pt x="61898" y="5715"/>
                    <a:pt x="57313" y="3762"/>
                    <a:pt x="46114" y="3762"/>
                  </a:cubicBezTo>
                  <a:cubicBezTo>
                    <a:pt x="42617" y="3762"/>
                    <a:pt x="38476" y="3952"/>
                    <a:pt x="33440" y="4452"/>
                  </a:cubicBezTo>
                  <a:cubicBezTo>
                    <a:pt x="21411" y="6552"/>
                    <a:pt x="9177" y="9861"/>
                    <a:pt x="1" y="12623"/>
                  </a:cubicBezTo>
                  <a:lnTo>
                    <a:pt x="1" y="31180"/>
                  </a:lnTo>
                  <a:lnTo>
                    <a:pt x="91873" y="31180"/>
                  </a:lnTo>
                  <a:lnTo>
                    <a:pt x="91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 name="Google Shape;306;p6"/>
          <p:cNvSpPr/>
          <p:nvPr/>
        </p:nvSpPr>
        <p:spPr>
          <a:xfrm flipH="1">
            <a:off x="1452171" y="475172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7" name="Google Shape;307;p6"/>
          <p:cNvGrpSpPr/>
          <p:nvPr/>
        </p:nvGrpSpPr>
        <p:grpSpPr>
          <a:xfrm>
            <a:off x="-2021541" y="-585356"/>
            <a:ext cx="3497550" cy="2660234"/>
            <a:chOff x="-2021541" y="-585356"/>
            <a:chExt cx="3497550" cy="2660234"/>
          </a:xfrm>
        </p:grpSpPr>
        <p:grpSp>
          <p:nvGrpSpPr>
            <p:cNvPr id="308" name="Google Shape;308;p6"/>
            <p:cNvGrpSpPr/>
            <p:nvPr/>
          </p:nvGrpSpPr>
          <p:grpSpPr>
            <a:xfrm>
              <a:off x="-2021541" y="-139994"/>
              <a:ext cx="2352225" cy="2214872"/>
              <a:chOff x="-3082541" y="-872944"/>
              <a:chExt cx="2352225" cy="2214872"/>
            </a:xfrm>
          </p:grpSpPr>
          <p:sp>
            <p:nvSpPr>
              <p:cNvPr id="309" name="Google Shape;309;p6"/>
              <p:cNvSpPr/>
              <p:nvPr/>
            </p:nvSpPr>
            <p:spPr>
              <a:xfrm>
                <a:off x="-3082541" y="-872944"/>
                <a:ext cx="2352225" cy="1904532"/>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6"/>
              <p:cNvSpPr/>
              <p:nvPr/>
            </p:nvSpPr>
            <p:spPr>
              <a:xfrm>
                <a:off x="-3079772" y="-254672"/>
                <a:ext cx="2173581" cy="1286260"/>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6"/>
              <p:cNvSpPr/>
              <p:nvPr/>
            </p:nvSpPr>
            <p:spPr>
              <a:xfrm>
                <a:off x="-1906428" y="1086240"/>
                <a:ext cx="87998" cy="148429"/>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6"/>
              <p:cNvSpPr/>
              <p:nvPr/>
            </p:nvSpPr>
            <p:spPr>
              <a:xfrm>
                <a:off x="-2464269" y="320624"/>
                <a:ext cx="206211" cy="102203"/>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6"/>
              <p:cNvSpPr/>
              <p:nvPr/>
            </p:nvSpPr>
            <p:spPr>
              <a:xfrm>
                <a:off x="-2035596" y="-43044"/>
                <a:ext cx="101721" cy="167689"/>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6"/>
              <p:cNvSpPr/>
              <p:nvPr/>
            </p:nvSpPr>
            <p:spPr>
              <a:xfrm>
                <a:off x="-1716950" y="1165932"/>
                <a:ext cx="118334" cy="175996"/>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6"/>
              <p:cNvSpPr/>
              <p:nvPr/>
            </p:nvSpPr>
            <p:spPr>
              <a:xfrm>
                <a:off x="-1324029" y="781198"/>
                <a:ext cx="115565" cy="159503"/>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6" name="Google Shape;316;p6"/>
            <p:cNvSpPr/>
            <p:nvPr/>
          </p:nvSpPr>
          <p:spPr>
            <a:xfrm>
              <a:off x="-807359" y="-585356"/>
              <a:ext cx="2283368" cy="1706748"/>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6"/>
            <p:cNvSpPr/>
            <p:nvPr/>
          </p:nvSpPr>
          <p:spPr>
            <a:xfrm>
              <a:off x="-796404" y="-477255"/>
              <a:ext cx="2272413" cy="1598646"/>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6"/>
            <p:cNvSpPr/>
            <p:nvPr/>
          </p:nvSpPr>
          <p:spPr>
            <a:xfrm>
              <a:off x="-224840" y="479044"/>
              <a:ext cx="8306" cy="11075"/>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6"/>
            <p:cNvSpPr/>
            <p:nvPr/>
          </p:nvSpPr>
          <p:spPr>
            <a:xfrm>
              <a:off x="-354007" y="1102732"/>
              <a:ext cx="115444" cy="175996"/>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6"/>
            <p:cNvSpPr/>
            <p:nvPr/>
          </p:nvSpPr>
          <p:spPr>
            <a:xfrm>
              <a:off x="390543" y="70594"/>
              <a:ext cx="211748" cy="87877"/>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6"/>
            <p:cNvSpPr/>
            <p:nvPr/>
          </p:nvSpPr>
          <p:spPr>
            <a:xfrm>
              <a:off x="453742" y="657567"/>
              <a:ext cx="200794" cy="132418"/>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6"/>
            <p:cNvSpPr/>
            <p:nvPr/>
          </p:nvSpPr>
          <p:spPr>
            <a:xfrm>
              <a:off x="-472221" y="995594"/>
              <a:ext cx="121102" cy="186950"/>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6"/>
            <p:cNvSpPr/>
            <p:nvPr/>
          </p:nvSpPr>
          <p:spPr>
            <a:xfrm>
              <a:off x="-433699" y="366368"/>
              <a:ext cx="79812" cy="156735"/>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4" name="Google Shape;324;p6"/>
            <p:cNvGrpSpPr/>
            <p:nvPr/>
          </p:nvGrpSpPr>
          <p:grpSpPr>
            <a:xfrm rot="-1500445">
              <a:off x="370086" y="904934"/>
              <a:ext cx="252673" cy="309322"/>
              <a:chOff x="2475700" y="1365050"/>
              <a:chExt cx="230600" cy="282300"/>
            </a:xfrm>
          </p:grpSpPr>
          <p:sp>
            <p:nvSpPr>
              <p:cNvPr id="325" name="Google Shape;325;p6"/>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6"/>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6"/>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6"/>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6"/>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6"/>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 name="Google Shape;331;p6"/>
            <p:cNvGrpSpPr/>
            <p:nvPr/>
          </p:nvGrpSpPr>
          <p:grpSpPr>
            <a:xfrm rot="1001113">
              <a:off x="213468" y="-122769"/>
              <a:ext cx="252676" cy="309326"/>
              <a:chOff x="2475700" y="1365050"/>
              <a:chExt cx="230600" cy="282300"/>
            </a:xfrm>
          </p:grpSpPr>
          <p:sp>
            <p:nvSpPr>
              <p:cNvPr id="332" name="Google Shape;332;p6"/>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6"/>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6"/>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6"/>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6"/>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6"/>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38" name="Google Shape;338;p6"/>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39" name="Shape 339"/>
        <p:cNvGrpSpPr/>
        <p:nvPr/>
      </p:nvGrpSpPr>
      <p:grpSpPr>
        <a:xfrm>
          <a:off x="0" y="0"/>
          <a:ext cx="0" cy="0"/>
          <a:chOff x="0" y="0"/>
          <a:chExt cx="0" cy="0"/>
        </a:xfrm>
      </p:grpSpPr>
      <p:grpSp>
        <p:nvGrpSpPr>
          <p:cNvPr id="340" name="Google Shape;340;p7"/>
          <p:cNvGrpSpPr/>
          <p:nvPr/>
        </p:nvGrpSpPr>
        <p:grpSpPr>
          <a:xfrm>
            <a:off x="173804" y="1779373"/>
            <a:ext cx="1809442" cy="2913292"/>
            <a:chOff x="5532616" y="2154867"/>
            <a:chExt cx="1199895" cy="2028473"/>
          </a:xfrm>
        </p:grpSpPr>
        <p:sp>
          <p:nvSpPr>
            <p:cNvPr id="341" name="Google Shape;341;p7"/>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7"/>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 name="Google Shape;343;p7"/>
          <p:cNvGrpSpPr/>
          <p:nvPr/>
        </p:nvGrpSpPr>
        <p:grpSpPr>
          <a:xfrm>
            <a:off x="2510783" y="156392"/>
            <a:ext cx="2914545" cy="4692668"/>
            <a:chOff x="5532616" y="2154867"/>
            <a:chExt cx="1199895" cy="2028473"/>
          </a:xfrm>
        </p:grpSpPr>
        <p:sp>
          <p:nvSpPr>
            <p:cNvPr id="344" name="Google Shape;344;p7"/>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7"/>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6" name="Google Shape;346;p7"/>
          <p:cNvSpPr/>
          <p:nvPr/>
        </p:nvSpPr>
        <p:spPr>
          <a:xfrm>
            <a:off x="7552622" y="4077834"/>
            <a:ext cx="1756589" cy="526274"/>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 name="Google Shape;347;p7"/>
          <p:cNvGrpSpPr/>
          <p:nvPr/>
        </p:nvGrpSpPr>
        <p:grpSpPr>
          <a:xfrm flipH="1">
            <a:off x="-9" y="4390974"/>
            <a:ext cx="9209282" cy="752520"/>
            <a:chOff x="-65257" y="4390974"/>
            <a:chExt cx="9209282" cy="752520"/>
          </a:xfrm>
        </p:grpSpPr>
        <p:sp>
          <p:nvSpPr>
            <p:cNvPr id="348" name="Google Shape;348;p7"/>
            <p:cNvSpPr/>
            <p:nvPr/>
          </p:nvSpPr>
          <p:spPr>
            <a:xfrm flipH="1">
              <a:off x="-65257" y="4390974"/>
              <a:ext cx="9209282" cy="704995"/>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7"/>
            <p:cNvSpPr/>
            <p:nvPr/>
          </p:nvSpPr>
          <p:spPr>
            <a:xfrm flipH="1">
              <a:off x="-65257" y="4438499"/>
              <a:ext cx="9209282" cy="704995"/>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0" name="Google Shape;350;p7"/>
          <p:cNvSpPr/>
          <p:nvPr/>
        </p:nvSpPr>
        <p:spPr>
          <a:xfrm flipH="1">
            <a:off x="1480239" y="469267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1" name="Google Shape;351;p7"/>
          <p:cNvGrpSpPr/>
          <p:nvPr/>
        </p:nvGrpSpPr>
        <p:grpSpPr>
          <a:xfrm flipH="1">
            <a:off x="7341782" y="-1019372"/>
            <a:ext cx="3642618" cy="6162872"/>
            <a:chOff x="-2005459" y="-834872"/>
            <a:chExt cx="3642618" cy="6162872"/>
          </a:xfrm>
        </p:grpSpPr>
        <p:grpSp>
          <p:nvGrpSpPr>
            <p:cNvPr id="352" name="Google Shape;352;p7"/>
            <p:cNvGrpSpPr/>
            <p:nvPr/>
          </p:nvGrpSpPr>
          <p:grpSpPr>
            <a:xfrm flipH="1">
              <a:off x="-2005459" y="-834872"/>
              <a:ext cx="3642618" cy="6162872"/>
              <a:chOff x="6023750" y="837325"/>
              <a:chExt cx="946700" cy="1601703"/>
            </a:xfrm>
          </p:grpSpPr>
          <p:sp>
            <p:nvSpPr>
              <p:cNvPr id="353" name="Google Shape;353;p7"/>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7"/>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7"/>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7"/>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7"/>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7"/>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7"/>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7"/>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7"/>
              <p:cNvSpPr/>
              <p:nvPr/>
            </p:nvSpPr>
            <p:spPr>
              <a:xfrm rot="-4427221">
                <a:off x="6083753" y="1098753"/>
                <a:ext cx="18274" cy="3082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7"/>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7"/>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7"/>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7"/>
              <p:cNvSpPr/>
              <p:nvPr/>
            </p:nvSpPr>
            <p:spPr>
              <a:xfrm rot="-4089298">
                <a:off x="6049930" y="1157326"/>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7"/>
              <p:cNvSpPr/>
              <p:nvPr/>
            </p:nvSpPr>
            <p:spPr>
              <a:xfrm>
                <a:off x="6189800" y="1259999"/>
                <a:ext cx="650550" cy="1179029"/>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7"/>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7"/>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7"/>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7"/>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7"/>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7"/>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7"/>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7"/>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7"/>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 name="Google Shape;376;p7"/>
            <p:cNvGrpSpPr/>
            <p:nvPr/>
          </p:nvGrpSpPr>
          <p:grpSpPr>
            <a:xfrm>
              <a:off x="340220" y="337745"/>
              <a:ext cx="329435" cy="403294"/>
              <a:chOff x="2475700" y="1365050"/>
              <a:chExt cx="230600" cy="282300"/>
            </a:xfrm>
          </p:grpSpPr>
          <p:sp>
            <p:nvSpPr>
              <p:cNvPr id="377" name="Google Shape;377;p7"/>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7"/>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7"/>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7"/>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7"/>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7"/>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3" name="Google Shape;383;p7"/>
          <p:cNvGrpSpPr/>
          <p:nvPr/>
        </p:nvGrpSpPr>
        <p:grpSpPr>
          <a:xfrm flipH="1" rot="-1625550">
            <a:off x="4401720" y="330951"/>
            <a:ext cx="340562" cy="416915"/>
            <a:chOff x="2475700" y="1365050"/>
            <a:chExt cx="230600" cy="282300"/>
          </a:xfrm>
        </p:grpSpPr>
        <p:sp>
          <p:nvSpPr>
            <p:cNvPr id="384" name="Google Shape;384;p7"/>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7"/>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7"/>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7"/>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7"/>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7"/>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 name="Google Shape;390;p7"/>
          <p:cNvGrpSpPr/>
          <p:nvPr/>
        </p:nvGrpSpPr>
        <p:grpSpPr>
          <a:xfrm flipH="1" rot="3720932">
            <a:off x="5876503" y="4634271"/>
            <a:ext cx="256041" cy="313471"/>
            <a:chOff x="2475700" y="1365050"/>
            <a:chExt cx="230600" cy="282300"/>
          </a:xfrm>
        </p:grpSpPr>
        <p:sp>
          <p:nvSpPr>
            <p:cNvPr id="391" name="Google Shape;391;p7"/>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7"/>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7"/>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7"/>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7"/>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7"/>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 name="Google Shape;397;p7"/>
          <p:cNvGrpSpPr/>
          <p:nvPr/>
        </p:nvGrpSpPr>
        <p:grpSpPr>
          <a:xfrm flipH="1" rot="-4120032">
            <a:off x="2189270" y="4634155"/>
            <a:ext cx="256029" cy="313472"/>
            <a:chOff x="2475700" y="1365050"/>
            <a:chExt cx="230600" cy="282300"/>
          </a:xfrm>
        </p:grpSpPr>
        <p:sp>
          <p:nvSpPr>
            <p:cNvPr id="398" name="Google Shape;398;p7"/>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7"/>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7"/>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7"/>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7"/>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7"/>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 name="Google Shape;404;p7"/>
          <p:cNvGrpSpPr/>
          <p:nvPr/>
        </p:nvGrpSpPr>
        <p:grpSpPr>
          <a:xfrm>
            <a:off x="-706766" y="-67450"/>
            <a:ext cx="1468163" cy="3431963"/>
            <a:chOff x="-748159" y="-67450"/>
            <a:chExt cx="1468163" cy="3431963"/>
          </a:xfrm>
        </p:grpSpPr>
        <p:grpSp>
          <p:nvGrpSpPr>
            <p:cNvPr id="405" name="Google Shape;405;p7"/>
            <p:cNvGrpSpPr/>
            <p:nvPr/>
          </p:nvGrpSpPr>
          <p:grpSpPr>
            <a:xfrm>
              <a:off x="-748159" y="-67450"/>
              <a:ext cx="1265897" cy="2458040"/>
              <a:chOff x="-748159" y="-67450"/>
              <a:chExt cx="1265897" cy="2458040"/>
            </a:xfrm>
          </p:grpSpPr>
          <p:sp>
            <p:nvSpPr>
              <p:cNvPr id="406" name="Google Shape;406;p7"/>
              <p:cNvSpPr/>
              <p:nvPr/>
            </p:nvSpPr>
            <p:spPr>
              <a:xfrm>
                <a:off x="-748159" y="-67450"/>
                <a:ext cx="1265897" cy="2458040"/>
              </a:xfrm>
              <a:custGeom>
                <a:rect b="b" l="l" r="r" t="t"/>
                <a:pathLst>
                  <a:path extrusionOk="0" h="38827" w="19996">
                    <a:moveTo>
                      <a:pt x="6232" y="0"/>
                    </a:moveTo>
                    <a:cubicBezTo>
                      <a:pt x="3630" y="9769"/>
                      <a:pt x="0" y="25998"/>
                      <a:pt x="913" y="38621"/>
                    </a:cubicBezTo>
                    <a:lnTo>
                      <a:pt x="6939" y="38826"/>
                    </a:lnTo>
                    <a:cubicBezTo>
                      <a:pt x="6939" y="38826"/>
                      <a:pt x="6779" y="26569"/>
                      <a:pt x="7966" y="14038"/>
                    </a:cubicBezTo>
                    <a:cubicBezTo>
                      <a:pt x="13559" y="9701"/>
                      <a:pt x="17804" y="3607"/>
                      <a:pt x="19995" y="0"/>
                    </a:cubicBezTo>
                    <a:lnTo>
                      <a:pt x="16024" y="0"/>
                    </a:lnTo>
                    <a:cubicBezTo>
                      <a:pt x="14220" y="4018"/>
                      <a:pt x="11048" y="6277"/>
                      <a:pt x="8742" y="7441"/>
                    </a:cubicBezTo>
                    <a:cubicBezTo>
                      <a:pt x="9108" y="4839"/>
                      <a:pt x="9564" y="2328"/>
                      <a:pt x="10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7"/>
              <p:cNvSpPr/>
              <p:nvPr/>
            </p:nvSpPr>
            <p:spPr>
              <a:xfrm>
                <a:off x="-359452" y="-67450"/>
                <a:ext cx="877189" cy="2458040"/>
              </a:xfrm>
              <a:custGeom>
                <a:rect b="b" l="l" r="r" t="t"/>
                <a:pathLst>
                  <a:path extrusionOk="0" h="38827" w="13856">
                    <a:moveTo>
                      <a:pt x="13170" y="0"/>
                    </a:moveTo>
                    <a:cubicBezTo>
                      <a:pt x="10979" y="3607"/>
                      <a:pt x="6757" y="9701"/>
                      <a:pt x="1164" y="14038"/>
                    </a:cubicBezTo>
                    <a:cubicBezTo>
                      <a:pt x="0" y="26249"/>
                      <a:pt x="114" y="38210"/>
                      <a:pt x="137" y="38803"/>
                    </a:cubicBezTo>
                    <a:lnTo>
                      <a:pt x="799" y="38826"/>
                    </a:lnTo>
                    <a:cubicBezTo>
                      <a:pt x="799" y="38826"/>
                      <a:pt x="639" y="26569"/>
                      <a:pt x="1826" y="14038"/>
                    </a:cubicBezTo>
                    <a:cubicBezTo>
                      <a:pt x="7419" y="9701"/>
                      <a:pt x="11664" y="3607"/>
                      <a:pt x="138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7"/>
              <p:cNvSpPr/>
              <p:nvPr/>
            </p:nvSpPr>
            <p:spPr>
              <a:xfrm>
                <a:off x="-370151" y="31563"/>
                <a:ext cx="116296" cy="221513"/>
              </a:xfrm>
              <a:custGeom>
                <a:rect b="b" l="l" r="r" t="t"/>
                <a:pathLst>
                  <a:path extrusionOk="0" h="3499" w="1837">
                    <a:moveTo>
                      <a:pt x="1255" y="0"/>
                    </a:moveTo>
                    <a:cubicBezTo>
                      <a:pt x="692" y="0"/>
                      <a:pt x="0" y="3194"/>
                      <a:pt x="398" y="3481"/>
                    </a:cubicBezTo>
                    <a:cubicBezTo>
                      <a:pt x="414" y="3492"/>
                      <a:pt x="431" y="3498"/>
                      <a:pt x="450" y="3498"/>
                    </a:cubicBezTo>
                    <a:cubicBezTo>
                      <a:pt x="890" y="3498"/>
                      <a:pt x="1836" y="208"/>
                      <a:pt x="1311" y="11"/>
                    </a:cubicBezTo>
                    <a:cubicBezTo>
                      <a:pt x="1292" y="4"/>
                      <a:pt x="1273" y="0"/>
                      <a:pt x="12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7"/>
              <p:cNvSpPr/>
              <p:nvPr/>
            </p:nvSpPr>
            <p:spPr>
              <a:xfrm>
                <a:off x="-505439" y="1279285"/>
                <a:ext cx="226957" cy="99773"/>
              </a:xfrm>
              <a:custGeom>
                <a:rect b="b" l="l" r="r" t="t"/>
                <a:pathLst>
                  <a:path extrusionOk="0" h="1576" w="3585">
                    <a:moveTo>
                      <a:pt x="1" y="0"/>
                    </a:moveTo>
                    <a:lnTo>
                      <a:pt x="3493" y="1575"/>
                    </a:lnTo>
                    <a:cubicBezTo>
                      <a:pt x="3516" y="1050"/>
                      <a:pt x="3539" y="525"/>
                      <a:pt x="358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7"/>
              <p:cNvSpPr/>
              <p:nvPr/>
            </p:nvSpPr>
            <p:spPr>
              <a:xfrm>
                <a:off x="-473975" y="919130"/>
                <a:ext cx="220057" cy="110218"/>
              </a:xfrm>
              <a:custGeom>
                <a:rect b="b" l="l" r="r" t="t"/>
                <a:pathLst>
                  <a:path extrusionOk="0" h="1741" w="3476">
                    <a:moveTo>
                      <a:pt x="33" y="0"/>
                    </a:moveTo>
                    <a:cubicBezTo>
                      <a:pt x="10" y="0"/>
                      <a:pt x="1" y="2"/>
                      <a:pt x="6" y="6"/>
                    </a:cubicBezTo>
                    <a:cubicBezTo>
                      <a:pt x="75" y="52"/>
                      <a:pt x="1786" y="942"/>
                      <a:pt x="3361" y="1741"/>
                    </a:cubicBezTo>
                    <a:cubicBezTo>
                      <a:pt x="3384" y="1284"/>
                      <a:pt x="3430" y="828"/>
                      <a:pt x="3476" y="371"/>
                    </a:cubicBezTo>
                    <a:cubicBezTo>
                      <a:pt x="2259" y="224"/>
                      <a:pt x="291" y="0"/>
                      <a:pt x="33"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7"/>
              <p:cNvSpPr/>
              <p:nvPr/>
            </p:nvSpPr>
            <p:spPr>
              <a:xfrm>
                <a:off x="-587801" y="1487376"/>
                <a:ext cx="296342" cy="75209"/>
              </a:xfrm>
              <a:custGeom>
                <a:rect b="b" l="l" r="r" t="t"/>
                <a:pathLst>
                  <a:path extrusionOk="0" h="1188" w="4681">
                    <a:moveTo>
                      <a:pt x="1" y="0"/>
                    </a:moveTo>
                    <a:cubicBezTo>
                      <a:pt x="1" y="0"/>
                      <a:pt x="3082" y="799"/>
                      <a:pt x="4657" y="1187"/>
                    </a:cubicBezTo>
                    <a:cubicBezTo>
                      <a:pt x="4657" y="982"/>
                      <a:pt x="4680" y="776"/>
                      <a:pt x="4680" y="548"/>
                    </a:cubicBezTo>
                    <a:cubicBezTo>
                      <a:pt x="3128" y="343"/>
                      <a:pt x="1" y="0"/>
                      <a:pt x="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 name="Google Shape;412;p7"/>
            <p:cNvGrpSpPr/>
            <p:nvPr/>
          </p:nvGrpSpPr>
          <p:grpSpPr>
            <a:xfrm>
              <a:off x="-473595" y="-67450"/>
              <a:ext cx="1193600" cy="3431963"/>
              <a:chOff x="-473595" y="-67450"/>
              <a:chExt cx="1193600" cy="3431963"/>
            </a:xfrm>
          </p:grpSpPr>
          <p:sp>
            <p:nvSpPr>
              <p:cNvPr id="413" name="Google Shape;413;p7"/>
              <p:cNvSpPr/>
              <p:nvPr/>
            </p:nvSpPr>
            <p:spPr>
              <a:xfrm>
                <a:off x="-473595" y="-67450"/>
                <a:ext cx="1193600" cy="3431963"/>
              </a:xfrm>
              <a:custGeom>
                <a:rect b="b" l="l" r="r" t="t"/>
                <a:pathLst>
                  <a:path extrusionOk="0" h="54211" w="18854">
                    <a:moveTo>
                      <a:pt x="8582" y="0"/>
                    </a:moveTo>
                    <a:cubicBezTo>
                      <a:pt x="7007" y="11436"/>
                      <a:pt x="8240" y="18032"/>
                      <a:pt x="9404" y="21388"/>
                    </a:cubicBezTo>
                    <a:cubicBezTo>
                      <a:pt x="9153" y="22164"/>
                      <a:pt x="8902" y="22894"/>
                      <a:pt x="8651" y="23533"/>
                    </a:cubicBezTo>
                    <a:cubicBezTo>
                      <a:pt x="5433" y="31727"/>
                      <a:pt x="0" y="51768"/>
                      <a:pt x="0" y="51768"/>
                    </a:cubicBezTo>
                    <a:lnTo>
                      <a:pt x="6916" y="54210"/>
                    </a:lnTo>
                    <a:cubicBezTo>
                      <a:pt x="6916" y="54210"/>
                      <a:pt x="9404" y="33736"/>
                      <a:pt x="13421" y="21890"/>
                    </a:cubicBezTo>
                    <a:cubicBezTo>
                      <a:pt x="16252" y="13536"/>
                      <a:pt x="17735" y="5433"/>
                      <a:pt x="18854" y="0"/>
                    </a:cubicBezTo>
                    <a:lnTo>
                      <a:pt x="14996" y="0"/>
                    </a:lnTo>
                    <a:cubicBezTo>
                      <a:pt x="14106" y="3949"/>
                      <a:pt x="12851" y="9290"/>
                      <a:pt x="11550" y="14175"/>
                    </a:cubicBezTo>
                    <a:cubicBezTo>
                      <a:pt x="10728" y="10637"/>
                      <a:pt x="10796" y="4976"/>
                      <a:pt x="110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7"/>
              <p:cNvSpPr/>
              <p:nvPr/>
            </p:nvSpPr>
            <p:spPr>
              <a:xfrm>
                <a:off x="-77672" y="-67450"/>
                <a:ext cx="797675" cy="3431963"/>
              </a:xfrm>
              <a:custGeom>
                <a:rect b="b" l="l" r="r" t="t"/>
                <a:pathLst>
                  <a:path extrusionOk="0" h="54211" w="12600">
                    <a:moveTo>
                      <a:pt x="11938" y="0"/>
                    </a:moveTo>
                    <a:cubicBezTo>
                      <a:pt x="10797" y="5433"/>
                      <a:pt x="9336" y="13536"/>
                      <a:pt x="6505" y="21890"/>
                    </a:cubicBezTo>
                    <a:cubicBezTo>
                      <a:pt x="2716" y="33006"/>
                      <a:pt x="297" y="51722"/>
                      <a:pt x="0" y="53982"/>
                    </a:cubicBezTo>
                    <a:lnTo>
                      <a:pt x="662" y="54210"/>
                    </a:lnTo>
                    <a:cubicBezTo>
                      <a:pt x="662" y="54210"/>
                      <a:pt x="3150" y="33736"/>
                      <a:pt x="7167" y="21890"/>
                    </a:cubicBezTo>
                    <a:cubicBezTo>
                      <a:pt x="9998" y="13536"/>
                      <a:pt x="11481" y="5433"/>
                      <a:pt x="12600" y="0"/>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7"/>
              <p:cNvSpPr/>
              <p:nvPr/>
            </p:nvSpPr>
            <p:spPr>
              <a:xfrm>
                <a:off x="52362" y="33715"/>
                <a:ext cx="92556" cy="37605"/>
              </a:xfrm>
              <a:custGeom>
                <a:rect b="b" l="l" r="r" t="t"/>
                <a:pathLst>
                  <a:path extrusionOk="0" h="594" w="1462">
                    <a:moveTo>
                      <a:pt x="69" y="0"/>
                    </a:moveTo>
                    <a:cubicBezTo>
                      <a:pt x="46" y="205"/>
                      <a:pt x="23" y="411"/>
                      <a:pt x="1" y="593"/>
                    </a:cubicBezTo>
                    <a:lnTo>
                      <a:pt x="1461"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7"/>
              <p:cNvSpPr/>
              <p:nvPr/>
            </p:nvSpPr>
            <p:spPr>
              <a:xfrm>
                <a:off x="45145" y="933944"/>
                <a:ext cx="99773" cy="101165"/>
              </a:xfrm>
              <a:custGeom>
                <a:rect b="b" l="l" r="r" t="t"/>
                <a:pathLst>
                  <a:path extrusionOk="0" h="1598" w="1576">
                    <a:moveTo>
                      <a:pt x="1575" y="0"/>
                    </a:moveTo>
                    <a:lnTo>
                      <a:pt x="0" y="69"/>
                    </a:lnTo>
                    <a:cubicBezTo>
                      <a:pt x="69" y="616"/>
                      <a:pt x="137" y="1119"/>
                      <a:pt x="229" y="1598"/>
                    </a:cubicBezTo>
                    <a:lnTo>
                      <a:pt x="1575"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7"/>
              <p:cNvSpPr/>
              <p:nvPr/>
            </p:nvSpPr>
            <p:spPr>
              <a:xfrm>
                <a:off x="23493" y="644947"/>
                <a:ext cx="111295" cy="76602"/>
              </a:xfrm>
              <a:custGeom>
                <a:rect b="b" l="l" r="r" t="t"/>
                <a:pathLst>
                  <a:path extrusionOk="0" h="1210" w="1758">
                    <a:moveTo>
                      <a:pt x="1758" y="0"/>
                    </a:moveTo>
                    <a:lnTo>
                      <a:pt x="0" y="502"/>
                    </a:lnTo>
                    <a:cubicBezTo>
                      <a:pt x="23" y="753"/>
                      <a:pt x="23" y="982"/>
                      <a:pt x="46" y="1210"/>
                    </a:cubicBezTo>
                    <a:lnTo>
                      <a:pt x="1758"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7"/>
              <p:cNvSpPr/>
              <p:nvPr/>
            </p:nvSpPr>
            <p:spPr>
              <a:xfrm>
                <a:off x="121746" y="530740"/>
                <a:ext cx="102621" cy="50646"/>
              </a:xfrm>
              <a:custGeom>
                <a:rect b="b" l="l" r="r" t="t"/>
                <a:pathLst>
                  <a:path extrusionOk="0" h="800" w="1621">
                    <a:moveTo>
                      <a:pt x="1575" y="1"/>
                    </a:moveTo>
                    <a:lnTo>
                      <a:pt x="0" y="663"/>
                    </a:lnTo>
                    <a:lnTo>
                      <a:pt x="1621" y="800"/>
                    </a:lnTo>
                    <a:cubicBezTo>
                      <a:pt x="1598" y="549"/>
                      <a:pt x="1575" y="275"/>
                      <a:pt x="1575"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7"/>
              <p:cNvSpPr/>
              <p:nvPr/>
            </p:nvSpPr>
            <p:spPr>
              <a:xfrm>
                <a:off x="144854" y="-50104"/>
                <a:ext cx="82426" cy="40517"/>
              </a:xfrm>
              <a:custGeom>
                <a:rect b="b" l="l" r="r" t="t"/>
                <a:pathLst>
                  <a:path extrusionOk="0" h="640" w="1302">
                    <a:moveTo>
                      <a:pt x="0" y="0"/>
                    </a:moveTo>
                    <a:lnTo>
                      <a:pt x="1256" y="639"/>
                    </a:lnTo>
                    <a:cubicBezTo>
                      <a:pt x="1279" y="434"/>
                      <a:pt x="1279" y="206"/>
                      <a:pt x="130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7"/>
              <p:cNvSpPr/>
              <p:nvPr/>
            </p:nvSpPr>
            <p:spPr>
              <a:xfrm>
                <a:off x="336358" y="645770"/>
                <a:ext cx="116422" cy="221386"/>
              </a:xfrm>
              <a:custGeom>
                <a:rect b="b" l="l" r="r" t="t"/>
                <a:pathLst>
                  <a:path extrusionOk="0" h="3497" w="1839">
                    <a:moveTo>
                      <a:pt x="1261" y="1"/>
                    </a:moveTo>
                    <a:cubicBezTo>
                      <a:pt x="698" y="1"/>
                      <a:pt x="0" y="3191"/>
                      <a:pt x="399" y="3479"/>
                    </a:cubicBezTo>
                    <a:cubicBezTo>
                      <a:pt x="416" y="3491"/>
                      <a:pt x="433" y="3497"/>
                      <a:pt x="451" y="3497"/>
                    </a:cubicBezTo>
                    <a:cubicBezTo>
                      <a:pt x="891" y="3497"/>
                      <a:pt x="1838" y="207"/>
                      <a:pt x="1312" y="10"/>
                    </a:cubicBezTo>
                    <a:cubicBezTo>
                      <a:pt x="1295" y="4"/>
                      <a:pt x="1278" y="1"/>
                      <a:pt x="1261"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7"/>
              <p:cNvSpPr/>
              <p:nvPr/>
            </p:nvSpPr>
            <p:spPr>
              <a:xfrm>
                <a:off x="58439" y="261938"/>
                <a:ext cx="66916" cy="197013"/>
              </a:xfrm>
              <a:custGeom>
                <a:rect b="b" l="l" r="r" t="t"/>
                <a:pathLst>
                  <a:path extrusionOk="0" h="3112" w="1057">
                    <a:moveTo>
                      <a:pt x="550" y="0"/>
                    </a:moveTo>
                    <a:cubicBezTo>
                      <a:pt x="63" y="0"/>
                      <a:pt x="0" y="2925"/>
                      <a:pt x="384" y="3106"/>
                    </a:cubicBezTo>
                    <a:cubicBezTo>
                      <a:pt x="394" y="3110"/>
                      <a:pt x="404" y="3111"/>
                      <a:pt x="414" y="3111"/>
                    </a:cubicBezTo>
                    <a:cubicBezTo>
                      <a:pt x="808" y="3111"/>
                      <a:pt x="1056" y="90"/>
                      <a:pt x="566" y="1"/>
                    </a:cubicBezTo>
                    <a:cubicBezTo>
                      <a:pt x="561" y="1"/>
                      <a:pt x="555" y="0"/>
                      <a:pt x="550"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7"/>
              <p:cNvSpPr/>
              <p:nvPr/>
            </p:nvSpPr>
            <p:spPr>
              <a:xfrm>
                <a:off x="459870" y="442617"/>
                <a:ext cx="150355" cy="37668"/>
              </a:xfrm>
              <a:custGeom>
                <a:rect b="b" l="l" r="r" t="t"/>
                <a:pathLst>
                  <a:path extrusionOk="0" h="595" w="2375">
                    <a:moveTo>
                      <a:pt x="0" y="1"/>
                    </a:moveTo>
                    <a:lnTo>
                      <a:pt x="0" y="1"/>
                    </a:lnTo>
                    <a:cubicBezTo>
                      <a:pt x="0" y="1"/>
                      <a:pt x="1096" y="274"/>
                      <a:pt x="2306" y="594"/>
                    </a:cubicBezTo>
                    <a:cubicBezTo>
                      <a:pt x="2328" y="480"/>
                      <a:pt x="2351" y="389"/>
                      <a:pt x="2374" y="274"/>
                    </a:cubicBezTo>
                    <a:cubicBezTo>
                      <a:pt x="1142" y="115"/>
                      <a:pt x="0" y="1"/>
                      <a:pt x="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7"/>
              <p:cNvSpPr/>
              <p:nvPr/>
            </p:nvSpPr>
            <p:spPr>
              <a:xfrm>
                <a:off x="542233" y="234526"/>
                <a:ext cx="115663" cy="47734"/>
              </a:xfrm>
              <a:custGeom>
                <a:rect b="b" l="l" r="r" t="t"/>
                <a:pathLst>
                  <a:path extrusionOk="0" h="754" w="1827">
                    <a:moveTo>
                      <a:pt x="0" y="1"/>
                    </a:moveTo>
                    <a:lnTo>
                      <a:pt x="1689" y="754"/>
                    </a:lnTo>
                    <a:cubicBezTo>
                      <a:pt x="1735" y="503"/>
                      <a:pt x="1781" y="252"/>
                      <a:pt x="1826"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7"/>
              <p:cNvSpPr/>
              <p:nvPr/>
            </p:nvSpPr>
            <p:spPr>
              <a:xfrm>
                <a:off x="88510" y="1306761"/>
                <a:ext cx="228350" cy="76602"/>
              </a:xfrm>
              <a:custGeom>
                <a:rect b="b" l="l" r="r" t="t"/>
                <a:pathLst>
                  <a:path extrusionOk="0" h="1210" w="3607">
                    <a:moveTo>
                      <a:pt x="434" y="0"/>
                    </a:moveTo>
                    <a:cubicBezTo>
                      <a:pt x="274" y="434"/>
                      <a:pt x="137" y="845"/>
                      <a:pt x="0" y="1210"/>
                    </a:cubicBezTo>
                    <a:cubicBezTo>
                      <a:pt x="1689" y="1164"/>
                      <a:pt x="3447" y="1119"/>
                      <a:pt x="3515" y="1119"/>
                    </a:cubicBezTo>
                    <a:cubicBezTo>
                      <a:pt x="3607" y="1096"/>
                      <a:pt x="1689" y="434"/>
                      <a:pt x="434"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7"/>
              <p:cNvSpPr/>
              <p:nvPr/>
            </p:nvSpPr>
            <p:spPr>
              <a:xfrm>
                <a:off x="-86345" y="1854369"/>
                <a:ext cx="255826" cy="82426"/>
              </a:xfrm>
              <a:custGeom>
                <a:rect b="b" l="l" r="r" t="t"/>
                <a:pathLst>
                  <a:path extrusionOk="0" h="1302" w="4041">
                    <a:moveTo>
                      <a:pt x="160" y="1"/>
                    </a:moveTo>
                    <a:cubicBezTo>
                      <a:pt x="92" y="161"/>
                      <a:pt x="46" y="343"/>
                      <a:pt x="0" y="526"/>
                    </a:cubicBezTo>
                    <a:cubicBezTo>
                      <a:pt x="1644" y="845"/>
                      <a:pt x="4040" y="1302"/>
                      <a:pt x="4040" y="1302"/>
                    </a:cubicBezTo>
                    <a:cubicBezTo>
                      <a:pt x="4040" y="1302"/>
                      <a:pt x="1735" y="503"/>
                      <a:pt x="16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7"/>
              <p:cNvSpPr/>
              <p:nvPr/>
            </p:nvSpPr>
            <p:spPr>
              <a:xfrm>
                <a:off x="-28545" y="1626083"/>
                <a:ext cx="213916" cy="89643"/>
              </a:xfrm>
              <a:custGeom>
                <a:rect b="b" l="l" r="r" t="t"/>
                <a:pathLst>
                  <a:path extrusionOk="0" h="1416" w="3379">
                    <a:moveTo>
                      <a:pt x="434" y="0"/>
                    </a:moveTo>
                    <a:cubicBezTo>
                      <a:pt x="297" y="434"/>
                      <a:pt x="137" y="868"/>
                      <a:pt x="0" y="1324"/>
                    </a:cubicBezTo>
                    <a:lnTo>
                      <a:pt x="3378" y="1416"/>
                    </a:lnTo>
                    <a:lnTo>
                      <a:pt x="434"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27" name="Google Shape;427;p7"/>
          <p:cNvSpPr txBox="1"/>
          <p:nvPr>
            <p:ph idx="1" type="body"/>
          </p:nvPr>
        </p:nvSpPr>
        <p:spPr>
          <a:xfrm>
            <a:off x="720000" y="1878000"/>
            <a:ext cx="3519900" cy="2616600"/>
          </a:xfrm>
          <a:prstGeom prst="rect">
            <a:avLst/>
          </a:prstGeom>
        </p:spPr>
        <p:txBody>
          <a:bodyPr anchorCtr="0" anchor="ctr" bIns="91425" lIns="91425" spcFirstLastPara="1" rIns="91425" wrap="square" tIns="91425">
            <a:noAutofit/>
          </a:bodyPr>
          <a:lstStyle>
            <a:lvl1pPr indent="-317500" lvl="0" marL="457200" rtl="0">
              <a:lnSpc>
                <a:spcPct val="100000"/>
              </a:lnSpc>
              <a:spcBef>
                <a:spcPts val="0"/>
              </a:spcBef>
              <a:spcAft>
                <a:spcPts val="0"/>
              </a:spcAft>
              <a:buClr>
                <a:schemeClr val="lt1"/>
              </a:buClr>
              <a:buSzPts val="1400"/>
              <a:buChar char="●"/>
              <a:defRPr/>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1600"/>
              </a:spcBef>
              <a:spcAft>
                <a:spcPts val="0"/>
              </a:spcAft>
              <a:buSzPts val="1400"/>
              <a:buChar char="■"/>
              <a:defRPr/>
            </a:lvl3pPr>
            <a:lvl4pPr indent="-317500" lvl="3" marL="1828800" rtl="0">
              <a:lnSpc>
                <a:spcPct val="115000"/>
              </a:lnSpc>
              <a:spcBef>
                <a:spcPts val="1600"/>
              </a:spcBef>
              <a:spcAft>
                <a:spcPts val="0"/>
              </a:spcAft>
              <a:buSzPts val="1400"/>
              <a:buChar char="●"/>
              <a:defRPr/>
            </a:lvl4pPr>
            <a:lvl5pPr indent="-317500" lvl="4" marL="2286000" rtl="0">
              <a:lnSpc>
                <a:spcPct val="115000"/>
              </a:lnSpc>
              <a:spcBef>
                <a:spcPts val="1600"/>
              </a:spcBef>
              <a:spcAft>
                <a:spcPts val="0"/>
              </a:spcAft>
              <a:buSzPts val="1400"/>
              <a:buChar char="○"/>
              <a:defRPr/>
            </a:lvl5pPr>
            <a:lvl6pPr indent="-317500" lvl="5" marL="2743200" rtl="0">
              <a:lnSpc>
                <a:spcPct val="115000"/>
              </a:lnSpc>
              <a:spcBef>
                <a:spcPts val="1600"/>
              </a:spcBef>
              <a:spcAft>
                <a:spcPts val="0"/>
              </a:spcAft>
              <a:buSzPts val="1400"/>
              <a:buChar char="■"/>
              <a:defRPr/>
            </a:lvl6pPr>
            <a:lvl7pPr indent="-317500" lvl="6" marL="3200400" rtl="0">
              <a:lnSpc>
                <a:spcPct val="115000"/>
              </a:lnSpc>
              <a:spcBef>
                <a:spcPts val="1600"/>
              </a:spcBef>
              <a:spcAft>
                <a:spcPts val="0"/>
              </a:spcAft>
              <a:buSzPts val="1400"/>
              <a:buChar char="●"/>
              <a:defRPr/>
            </a:lvl7pPr>
            <a:lvl8pPr indent="-317500" lvl="7" marL="3657600" rtl="0">
              <a:lnSpc>
                <a:spcPct val="115000"/>
              </a:lnSpc>
              <a:spcBef>
                <a:spcPts val="1600"/>
              </a:spcBef>
              <a:spcAft>
                <a:spcPts val="0"/>
              </a:spcAft>
              <a:buSzPts val="1400"/>
              <a:buChar char="○"/>
              <a:defRPr/>
            </a:lvl8pPr>
            <a:lvl9pPr indent="-317500" lvl="8" marL="4114800" rtl="0">
              <a:lnSpc>
                <a:spcPct val="115000"/>
              </a:lnSpc>
              <a:spcBef>
                <a:spcPts val="1600"/>
              </a:spcBef>
              <a:spcAft>
                <a:spcPts val="1600"/>
              </a:spcAft>
              <a:buSzPts val="1400"/>
              <a:buChar char="■"/>
              <a:defRPr/>
            </a:lvl9pPr>
          </a:lstStyle>
          <a:p/>
        </p:txBody>
      </p:sp>
      <p:sp>
        <p:nvSpPr>
          <p:cNvPr id="428" name="Google Shape;428;p7"/>
          <p:cNvSpPr txBox="1"/>
          <p:nvPr>
            <p:ph type="title"/>
          </p:nvPr>
        </p:nvSpPr>
        <p:spPr>
          <a:xfrm>
            <a:off x="720000" y="828900"/>
            <a:ext cx="3519900" cy="10491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429" name="Shape 429"/>
        <p:cNvGrpSpPr/>
        <p:nvPr/>
      </p:nvGrpSpPr>
      <p:grpSpPr>
        <a:xfrm>
          <a:off x="0" y="0"/>
          <a:ext cx="0" cy="0"/>
          <a:chOff x="0" y="0"/>
          <a:chExt cx="0" cy="0"/>
        </a:xfrm>
      </p:grpSpPr>
      <p:grpSp>
        <p:nvGrpSpPr>
          <p:cNvPr id="430" name="Google Shape;430;p8"/>
          <p:cNvGrpSpPr/>
          <p:nvPr/>
        </p:nvGrpSpPr>
        <p:grpSpPr>
          <a:xfrm>
            <a:off x="1719444" y="1779373"/>
            <a:ext cx="1809442" cy="2913292"/>
            <a:chOff x="5532616" y="2154867"/>
            <a:chExt cx="1199895" cy="2028473"/>
          </a:xfrm>
        </p:grpSpPr>
        <p:sp>
          <p:nvSpPr>
            <p:cNvPr id="431" name="Google Shape;431;p8"/>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8"/>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 name="Google Shape;433;p8"/>
          <p:cNvGrpSpPr/>
          <p:nvPr/>
        </p:nvGrpSpPr>
        <p:grpSpPr>
          <a:xfrm>
            <a:off x="4056423" y="156392"/>
            <a:ext cx="2914545" cy="4692668"/>
            <a:chOff x="5532616" y="2154867"/>
            <a:chExt cx="1199895" cy="2028473"/>
          </a:xfrm>
        </p:grpSpPr>
        <p:sp>
          <p:nvSpPr>
            <p:cNvPr id="434" name="Google Shape;434;p8"/>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8"/>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 name="Google Shape;436;p8"/>
          <p:cNvGrpSpPr/>
          <p:nvPr/>
        </p:nvGrpSpPr>
        <p:grpSpPr>
          <a:xfrm flipH="1">
            <a:off x="7185944" y="-983247"/>
            <a:ext cx="3642618" cy="5587341"/>
            <a:chOff x="-1741081" y="-443897"/>
            <a:chExt cx="3642618" cy="5587341"/>
          </a:xfrm>
        </p:grpSpPr>
        <p:grpSp>
          <p:nvGrpSpPr>
            <p:cNvPr id="437" name="Google Shape;437;p8"/>
            <p:cNvGrpSpPr/>
            <p:nvPr/>
          </p:nvGrpSpPr>
          <p:grpSpPr>
            <a:xfrm>
              <a:off x="-1741081" y="-443897"/>
              <a:ext cx="3642618" cy="5587341"/>
              <a:chOff x="6023750" y="837325"/>
              <a:chExt cx="946700" cy="1452125"/>
            </a:xfrm>
          </p:grpSpPr>
          <p:sp>
            <p:nvSpPr>
              <p:cNvPr id="438" name="Google Shape;438;p8"/>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8"/>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8"/>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8"/>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8"/>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8"/>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8"/>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8"/>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8"/>
              <p:cNvSpPr/>
              <p:nvPr/>
            </p:nvSpPr>
            <p:spPr>
              <a:xfrm>
                <a:off x="6268000" y="1538475"/>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8"/>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8"/>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8"/>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8"/>
              <p:cNvSpPr/>
              <p:nvPr/>
            </p:nvSpPr>
            <p:spPr>
              <a:xfrm>
                <a:off x="6307350" y="1555025"/>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8"/>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8"/>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8"/>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8"/>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8"/>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8"/>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8"/>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8"/>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8"/>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8"/>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 name="Google Shape;461;p8"/>
            <p:cNvGrpSpPr/>
            <p:nvPr/>
          </p:nvGrpSpPr>
          <p:grpSpPr>
            <a:xfrm flipH="1" rot="328006">
              <a:off x="683004" y="2210372"/>
              <a:ext cx="329435" cy="403293"/>
              <a:chOff x="2475700" y="1365050"/>
              <a:chExt cx="230600" cy="282300"/>
            </a:xfrm>
          </p:grpSpPr>
          <p:sp>
            <p:nvSpPr>
              <p:cNvPr id="462" name="Google Shape;462;p8"/>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8"/>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8"/>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8"/>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8"/>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8"/>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 name="Google Shape;468;p8"/>
            <p:cNvGrpSpPr/>
            <p:nvPr/>
          </p:nvGrpSpPr>
          <p:grpSpPr>
            <a:xfrm rot="-1062645">
              <a:off x="25594" y="410430"/>
              <a:ext cx="329437" cy="403297"/>
              <a:chOff x="2475700" y="1365050"/>
              <a:chExt cx="230600" cy="282300"/>
            </a:xfrm>
          </p:grpSpPr>
          <p:sp>
            <p:nvSpPr>
              <p:cNvPr id="469" name="Google Shape;469;p8"/>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8"/>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8"/>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8"/>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8"/>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8"/>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75" name="Google Shape;475;p8"/>
          <p:cNvSpPr/>
          <p:nvPr/>
        </p:nvSpPr>
        <p:spPr>
          <a:xfrm>
            <a:off x="855600" y="3979422"/>
            <a:ext cx="1756589" cy="526274"/>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8"/>
          <p:cNvSpPr/>
          <p:nvPr/>
        </p:nvSpPr>
        <p:spPr>
          <a:xfrm>
            <a:off x="6777137" y="4077834"/>
            <a:ext cx="1756589" cy="526274"/>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7" name="Google Shape;477;p8"/>
          <p:cNvGrpSpPr/>
          <p:nvPr/>
        </p:nvGrpSpPr>
        <p:grpSpPr>
          <a:xfrm flipH="1">
            <a:off x="-32644" y="4417474"/>
            <a:ext cx="9209282" cy="752520"/>
            <a:chOff x="-65257" y="4390974"/>
            <a:chExt cx="9209282" cy="752520"/>
          </a:xfrm>
        </p:grpSpPr>
        <p:sp>
          <p:nvSpPr>
            <p:cNvPr id="478" name="Google Shape;478;p8"/>
            <p:cNvSpPr/>
            <p:nvPr/>
          </p:nvSpPr>
          <p:spPr>
            <a:xfrm flipH="1">
              <a:off x="-65257" y="4390974"/>
              <a:ext cx="9209282" cy="704995"/>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8"/>
            <p:cNvSpPr/>
            <p:nvPr/>
          </p:nvSpPr>
          <p:spPr>
            <a:xfrm flipH="1">
              <a:off x="-65257" y="4438499"/>
              <a:ext cx="9209282" cy="704995"/>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0" name="Google Shape;480;p8"/>
          <p:cNvSpPr/>
          <p:nvPr/>
        </p:nvSpPr>
        <p:spPr>
          <a:xfrm flipH="1">
            <a:off x="1583054" y="469267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1" name="Google Shape;481;p8"/>
          <p:cNvGrpSpPr/>
          <p:nvPr/>
        </p:nvGrpSpPr>
        <p:grpSpPr>
          <a:xfrm flipH="1" rot="3720932">
            <a:off x="5979318" y="4634271"/>
            <a:ext cx="256041" cy="313471"/>
            <a:chOff x="2475700" y="1365050"/>
            <a:chExt cx="230600" cy="282300"/>
          </a:xfrm>
        </p:grpSpPr>
        <p:sp>
          <p:nvSpPr>
            <p:cNvPr id="482" name="Google Shape;482;p8"/>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8"/>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8"/>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8"/>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8"/>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8"/>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 name="Google Shape;488;p8"/>
          <p:cNvGrpSpPr/>
          <p:nvPr/>
        </p:nvGrpSpPr>
        <p:grpSpPr>
          <a:xfrm flipH="1" rot="-4120032">
            <a:off x="2292085" y="4634155"/>
            <a:ext cx="256029" cy="313472"/>
            <a:chOff x="2475700" y="1365050"/>
            <a:chExt cx="230600" cy="282300"/>
          </a:xfrm>
        </p:grpSpPr>
        <p:sp>
          <p:nvSpPr>
            <p:cNvPr id="489" name="Google Shape;489;p8"/>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8"/>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8"/>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8"/>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8"/>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8"/>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 name="Google Shape;495;p8"/>
          <p:cNvGrpSpPr/>
          <p:nvPr/>
        </p:nvGrpSpPr>
        <p:grpSpPr>
          <a:xfrm flipH="1">
            <a:off x="-1581731" y="-983247"/>
            <a:ext cx="3642618" cy="5587341"/>
            <a:chOff x="-1741081" y="-443897"/>
            <a:chExt cx="3642618" cy="5587341"/>
          </a:xfrm>
        </p:grpSpPr>
        <p:grpSp>
          <p:nvGrpSpPr>
            <p:cNvPr id="496" name="Google Shape;496;p8"/>
            <p:cNvGrpSpPr/>
            <p:nvPr/>
          </p:nvGrpSpPr>
          <p:grpSpPr>
            <a:xfrm>
              <a:off x="-1741081" y="-443897"/>
              <a:ext cx="3642618" cy="5587341"/>
              <a:chOff x="6023750" y="837325"/>
              <a:chExt cx="946700" cy="1452125"/>
            </a:xfrm>
          </p:grpSpPr>
          <p:sp>
            <p:nvSpPr>
              <p:cNvPr id="497" name="Google Shape;497;p8"/>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8"/>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8"/>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8"/>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8"/>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8"/>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8"/>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8"/>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8"/>
              <p:cNvSpPr/>
              <p:nvPr/>
            </p:nvSpPr>
            <p:spPr>
              <a:xfrm>
                <a:off x="6268000" y="1538475"/>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8"/>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8"/>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8"/>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8"/>
              <p:cNvSpPr/>
              <p:nvPr/>
            </p:nvSpPr>
            <p:spPr>
              <a:xfrm>
                <a:off x="6307350" y="1555025"/>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8"/>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8"/>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8"/>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8"/>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8"/>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8"/>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8"/>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8"/>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8"/>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8"/>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 name="Google Shape;520;p8"/>
            <p:cNvGrpSpPr/>
            <p:nvPr/>
          </p:nvGrpSpPr>
          <p:grpSpPr>
            <a:xfrm flipH="1" rot="328006">
              <a:off x="683004" y="2210372"/>
              <a:ext cx="329435" cy="403293"/>
              <a:chOff x="2475700" y="1365050"/>
              <a:chExt cx="230600" cy="282300"/>
            </a:xfrm>
          </p:grpSpPr>
          <p:sp>
            <p:nvSpPr>
              <p:cNvPr id="521" name="Google Shape;521;p8"/>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8"/>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8"/>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8"/>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8"/>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8"/>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 name="Google Shape;527;p8"/>
            <p:cNvGrpSpPr/>
            <p:nvPr/>
          </p:nvGrpSpPr>
          <p:grpSpPr>
            <a:xfrm rot="-1062645">
              <a:off x="25594" y="410430"/>
              <a:ext cx="329437" cy="403297"/>
              <a:chOff x="2475700" y="1365050"/>
              <a:chExt cx="230600" cy="282300"/>
            </a:xfrm>
          </p:grpSpPr>
          <p:sp>
            <p:nvSpPr>
              <p:cNvPr id="528" name="Google Shape;528;p8"/>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8"/>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8"/>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8"/>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8"/>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8"/>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4" name="Google Shape;534;p8"/>
          <p:cNvGrpSpPr/>
          <p:nvPr/>
        </p:nvGrpSpPr>
        <p:grpSpPr>
          <a:xfrm flipH="1" rot="3720932">
            <a:off x="4579418" y="382671"/>
            <a:ext cx="256041" cy="313471"/>
            <a:chOff x="2475700" y="1365050"/>
            <a:chExt cx="230600" cy="282300"/>
          </a:xfrm>
        </p:grpSpPr>
        <p:sp>
          <p:nvSpPr>
            <p:cNvPr id="535" name="Google Shape;535;p8"/>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8"/>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8"/>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8"/>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8"/>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8"/>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 name="Google Shape;541;p8"/>
          <p:cNvSpPr txBox="1"/>
          <p:nvPr>
            <p:ph type="title"/>
          </p:nvPr>
        </p:nvSpPr>
        <p:spPr>
          <a:xfrm>
            <a:off x="1719450" y="1307100"/>
            <a:ext cx="5705100" cy="25293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542" name="Shape 542"/>
        <p:cNvGrpSpPr/>
        <p:nvPr/>
      </p:nvGrpSpPr>
      <p:grpSpPr>
        <a:xfrm>
          <a:off x="0" y="0"/>
          <a:ext cx="0" cy="0"/>
          <a:chOff x="0" y="0"/>
          <a:chExt cx="0" cy="0"/>
        </a:xfrm>
      </p:grpSpPr>
      <p:grpSp>
        <p:nvGrpSpPr>
          <p:cNvPr id="543" name="Google Shape;543;p9"/>
          <p:cNvGrpSpPr/>
          <p:nvPr/>
        </p:nvGrpSpPr>
        <p:grpSpPr>
          <a:xfrm>
            <a:off x="3718689" y="1779373"/>
            <a:ext cx="1809442" cy="2913292"/>
            <a:chOff x="5532616" y="2154867"/>
            <a:chExt cx="1199895" cy="2028473"/>
          </a:xfrm>
        </p:grpSpPr>
        <p:sp>
          <p:nvSpPr>
            <p:cNvPr id="544" name="Google Shape;544;p9"/>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9"/>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 name="Google Shape;546;p9"/>
          <p:cNvGrpSpPr/>
          <p:nvPr/>
        </p:nvGrpSpPr>
        <p:grpSpPr>
          <a:xfrm>
            <a:off x="6055667" y="156392"/>
            <a:ext cx="2914545" cy="4692668"/>
            <a:chOff x="5532616" y="2154867"/>
            <a:chExt cx="1199895" cy="2028473"/>
          </a:xfrm>
        </p:grpSpPr>
        <p:sp>
          <p:nvSpPr>
            <p:cNvPr id="547" name="Google Shape;547;p9"/>
            <p:cNvSpPr/>
            <p:nvPr/>
          </p:nvSpPr>
          <p:spPr>
            <a:xfrm>
              <a:off x="6070306" y="3224619"/>
              <a:ext cx="162111" cy="958721"/>
            </a:xfrm>
            <a:custGeom>
              <a:rect b="b" l="l" r="r" t="t"/>
              <a:pathLst>
                <a:path extrusionOk="0" h="11071" w="1872">
                  <a:moveTo>
                    <a:pt x="1872" y="0"/>
                  </a:moveTo>
                  <a:cubicBezTo>
                    <a:pt x="1872" y="0"/>
                    <a:pt x="1301" y="868"/>
                    <a:pt x="1050" y="1826"/>
                  </a:cubicBezTo>
                  <a:cubicBezTo>
                    <a:pt x="845" y="2671"/>
                    <a:pt x="753" y="3059"/>
                    <a:pt x="685" y="3630"/>
                  </a:cubicBezTo>
                  <a:cubicBezTo>
                    <a:pt x="548" y="2283"/>
                    <a:pt x="0" y="1165"/>
                    <a:pt x="0" y="1164"/>
                  </a:cubicBezTo>
                  <a:lnTo>
                    <a:pt x="0" y="1164"/>
                  </a:lnTo>
                  <a:cubicBezTo>
                    <a:pt x="0" y="1165"/>
                    <a:pt x="685" y="4634"/>
                    <a:pt x="434" y="7670"/>
                  </a:cubicBezTo>
                  <a:cubicBezTo>
                    <a:pt x="183" y="10683"/>
                    <a:pt x="23" y="11071"/>
                    <a:pt x="23" y="11071"/>
                  </a:cubicBezTo>
                  <a:lnTo>
                    <a:pt x="1392" y="11071"/>
                  </a:lnTo>
                  <a:cubicBezTo>
                    <a:pt x="1392" y="11071"/>
                    <a:pt x="1256" y="10089"/>
                    <a:pt x="1073" y="7304"/>
                  </a:cubicBezTo>
                  <a:cubicBezTo>
                    <a:pt x="982" y="5752"/>
                    <a:pt x="982" y="4154"/>
                    <a:pt x="1210" y="2694"/>
                  </a:cubicBezTo>
                  <a:cubicBezTo>
                    <a:pt x="1392" y="1507"/>
                    <a:pt x="1872" y="1"/>
                    <a:pt x="1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9"/>
            <p:cNvSpPr/>
            <p:nvPr/>
          </p:nvSpPr>
          <p:spPr>
            <a:xfrm>
              <a:off x="5532616" y="2154867"/>
              <a:ext cx="1199895" cy="1246051"/>
            </a:xfrm>
            <a:custGeom>
              <a:rect b="b" l="l" r="r" t="t"/>
              <a:pathLst>
                <a:path extrusionOk="0" h="14389" w="13856">
                  <a:moveTo>
                    <a:pt x="7419" y="0"/>
                  </a:moveTo>
                  <a:cubicBezTo>
                    <a:pt x="7051" y="0"/>
                    <a:pt x="6673" y="109"/>
                    <a:pt x="6346" y="347"/>
                  </a:cubicBezTo>
                  <a:cubicBezTo>
                    <a:pt x="5661" y="849"/>
                    <a:pt x="5570" y="2059"/>
                    <a:pt x="5570" y="2059"/>
                  </a:cubicBezTo>
                  <a:cubicBezTo>
                    <a:pt x="5570" y="2059"/>
                    <a:pt x="5380" y="1992"/>
                    <a:pt x="5076" y="1992"/>
                  </a:cubicBezTo>
                  <a:cubicBezTo>
                    <a:pt x="4551" y="1992"/>
                    <a:pt x="3686" y="2193"/>
                    <a:pt x="2877" y="3292"/>
                  </a:cubicBezTo>
                  <a:cubicBezTo>
                    <a:pt x="1598" y="5004"/>
                    <a:pt x="2717" y="7514"/>
                    <a:pt x="2717" y="7514"/>
                  </a:cubicBezTo>
                  <a:cubicBezTo>
                    <a:pt x="2717" y="7514"/>
                    <a:pt x="2101" y="7514"/>
                    <a:pt x="1576" y="8016"/>
                  </a:cubicBezTo>
                  <a:cubicBezTo>
                    <a:pt x="1051" y="8519"/>
                    <a:pt x="1" y="10596"/>
                    <a:pt x="1393" y="12718"/>
                  </a:cubicBezTo>
                  <a:cubicBezTo>
                    <a:pt x="2042" y="13714"/>
                    <a:pt x="2902" y="13976"/>
                    <a:pt x="3627" y="13976"/>
                  </a:cubicBezTo>
                  <a:cubicBezTo>
                    <a:pt x="4431" y="13976"/>
                    <a:pt x="5068" y="13654"/>
                    <a:pt x="5068" y="13654"/>
                  </a:cubicBezTo>
                  <a:cubicBezTo>
                    <a:pt x="5535" y="14208"/>
                    <a:pt x="6004" y="14389"/>
                    <a:pt x="6418" y="14389"/>
                  </a:cubicBezTo>
                  <a:cubicBezTo>
                    <a:pt x="7199" y="14389"/>
                    <a:pt x="7784" y="13746"/>
                    <a:pt x="7784" y="13746"/>
                  </a:cubicBezTo>
                  <a:cubicBezTo>
                    <a:pt x="8309" y="14012"/>
                    <a:pt x="8887" y="14144"/>
                    <a:pt x="9449" y="14144"/>
                  </a:cubicBezTo>
                  <a:cubicBezTo>
                    <a:pt x="10671" y="14144"/>
                    <a:pt x="11821" y="13520"/>
                    <a:pt x="12212" y="12285"/>
                  </a:cubicBezTo>
                  <a:cubicBezTo>
                    <a:pt x="12806" y="10482"/>
                    <a:pt x="11778" y="8587"/>
                    <a:pt x="11778" y="8587"/>
                  </a:cubicBezTo>
                  <a:cubicBezTo>
                    <a:pt x="11778" y="8587"/>
                    <a:pt x="13787" y="8062"/>
                    <a:pt x="13833" y="6715"/>
                  </a:cubicBezTo>
                  <a:cubicBezTo>
                    <a:pt x="13856" y="5369"/>
                    <a:pt x="12395" y="5369"/>
                    <a:pt x="12395" y="5369"/>
                  </a:cubicBezTo>
                  <a:cubicBezTo>
                    <a:pt x="12395" y="5369"/>
                    <a:pt x="12623" y="5004"/>
                    <a:pt x="12783" y="4524"/>
                  </a:cubicBezTo>
                  <a:cubicBezTo>
                    <a:pt x="12920" y="4022"/>
                    <a:pt x="13011" y="2470"/>
                    <a:pt x="11664" y="1877"/>
                  </a:cubicBezTo>
                  <a:cubicBezTo>
                    <a:pt x="11346" y="1739"/>
                    <a:pt x="11038" y="1686"/>
                    <a:pt x="10753" y="1686"/>
                  </a:cubicBezTo>
                  <a:cubicBezTo>
                    <a:pt x="9808" y="1686"/>
                    <a:pt x="9108" y="2265"/>
                    <a:pt x="9108" y="2265"/>
                  </a:cubicBezTo>
                  <a:cubicBezTo>
                    <a:pt x="9108" y="2265"/>
                    <a:pt x="9359" y="1580"/>
                    <a:pt x="8857" y="735"/>
                  </a:cubicBezTo>
                  <a:cubicBezTo>
                    <a:pt x="8563" y="273"/>
                    <a:pt x="8003" y="0"/>
                    <a:pt x="7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9" name="Google Shape;549;p9"/>
          <p:cNvSpPr/>
          <p:nvPr/>
        </p:nvSpPr>
        <p:spPr>
          <a:xfrm rot="-121269">
            <a:off x="4894023" y="4057977"/>
            <a:ext cx="1346143" cy="403297"/>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9"/>
          <p:cNvSpPr/>
          <p:nvPr/>
        </p:nvSpPr>
        <p:spPr>
          <a:xfrm flipH="1">
            <a:off x="-165196" y="4077834"/>
            <a:ext cx="1756589" cy="526274"/>
          </a:xfrm>
          <a:custGeom>
            <a:rect b="b" l="l" r="r" t="t"/>
            <a:pathLst>
              <a:path extrusionOk="0" h="3987" w="13308">
                <a:moveTo>
                  <a:pt x="6066" y="1"/>
                </a:moveTo>
                <a:cubicBezTo>
                  <a:pt x="5922" y="1"/>
                  <a:pt x="5772" y="12"/>
                  <a:pt x="5616" y="38"/>
                </a:cubicBezTo>
                <a:cubicBezTo>
                  <a:pt x="3516" y="403"/>
                  <a:pt x="3790" y="2891"/>
                  <a:pt x="3790" y="2891"/>
                </a:cubicBezTo>
                <a:cubicBezTo>
                  <a:pt x="3790" y="2891"/>
                  <a:pt x="3570" y="2482"/>
                  <a:pt x="3261" y="2482"/>
                </a:cubicBezTo>
                <a:cubicBezTo>
                  <a:pt x="3183" y="2482"/>
                  <a:pt x="3100" y="2507"/>
                  <a:pt x="3013" y="2571"/>
                </a:cubicBezTo>
                <a:cubicBezTo>
                  <a:pt x="2580" y="2891"/>
                  <a:pt x="2808" y="3507"/>
                  <a:pt x="2808" y="3507"/>
                </a:cubicBezTo>
                <a:cubicBezTo>
                  <a:pt x="2808" y="3507"/>
                  <a:pt x="2524" y="2999"/>
                  <a:pt x="1437" y="2999"/>
                </a:cubicBezTo>
                <a:cubicBezTo>
                  <a:pt x="1372" y="2999"/>
                  <a:pt x="1304" y="3001"/>
                  <a:pt x="1233" y="3005"/>
                </a:cubicBezTo>
                <a:cubicBezTo>
                  <a:pt x="1" y="3073"/>
                  <a:pt x="480" y="3986"/>
                  <a:pt x="480" y="3986"/>
                </a:cubicBezTo>
                <a:lnTo>
                  <a:pt x="12851" y="3986"/>
                </a:lnTo>
                <a:cubicBezTo>
                  <a:pt x="12851" y="3986"/>
                  <a:pt x="13308" y="3484"/>
                  <a:pt x="12783" y="3142"/>
                </a:cubicBezTo>
                <a:cubicBezTo>
                  <a:pt x="12552" y="2995"/>
                  <a:pt x="12259" y="2935"/>
                  <a:pt x="11981" y="2935"/>
                </a:cubicBezTo>
                <a:cubicBezTo>
                  <a:pt x="11653" y="2935"/>
                  <a:pt x="11345" y="3018"/>
                  <a:pt x="11185" y="3142"/>
                </a:cubicBezTo>
                <a:cubicBezTo>
                  <a:pt x="11208" y="2777"/>
                  <a:pt x="11139" y="2343"/>
                  <a:pt x="10820" y="2001"/>
                </a:cubicBezTo>
                <a:cubicBezTo>
                  <a:pt x="10533" y="1671"/>
                  <a:pt x="10145" y="1569"/>
                  <a:pt x="9773" y="1569"/>
                </a:cubicBezTo>
                <a:cubicBezTo>
                  <a:pt x="9167" y="1569"/>
                  <a:pt x="8606" y="1841"/>
                  <a:pt x="8606" y="1841"/>
                </a:cubicBezTo>
                <a:cubicBezTo>
                  <a:pt x="8606" y="1841"/>
                  <a:pt x="7862" y="1"/>
                  <a:pt x="6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1" name="Google Shape;551;p9"/>
          <p:cNvGrpSpPr/>
          <p:nvPr/>
        </p:nvGrpSpPr>
        <p:grpSpPr>
          <a:xfrm>
            <a:off x="-65257" y="4390974"/>
            <a:ext cx="9209282" cy="752520"/>
            <a:chOff x="-65257" y="4390974"/>
            <a:chExt cx="9209282" cy="752520"/>
          </a:xfrm>
        </p:grpSpPr>
        <p:sp>
          <p:nvSpPr>
            <p:cNvPr id="552" name="Google Shape;552;p9"/>
            <p:cNvSpPr/>
            <p:nvPr/>
          </p:nvSpPr>
          <p:spPr>
            <a:xfrm flipH="1">
              <a:off x="-65257" y="4390974"/>
              <a:ext cx="9209282" cy="704995"/>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9"/>
            <p:cNvSpPr/>
            <p:nvPr/>
          </p:nvSpPr>
          <p:spPr>
            <a:xfrm flipH="1">
              <a:off x="-65257" y="4438499"/>
              <a:ext cx="9209282" cy="704995"/>
            </a:xfrm>
            <a:custGeom>
              <a:rect b="b" l="l" r="r" t="t"/>
              <a:pathLst>
                <a:path extrusionOk="0" h="13897" w="62268">
                  <a:moveTo>
                    <a:pt x="14359" y="1"/>
                  </a:moveTo>
                  <a:cubicBezTo>
                    <a:pt x="5499" y="1"/>
                    <a:pt x="0" y="2439"/>
                    <a:pt x="0" y="2439"/>
                  </a:cubicBezTo>
                  <a:lnTo>
                    <a:pt x="0" y="13897"/>
                  </a:lnTo>
                  <a:lnTo>
                    <a:pt x="62268" y="13897"/>
                  </a:lnTo>
                  <a:lnTo>
                    <a:pt x="62268" y="1480"/>
                  </a:lnTo>
                  <a:cubicBezTo>
                    <a:pt x="56344" y="2809"/>
                    <a:pt x="51004" y="3289"/>
                    <a:pt x="46120" y="3289"/>
                  </a:cubicBezTo>
                  <a:cubicBezTo>
                    <a:pt x="35066" y="3289"/>
                    <a:pt x="26356" y="828"/>
                    <a:pt x="18535" y="179"/>
                  </a:cubicBezTo>
                  <a:cubicBezTo>
                    <a:pt x="17073" y="55"/>
                    <a:pt x="15679" y="1"/>
                    <a:pt x="143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4" name="Google Shape;554;p9"/>
          <p:cNvSpPr/>
          <p:nvPr/>
        </p:nvSpPr>
        <p:spPr>
          <a:xfrm>
            <a:off x="1988802" y="4692670"/>
            <a:ext cx="5674975" cy="403316"/>
          </a:xfrm>
          <a:custGeom>
            <a:rect b="b" l="l" r="r" t="t"/>
            <a:pathLst>
              <a:path extrusionOk="0" h="2727" w="38371">
                <a:moveTo>
                  <a:pt x="369" y="526"/>
                </a:moveTo>
                <a:cubicBezTo>
                  <a:pt x="355" y="526"/>
                  <a:pt x="343" y="542"/>
                  <a:pt x="343" y="558"/>
                </a:cubicBezTo>
                <a:cubicBezTo>
                  <a:pt x="343" y="581"/>
                  <a:pt x="320" y="741"/>
                  <a:pt x="343" y="1060"/>
                </a:cubicBezTo>
                <a:cubicBezTo>
                  <a:pt x="343" y="1083"/>
                  <a:pt x="366" y="1106"/>
                  <a:pt x="389" y="1106"/>
                </a:cubicBezTo>
                <a:cubicBezTo>
                  <a:pt x="412" y="1106"/>
                  <a:pt x="434" y="1083"/>
                  <a:pt x="412" y="1037"/>
                </a:cubicBezTo>
                <a:cubicBezTo>
                  <a:pt x="389" y="741"/>
                  <a:pt x="412" y="604"/>
                  <a:pt x="412" y="604"/>
                </a:cubicBezTo>
                <a:cubicBezTo>
                  <a:pt x="434" y="558"/>
                  <a:pt x="412" y="535"/>
                  <a:pt x="389" y="535"/>
                </a:cubicBezTo>
                <a:cubicBezTo>
                  <a:pt x="382" y="528"/>
                  <a:pt x="375" y="526"/>
                  <a:pt x="369" y="526"/>
                </a:cubicBezTo>
                <a:close/>
                <a:moveTo>
                  <a:pt x="95" y="1"/>
                </a:moveTo>
                <a:cubicBezTo>
                  <a:pt x="81" y="1"/>
                  <a:pt x="69" y="17"/>
                  <a:pt x="69" y="33"/>
                </a:cubicBezTo>
                <a:cubicBezTo>
                  <a:pt x="69" y="56"/>
                  <a:pt x="1" y="512"/>
                  <a:pt x="24" y="1106"/>
                </a:cubicBezTo>
                <a:cubicBezTo>
                  <a:pt x="24" y="1151"/>
                  <a:pt x="46" y="1174"/>
                  <a:pt x="69" y="1174"/>
                </a:cubicBezTo>
                <a:cubicBezTo>
                  <a:pt x="69" y="1174"/>
                  <a:pt x="69" y="1174"/>
                  <a:pt x="69" y="1151"/>
                </a:cubicBezTo>
                <a:cubicBezTo>
                  <a:pt x="92" y="1151"/>
                  <a:pt x="115" y="1129"/>
                  <a:pt x="92" y="1106"/>
                </a:cubicBezTo>
                <a:cubicBezTo>
                  <a:pt x="69" y="512"/>
                  <a:pt x="138" y="56"/>
                  <a:pt x="138" y="56"/>
                </a:cubicBezTo>
                <a:cubicBezTo>
                  <a:pt x="138" y="33"/>
                  <a:pt x="115" y="10"/>
                  <a:pt x="115" y="10"/>
                </a:cubicBezTo>
                <a:cubicBezTo>
                  <a:pt x="108" y="3"/>
                  <a:pt x="102" y="1"/>
                  <a:pt x="95" y="1"/>
                </a:cubicBezTo>
                <a:close/>
                <a:moveTo>
                  <a:pt x="23804" y="1370"/>
                </a:moveTo>
                <a:cubicBezTo>
                  <a:pt x="23798" y="1370"/>
                  <a:pt x="23791" y="1373"/>
                  <a:pt x="23785" y="1380"/>
                </a:cubicBezTo>
                <a:cubicBezTo>
                  <a:pt x="23762" y="1402"/>
                  <a:pt x="23762" y="1425"/>
                  <a:pt x="23785" y="1448"/>
                </a:cubicBezTo>
                <a:cubicBezTo>
                  <a:pt x="23785" y="1471"/>
                  <a:pt x="23922" y="1768"/>
                  <a:pt x="23967" y="2201"/>
                </a:cubicBezTo>
                <a:cubicBezTo>
                  <a:pt x="23967" y="2247"/>
                  <a:pt x="23967" y="2247"/>
                  <a:pt x="23990" y="2247"/>
                </a:cubicBezTo>
                <a:cubicBezTo>
                  <a:pt x="24013" y="2247"/>
                  <a:pt x="24036" y="2224"/>
                  <a:pt x="24036" y="2201"/>
                </a:cubicBezTo>
                <a:cubicBezTo>
                  <a:pt x="23990" y="1722"/>
                  <a:pt x="23853" y="1402"/>
                  <a:pt x="23830" y="1402"/>
                </a:cubicBezTo>
                <a:cubicBezTo>
                  <a:pt x="23830" y="1386"/>
                  <a:pt x="23819" y="1370"/>
                  <a:pt x="23804" y="1370"/>
                </a:cubicBezTo>
                <a:close/>
                <a:moveTo>
                  <a:pt x="24215" y="1667"/>
                </a:moveTo>
                <a:cubicBezTo>
                  <a:pt x="24209" y="1667"/>
                  <a:pt x="24202" y="1670"/>
                  <a:pt x="24196" y="1676"/>
                </a:cubicBezTo>
                <a:cubicBezTo>
                  <a:pt x="24173" y="1676"/>
                  <a:pt x="24173" y="1699"/>
                  <a:pt x="24173" y="1745"/>
                </a:cubicBezTo>
                <a:cubicBezTo>
                  <a:pt x="24173" y="1745"/>
                  <a:pt x="24241" y="1996"/>
                  <a:pt x="24241" y="2293"/>
                </a:cubicBezTo>
                <a:cubicBezTo>
                  <a:pt x="24241" y="2315"/>
                  <a:pt x="24264" y="2338"/>
                  <a:pt x="24287" y="2338"/>
                </a:cubicBezTo>
                <a:cubicBezTo>
                  <a:pt x="24310" y="2338"/>
                  <a:pt x="24310" y="2315"/>
                  <a:pt x="24310" y="2270"/>
                </a:cubicBezTo>
                <a:cubicBezTo>
                  <a:pt x="24310" y="1973"/>
                  <a:pt x="24241" y="1722"/>
                  <a:pt x="24241" y="1699"/>
                </a:cubicBezTo>
                <a:cubicBezTo>
                  <a:pt x="24241" y="1683"/>
                  <a:pt x="24230" y="1667"/>
                  <a:pt x="24215" y="1667"/>
                </a:cubicBezTo>
                <a:close/>
                <a:moveTo>
                  <a:pt x="37614" y="1210"/>
                </a:moveTo>
                <a:cubicBezTo>
                  <a:pt x="37607" y="1210"/>
                  <a:pt x="37601" y="1213"/>
                  <a:pt x="37594" y="1220"/>
                </a:cubicBezTo>
                <a:cubicBezTo>
                  <a:pt x="37571" y="1220"/>
                  <a:pt x="37571" y="1265"/>
                  <a:pt x="37571" y="1288"/>
                </a:cubicBezTo>
                <a:cubicBezTo>
                  <a:pt x="37571" y="1288"/>
                  <a:pt x="37754" y="1745"/>
                  <a:pt x="37799" y="2407"/>
                </a:cubicBezTo>
                <a:cubicBezTo>
                  <a:pt x="37799" y="2430"/>
                  <a:pt x="37799" y="2452"/>
                  <a:pt x="37822" y="2452"/>
                </a:cubicBezTo>
                <a:cubicBezTo>
                  <a:pt x="37845" y="2452"/>
                  <a:pt x="37868" y="2430"/>
                  <a:pt x="37868" y="2407"/>
                </a:cubicBezTo>
                <a:cubicBezTo>
                  <a:pt x="37822" y="1699"/>
                  <a:pt x="37640" y="1265"/>
                  <a:pt x="37640" y="1243"/>
                </a:cubicBezTo>
                <a:cubicBezTo>
                  <a:pt x="37640" y="1227"/>
                  <a:pt x="37628" y="1210"/>
                  <a:pt x="37614" y="1210"/>
                </a:cubicBezTo>
                <a:close/>
                <a:moveTo>
                  <a:pt x="38207" y="1713"/>
                </a:moveTo>
                <a:cubicBezTo>
                  <a:pt x="38201" y="1713"/>
                  <a:pt x="38194" y="1715"/>
                  <a:pt x="38187" y="1722"/>
                </a:cubicBezTo>
                <a:cubicBezTo>
                  <a:pt x="38165" y="1745"/>
                  <a:pt x="38165" y="1768"/>
                  <a:pt x="38165" y="1790"/>
                </a:cubicBezTo>
                <a:cubicBezTo>
                  <a:pt x="38165" y="1790"/>
                  <a:pt x="38302" y="2087"/>
                  <a:pt x="38256" y="2475"/>
                </a:cubicBezTo>
                <a:cubicBezTo>
                  <a:pt x="38233" y="2498"/>
                  <a:pt x="38256" y="2521"/>
                  <a:pt x="38279" y="2544"/>
                </a:cubicBezTo>
                <a:cubicBezTo>
                  <a:pt x="38302" y="2544"/>
                  <a:pt x="38324" y="2521"/>
                  <a:pt x="38324" y="2498"/>
                </a:cubicBezTo>
                <a:cubicBezTo>
                  <a:pt x="38370" y="2064"/>
                  <a:pt x="38233" y="1745"/>
                  <a:pt x="38233" y="1745"/>
                </a:cubicBezTo>
                <a:cubicBezTo>
                  <a:pt x="38233" y="1729"/>
                  <a:pt x="38222" y="1713"/>
                  <a:pt x="38207" y="1713"/>
                </a:cubicBezTo>
                <a:close/>
                <a:moveTo>
                  <a:pt x="14518" y="1996"/>
                </a:moveTo>
                <a:cubicBezTo>
                  <a:pt x="14495" y="1996"/>
                  <a:pt x="14472" y="2019"/>
                  <a:pt x="14472" y="2042"/>
                </a:cubicBezTo>
                <a:cubicBezTo>
                  <a:pt x="14472" y="2087"/>
                  <a:pt x="14495" y="2110"/>
                  <a:pt x="14518" y="2110"/>
                </a:cubicBezTo>
                <a:cubicBezTo>
                  <a:pt x="14518" y="2110"/>
                  <a:pt x="14632" y="2110"/>
                  <a:pt x="14677" y="2612"/>
                </a:cubicBezTo>
                <a:cubicBezTo>
                  <a:pt x="14677" y="2635"/>
                  <a:pt x="14700" y="2658"/>
                  <a:pt x="14723" y="2658"/>
                </a:cubicBezTo>
                <a:cubicBezTo>
                  <a:pt x="14746" y="2658"/>
                  <a:pt x="14746" y="2635"/>
                  <a:pt x="14746" y="2589"/>
                </a:cubicBezTo>
                <a:cubicBezTo>
                  <a:pt x="14700" y="1996"/>
                  <a:pt x="14518" y="1996"/>
                  <a:pt x="14518" y="1996"/>
                </a:cubicBezTo>
                <a:close/>
                <a:moveTo>
                  <a:pt x="15308" y="1887"/>
                </a:moveTo>
                <a:cubicBezTo>
                  <a:pt x="15299" y="1887"/>
                  <a:pt x="15294" y="1893"/>
                  <a:pt x="15294" y="1905"/>
                </a:cubicBezTo>
                <a:cubicBezTo>
                  <a:pt x="15271" y="1927"/>
                  <a:pt x="15271" y="1950"/>
                  <a:pt x="15294" y="1973"/>
                </a:cubicBezTo>
                <a:cubicBezTo>
                  <a:pt x="15294" y="1973"/>
                  <a:pt x="15408" y="2110"/>
                  <a:pt x="15408" y="2612"/>
                </a:cubicBezTo>
                <a:cubicBezTo>
                  <a:pt x="15408" y="2635"/>
                  <a:pt x="15431" y="2658"/>
                  <a:pt x="15453" y="2658"/>
                </a:cubicBezTo>
                <a:cubicBezTo>
                  <a:pt x="15476" y="2658"/>
                  <a:pt x="15499" y="2635"/>
                  <a:pt x="15499" y="2612"/>
                </a:cubicBezTo>
                <a:cubicBezTo>
                  <a:pt x="15476" y="2064"/>
                  <a:pt x="15362" y="1905"/>
                  <a:pt x="15339" y="1905"/>
                </a:cubicBezTo>
                <a:cubicBezTo>
                  <a:pt x="15328" y="1893"/>
                  <a:pt x="15317" y="1887"/>
                  <a:pt x="15308" y="1887"/>
                </a:cubicBezTo>
                <a:close/>
                <a:moveTo>
                  <a:pt x="14643" y="997"/>
                </a:moveTo>
                <a:cubicBezTo>
                  <a:pt x="14632" y="997"/>
                  <a:pt x="14620" y="1003"/>
                  <a:pt x="14609" y="1014"/>
                </a:cubicBezTo>
                <a:cubicBezTo>
                  <a:pt x="14609" y="1037"/>
                  <a:pt x="14609" y="1083"/>
                  <a:pt x="14632" y="1106"/>
                </a:cubicBezTo>
                <a:cubicBezTo>
                  <a:pt x="14632" y="1106"/>
                  <a:pt x="14997" y="1517"/>
                  <a:pt x="15065" y="2681"/>
                </a:cubicBezTo>
                <a:cubicBezTo>
                  <a:pt x="15065" y="2703"/>
                  <a:pt x="15088" y="2726"/>
                  <a:pt x="15111" y="2726"/>
                </a:cubicBezTo>
                <a:cubicBezTo>
                  <a:pt x="15134" y="2726"/>
                  <a:pt x="15134" y="2703"/>
                  <a:pt x="15134" y="2658"/>
                </a:cubicBezTo>
                <a:cubicBezTo>
                  <a:pt x="15065" y="1471"/>
                  <a:pt x="14677" y="1037"/>
                  <a:pt x="14677" y="1014"/>
                </a:cubicBezTo>
                <a:cubicBezTo>
                  <a:pt x="14666" y="1003"/>
                  <a:pt x="14655" y="997"/>
                  <a:pt x="14643" y="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5" name="Google Shape;555;p9"/>
          <p:cNvGrpSpPr/>
          <p:nvPr/>
        </p:nvGrpSpPr>
        <p:grpSpPr>
          <a:xfrm>
            <a:off x="-1840384" y="-1019372"/>
            <a:ext cx="3642618" cy="6162872"/>
            <a:chOff x="-2005459" y="-834872"/>
            <a:chExt cx="3642618" cy="6162872"/>
          </a:xfrm>
        </p:grpSpPr>
        <p:grpSp>
          <p:nvGrpSpPr>
            <p:cNvPr id="556" name="Google Shape;556;p9"/>
            <p:cNvGrpSpPr/>
            <p:nvPr/>
          </p:nvGrpSpPr>
          <p:grpSpPr>
            <a:xfrm flipH="1">
              <a:off x="-2005459" y="-834872"/>
              <a:ext cx="3642618" cy="6162872"/>
              <a:chOff x="6023750" y="837325"/>
              <a:chExt cx="946700" cy="1601703"/>
            </a:xfrm>
          </p:grpSpPr>
          <p:sp>
            <p:nvSpPr>
              <p:cNvPr id="557" name="Google Shape;557;p9"/>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9"/>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9"/>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9"/>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9"/>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9"/>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9"/>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9"/>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9"/>
              <p:cNvSpPr/>
              <p:nvPr/>
            </p:nvSpPr>
            <p:spPr>
              <a:xfrm rot="-4427221">
                <a:off x="6083753" y="1098753"/>
                <a:ext cx="18274" cy="3082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9"/>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9"/>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9"/>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9"/>
              <p:cNvSpPr/>
              <p:nvPr/>
            </p:nvSpPr>
            <p:spPr>
              <a:xfrm rot="-4089298">
                <a:off x="6049930" y="1157326"/>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9"/>
              <p:cNvSpPr/>
              <p:nvPr/>
            </p:nvSpPr>
            <p:spPr>
              <a:xfrm>
                <a:off x="6189800" y="1259999"/>
                <a:ext cx="650550" cy="1179029"/>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9"/>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9"/>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9"/>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9"/>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9"/>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9"/>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9"/>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9"/>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9"/>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 name="Google Shape;580;p9"/>
            <p:cNvGrpSpPr/>
            <p:nvPr/>
          </p:nvGrpSpPr>
          <p:grpSpPr>
            <a:xfrm>
              <a:off x="340220" y="337745"/>
              <a:ext cx="329435" cy="403294"/>
              <a:chOff x="2475700" y="1365050"/>
              <a:chExt cx="230600" cy="282300"/>
            </a:xfrm>
          </p:grpSpPr>
          <p:sp>
            <p:nvSpPr>
              <p:cNvPr id="581" name="Google Shape;581;p9"/>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9"/>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9"/>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9"/>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9"/>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9"/>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7" name="Google Shape;587;p9"/>
          <p:cNvGrpSpPr/>
          <p:nvPr/>
        </p:nvGrpSpPr>
        <p:grpSpPr>
          <a:xfrm flipH="1">
            <a:off x="8383266" y="-67450"/>
            <a:ext cx="1468163" cy="3431963"/>
            <a:chOff x="-748159" y="-67450"/>
            <a:chExt cx="1468163" cy="3431963"/>
          </a:xfrm>
        </p:grpSpPr>
        <p:grpSp>
          <p:nvGrpSpPr>
            <p:cNvPr id="588" name="Google Shape;588;p9"/>
            <p:cNvGrpSpPr/>
            <p:nvPr/>
          </p:nvGrpSpPr>
          <p:grpSpPr>
            <a:xfrm>
              <a:off x="-748159" y="-67450"/>
              <a:ext cx="1265897" cy="2458040"/>
              <a:chOff x="-748159" y="-67450"/>
              <a:chExt cx="1265897" cy="2458040"/>
            </a:xfrm>
          </p:grpSpPr>
          <p:sp>
            <p:nvSpPr>
              <p:cNvPr id="589" name="Google Shape;589;p9"/>
              <p:cNvSpPr/>
              <p:nvPr/>
            </p:nvSpPr>
            <p:spPr>
              <a:xfrm>
                <a:off x="-748159" y="-67450"/>
                <a:ext cx="1265897" cy="2458040"/>
              </a:xfrm>
              <a:custGeom>
                <a:rect b="b" l="l" r="r" t="t"/>
                <a:pathLst>
                  <a:path extrusionOk="0" h="38827" w="19996">
                    <a:moveTo>
                      <a:pt x="6232" y="0"/>
                    </a:moveTo>
                    <a:cubicBezTo>
                      <a:pt x="3630" y="9769"/>
                      <a:pt x="0" y="25998"/>
                      <a:pt x="913" y="38621"/>
                    </a:cubicBezTo>
                    <a:lnTo>
                      <a:pt x="6939" y="38826"/>
                    </a:lnTo>
                    <a:cubicBezTo>
                      <a:pt x="6939" y="38826"/>
                      <a:pt x="6779" y="26569"/>
                      <a:pt x="7966" y="14038"/>
                    </a:cubicBezTo>
                    <a:cubicBezTo>
                      <a:pt x="13559" y="9701"/>
                      <a:pt x="17804" y="3607"/>
                      <a:pt x="19995" y="0"/>
                    </a:cubicBezTo>
                    <a:lnTo>
                      <a:pt x="16024" y="0"/>
                    </a:lnTo>
                    <a:cubicBezTo>
                      <a:pt x="14220" y="4018"/>
                      <a:pt x="11048" y="6277"/>
                      <a:pt x="8742" y="7441"/>
                    </a:cubicBezTo>
                    <a:cubicBezTo>
                      <a:pt x="9108" y="4839"/>
                      <a:pt x="9564" y="2328"/>
                      <a:pt x="10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9"/>
              <p:cNvSpPr/>
              <p:nvPr/>
            </p:nvSpPr>
            <p:spPr>
              <a:xfrm>
                <a:off x="-359452" y="-67450"/>
                <a:ext cx="877189" cy="2458040"/>
              </a:xfrm>
              <a:custGeom>
                <a:rect b="b" l="l" r="r" t="t"/>
                <a:pathLst>
                  <a:path extrusionOk="0" h="38827" w="13856">
                    <a:moveTo>
                      <a:pt x="13170" y="0"/>
                    </a:moveTo>
                    <a:cubicBezTo>
                      <a:pt x="10979" y="3607"/>
                      <a:pt x="6757" y="9701"/>
                      <a:pt x="1164" y="14038"/>
                    </a:cubicBezTo>
                    <a:cubicBezTo>
                      <a:pt x="0" y="26249"/>
                      <a:pt x="114" y="38210"/>
                      <a:pt x="137" y="38803"/>
                    </a:cubicBezTo>
                    <a:lnTo>
                      <a:pt x="799" y="38826"/>
                    </a:lnTo>
                    <a:cubicBezTo>
                      <a:pt x="799" y="38826"/>
                      <a:pt x="639" y="26569"/>
                      <a:pt x="1826" y="14038"/>
                    </a:cubicBezTo>
                    <a:cubicBezTo>
                      <a:pt x="7419" y="9701"/>
                      <a:pt x="11664" y="3607"/>
                      <a:pt x="138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9"/>
              <p:cNvSpPr/>
              <p:nvPr/>
            </p:nvSpPr>
            <p:spPr>
              <a:xfrm>
                <a:off x="-370151" y="31563"/>
                <a:ext cx="116296" cy="221513"/>
              </a:xfrm>
              <a:custGeom>
                <a:rect b="b" l="l" r="r" t="t"/>
                <a:pathLst>
                  <a:path extrusionOk="0" h="3499" w="1837">
                    <a:moveTo>
                      <a:pt x="1255" y="0"/>
                    </a:moveTo>
                    <a:cubicBezTo>
                      <a:pt x="692" y="0"/>
                      <a:pt x="0" y="3194"/>
                      <a:pt x="398" y="3481"/>
                    </a:cubicBezTo>
                    <a:cubicBezTo>
                      <a:pt x="414" y="3492"/>
                      <a:pt x="431" y="3498"/>
                      <a:pt x="450" y="3498"/>
                    </a:cubicBezTo>
                    <a:cubicBezTo>
                      <a:pt x="890" y="3498"/>
                      <a:pt x="1836" y="208"/>
                      <a:pt x="1311" y="11"/>
                    </a:cubicBezTo>
                    <a:cubicBezTo>
                      <a:pt x="1292" y="4"/>
                      <a:pt x="1273" y="0"/>
                      <a:pt x="12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9"/>
              <p:cNvSpPr/>
              <p:nvPr/>
            </p:nvSpPr>
            <p:spPr>
              <a:xfrm>
                <a:off x="-505439" y="1279285"/>
                <a:ext cx="226957" cy="99773"/>
              </a:xfrm>
              <a:custGeom>
                <a:rect b="b" l="l" r="r" t="t"/>
                <a:pathLst>
                  <a:path extrusionOk="0" h="1576" w="3585">
                    <a:moveTo>
                      <a:pt x="1" y="0"/>
                    </a:moveTo>
                    <a:lnTo>
                      <a:pt x="3493" y="1575"/>
                    </a:lnTo>
                    <a:cubicBezTo>
                      <a:pt x="3516" y="1050"/>
                      <a:pt x="3539" y="525"/>
                      <a:pt x="358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9"/>
              <p:cNvSpPr/>
              <p:nvPr/>
            </p:nvSpPr>
            <p:spPr>
              <a:xfrm>
                <a:off x="-473975" y="919130"/>
                <a:ext cx="220057" cy="110218"/>
              </a:xfrm>
              <a:custGeom>
                <a:rect b="b" l="l" r="r" t="t"/>
                <a:pathLst>
                  <a:path extrusionOk="0" h="1741" w="3476">
                    <a:moveTo>
                      <a:pt x="33" y="0"/>
                    </a:moveTo>
                    <a:cubicBezTo>
                      <a:pt x="10" y="0"/>
                      <a:pt x="1" y="2"/>
                      <a:pt x="6" y="6"/>
                    </a:cubicBezTo>
                    <a:cubicBezTo>
                      <a:pt x="75" y="52"/>
                      <a:pt x="1786" y="942"/>
                      <a:pt x="3361" y="1741"/>
                    </a:cubicBezTo>
                    <a:cubicBezTo>
                      <a:pt x="3384" y="1284"/>
                      <a:pt x="3430" y="828"/>
                      <a:pt x="3476" y="371"/>
                    </a:cubicBezTo>
                    <a:cubicBezTo>
                      <a:pt x="2259" y="224"/>
                      <a:pt x="291" y="0"/>
                      <a:pt x="33"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9"/>
              <p:cNvSpPr/>
              <p:nvPr/>
            </p:nvSpPr>
            <p:spPr>
              <a:xfrm>
                <a:off x="-587801" y="1487376"/>
                <a:ext cx="296342" cy="75209"/>
              </a:xfrm>
              <a:custGeom>
                <a:rect b="b" l="l" r="r" t="t"/>
                <a:pathLst>
                  <a:path extrusionOk="0" h="1188" w="4681">
                    <a:moveTo>
                      <a:pt x="1" y="0"/>
                    </a:moveTo>
                    <a:cubicBezTo>
                      <a:pt x="1" y="0"/>
                      <a:pt x="3082" y="799"/>
                      <a:pt x="4657" y="1187"/>
                    </a:cubicBezTo>
                    <a:cubicBezTo>
                      <a:pt x="4657" y="982"/>
                      <a:pt x="4680" y="776"/>
                      <a:pt x="4680" y="548"/>
                    </a:cubicBezTo>
                    <a:cubicBezTo>
                      <a:pt x="3128" y="343"/>
                      <a:pt x="1" y="0"/>
                      <a:pt x="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 name="Google Shape;595;p9"/>
            <p:cNvGrpSpPr/>
            <p:nvPr/>
          </p:nvGrpSpPr>
          <p:grpSpPr>
            <a:xfrm>
              <a:off x="-473595" y="-67450"/>
              <a:ext cx="1193600" cy="3431963"/>
              <a:chOff x="-473595" y="-67450"/>
              <a:chExt cx="1193600" cy="3431963"/>
            </a:xfrm>
          </p:grpSpPr>
          <p:sp>
            <p:nvSpPr>
              <p:cNvPr id="596" name="Google Shape;596;p9"/>
              <p:cNvSpPr/>
              <p:nvPr/>
            </p:nvSpPr>
            <p:spPr>
              <a:xfrm>
                <a:off x="-473595" y="-67450"/>
                <a:ext cx="1193600" cy="3431963"/>
              </a:xfrm>
              <a:custGeom>
                <a:rect b="b" l="l" r="r" t="t"/>
                <a:pathLst>
                  <a:path extrusionOk="0" h="54211" w="18854">
                    <a:moveTo>
                      <a:pt x="8582" y="0"/>
                    </a:moveTo>
                    <a:cubicBezTo>
                      <a:pt x="7007" y="11436"/>
                      <a:pt x="8240" y="18032"/>
                      <a:pt x="9404" y="21388"/>
                    </a:cubicBezTo>
                    <a:cubicBezTo>
                      <a:pt x="9153" y="22164"/>
                      <a:pt x="8902" y="22894"/>
                      <a:pt x="8651" y="23533"/>
                    </a:cubicBezTo>
                    <a:cubicBezTo>
                      <a:pt x="5433" y="31727"/>
                      <a:pt x="0" y="51768"/>
                      <a:pt x="0" y="51768"/>
                    </a:cubicBezTo>
                    <a:lnTo>
                      <a:pt x="6916" y="54210"/>
                    </a:lnTo>
                    <a:cubicBezTo>
                      <a:pt x="6916" y="54210"/>
                      <a:pt x="9404" y="33736"/>
                      <a:pt x="13421" y="21890"/>
                    </a:cubicBezTo>
                    <a:cubicBezTo>
                      <a:pt x="16252" y="13536"/>
                      <a:pt x="17735" y="5433"/>
                      <a:pt x="18854" y="0"/>
                    </a:cubicBezTo>
                    <a:lnTo>
                      <a:pt x="14996" y="0"/>
                    </a:lnTo>
                    <a:cubicBezTo>
                      <a:pt x="14106" y="3949"/>
                      <a:pt x="12851" y="9290"/>
                      <a:pt x="11550" y="14175"/>
                    </a:cubicBezTo>
                    <a:cubicBezTo>
                      <a:pt x="10728" y="10637"/>
                      <a:pt x="10796" y="4976"/>
                      <a:pt x="110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9"/>
              <p:cNvSpPr/>
              <p:nvPr/>
            </p:nvSpPr>
            <p:spPr>
              <a:xfrm>
                <a:off x="-77672" y="-67450"/>
                <a:ext cx="797675" cy="3431963"/>
              </a:xfrm>
              <a:custGeom>
                <a:rect b="b" l="l" r="r" t="t"/>
                <a:pathLst>
                  <a:path extrusionOk="0" h="54211" w="12600">
                    <a:moveTo>
                      <a:pt x="11938" y="0"/>
                    </a:moveTo>
                    <a:cubicBezTo>
                      <a:pt x="10797" y="5433"/>
                      <a:pt x="9336" y="13536"/>
                      <a:pt x="6505" y="21890"/>
                    </a:cubicBezTo>
                    <a:cubicBezTo>
                      <a:pt x="2716" y="33006"/>
                      <a:pt x="297" y="51722"/>
                      <a:pt x="0" y="53982"/>
                    </a:cubicBezTo>
                    <a:lnTo>
                      <a:pt x="662" y="54210"/>
                    </a:lnTo>
                    <a:cubicBezTo>
                      <a:pt x="662" y="54210"/>
                      <a:pt x="3150" y="33736"/>
                      <a:pt x="7167" y="21890"/>
                    </a:cubicBezTo>
                    <a:cubicBezTo>
                      <a:pt x="9998" y="13536"/>
                      <a:pt x="11481" y="5433"/>
                      <a:pt x="12600" y="0"/>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9"/>
              <p:cNvSpPr/>
              <p:nvPr/>
            </p:nvSpPr>
            <p:spPr>
              <a:xfrm>
                <a:off x="52362" y="33715"/>
                <a:ext cx="92556" cy="37605"/>
              </a:xfrm>
              <a:custGeom>
                <a:rect b="b" l="l" r="r" t="t"/>
                <a:pathLst>
                  <a:path extrusionOk="0" h="594" w="1462">
                    <a:moveTo>
                      <a:pt x="69" y="0"/>
                    </a:moveTo>
                    <a:cubicBezTo>
                      <a:pt x="46" y="205"/>
                      <a:pt x="23" y="411"/>
                      <a:pt x="1" y="593"/>
                    </a:cubicBezTo>
                    <a:lnTo>
                      <a:pt x="1461"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9"/>
              <p:cNvSpPr/>
              <p:nvPr/>
            </p:nvSpPr>
            <p:spPr>
              <a:xfrm>
                <a:off x="45145" y="933944"/>
                <a:ext cx="99773" cy="101165"/>
              </a:xfrm>
              <a:custGeom>
                <a:rect b="b" l="l" r="r" t="t"/>
                <a:pathLst>
                  <a:path extrusionOk="0" h="1598" w="1576">
                    <a:moveTo>
                      <a:pt x="1575" y="0"/>
                    </a:moveTo>
                    <a:lnTo>
                      <a:pt x="0" y="69"/>
                    </a:lnTo>
                    <a:cubicBezTo>
                      <a:pt x="69" y="616"/>
                      <a:pt x="137" y="1119"/>
                      <a:pt x="229" y="1598"/>
                    </a:cubicBezTo>
                    <a:lnTo>
                      <a:pt x="1575"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9"/>
              <p:cNvSpPr/>
              <p:nvPr/>
            </p:nvSpPr>
            <p:spPr>
              <a:xfrm>
                <a:off x="23493" y="644947"/>
                <a:ext cx="111295" cy="76602"/>
              </a:xfrm>
              <a:custGeom>
                <a:rect b="b" l="l" r="r" t="t"/>
                <a:pathLst>
                  <a:path extrusionOk="0" h="1210" w="1758">
                    <a:moveTo>
                      <a:pt x="1758" y="0"/>
                    </a:moveTo>
                    <a:lnTo>
                      <a:pt x="0" y="502"/>
                    </a:lnTo>
                    <a:cubicBezTo>
                      <a:pt x="23" y="753"/>
                      <a:pt x="23" y="982"/>
                      <a:pt x="46" y="1210"/>
                    </a:cubicBezTo>
                    <a:lnTo>
                      <a:pt x="1758"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9"/>
              <p:cNvSpPr/>
              <p:nvPr/>
            </p:nvSpPr>
            <p:spPr>
              <a:xfrm>
                <a:off x="121746" y="530740"/>
                <a:ext cx="102621" cy="50646"/>
              </a:xfrm>
              <a:custGeom>
                <a:rect b="b" l="l" r="r" t="t"/>
                <a:pathLst>
                  <a:path extrusionOk="0" h="800" w="1621">
                    <a:moveTo>
                      <a:pt x="1575" y="1"/>
                    </a:moveTo>
                    <a:lnTo>
                      <a:pt x="0" y="663"/>
                    </a:lnTo>
                    <a:lnTo>
                      <a:pt x="1621" y="800"/>
                    </a:lnTo>
                    <a:cubicBezTo>
                      <a:pt x="1598" y="549"/>
                      <a:pt x="1575" y="275"/>
                      <a:pt x="1575"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9"/>
              <p:cNvSpPr/>
              <p:nvPr/>
            </p:nvSpPr>
            <p:spPr>
              <a:xfrm>
                <a:off x="144854" y="-50104"/>
                <a:ext cx="82426" cy="40517"/>
              </a:xfrm>
              <a:custGeom>
                <a:rect b="b" l="l" r="r" t="t"/>
                <a:pathLst>
                  <a:path extrusionOk="0" h="640" w="1302">
                    <a:moveTo>
                      <a:pt x="0" y="0"/>
                    </a:moveTo>
                    <a:lnTo>
                      <a:pt x="1256" y="639"/>
                    </a:lnTo>
                    <a:cubicBezTo>
                      <a:pt x="1279" y="434"/>
                      <a:pt x="1279" y="206"/>
                      <a:pt x="130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9"/>
              <p:cNvSpPr/>
              <p:nvPr/>
            </p:nvSpPr>
            <p:spPr>
              <a:xfrm>
                <a:off x="336358" y="645770"/>
                <a:ext cx="116422" cy="221386"/>
              </a:xfrm>
              <a:custGeom>
                <a:rect b="b" l="l" r="r" t="t"/>
                <a:pathLst>
                  <a:path extrusionOk="0" h="3497" w="1839">
                    <a:moveTo>
                      <a:pt x="1261" y="1"/>
                    </a:moveTo>
                    <a:cubicBezTo>
                      <a:pt x="698" y="1"/>
                      <a:pt x="0" y="3191"/>
                      <a:pt x="399" y="3479"/>
                    </a:cubicBezTo>
                    <a:cubicBezTo>
                      <a:pt x="416" y="3491"/>
                      <a:pt x="433" y="3497"/>
                      <a:pt x="451" y="3497"/>
                    </a:cubicBezTo>
                    <a:cubicBezTo>
                      <a:pt x="891" y="3497"/>
                      <a:pt x="1838" y="207"/>
                      <a:pt x="1312" y="10"/>
                    </a:cubicBezTo>
                    <a:cubicBezTo>
                      <a:pt x="1295" y="4"/>
                      <a:pt x="1278" y="1"/>
                      <a:pt x="1261"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9"/>
              <p:cNvSpPr/>
              <p:nvPr/>
            </p:nvSpPr>
            <p:spPr>
              <a:xfrm>
                <a:off x="58439" y="261938"/>
                <a:ext cx="66916" cy="197013"/>
              </a:xfrm>
              <a:custGeom>
                <a:rect b="b" l="l" r="r" t="t"/>
                <a:pathLst>
                  <a:path extrusionOk="0" h="3112" w="1057">
                    <a:moveTo>
                      <a:pt x="550" y="0"/>
                    </a:moveTo>
                    <a:cubicBezTo>
                      <a:pt x="63" y="0"/>
                      <a:pt x="0" y="2925"/>
                      <a:pt x="384" y="3106"/>
                    </a:cubicBezTo>
                    <a:cubicBezTo>
                      <a:pt x="394" y="3110"/>
                      <a:pt x="404" y="3111"/>
                      <a:pt x="414" y="3111"/>
                    </a:cubicBezTo>
                    <a:cubicBezTo>
                      <a:pt x="808" y="3111"/>
                      <a:pt x="1056" y="90"/>
                      <a:pt x="566" y="1"/>
                    </a:cubicBezTo>
                    <a:cubicBezTo>
                      <a:pt x="561" y="1"/>
                      <a:pt x="555" y="0"/>
                      <a:pt x="550"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9"/>
              <p:cNvSpPr/>
              <p:nvPr/>
            </p:nvSpPr>
            <p:spPr>
              <a:xfrm>
                <a:off x="459870" y="442617"/>
                <a:ext cx="150355" cy="37668"/>
              </a:xfrm>
              <a:custGeom>
                <a:rect b="b" l="l" r="r" t="t"/>
                <a:pathLst>
                  <a:path extrusionOk="0" h="595" w="2375">
                    <a:moveTo>
                      <a:pt x="0" y="1"/>
                    </a:moveTo>
                    <a:lnTo>
                      <a:pt x="0" y="1"/>
                    </a:lnTo>
                    <a:cubicBezTo>
                      <a:pt x="0" y="1"/>
                      <a:pt x="1096" y="274"/>
                      <a:pt x="2306" y="594"/>
                    </a:cubicBezTo>
                    <a:cubicBezTo>
                      <a:pt x="2328" y="480"/>
                      <a:pt x="2351" y="389"/>
                      <a:pt x="2374" y="274"/>
                    </a:cubicBezTo>
                    <a:cubicBezTo>
                      <a:pt x="1142" y="115"/>
                      <a:pt x="0" y="1"/>
                      <a:pt x="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9"/>
              <p:cNvSpPr/>
              <p:nvPr/>
            </p:nvSpPr>
            <p:spPr>
              <a:xfrm>
                <a:off x="542233" y="234526"/>
                <a:ext cx="115663" cy="47734"/>
              </a:xfrm>
              <a:custGeom>
                <a:rect b="b" l="l" r="r" t="t"/>
                <a:pathLst>
                  <a:path extrusionOk="0" h="754" w="1827">
                    <a:moveTo>
                      <a:pt x="0" y="1"/>
                    </a:moveTo>
                    <a:lnTo>
                      <a:pt x="1689" y="754"/>
                    </a:lnTo>
                    <a:cubicBezTo>
                      <a:pt x="1735" y="503"/>
                      <a:pt x="1781" y="252"/>
                      <a:pt x="1826"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9"/>
              <p:cNvSpPr/>
              <p:nvPr/>
            </p:nvSpPr>
            <p:spPr>
              <a:xfrm>
                <a:off x="88510" y="1306761"/>
                <a:ext cx="228350" cy="76602"/>
              </a:xfrm>
              <a:custGeom>
                <a:rect b="b" l="l" r="r" t="t"/>
                <a:pathLst>
                  <a:path extrusionOk="0" h="1210" w="3607">
                    <a:moveTo>
                      <a:pt x="434" y="0"/>
                    </a:moveTo>
                    <a:cubicBezTo>
                      <a:pt x="274" y="434"/>
                      <a:pt x="137" y="845"/>
                      <a:pt x="0" y="1210"/>
                    </a:cubicBezTo>
                    <a:cubicBezTo>
                      <a:pt x="1689" y="1164"/>
                      <a:pt x="3447" y="1119"/>
                      <a:pt x="3515" y="1119"/>
                    </a:cubicBezTo>
                    <a:cubicBezTo>
                      <a:pt x="3607" y="1096"/>
                      <a:pt x="1689" y="434"/>
                      <a:pt x="434"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9"/>
              <p:cNvSpPr/>
              <p:nvPr/>
            </p:nvSpPr>
            <p:spPr>
              <a:xfrm>
                <a:off x="-86345" y="1854369"/>
                <a:ext cx="255826" cy="82426"/>
              </a:xfrm>
              <a:custGeom>
                <a:rect b="b" l="l" r="r" t="t"/>
                <a:pathLst>
                  <a:path extrusionOk="0" h="1302" w="4041">
                    <a:moveTo>
                      <a:pt x="160" y="1"/>
                    </a:moveTo>
                    <a:cubicBezTo>
                      <a:pt x="92" y="161"/>
                      <a:pt x="46" y="343"/>
                      <a:pt x="0" y="526"/>
                    </a:cubicBezTo>
                    <a:cubicBezTo>
                      <a:pt x="1644" y="845"/>
                      <a:pt x="4040" y="1302"/>
                      <a:pt x="4040" y="1302"/>
                    </a:cubicBezTo>
                    <a:cubicBezTo>
                      <a:pt x="4040" y="1302"/>
                      <a:pt x="1735" y="503"/>
                      <a:pt x="16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9"/>
              <p:cNvSpPr/>
              <p:nvPr/>
            </p:nvSpPr>
            <p:spPr>
              <a:xfrm>
                <a:off x="-28545" y="1626083"/>
                <a:ext cx="213916" cy="89643"/>
              </a:xfrm>
              <a:custGeom>
                <a:rect b="b" l="l" r="r" t="t"/>
                <a:pathLst>
                  <a:path extrusionOk="0" h="1416" w="3379">
                    <a:moveTo>
                      <a:pt x="434" y="0"/>
                    </a:moveTo>
                    <a:cubicBezTo>
                      <a:pt x="297" y="434"/>
                      <a:pt x="137" y="868"/>
                      <a:pt x="0" y="1324"/>
                    </a:cubicBezTo>
                    <a:lnTo>
                      <a:pt x="3378" y="1416"/>
                    </a:lnTo>
                    <a:lnTo>
                      <a:pt x="434"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0" name="Google Shape;610;p9"/>
          <p:cNvGrpSpPr/>
          <p:nvPr/>
        </p:nvGrpSpPr>
        <p:grpSpPr>
          <a:xfrm rot="1625550">
            <a:off x="6211547" y="284488"/>
            <a:ext cx="340562" cy="416915"/>
            <a:chOff x="2475700" y="1365050"/>
            <a:chExt cx="230600" cy="282300"/>
          </a:xfrm>
        </p:grpSpPr>
        <p:sp>
          <p:nvSpPr>
            <p:cNvPr id="611" name="Google Shape;611;p9"/>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9"/>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9"/>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9"/>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9"/>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9"/>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 name="Google Shape;617;p9"/>
          <p:cNvGrpSpPr/>
          <p:nvPr/>
        </p:nvGrpSpPr>
        <p:grpSpPr>
          <a:xfrm rot="4120032">
            <a:off x="6698718" y="4634155"/>
            <a:ext cx="256029" cy="313472"/>
            <a:chOff x="2475700" y="1365050"/>
            <a:chExt cx="230600" cy="282300"/>
          </a:xfrm>
        </p:grpSpPr>
        <p:sp>
          <p:nvSpPr>
            <p:cNvPr id="618" name="Google Shape;618;p9"/>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9"/>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9"/>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9"/>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9"/>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9"/>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 name="Google Shape;624;p9"/>
          <p:cNvGrpSpPr/>
          <p:nvPr/>
        </p:nvGrpSpPr>
        <p:grpSpPr>
          <a:xfrm rot="-3720932">
            <a:off x="3011472" y="4634271"/>
            <a:ext cx="256041" cy="313471"/>
            <a:chOff x="2475700" y="1365050"/>
            <a:chExt cx="230600" cy="282300"/>
          </a:xfrm>
        </p:grpSpPr>
        <p:sp>
          <p:nvSpPr>
            <p:cNvPr id="625" name="Google Shape;625;p9"/>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9"/>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9"/>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9"/>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9"/>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9"/>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1" name="Google Shape;631;p9"/>
          <p:cNvSpPr txBox="1"/>
          <p:nvPr>
            <p:ph type="title"/>
          </p:nvPr>
        </p:nvSpPr>
        <p:spPr>
          <a:xfrm>
            <a:off x="4572000" y="1424850"/>
            <a:ext cx="3858900" cy="7050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600"/>
              <a:buNone/>
              <a:defRPr sz="45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632" name="Google Shape;632;p9"/>
          <p:cNvSpPr txBox="1"/>
          <p:nvPr>
            <p:ph idx="1" type="subTitle"/>
          </p:nvPr>
        </p:nvSpPr>
        <p:spPr>
          <a:xfrm>
            <a:off x="4572000" y="2129775"/>
            <a:ext cx="3858900" cy="11892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633" name="Shape 633"/>
        <p:cNvGrpSpPr/>
        <p:nvPr/>
      </p:nvGrpSpPr>
      <p:grpSpPr>
        <a:xfrm>
          <a:off x="0" y="0"/>
          <a:ext cx="0" cy="0"/>
          <a:chOff x="0" y="0"/>
          <a:chExt cx="0" cy="0"/>
        </a:xfrm>
      </p:grpSpPr>
      <p:sp>
        <p:nvSpPr>
          <p:cNvPr id="634" name="Google Shape;634;p10"/>
          <p:cNvSpPr txBox="1"/>
          <p:nvPr>
            <p:ph type="title"/>
          </p:nvPr>
        </p:nvSpPr>
        <p:spPr>
          <a:xfrm>
            <a:off x="720000" y="2754600"/>
            <a:ext cx="4571100" cy="15582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3500"/>
              <a:buNone/>
              <a:defRPr sz="38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635" name="Google Shape;635;p10"/>
          <p:cNvGrpSpPr/>
          <p:nvPr/>
        </p:nvGrpSpPr>
        <p:grpSpPr>
          <a:xfrm>
            <a:off x="6939744" y="-443897"/>
            <a:ext cx="3642618" cy="5587341"/>
            <a:chOff x="-1741081" y="-443897"/>
            <a:chExt cx="3642618" cy="5587341"/>
          </a:xfrm>
        </p:grpSpPr>
        <p:grpSp>
          <p:nvGrpSpPr>
            <p:cNvPr id="636" name="Google Shape;636;p10"/>
            <p:cNvGrpSpPr/>
            <p:nvPr/>
          </p:nvGrpSpPr>
          <p:grpSpPr>
            <a:xfrm>
              <a:off x="-1741081" y="-443897"/>
              <a:ext cx="3642618" cy="5587341"/>
              <a:chOff x="6023750" y="837325"/>
              <a:chExt cx="946700" cy="1452125"/>
            </a:xfrm>
          </p:grpSpPr>
          <p:sp>
            <p:nvSpPr>
              <p:cNvPr id="637" name="Google Shape;637;p10"/>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0"/>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0"/>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0"/>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0"/>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0"/>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0"/>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10"/>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10"/>
              <p:cNvSpPr/>
              <p:nvPr/>
            </p:nvSpPr>
            <p:spPr>
              <a:xfrm>
                <a:off x="6268000" y="1538475"/>
                <a:ext cx="18275" cy="3082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0"/>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10"/>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0"/>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10"/>
              <p:cNvSpPr/>
              <p:nvPr/>
            </p:nvSpPr>
            <p:spPr>
              <a:xfrm>
                <a:off x="6307350" y="1555025"/>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0"/>
              <p:cNvSpPr/>
              <p:nvPr/>
            </p:nvSpPr>
            <p:spPr>
              <a:xfrm>
                <a:off x="6189800" y="1260000"/>
                <a:ext cx="650550" cy="1029450"/>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0"/>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0"/>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0"/>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0"/>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0"/>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0"/>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0"/>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0"/>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0"/>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 name="Google Shape;660;p10"/>
            <p:cNvGrpSpPr/>
            <p:nvPr/>
          </p:nvGrpSpPr>
          <p:grpSpPr>
            <a:xfrm flipH="1" rot="328006">
              <a:off x="683004" y="2210372"/>
              <a:ext cx="329435" cy="403293"/>
              <a:chOff x="2475700" y="1365050"/>
              <a:chExt cx="230600" cy="282300"/>
            </a:xfrm>
          </p:grpSpPr>
          <p:sp>
            <p:nvSpPr>
              <p:cNvPr id="661" name="Google Shape;661;p10"/>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0"/>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0"/>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10"/>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0"/>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0"/>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 name="Google Shape;667;p10"/>
            <p:cNvGrpSpPr/>
            <p:nvPr/>
          </p:nvGrpSpPr>
          <p:grpSpPr>
            <a:xfrm rot="-1062645">
              <a:off x="25594" y="410430"/>
              <a:ext cx="329437" cy="403297"/>
              <a:chOff x="2475700" y="1365050"/>
              <a:chExt cx="230600" cy="282300"/>
            </a:xfrm>
          </p:grpSpPr>
          <p:sp>
            <p:nvSpPr>
              <p:cNvPr id="668" name="Google Shape;668;p10"/>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0"/>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0"/>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0"/>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0"/>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0"/>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4" name="Google Shape;674;p10"/>
          <p:cNvGrpSpPr/>
          <p:nvPr/>
        </p:nvGrpSpPr>
        <p:grpSpPr>
          <a:xfrm>
            <a:off x="-748159" y="-67450"/>
            <a:ext cx="1468163" cy="3431963"/>
            <a:chOff x="-748159" y="-67450"/>
            <a:chExt cx="1468163" cy="3431963"/>
          </a:xfrm>
        </p:grpSpPr>
        <p:grpSp>
          <p:nvGrpSpPr>
            <p:cNvPr id="675" name="Google Shape;675;p10"/>
            <p:cNvGrpSpPr/>
            <p:nvPr/>
          </p:nvGrpSpPr>
          <p:grpSpPr>
            <a:xfrm>
              <a:off x="-748159" y="-67450"/>
              <a:ext cx="1265897" cy="2458040"/>
              <a:chOff x="-748159" y="-67450"/>
              <a:chExt cx="1265897" cy="2458040"/>
            </a:xfrm>
          </p:grpSpPr>
          <p:sp>
            <p:nvSpPr>
              <p:cNvPr id="676" name="Google Shape;676;p10"/>
              <p:cNvSpPr/>
              <p:nvPr/>
            </p:nvSpPr>
            <p:spPr>
              <a:xfrm>
                <a:off x="-748159" y="-67450"/>
                <a:ext cx="1265897" cy="2458040"/>
              </a:xfrm>
              <a:custGeom>
                <a:rect b="b" l="l" r="r" t="t"/>
                <a:pathLst>
                  <a:path extrusionOk="0" h="38827" w="19996">
                    <a:moveTo>
                      <a:pt x="6232" y="0"/>
                    </a:moveTo>
                    <a:cubicBezTo>
                      <a:pt x="3630" y="9769"/>
                      <a:pt x="0" y="25998"/>
                      <a:pt x="913" y="38621"/>
                    </a:cubicBezTo>
                    <a:lnTo>
                      <a:pt x="6939" y="38826"/>
                    </a:lnTo>
                    <a:cubicBezTo>
                      <a:pt x="6939" y="38826"/>
                      <a:pt x="6779" y="26569"/>
                      <a:pt x="7966" y="14038"/>
                    </a:cubicBezTo>
                    <a:cubicBezTo>
                      <a:pt x="13559" y="9701"/>
                      <a:pt x="17804" y="3607"/>
                      <a:pt x="19995" y="0"/>
                    </a:cubicBezTo>
                    <a:lnTo>
                      <a:pt x="16024" y="0"/>
                    </a:lnTo>
                    <a:cubicBezTo>
                      <a:pt x="14220" y="4018"/>
                      <a:pt x="11048" y="6277"/>
                      <a:pt x="8742" y="7441"/>
                    </a:cubicBezTo>
                    <a:cubicBezTo>
                      <a:pt x="9108" y="4839"/>
                      <a:pt x="9564" y="2328"/>
                      <a:pt x="100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0"/>
              <p:cNvSpPr/>
              <p:nvPr/>
            </p:nvSpPr>
            <p:spPr>
              <a:xfrm>
                <a:off x="-359452" y="-67450"/>
                <a:ext cx="877189" cy="2458040"/>
              </a:xfrm>
              <a:custGeom>
                <a:rect b="b" l="l" r="r" t="t"/>
                <a:pathLst>
                  <a:path extrusionOk="0" h="38827" w="13856">
                    <a:moveTo>
                      <a:pt x="13170" y="0"/>
                    </a:moveTo>
                    <a:cubicBezTo>
                      <a:pt x="10979" y="3607"/>
                      <a:pt x="6757" y="9701"/>
                      <a:pt x="1164" y="14038"/>
                    </a:cubicBezTo>
                    <a:cubicBezTo>
                      <a:pt x="0" y="26249"/>
                      <a:pt x="114" y="38210"/>
                      <a:pt x="137" y="38803"/>
                    </a:cubicBezTo>
                    <a:lnTo>
                      <a:pt x="799" y="38826"/>
                    </a:lnTo>
                    <a:cubicBezTo>
                      <a:pt x="799" y="38826"/>
                      <a:pt x="639" y="26569"/>
                      <a:pt x="1826" y="14038"/>
                    </a:cubicBezTo>
                    <a:cubicBezTo>
                      <a:pt x="7419" y="9701"/>
                      <a:pt x="11664" y="3607"/>
                      <a:pt x="138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0"/>
              <p:cNvSpPr/>
              <p:nvPr/>
            </p:nvSpPr>
            <p:spPr>
              <a:xfrm>
                <a:off x="-370151" y="31563"/>
                <a:ext cx="116296" cy="221513"/>
              </a:xfrm>
              <a:custGeom>
                <a:rect b="b" l="l" r="r" t="t"/>
                <a:pathLst>
                  <a:path extrusionOk="0" h="3499" w="1837">
                    <a:moveTo>
                      <a:pt x="1255" y="0"/>
                    </a:moveTo>
                    <a:cubicBezTo>
                      <a:pt x="692" y="0"/>
                      <a:pt x="0" y="3194"/>
                      <a:pt x="398" y="3481"/>
                    </a:cubicBezTo>
                    <a:cubicBezTo>
                      <a:pt x="414" y="3492"/>
                      <a:pt x="431" y="3498"/>
                      <a:pt x="450" y="3498"/>
                    </a:cubicBezTo>
                    <a:cubicBezTo>
                      <a:pt x="890" y="3498"/>
                      <a:pt x="1836" y="208"/>
                      <a:pt x="1311" y="11"/>
                    </a:cubicBezTo>
                    <a:cubicBezTo>
                      <a:pt x="1292" y="4"/>
                      <a:pt x="1273" y="0"/>
                      <a:pt x="125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0"/>
              <p:cNvSpPr/>
              <p:nvPr/>
            </p:nvSpPr>
            <p:spPr>
              <a:xfrm>
                <a:off x="-505439" y="1279285"/>
                <a:ext cx="226957" cy="99773"/>
              </a:xfrm>
              <a:custGeom>
                <a:rect b="b" l="l" r="r" t="t"/>
                <a:pathLst>
                  <a:path extrusionOk="0" h="1576" w="3585">
                    <a:moveTo>
                      <a:pt x="1" y="0"/>
                    </a:moveTo>
                    <a:lnTo>
                      <a:pt x="3493" y="1575"/>
                    </a:lnTo>
                    <a:cubicBezTo>
                      <a:pt x="3516" y="1050"/>
                      <a:pt x="3539" y="525"/>
                      <a:pt x="358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0"/>
              <p:cNvSpPr/>
              <p:nvPr/>
            </p:nvSpPr>
            <p:spPr>
              <a:xfrm>
                <a:off x="-473975" y="919130"/>
                <a:ext cx="220057" cy="110218"/>
              </a:xfrm>
              <a:custGeom>
                <a:rect b="b" l="l" r="r" t="t"/>
                <a:pathLst>
                  <a:path extrusionOk="0" h="1741" w="3476">
                    <a:moveTo>
                      <a:pt x="33" y="0"/>
                    </a:moveTo>
                    <a:cubicBezTo>
                      <a:pt x="10" y="0"/>
                      <a:pt x="1" y="2"/>
                      <a:pt x="6" y="6"/>
                    </a:cubicBezTo>
                    <a:cubicBezTo>
                      <a:pt x="75" y="52"/>
                      <a:pt x="1786" y="942"/>
                      <a:pt x="3361" y="1741"/>
                    </a:cubicBezTo>
                    <a:cubicBezTo>
                      <a:pt x="3384" y="1284"/>
                      <a:pt x="3430" y="828"/>
                      <a:pt x="3476" y="371"/>
                    </a:cubicBezTo>
                    <a:cubicBezTo>
                      <a:pt x="2259" y="224"/>
                      <a:pt x="291" y="0"/>
                      <a:pt x="33"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0"/>
              <p:cNvSpPr/>
              <p:nvPr/>
            </p:nvSpPr>
            <p:spPr>
              <a:xfrm>
                <a:off x="-587801" y="1487376"/>
                <a:ext cx="296342" cy="75209"/>
              </a:xfrm>
              <a:custGeom>
                <a:rect b="b" l="l" r="r" t="t"/>
                <a:pathLst>
                  <a:path extrusionOk="0" h="1188" w="4681">
                    <a:moveTo>
                      <a:pt x="1" y="0"/>
                    </a:moveTo>
                    <a:cubicBezTo>
                      <a:pt x="1" y="0"/>
                      <a:pt x="3082" y="799"/>
                      <a:pt x="4657" y="1187"/>
                    </a:cubicBezTo>
                    <a:cubicBezTo>
                      <a:pt x="4657" y="982"/>
                      <a:pt x="4680" y="776"/>
                      <a:pt x="4680" y="548"/>
                    </a:cubicBezTo>
                    <a:cubicBezTo>
                      <a:pt x="3128" y="343"/>
                      <a:pt x="1" y="0"/>
                      <a:pt x="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 name="Google Shape;682;p10"/>
            <p:cNvGrpSpPr/>
            <p:nvPr/>
          </p:nvGrpSpPr>
          <p:grpSpPr>
            <a:xfrm>
              <a:off x="-473595" y="-67450"/>
              <a:ext cx="1193600" cy="3431963"/>
              <a:chOff x="-473595" y="-67450"/>
              <a:chExt cx="1193600" cy="3431963"/>
            </a:xfrm>
          </p:grpSpPr>
          <p:sp>
            <p:nvSpPr>
              <p:cNvPr id="683" name="Google Shape;683;p10"/>
              <p:cNvSpPr/>
              <p:nvPr/>
            </p:nvSpPr>
            <p:spPr>
              <a:xfrm>
                <a:off x="-473595" y="-67450"/>
                <a:ext cx="1193600" cy="3431963"/>
              </a:xfrm>
              <a:custGeom>
                <a:rect b="b" l="l" r="r" t="t"/>
                <a:pathLst>
                  <a:path extrusionOk="0" h="54211" w="18854">
                    <a:moveTo>
                      <a:pt x="8582" y="0"/>
                    </a:moveTo>
                    <a:cubicBezTo>
                      <a:pt x="7007" y="11436"/>
                      <a:pt x="8240" y="18032"/>
                      <a:pt x="9404" y="21388"/>
                    </a:cubicBezTo>
                    <a:cubicBezTo>
                      <a:pt x="9153" y="22164"/>
                      <a:pt x="8902" y="22894"/>
                      <a:pt x="8651" y="23533"/>
                    </a:cubicBezTo>
                    <a:cubicBezTo>
                      <a:pt x="5433" y="31727"/>
                      <a:pt x="0" y="51768"/>
                      <a:pt x="0" y="51768"/>
                    </a:cubicBezTo>
                    <a:lnTo>
                      <a:pt x="6916" y="54210"/>
                    </a:lnTo>
                    <a:cubicBezTo>
                      <a:pt x="6916" y="54210"/>
                      <a:pt x="9404" y="33736"/>
                      <a:pt x="13421" y="21890"/>
                    </a:cubicBezTo>
                    <a:cubicBezTo>
                      <a:pt x="16252" y="13536"/>
                      <a:pt x="17735" y="5433"/>
                      <a:pt x="18854" y="0"/>
                    </a:cubicBezTo>
                    <a:lnTo>
                      <a:pt x="14996" y="0"/>
                    </a:lnTo>
                    <a:cubicBezTo>
                      <a:pt x="14106" y="3949"/>
                      <a:pt x="12851" y="9290"/>
                      <a:pt x="11550" y="14175"/>
                    </a:cubicBezTo>
                    <a:cubicBezTo>
                      <a:pt x="10728" y="10637"/>
                      <a:pt x="10796" y="4976"/>
                      <a:pt x="110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0"/>
              <p:cNvSpPr/>
              <p:nvPr/>
            </p:nvSpPr>
            <p:spPr>
              <a:xfrm>
                <a:off x="-77672" y="-67450"/>
                <a:ext cx="797675" cy="3431963"/>
              </a:xfrm>
              <a:custGeom>
                <a:rect b="b" l="l" r="r" t="t"/>
                <a:pathLst>
                  <a:path extrusionOk="0" h="54211" w="12600">
                    <a:moveTo>
                      <a:pt x="11938" y="0"/>
                    </a:moveTo>
                    <a:cubicBezTo>
                      <a:pt x="10797" y="5433"/>
                      <a:pt x="9336" y="13536"/>
                      <a:pt x="6505" y="21890"/>
                    </a:cubicBezTo>
                    <a:cubicBezTo>
                      <a:pt x="2716" y="33006"/>
                      <a:pt x="297" y="51722"/>
                      <a:pt x="0" y="53982"/>
                    </a:cubicBezTo>
                    <a:lnTo>
                      <a:pt x="662" y="54210"/>
                    </a:lnTo>
                    <a:cubicBezTo>
                      <a:pt x="662" y="54210"/>
                      <a:pt x="3150" y="33736"/>
                      <a:pt x="7167" y="21890"/>
                    </a:cubicBezTo>
                    <a:cubicBezTo>
                      <a:pt x="9998" y="13536"/>
                      <a:pt x="11481" y="5433"/>
                      <a:pt x="12600" y="0"/>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0"/>
              <p:cNvSpPr/>
              <p:nvPr/>
            </p:nvSpPr>
            <p:spPr>
              <a:xfrm>
                <a:off x="52362" y="33715"/>
                <a:ext cx="92556" cy="37605"/>
              </a:xfrm>
              <a:custGeom>
                <a:rect b="b" l="l" r="r" t="t"/>
                <a:pathLst>
                  <a:path extrusionOk="0" h="594" w="1462">
                    <a:moveTo>
                      <a:pt x="69" y="0"/>
                    </a:moveTo>
                    <a:cubicBezTo>
                      <a:pt x="46" y="205"/>
                      <a:pt x="23" y="411"/>
                      <a:pt x="1" y="593"/>
                    </a:cubicBezTo>
                    <a:lnTo>
                      <a:pt x="1461"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0"/>
              <p:cNvSpPr/>
              <p:nvPr/>
            </p:nvSpPr>
            <p:spPr>
              <a:xfrm>
                <a:off x="45145" y="933944"/>
                <a:ext cx="99773" cy="101165"/>
              </a:xfrm>
              <a:custGeom>
                <a:rect b="b" l="l" r="r" t="t"/>
                <a:pathLst>
                  <a:path extrusionOk="0" h="1598" w="1576">
                    <a:moveTo>
                      <a:pt x="1575" y="0"/>
                    </a:moveTo>
                    <a:lnTo>
                      <a:pt x="0" y="69"/>
                    </a:lnTo>
                    <a:cubicBezTo>
                      <a:pt x="69" y="616"/>
                      <a:pt x="137" y="1119"/>
                      <a:pt x="229" y="1598"/>
                    </a:cubicBezTo>
                    <a:lnTo>
                      <a:pt x="1575"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0"/>
              <p:cNvSpPr/>
              <p:nvPr/>
            </p:nvSpPr>
            <p:spPr>
              <a:xfrm>
                <a:off x="23493" y="644947"/>
                <a:ext cx="111295" cy="76602"/>
              </a:xfrm>
              <a:custGeom>
                <a:rect b="b" l="l" r="r" t="t"/>
                <a:pathLst>
                  <a:path extrusionOk="0" h="1210" w="1758">
                    <a:moveTo>
                      <a:pt x="1758" y="0"/>
                    </a:moveTo>
                    <a:lnTo>
                      <a:pt x="0" y="502"/>
                    </a:lnTo>
                    <a:cubicBezTo>
                      <a:pt x="23" y="753"/>
                      <a:pt x="23" y="982"/>
                      <a:pt x="46" y="1210"/>
                    </a:cubicBezTo>
                    <a:lnTo>
                      <a:pt x="1758"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0"/>
              <p:cNvSpPr/>
              <p:nvPr/>
            </p:nvSpPr>
            <p:spPr>
              <a:xfrm>
                <a:off x="121746" y="530740"/>
                <a:ext cx="102621" cy="50646"/>
              </a:xfrm>
              <a:custGeom>
                <a:rect b="b" l="l" r="r" t="t"/>
                <a:pathLst>
                  <a:path extrusionOk="0" h="800" w="1621">
                    <a:moveTo>
                      <a:pt x="1575" y="1"/>
                    </a:moveTo>
                    <a:lnTo>
                      <a:pt x="0" y="663"/>
                    </a:lnTo>
                    <a:lnTo>
                      <a:pt x="1621" y="800"/>
                    </a:lnTo>
                    <a:cubicBezTo>
                      <a:pt x="1598" y="549"/>
                      <a:pt x="1575" y="275"/>
                      <a:pt x="1575"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0"/>
              <p:cNvSpPr/>
              <p:nvPr/>
            </p:nvSpPr>
            <p:spPr>
              <a:xfrm>
                <a:off x="144854" y="-50104"/>
                <a:ext cx="82426" cy="40517"/>
              </a:xfrm>
              <a:custGeom>
                <a:rect b="b" l="l" r="r" t="t"/>
                <a:pathLst>
                  <a:path extrusionOk="0" h="640" w="1302">
                    <a:moveTo>
                      <a:pt x="0" y="0"/>
                    </a:moveTo>
                    <a:lnTo>
                      <a:pt x="1256" y="639"/>
                    </a:lnTo>
                    <a:cubicBezTo>
                      <a:pt x="1279" y="434"/>
                      <a:pt x="1279" y="206"/>
                      <a:pt x="130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0"/>
              <p:cNvSpPr/>
              <p:nvPr/>
            </p:nvSpPr>
            <p:spPr>
              <a:xfrm>
                <a:off x="336358" y="645770"/>
                <a:ext cx="116422" cy="221386"/>
              </a:xfrm>
              <a:custGeom>
                <a:rect b="b" l="l" r="r" t="t"/>
                <a:pathLst>
                  <a:path extrusionOk="0" h="3497" w="1839">
                    <a:moveTo>
                      <a:pt x="1261" y="1"/>
                    </a:moveTo>
                    <a:cubicBezTo>
                      <a:pt x="698" y="1"/>
                      <a:pt x="0" y="3191"/>
                      <a:pt x="399" y="3479"/>
                    </a:cubicBezTo>
                    <a:cubicBezTo>
                      <a:pt x="416" y="3491"/>
                      <a:pt x="433" y="3497"/>
                      <a:pt x="451" y="3497"/>
                    </a:cubicBezTo>
                    <a:cubicBezTo>
                      <a:pt x="891" y="3497"/>
                      <a:pt x="1838" y="207"/>
                      <a:pt x="1312" y="10"/>
                    </a:cubicBezTo>
                    <a:cubicBezTo>
                      <a:pt x="1295" y="4"/>
                      <a:pt x="1278" y="1"/>
                      <a:pt x="1261"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0"/>
              <p:cNvSpPr/>
              <p:nvPr/>
            </p:nvSpPr>
            <p:spPr>
              <a:xfrm>
                <a:off x="58439" y="261938"/>
                <a:ext cx="66916" cy="197013"/>
              </a:xfrm>
              <a:custGeom>
                <a:rect b="b" l="l" r="r" t="t"/>
                <a:pathLst>
                  <a:path extrusionOk="0" h="3112" w="1057">
                    <a:moveTo>
                      <a:pt x="550" y="0"/>
                    </a:moveTo>
                    <a:cubicBezTo>
                      <a:pt x="63" y="0"/>
                      <a:pt x="0" y="2925"/>
                      <a:pt x="384" y="3106"/>
                    </a:cubicBezTo>
                    <a:cubicBezTo>
                      <a:pt x="394" y="3110"/>
                      <a:pt x="404" y="3111"/>
                      <a:pt x="414" y="3111"/>
                    </a:cubicBezTo>
                    <a:cubicBezTo>
                      <a:pt x="808" y="3111"/>
                      <a:pt x="1056" y="90"/>
                      <a:pt x="566" y="1"/>
                    </a:cubicBezTo>
                    <a:cubicBezTo>
                      <a:pt x="561" y="1"/>
                      <a:pt x="555" y="0"/>
                      <a:pt x="550"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0"/>
              <p:cNvSpPr/>
              <p:nvPr/>
            </p:nvSpPr>
            <p:spPr>
              <a:xfrm>
                <a:off x="459870" y="442617"/>
                <a:ext cx="150355" cy="37668"/>
              </a:xfrm>
              <a:custGeom>
                <a:rect b="b" l="l" r="r" t="t"/>
                <a:pathLst>
                  <a:path extrusionOk="0" h="595" w="2375">
                    <a:moveTo>
                      <a:pt x="0" y="1"/>
                    </a:moveTo>
                    <a:lnTo>
                      <a:pt x="0" y="1"/>
                    </a:lnTo>
                    <a:cubicBezTo>
                      <a:pt x="0" y="1"/>
                      <a:pt x="1096" y="274"/>
                      <a:pt x="2306" y="594"/>
                    </a:cubicBezTo>
                    <a:cubicBezTo>
                      <a:pt x="2328" y="480"/>
                      <a:pt x="2351" y="389"/>
                      <a:pt x="2374" y="274"/>
                    </a:cubicBezTo>
                    <a:cubicBezTo>
                      <a:pt x="1142" y="115"/>
                      <a:pt x="0" y="1"/>
                      <a:pt x="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0"/>
              <p:cNvSpPr/>
              <p:nvPr/>
            </p:nvSpPr>
            <p:spPr>
              <a:xfrm>
                <a:off x="542233" y="234526"/>
                <a:ext cx="115663" cy="47734"/>
              </a:xfrm>
              <a:custGeom>
                <a:rect b="b" l="l" r="r" t="t"/>
                <a:pathLst>
                  <a:path extrusionOk="0" h="754" w="1827">
                    <a:moveTo>
                      <a:pt x="0" y="1"/>
                    </a:moveTo>
                    <a:lnTo>
                      <a:pt x="1689" y="754"/>
                    </a:lnTo>
                    <a:cubicBezTo>
                      <a:pt x="1735" y="503"/>
                      <a:pt x="1781" y="252"/>
                      <a:pt x="1826"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0"/>
              <p:cNvSpPr/>
              <p:nvPr/>
            </p:nvSpPr>
            <p:spPr>
              <a:xfrm>
                <a:off x="88510" y="1306761"/>
                <a:ext cx="228350" cy="76602"/>
              </a:xfrm>
              <a:custGeom>
                <a:rect b="b" l="l" r="r" t="t"/>
                <a:pathLst>
                  <a:path extrusionOk="0" h="1210" w="3607">
                    <a:moveTo>
                      <a:pt x="434" y="0"/>
                    </a:moveTo>
                    <a:cubicBezTo>
                      <a:pt x="274" y="434"/>
                      <a:pt x="137" y="845"/>
                      <a:pt x="0" y="1210"/>
                    </a:cubicBezTo>
                    <a:cubicBezTo>
                      <a:pt x="1689" y="1164"/>
                      <a:pt x="3447" y="1119"/>
                      <a:pt x="3515" y="1119"/>
                    </a:cubicBezTo>
                    <a:cubicBezTo>
                      <a:pt x="3607" y="1096"/>
                      <a:pt x="1689" y="434"/>
                      <a:pt x="434"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0"/>
              <p:cNvSpPr/>
              <p:nvPr/>
            </p:nvSpPr>
            <p:spPr>
              <a:xfrm>
                <a:off x="-86345" y="1854369"/>
                <a:ext cx="255826" cy="82426"/>
              </a:xfrm>
              <a:custGeom>
                <a:rect b="b" l="l" r="r" t="t"/>
                <a:pathLst>
                  <a:path extrusionOk="0" h="1302" w="4041">
                    <a:moveTo>
                      <a:pt x="160" y="1"/>
                    </a:moveTo>
                    <a:cubicBezTo>
                      <a:pt x="92" y="161"/>
                      <a:pt x="46" y="343"/>
                      <a:pt x="0" y="526"/>
                    </a:cubicBezTo>
                    <a:cubicBezTo>
                      <a:pt x="1644" y="845"/>
                      <a:pt x="4040" y="1302"/>
                      <a:pt x="4040" y="1302"/>
                    </a:cubicBezTo>
                    <a:cubicBezTo>
                      <a:pt x="4040" y="1302"/>
                      <a:pt x="1735" y="503"/>
                      <a:pt x="16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10"/>
              <p:cNvSpPr/>
              <p:nvPr/>
            </p:nvSpPr>
            <p:spPr>
              <a:xfrm>
                <a:off x="-28545" y="1626083"/>
                <a:ext cx="213916" cy="89643"/>
              </a:xfrm>
              <a:custGeom>
                <a:rect b="b" l="l" r="r" t="t"/>
                <a:pathLst>
                  <a:path extrusionOk="0" h="1416" w="3379">
                    <a:moveTo>
                      <a:pt x="434" y="0"/>
                    </a:moveTo>
                    <a:cubicBezTo>
                      <a:pt x="297" y="434"/>
                      <a:pt x="137" y="868"/>
                      <a:pt x="0" y="1324"/>
                    </a:cubicBezTo>
                    <a:lnTo>
                      <a:pt x="3378" y="1416"/>
                    </a:lnTo>
                    <a:lnTo>
                      <a:pt x="434"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theme" Target="../theme/theme1.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slideLayout" Target="../slideLayouts/slideLayout38.xml"/><Relationship Id="rId3"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dk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100" y="445025"/>
            <a:ext cx="77178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dk1"/>
              </a:buClr>
              <a:buSzPts val="3500"/>
              <a:buFont typeface="Passion One"/>
              <a:buNone/>
              <a:defRPr b="1" sz="3500">
                <a:solidFill>
                  <a:schemeClr val="dk1"/>
                </a:solidFill>
                <a:latin typeface="Passion One"/>
                <a:ea typeface="Passion One"/>
                <a:cs typeface="Passion One"/>
                <a:sym typeface="Passion One"/>
              </a:defRPr>
            </a:lvl1pPr>
            <a:lvl2pPr lvl="1" rtl="0">
              <a:spcBef>
                <a:spcPts val="0"/>
              </a:spcBef>
              <a:spcAft>
                <a:spcPts val="0"/>
              </a:spcAft>
              <a:buClr>
                <a:schemeClr val="dk1"/>
              </a:buClr>
              <a:buSzPts val="3500"/>
              <a:buFont typeface="Passion One"/>
              <a:buNone/>
              <a:defRPr b="1" sz="3500">
                <a:solidFill>
                  <a:schemeClr val="dk1"/>
                </a:solidFill>
                <a:latin typeface="Passion One"/>
                <a:ea typeface="Passion One"/>
                <a:cs typeface="Passion One"/>
                <a:sym typeface="Passion One"/>
              </a:defRPr>
            </a:lvl2pPr>
            <a:lvl3pPr lvl="2" rtl="0">
              <a:spcBef>
                <a:spcPts val="0"/>
              </a:spcBef>
              <a:spcAft>
                <a:spcPts val="0"/>
              </a:spcAft>
              <a:buClr>
                <a:schemeClr val="dk1"/>
              </a:buClr>
              <a:buSzPts val="3500"/>
              <a:buFont typeface="Passion One"/>
              <a:buNone/>
              <a:defRPr b="1" sz="3500">
                <a:solidFill>
                  <a:schemeClr val="dk1"/>
                </a:solidFill>
                <a:latin typeface="Passion One"/>
                <a:ea typeface="Passion One"/>
                <a:cs typeface="Passion One"/>
                <a:sym typeface="Passion One"/>
              </a:defRPr>
            </a:lvl3pPr>
            <a:lvl4pPr lvl="3" rtl="0">
              <a:spcBef>
                <a:spcPts val="0"/>
              </a:spcBef>
              <a:spcAft>
                <a:spcPts val="0"/>
              </a:spcAft>
              <a:buClr>
                <a:schemeClr val="dk1"/>
              </a:buClr>
              <a:buSzPts val="3500"/>
              <a:buFont typeface="Passion One"/>
              <a:buNone/>
              <a:defRPr b="1" sz="3500">
                <a:solidFill>
                  <a:schemeClr val="dk1"/>
                </a:solidFill>
                <a:latin typeface="Passion One"/>
                <a:ea typeface="Passion One"/>
                <a:cs typeface="Passion One"/>
                <a:sym typeface="Passion One"/>
              </a:defRPr>
            </a:lvl4pPr>
            <a:lvl5pPr lvl="4" rtl="0">
              <a:spcBef>
                <a:spcPts val="0"/>
              </a:spcBef>
              <a:spcAft>
                <a:spcPts val="0"/>
              </a:spcAft>
              <a:buClr>
                <a:schemeClr val="dk1"/>
              </a:buClr>
              <a:buSzPts val="3500"/>
              <a:buFont typeface="Passion One"/>
              <a:buNone/>
              <a:defRPr b="1" sz="3500">
                <a:solidFill>
                  <a:schemeClr val="dk1"/>
                </a:solidFill>
                <a:latin typeface="Passion One"/>
                <a:ea typeface="Passion One"/>
                <a:cs typeface="Passion One"/>
                <a:sym typeface="Passion One"/>
              </a:defRPr>
            </a:lvl5pPr>
            <a:lvl6pPr lvl="5" rtl="0">
              <a:spcBef>
                <a:spcPts val="0"/>
              </a:spcBef>
              <a:spcAft>
                <a:spcPts val="0"/>
              </a:spcAft>
              <a:buClr>
                <a:schemeClr val="dk1"/>
              </a:buClr>
              <a:buSzPts val="3500"/>
              <a:buFont typeface="Passion One"/>
              <a:buNone/>
              <a:defRPr b="1" sz="3500">
                <a:solidFill>
                  <a:schemeClr val="dk1"/>
                </a:solidFill>
                <a:latin typeface="Passion One"/>
                <a:ea typeface="Passion One"/>
                <a:cs typeface="Passion One"/>
                <a:sym typeface="Passion One"/>
              </a:defRPr>
            </a:lvl6pPr>
            <a:lvl7pPr lvl="6" rtl="0">
              <a:spcBef>
                <a:spcPts val="0"/>
              </a:spcBef>
              <a:spcAft>
                <a:spcPts val="0"/>
              </a:spcAft>
              <a:buClr>
                <a:schemeClr val="dk1"/>
              </a:buClr>
              <a:buSzPts val="3500"/>
              <a:buFont typeface="Passion One"/>
              <a:buNone/>
              <a:defRPr b="1" sz="3500">
                <a:solidFill>
                  <a:schemeClr val="dk1"/>
                </a:solidFill>
                <a:latin typeface="Passion One"/>
                <a:ea typeface="Passion One"/>
                <a:cs typeface="Passion One"/>
                <a:sym typeface="Passion One"/>
              </a:defRPr>
            </a:lvl7pPr>
            <a:lvl8pPr lvl="7" rtl="0">
              <a:spcBef>
                <a:spcPts val="0"/>
              </a:spcBef>
              <a:spcAft>
                <a:spcPts val="0"/>
              </a:spcAft>
              <a:buClr>
                <a:schemeClr val="dk1"/>
              </a:buClr>
              <a:buSzPts val="3500"/>
              <a:buFont typeface="Passion One"/>
              <a:buNone/>
              <a:defRPr b="1" sz="3500">
                <a:solidFill>
                  <a:schemeClr val="dk1"/>
                </a:solidFill>
                <a:latin typeface="Passion One"/>
                <a:ea typeface="Passion One"/>
                <a:cs typeface="Passion One"/>
                <a:sym typeface="Passion One"/>
              </a:defRPr>
            </a:lvl8pPr>
            <a:lvl9pPr lvl="8" rtl="0">
              <a:spcBef>
                <a:spcPts val="0"/>
              </a:spcBef>
              <a:spcAft>
                <a:spcPts val="0"/>
              </a:spcAft>
              <a:buClr>
                <a:schemeClr val="dk1"/>
              </a:buClr>
              <a:buSzPts val="3500"/>
              <a:buFont typeface="Passion One"/>
              <a:buNone/>
              <a:defRPr b="1" sz="3500">
                <a:solidFill>
                  <a:schemeClr val="dk1"/>
                </a:solidFill>
                <a:latin typeface="Passion One"/>
                <a:ea typeface="Passion One"/>
                <a:cs typeface="Passion One"/>
                <a:sym typeface="Passion One"/>
              </a:defRPr>
            </a:lvl9pPr>
          </a:lstStyle>
          <a:p/>
        </p:txBody>
      </p:sp>
      <p:sp>
        <p:nvSpPr>
          <p:cNvPr id="7" name="Google Shape;7;p1"/>
          <p:cNvSpPr txBox="1"/>
          <p:nvPr>
            <p:ph idx="1" type="body"/>
          </p:nvPr>
        </p:nvSpPr>
        <p:spPr>
          <a:xfrm>
            <a:off x="713100" y="1152475"/>
            <a:ext cx="7717800" cy="3416400"/>
          </a:xfrm>
          <a:prstGeom prst="rect">
            <a:avLst/>
          </a:prstGeom>
          <a:noFill/>
          <a:ln>
            <a:noFill/>
          </a:ln>
        </p:spPr>
        <p:txBody>
          <a:bodyPr anchorCtr="0" anchor="ctr" bIns="91425" lIns="91425" spcFirstLastPara="1" rIns="91425" wrap="square" tIns="91425">
            <a:noAutofit/>
          </a:bodyPr>
          <a:lstStyle>
            <a:lvl1pPr indent="-317500" lvl="0" marL="457200">
              <a:lnSpc>
                <a:spcPct val="115000"/>
              </a:lnSpc>
              <a:spcBef>
                <a:spcPts val="0"/>
              </a:spcBef>
              <a:spcAft>
                <a:spcPts val="0"/>
              </a:spcAft>
              <a:buClr>
                <a:schemeClr val="lt2"/>
              </a:buClr>
              <a:buSzPts val="1400"/>
              <a:buFont typeface="Baloo 2"/>
              <a:buChar char="●"/>
              <a:defRPr>
                <a:solidFill>
                  <a:schemeClr val="lt2"/>
                </a:solidFill>
                <a:latin typeface="Baloo 2"/>
                <a:ea typeface="Baloo 2"/>
                <a:cs typeface="Baloo 2"/>
                <a:sym typeface="Baloo 2"/>
              </a:defRPr>
            </a:lvl1pPr>
            <a:lvl2pPr indent="-317500" lvl="1" marL="914400">
              <a:lnSpc>
                <a:spcPct val="115000"/>
              </a:lnSpc>
              <a:spcBef>
                <a:spcPts val="1600"/>
              </a:spcBef>
              <a:spcAft>
                <a:spcPts val="0"/>
              </a:spcAft>
              <a:buClr>
                <a:schemeClr val="lt2"/>
              </a:buClr>
              <a:buSzPts val="1400"/>
              <a:buFont typeface="Baloo 2"/>
              <a:buChar char="○"/>
              <a:defRPr>
                <a:solidFill>
                  <a:schemeClr val="lt2"/>
                </a:solidFill>
                <a:latin typeface="Baloo 2"/>
                <a:ea typeface="Baloo 2"/>
                <a:cs typeface="Baloo 2"/>
                <a:sym typeface="Baloo 2"/>
              </a:defRPr>
            </a:lvl2pPr>
            <a:lvl3pPr indent="-317500" lvl="2" marL="1371600">
              <a:lnSpc>
                <a:spcPct val="115000"/>
              </a:lnSpc>
              <a:spcBef>
                <a:spcPts val="1600"/>
              </a:spcBef>
              <a:spcAft>
                <a:spcPts val="0"/>
              </a:spcAft>
              <a:buClr>
                <a:schemeClr val="lt2"/>
              </a:buClr>
              <a:buSzPts val="1400"/>
              <a:buFont typeface="Baloo 2"/>
              <a:buChar char="■"/>
              <a:defRPr>
                <a:solidFill>
                  <a:schemeClr val="lt2"/>
                </a:solidFill>
                <a:latin typeface="Baloo 2"/>
                <a:ea typeface="Baloo 2"/>
                <a:cs typeface="Baloo 2"/>
                <a:sym typeface="Baloo 2"/>
              </a:defRPr>
            </a:lvl3pPr>
            <a:lvl4pPr indent="-317500" lvl="3" marL="1828800">
              <a:lnSpc>
                <a:spcPct val="115000"/>
              </a:lnSpc>
              <a:spcBef>
                <a:spcPts val="1600"/>
              </a:spcBef>
              <a:spcAft>
                <a:spcPts val="0"/>
              </a:spcAft>
              <a:buClr>
                <a:schemeClr val="lt2"/>
              </a:buClr>
              <a:buSzPts val="1400"/>
              <a:buFont typeface="Baloo 2"/>
              <a:buChar char="●"/>
              <a:defRPr>
                <a:solidFill>
                  <a:schemeClr val="lt2"/>
                </a:solidFill>
                <a:latin typeface="Baloo 2"/>
                <a:ea typeface="Baloo 2"/>
                <a:cs typeface="Baloo 2"/>
                <a:sym typeface="Baloo 2"/>
              </a:defRPr>
            </a:lvl4pPr>
            <a:lvl5pPr indent="-317500" lvl="4" marL="2286000">
              <a:lnSpc>
                <a:spcPct val="115000"/>
              </a:lnSpc>
              <a:spcBef>
                <a:spcPts val="1600"/>
              </a:spcBef>
              <a:spcAft>
                <a:spcPts val="0"/>
              </a:spcAft>
              <a:buClr>
                <a:schemeClr val="lt2"/>
              </a:buClr>
              <a:buSzPts val="1400"/>
              <a:buFont typeface="Baloo 2"/>
              <a:buChar char="○"/>
              <a:defRPr>
                <a:solidFill>
                  <a:schemeClr val="lt2"/>
                </a:solidFill>
                <a:latin typeface="Baloo 2"/>
                <a:ea typeface="Baloo 2"/>
                <a:cs typeface="Baloo 2"/>
                <a:sym typeface="Baloo 2"/>
              </a:defRPr>
            </a:lvl5pPr>
            <a:lvl6pPr indent="-317500" lvl="5" marL="2743200">
              <a:lnSpc>
                <a:spcPct val="115000"/>
              </a:lnSpc>
              <a:spcBef>
                <a:spcPts val="1600"/>
              </a:spcBef>
              <a:spcAft>
                <a:spcPts val="0"/>
              </a:spcAft>
              <a:buClr>
                <a:schemeClr val="lt2"/>
              </a:buClr>
              <a:buSzPts val="1400"/>
              <a:buFont typeface="Baloo 2"/>
              <a:buChar char="■"/>
              <a:defRPr>
                <a:solidFill>
                  <a:schemeClr val="lt2"/>
                </a:solidFill>
                <a:latin typeface="Baloo 2"/>
                <a:ea typeface="Baloo 2"/>
                <a:cs typeface="Baloo 2"/>
                <a:sym typeface="Baloo 2"/>
              </a:defRPr>
            </a:lvl6pPr>
            <a:lvl7pPr indent="-317500" lvl="6" marL="3200400">
              <a:lnSpc>
                <a:spcPct val="115000"/>
              </a:lnSpc>
              <a:spcBef>
                <a:spcPts val="1600"/>
              </a:spcBef>
              <a:spcAft>
                <a:spcPts val="0"/>
              </a:spcAft>
              <a:buClr>
                <a:schemeClr val="lt2"/>
              </a:buClr>
              <a:buSzPts val="1400"/>
              <a:buFont typeface="Baloo 2"/>
              <a:buChar char="●"/>
              <a:defRPr>
                <a:solidFill>
                  <a:schemeClr val="lt2"/>
                </a:solidFill>
                <a:latin typeface="Baloo 2"/>
                <a:ea typeface="Baloo 2"/>
                <a:cs typeface="Baloo 2"/>
                <a:sym typeface="Baloo 2"/>
              </a:defRPr>
            </a:lvl7pPr>
            <a:lvl8pPr indent="-317500" lvl="7" marL="3657600">
              <a:lnSpc>
                <a:spcPct val="115000"/>
              </a:lnSpc>
              <a:spcBef>
                <a:spcPts val="1600"/>
              </a:spcBef>
              <a:spcAft>
                <a:spcPts val="0"/>
              </a:spcAft>
              <a:buClr>
                <a:schemeClr val="lt2"/>
              </a:buClr>
              <a:buSzPts val="1400"/>
              <a:buFont typeface="Baloo 2"/>
              <a:buChar char="○"/>
              <a:defRPr>
                <a:solidFill>
                  <a:schemeClr val="lt2"/>
                </a:solidFill>
                <a:latin typeface="Baloo 2"/>
                <a:ea typeface="Baloo 2"/>
                <a:cs typeface="Baloo 2"/>
                <a:sym typeface="Baloo 2"/>
              </a:defRPr>
            </a:lvl8pPr>
            <a:lvl9pPr indent="-317500" lvl="8" marL="4114800">
              <a:lnSpc>
                <a:spcPct val="115000"/>
              </a:lnSpc>
              <a:spcBef>
                <a:spcPts val="1600"/>
              </a:spcBef>
              <a:spcAft>
                <a:spcPts val="1600"/>
              </a:spcAft>
              <a:buClr>
                <a:schemeClr val="lt2"/>
              </a:buClr>
              <a:buSzPts val="1400"/>
              <a:buFont typeface="Baloo 2"/>
              <a:buChar char="■"/>
              <a:defRPr>
                <a:solidFill>
                  <a:schemeClr val="lt2"/>
                </a:solidFill>
                <a:latin typeface="Baloo 2"/>
                <a:ea typeface="Baloo 2"/>
                <a:cs typeface="Baloo 2"/>
                <a:sym typeface="Baloo 2"/>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340">
          <p15:clr>
            <a:srgbClr val="EA4335"/>
          </p15:clr>
        </p15:guide>
        <p15:guide id="2" pos="449">
          <p15:clr>
            <a:srgbClr val="EA4335"/>
          </p15:clr>
        </p15:guide>
        <p15:guide id="3" orient="horz" pos="2900">
          <p15:clr>
            <a:srgbClr val="EA4335"/>
          </p15:clr>
        </p15:guide>
        <p15:guide id="4" pos="5311">
          <p15:clr>
            <a:srgbClr val="EA4335"/>
          </p15:clr>
        </p15:guide>
        <p15:guide id="5" pos="2880">
          <p15:clr>
            <a:srgbClr val="EA4335"/>
          </p15:clr>
        </p15:guide>
        <p15:guide id="6" orient="horz" pos="162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051" name="Shape 3051"/>
        <p:cNvGrpSpPr/>
        <p:nvPr/>
      </p:nvGrpSpPr>
      <p:grpSpPr>
        <a:xfrm>
          <a:off x="0" y="0"/>
          <a:ext cx="0" cy="0"/>
          <a:chOff x="0" y="0"/>
          <a:chExt cx="0" cy="0"/>
        </a:xfrm>
      </p:grpSpPr>
      <p:sp>
        <p:nvSpPr>
          <p:cNvPr id="3052" name="Google Shape;3052;p38"/>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3053" name="Google Shape;3053;p38"/>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4" r:id="rId1"/>
    <p:sldLayoutId id="2147483685"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xml"/><Relationship Id="rId3" Type="http://schemas.openxmlformats.org/officeDocument/2006/relationships/image" Target="../media/image10.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slide" Target="/ppt/slides/slide39.xml"/><Relationship Id="rId7" Type="http://schemas.openxmlformats.org/officeDocument/2006/relationships/hyperlink" Target="https://slidesgo.com/slidesgo-school/powerpoint-tutorials/how-to-download-the-fonts-for-our-powerpoint-templates?utm_source=slidesgo_template&amp;utm_medium=referral-link&amp;utm_campaign=sg_credits&amp;utm_content=slidesgo-school" TargetMode="External"/><Relationship Id="rId8" Type="http://schemas.openxmlformats.org/officeDocument/2006/relationships/slide" Target="/ppt/slides/slide36.xml"/><Relationship Id="rId11" Type="http://schemas.openxmlformats.org/officeDocument/2006/relationships/slide" Target="/ppt/slides/slide39.xml"/><Relationship Id="rId10" Type="http://schemas.openxmlformats.org/officeDocument/2006/relationships/slide" Target="/ppt/slides/slide37.xml"/><Relationship Id="rId13" Type="http://schemas.openxmlformats.org/officeDocument/2006/relationships/slide" Target="/ppt/slides/slide40.xml"/><Relationship Id="rId12" Type="http://schemas.openxmlformats.org/officeDocument/2006/relationships/slide" Target="/ppt/slides/slide39.xml"/><Relationship Id="rId15" Type="http://schemas.openxmlformats.org/officeDocument/2006/relationships/slide" Target="/ppt/slides/slide41.xml"/><Relationship Id="rId14" Type="http://schemas.openxmlformats.org/officeDocument/2006/relationships/hyperlink" Target="https://storyset.com/?utm_source=slidesgo_template&amp;utm_medium=referral-link&amp;utm_campaign=slidesgo_contents_of_this_template&amp;utm_term=storyset&amp;utm_content=storyset" TargetMode="External"/><Relationship Id="rId17" Type="http://schemas.openxmlformats.org/officeDocument/2006/relationships/slide" Target="/ppt/slides/slide47.xml"/><Relationship Id="rId16" Type="http://schemas.openxmlformats.org/officeDocument/2006/relationships/slide" Target="/ppt/slides/slide4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8.xml"/><Relationship Id="rId3" Type="http://schemas.openxmlformats.org/officeDocument/2006/relationships/image" Target="../media/image14.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0.xml"/><Relationship Id="rId3" Type="http://schemas.openxmlformats.org/officeDocument/2006/relationships/image" Target="../media/image12.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1.xml"/><Relationship Id="rId3" Type="http://schemas.openxmlformats.org/officeDocument/2006/relationships/image" Target="../media/image5.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2.xml"/><Relationship Id="rId3" Type="http://schemas.openxmlformats.org/officeDocument/2006/relationships/image" Target="../media/image4.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3.xml"/><Relationship Id="rId3" Type="http://schemas.openxmlformats.org/officeDocument/2006/relationships/image" Target="../media/image8.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4.xml"/><Relationship Id="rId3" Type="http://schemas.openxmlformats.org/officeDocument/2006/relationships/image" Target="../media/image13.jpg"/><Relationship Id="rId4" Type="http://schemas.openxmlformats.org/officeDocument/2006/relationships/image" Target="../media/image11.jp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20" Type="http://schemas.openxmlformats.org/officeDocument/2006/relationships/hyperlink" Target="https://www.freepik.com/free-vector/people-autumn-park_9385017.htm#page=1&amp;position=21&amp;from_view=user/?utm_source=slidesgo_template&amp;utm_medium=referral-link&amp;utm_campaign=s%20g_resources&amp;utm_content=freepik" TargetMode="External"/><Relationship Id="rId21" Type="http://schemas.openxmlformats.org/officeDocument/2006/relationships/hyperlink" Target="https://www.freepik.com/free-vector/people-autumn-park_5524713.htm#page=1&amp;position=17&amp;from_view=user/?utm_source=slidesgo_template&amp;utm_medium=referral-link&amp;utm_campaign=s%20g_resources&amp;utm_content=freepik" TargetMode="External"/><Relationship Id="rId1" Type="http://schemas.openxmlformats.org/officeDocument/2006/relationships/slideLayout" Target="../slideLayouts/slideLayout20.xml"/><Relationship Id="rId2" Type="http://schemas.openxmlformats.org/officeDocument/2006/relationships/notesSlide" Target="../notesSlides/notesSlide37.xml"/><Relationship Id="rId3" Type="http://schemas.openxmlformats.org/officeDocument/2006/relationships/hyperlink" Target="https://www.freepik.com/free-photo/kid-playing-outdoorns-park_21248966.htm/?utm_source=slidesgo_template&amp;utm_medium=referral-link&amp;utm_campaign=s%20g_resources&amp;utm_content=freepik" TargetMode="External"/><Relationship Id="rId4" Type="http://schemas.openxmlformats.org/officeDocument/2006/relationships/hyperlink" Target="https://www.freepik.com/free-photo/kid-playing-outdoorns-park_21248948.htm/?utm_source=slidesgo_template&amp;utm_medium=referral-link&amp;utm_campaign=s%20g_resources&amp;utm_content=freepik" TargetMode="External"/><Relationship Id="rId9" Type="http://schemas.openxmlformats.org/officeDocument/2006/relationships/hyperlink" Target="https://www.freepik.com/free-vector/people-autumn-park-illustration_9082489.htm#page=1&amp;position=11&amp;from_view=user/?utm_source=slidesgo_template&amp;utm_medium=referral-link&amp;utm_campaign=s%20g_resources&amp;utm_content=freepik" TargetMode="External"/><Relationship Id="rId5" Type="http://schemas.openxmlformats.org/officeDocument/2006/relationships/hyperlink" Target="https://www.freepik.com/free-photo/full-shot-happy-family-flying-kite-nature_15266377.htm#page=1&amp;position=7&amp;from_view=user/?utm_source=slidesgo_template&amp;utm_medium=referral-link&amp;utm_campaign=s%20g_resources&amp;utm_content=freepik" TargetMode="External"/><Relationship Id="rId6" Type="http://schemas.openxmlformats.org/officeDocument/2006/relationships/hyperlink" Target="https://www.freepik.com/free-photo/kid-having-fun-with-bike-outdoors_12060146.htm#page=1&amp;position=15&amp;from_view=user/?utm_source=slidesgo_template&amp;utm_medium=referral-link&amp;utm_campaign=s%20g_resources&amp;utm_content=freepik" TargetMode="External"/><Relationship Id="rId7" Type="http://schemas.openxmlformats.org/officeDocument/2006/relationships/hyperlink" Target="https://www.freepik.com/free-photo/positive-aged-math-teacher-leaning-desk_4931193.htm/?utm_source=slidesgo_template&amp;utm_medium=referral-link&amp;utm_campaign=s%20g_resources&amp;utm_content=freepik" TargetMode="External"/><Relationship Id="rId8" Type="http://schemas.openxmlformats.org/officeDocument/2006/relationships/hyperlink" Target="https://www.freepik.com/free-photo/african-woman-teaching-children-class_13106488.htm/?utm_source=slidesgo_template&amp;utm_medium=referral-link&amp;utm_campaign=s%20g_resources&amp;utm_content=freepik" TargetMode="External"/><Relationship Id="rId11" Type="http://schemas.openxmlformats.org/officeDocument/2006/relationships/hyperlink" Target="https://www.freepik.com/free-vector/people-having-fun-autumn-time_17762911.htm#page=1&amp;position=9&amp;from_view=user/?utm_source=slidesgo_template&amp;utm_medium=referral-link&amp;utm_campaign=s%20g_resources&amp;utm_content=freepik" TargetMode="External"/><Relationship Id="rId10" Type="http://schemas.openxmlformats.org/officeDocument/2006/relationships/hyperlink" Target="https://www.freepik.com/free-vector/flat-illustration-autumn-children-playing-outside_17761884.htm#page=1&amp;position=33&amp;from_view=user/?utm_source=slidesgo_template&amp;utm_medium=referral-link&amp;utm_campaign=s%20g_resources&amp;utm_content=freepik" TargetMode="External"/><Relationship Id="rId13" Type="http://schemas.openxmlformats.org/officeDocument/2006/relationships/hyperlink" Target="https://www.freepik.com/free-vector/people-having-fun-autumn-time_17762906.htm#page=1&amp;position=19&amp;from_view=user/?utm_source=slidesgo_template&amp;utm_medium=referral-link&amp;utm_campaign=s%20g_resources&amp;utm_content=freepik" TargetMode="External"/><Relationship Id="rId12" Type="http://schemas.openxmlformats.org/officeDocument/2006/relationships/hyperlink" Target="https://www.freepik.com/free-vector/people-having-fun-autumn-time_17762913.htm#page=1&amp;position=13&amp;from_view=user/?utm_source=slidesgo_template&amp;utm_medium=referral-link&amp;utm_campaign=s%20g_resources&amp;utm_content=freepik" TargetMode="External"/><Relationship Id="rId15" Type="http://schemas.openxmlformats.org/officeDocument/2006/relationships/hyperlink" Target="https://www.freepik.com/free-vector/people-having-fun-autumn-time_17762917.htm#page=1&amp;position=25&amp;from_view=user/?utm_source=slidesgo_template&amp;utm_medium=referral-link&amp;utm_campaign=s%20g_resources&amp;utm_content=freepik" TargetMode="External"/><Relationship Id="rId14" Type="http://schemas.openxmlformats.org/officeDocument/2006/relationships/hyperlink" Target="https://www.freepik.com/free-vector/people-having-fun-autumn-time_17762916.htm#page=1&amp;position=23&amp;from_view=user/?utm_source=slidesgo_template&amp;utm_medium=referral-link&amp;utm_campaign=s%20g_resources&amp;utm_content=freepik" TargetMode="External"/><Relationship Id="rId17" Type="http://schemas.openxmlformats.org/officeDocument/2006/relationships/hyperlink" Target="https://www.freepik.com/free-vector/people-having-fun-autumn-time_17762900.htm#page=1&amp;position=29&amp;from_view=user/?utm_source=slidesgo_template&amp;utm_medium=referral-link&amp;utm_campaign=s%20g_resources&amp;utm_content=freepik" TargetMode="External"/><Relationship Id="rId16" Type="http://schemas.openxmlformats.org/officeDocument/2006/relationships/hyperlink" Target="https://www.freepik.com/free-vector/people-having-fun-autumn-time_17762903.htm#page=1&amp;position=27&amp;from_view=user/?utm_source=slidesgo_template&amp;utm_medium=referral-link&amp;utm_campaign=s%20g_resources&amp;utm_content=freepik" TargetMode="External"/><Relationship Id="rId19" Type="http://schemas.openxmlformats.org/officeDocument/2006/relationships/hyperlink" Target="https://www.freepik.com/free-vector/people-having-fun-autumn-time_17762899.htm#page=1&amp;position=35&amp;from_view=user/?utm_source=slidesgo_template&amp;utm_medium=referral-link&amp;utm_campaign=s%20g_resources&amp;utm_content=freepik" TargetMode="External"/><Relationship Id="rId18" Type="http://schemas.openxmlformats.org/officeDocument/2006/relationships/hyperlink" Target="https://www.freepik.com/free-vector/people-having-fun-autumn-time_17762897.htm#page=1&amp;position=31&amp;from_view=user/?utm_source=slidesgo_template&amp;utm_medium=referral-link&amp;utm_campaign=s%20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38.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39.xml"/><Relationship Id="rId3" Type="http://schemas.openxmlformats.org/officeDocument/2006/relationships/hyperlink" Target="https://fonts.google.com/specimen/Passion+One" TargetMode="External"/><Relationship Id="rId4" Type="http://schemas.openxmlformats.org/officeDocument/2006/relationships/hyperlink" Target="https://fonts.google.com/specimen/Baloo+2"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0.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9.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3.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7.gif"/><Relationship Id="rId14" Type="http://schemas.openxmlformats.org/officeDocument/2006/relationships/image" Target="../media/image2.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6.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1.xml"/><Relationship Id="rId3" Type="http://schemas.openxmlformats.org/officeDocument/2006/relationships/hyperlink" Target="https://bit.ly/2ZjL1pd"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7.xml"/><Relationship Id="rId3" Type="http://schemas.openxmlformats.org/officeDocument/2006/relationships/hyperlink" Target="https://chrome.google.com/webstore/detail/flaticon-for-gsuit-gslide/haekgjfnhhdkgfgmldhfokhmfkgmciba" TargetMode="Externa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xml"/><Relationship Id="rId3" Type="http://schemas.openxmlformats.org/officeDocument/2006/relationships/image" Target="../media/image16.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61.xml"/><Relationship Id="rId3" Type="http://schemas.openxmlformats.org/officeDocument/2006/relationships/hyperlink" Target="http://bit.ly/2PfT4lq" TargetMode="External"/><Relationship Id="rId4" Type="http://schemas.openxmlformats.org/officeDocument/2006/relationships/image" Target="../media/image15.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xml"/><Relationship Id="rId3" Type="http://schemas.openxmlformats.org/officeDocument/2006/relationships/hyperlink" Target="https://docs.google.com/spreadsheets/d/1AYcD81gnxpO_qWB468DoRXZVibEjWTokOm6qFpcMTIo/copy#gid=0" TargetMode="External"/><Relationship Id="rId4" Type="http://schemas.openxmlformats.org/officeDocument/2006/relationships/image" Target="../media/image1.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60" name="Shape 3060"/>
        <p:cNvGrpSpPr/>
        <p:nvPr/>
      </p:nvGrpSpPr>
      <p:grpSpPr>
        <a:xfrm>
          <a:off x="0" y="0"/>
          <a:ext cx="0" cy="0"/>
          <a:chOff x="0" y="0"/>
          <a:chExt cx="0" cy="0"/>
        </a:xfrm>
      </p:grpSpPr>
      <p:grpSp>
        <p:nvGrpSpPr>
          <p:cNvPr id="3061" name="Google Shape;3061;p41"/>
          <p:cNvGrpSpPr/>
          <p:nvPr/>
        </p:nvGrpSpPr>
        <p:grpSpPr>
          <a:xfrm>
            <a:off x="6192591" y="2414556"/>
            <a:ext cx="1680770" cy="2612870"/>
            <a:chOff x="2730075" y="3025850"/>
            <a:chExt cx="1081925" cy="1681925"/>
          </a:xfrm>
        </p:grpSpPr>
        <p:sp>
          <p:nvSpPr>
            <p:cNvPr id="3062" name="Google Shape;3062;p41"/>
            <p:cNvSpPr/>
            <p:nvPr/>
          </p:nvSpPr>
          <p:spPr>
            <a:xfrm>
              <a:off x="3251050" y="3446100"/>
              <a:ext cx="200325" cy="190550"/>
            </a:xfrm>
            <a:custGeom>
              <a:rect b="b" l="l" r="r" t="t"/>
              <a:pathLst>
                <a:path extrusionOk="0" h="7622" w="8013">
                  <a:moveTo>
                    <a:pt x="6711" y="0"/>
                  </a:moveTo>
                  <a:cubicBezTo>
                    <a:pt x="6711" y="0"/>
                    <a:pt x="6095" y="799"/>
                    <a:pt x="4497" y="1872"/>
                  </a:cubicBezTo>
                  <a:cubicBezTo>
                    <a:pt x="2899" y="2945"/>
                    <a:pt x="2466" y="3059"/>
                    <a:pt x="1964" y="3424"/>
                  </a:cubicBezTo>
                  <a:cubicBezTo>
                    <a:pt x="1439" y="3789"/>
                    <a:pt x="822" y="4702"/>
                    <a:pt x="663" y="5022"/>
                  </a:cubicBezTo>
                  <a:cubicBezTo>
                    <a:pt x="297" y="5775"/>
                    <a:pt x="1" y="6277"/>
                    <a:pt x="160" y="6528"/>
                  </a:cubicBezTo>
                  <a:cubicBezTo>
                    <a:pt x="160" y="6528"/>
                    <a:pt x="160" y="6551"/>
                    <a:pt x="183" y="6574"/>
                  </a:cubicBezTo>
                  <a:cubicBezTo>
                    <a:pt x="230" y="6621"/>
                    <a:pt x="281" y="6641"/>
                    <a:pt x="336" y="6641"/>
                  </a:cubicBezTo>
                  <a:cubicBezTo>
                    <a:pt x="602" y="6641"/>
                    <a:pt x="949" y="6146"/>
                    <a:pt x="1233" y="5729"/>
                  </a:cubicBezTo>
                  <a:lnTo>
                    <a:pt x="1233" y="5729"/>
                  </a:lnTo>
                  <a:cubicBezTo>
                    <a:pt x="1210" y="5798"/>
                    <a:pt x="731" y="6962"/>
                    <a:pt x="708" y="7282"/>
                  </a:cubicBezTo>
                  <a:cubicBezTo>
                    <a:pt x="696" y="7465"/>
                    <a:pt x="821" y="7583"/>
                    <a:pt x="971" y="7583"/>
                  </a:cubicBezTo>
                  <a:cubicBezTo>
                    <a:pt x="1102" y="7583"/>
                    <a:pt x="1252" y="7494"/>
                    <a:pt x="1347" y="7282"/>
                  </a:cubicBezTo>
                  <a:cubicBezTo>
                    <a:pt x="1576" y="6802"/>
                    <a:pt x="1735" y="6391"/>
                    <a:pt x="1986" y="6026"/>
                  </a:cubicBezTo>
                  <a:lnTo>
                    <a:pt x="1986" y="6026"/>
                  </a:lnTo>
                  <a:cubicBezTo>
                    <a:pt x="1986" y="6026"/>
                    <a:pt x="1713" y="6962"/>
                    <a:pt x="1667" y="7213"/>
                  </a:cubicBezTo>
                  <a:cubicBezTo>
                    <a:pt x="1638" y="7459"/>
                    <a:pt x="1774" y="7622"/>
                    <a:pt x="1935" y="7622"/>
                  </a:cubicBezTo>
                  <a:cubicBezTo>
                    <a:pt x="2029" y="7622"/>
                    <a:pt x="2131" y="7567"/>
                    <a:pt x="2215" y="7441"/>
                  </a:cubicBezTo>
                  <a:cubicBezTo>
                    <a:pt x="2489" y="7053"/>
                    <a:pt x="2534" y="6346"/>
                    <a:pt x="2694" y="6003"/>
                  </a:cubicBezTo>
                  <a:lnTo>
                    <a:pt x="2694" y="6003"/>
                  </a:lnTo>
                  <a:cubicBezTo>
                    <a:pt x="2694" y="6003"/>
                    <a:pt x="2648" y="6848"/>
                    <a:pt x="2808" y="7122"/>
                  </a:cubicBezTo>
                  <a:cubicBezTo>
                    <a:pt x="2870" y="7237"/>
                    <a:pt x="2946" y="7297"/>
                    <a:pt x="3018" y="7297"/>
                  </a:cubicBezTo>
                  <a:cubicBezTo>
                    <a:pt x="3132" y="7297"/>
                    <a:pt x="3237" y="7147"/>
                    <a:pt x="3265" y="6825"/>
                  </a:cubicBezTo>
                  <a:cubicBezTo>
                    <a:pt x="3333" y="6300"/>
                    <a:pt x="3265" y="5775"/>
                    <a:pt x="3470" y="5387"/>
                  </a:cubicBezTo>
                  <a:cubicBezTo>
                    <a:pt x="3470" y="5387"/>
                    <a:pt x="3972" y="5067"/>
                    <a:pt x="4086" y="4816"/>
                  </a:cubicBezTo>
                  <a:cubicBezTo>
                    <a:pt x="4223" y="4565"/>
                    <a:pt x="4292" y="4223"/>
                    <a:pt x="4589" y="3926"/>
                  </a:cubicBezTo>
                  <a:cubicBezTo>
                    <a:pt x="5182" y="3356"/>
                    <a:pt x="7989" y="2009"/>
                    <a:pt x="7989" y="2009"/>
                  </a:cubicBezTo>
                  <a:cubicBezTo>
                    <a:pt x="7989" y="2009"/>
                    <a:pt x="8012" y="1803"/>
                    <a:pt x="7921" y="1507"/>
                  </a:cubicBezTo>
                  <a:cubicBezTo>
                    <a:pt x="7898" y="1461"/>
                    <a:pt x="7898" y="1415"/>
                    <a:pt x="7875" y="1370"/>
                  </a:cubicBezTo>
                  <a:cubicBezTo>
                    <a:pt x="7716" y="1005"/>
                    <a:pt x="7396" y="502"/>
                    <a:pt x="6711" y="0"/>
                  </a:cubicBezTo>
                  <a:close/>
                </a:path>
              </a:pathLst>
            </a:custGeom>
            <a:solidFill>
              <a:srgbClr val="FFA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41"/>
            <p:cNvSpPr/>
            <p:nvPr/>
          </p:nvSpPr>
          <p:spPr>
            <a:xfrm>
              <a:off x="3332075" y="3419850"/>
              <a:ext cx="140400" cy="160375"/>
            </a:xfrm>
            <a:custGeom>
              <a:rect b="b" l="l" r="r" t="t"/>
              <a:pathLst>
                <a:path extrusionOk="0" h="6415" w="5616">
                  <a:moveTo>
                    <a:pt x="3630" y="0"/>
                  </a:moveTo>
                  <a:lnTo>
                    <a:pt x="1" y="3287"/>
                  </a:lnTo>
                  <a:lnTo>
                    <a:pt x="1781" y="6414"/>
                  </a:lnTo>
                  <a:lnTo>
                    <a:pt x="5616" y="3378"/>
                  </a:lnTo>
                  <a:lnTo>
                    <a:pt x="363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41"/>
            <p:cNvSpPr/>
            <p:nvPr/>
          </p:nvSpPr>
          <p:spPr>
            <a:xfrm>
              <a:off x="2821925" y="4568525"/>
              <a:ext cx="990075" cy="139250"/>
            </a:xfrm>
            <a:custGeom>
              <a:rect b="b" l="l" r="r" t="t"/>
              <a:pathLst>
                <a:path extrusionOk="0" h="5570" w="39603">
                  <a:moveTo>
                    <a:pt x="19791" y="1"/>
                  </a:moveTo>
                  <a:cubicBezTo>
                    <a:pt x="8857" y="1"/>
                    <a:pt x="1" y="1256"/>
                    <a:pt x="1" y="2785"/>
                  </a:cubicBezTo>
                  <a:cubicBezTo>
                    <a:pt x="1" y="4315"/>
                    <a:pt x="8857" y="5570"/>
                    <a:pt x="19791" y="5570"/>
                  </a:cubicBezTo>
                  <a:cubicBezTo>
                    <a:pt x="30747" y="5570"/>
                    <a:pt x="39603" y="4315"/>
                    <a:pt x="39603" y="2785"/>
                  </a:cubicBezTo>
                  <a:cubicBezTo>
                    <a:pt x="39603" y="1256"/>
                    <a:pt x="30747" y="1"/>
                    <a:pt x="19791" y="1"/>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41"/>
            <p:cNvSpPr/>
            <p:nvPr/>
          </p:nvSpPr>
          <p:spPr>
            <a:xfrm>
              <a:off x="3365425" y="4219300"/>
              <a:ext cx="124175" cy="240075"/>
            </a:xfrm>
            <a:custGeom>
              <a:rect b="b" l="l" r="r" t="t"/>
              <a:pathLst>
                <a:path extrusionOk="0" h="9603" w="4967">
                  <a:moveTo>
                    <a:pt x="3643" y="0"/>
                  </a:moveTo>
                  <a:cubicBezTo>
                    <a:pt x="2661" y="343"/>
                    <a:pt x="1748" y="799"/>
                    <a:pt x="790" y="1256"/>
                  </a:cubicBezTo>
                  <a:cubicBezTo>
                    <a:pt x="1041" y="1735"/>
                    <a:pt x="1269" y="2192"/>
                    <a:pt x="1497" y="2671"/>
                  </a:cubicBezTo>
                  <a:cubicBezTo>
                    <a:pt x="1634" y="2922"/>
                    <a:pt x="1771" y="3173"/>
                    <a:pt x="1748" y="3447"/>
                  </a:cubicBezTo>
                  <a:cubicBezTo>
                    <a:pt x="1748" y="3653"/>
                    <a:pt x="1657" y="3858"/>
                    <a:pt x="1566" y="4063"/>
                  </a:cubicBezTo>
                  <a:cubicBezTo>
                    <a:pt x="949" y="5524"/>
                    <a:pt x="447" y="7031"/>
                    <a:pt x="105" y="8583"/>
                  </a:cubicBezTo>
                  <a:cubicBezTo>
                    <a:pt x="1" y="9102"/>
                    <a:pt x="143" y="9602"/>
                    <a:pt x="685" y="9602"/>
                  </a:cubicBezTo>
                  <a:cubicBezTo>
                    <a:pt x="739" y="9602"/>
                    <a:pt x="796" y="9597"/>
                    <a:pt x="858" y="9587"/>
                  </a:cubicBezTo>
                  <a:cubicBezTo>
                    <a:pt x="1155" y="9564"/>
                    <a:pt x="1383" y="9382"/>
                    <a:pt x="1611" y="9199"/>
                  </a:cubicBezTo>
                  <a:cubicBezTo>
                    <a:pt x="2958" y="8058"/>
                    <a:pt x="3757" y="6414"/>
                    <a:pt x="4533" y="4839"/>
                  </a:cubicBezTo>
                  <a:cubicBezTo>
                    <a:pt x="4761" y="4406"/>
                    <a:pt x="4967" y="3926"/>
                    <a:pt x="4944" y="3447"/>
                  </a:cubicBezTo>
                  <a:cubicBezTo>
                    <a:pt x="4921" y="3150"/>
                    <a:pt x="4807" y="2854"/>
                    <a:pt x="4693" y="2557"/>
                  </a:cubicBezTo>
                  <a:cubicBezTo>
                    <a:pt x="4350" y="1712"/>
                    <a:pt x="3985" y="845"/>
                    <a:pt x="36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41"/>
            <p:cNvSpPr/>
            <p:nvPr/>
          </p:nvSpPr>
          <p:spPr>
            <a:xfrm>
              <a:off x="3266450" y="3619000"/>
              <a:ext cx="386925" cy="673750"/>
            </a:xfrm>
            <a:custGeom>
              <a:rect b="b" l="l" r="r" t="t"/>
              <a:pathLst>
                <a:path extrusionOk="0" h="26950" w="15477">
                  <a:moveTo>
                    <a:pt x="15138" y="0"/>
                  </a:moveTo>
                  <a:cubicBezTo>
                    <a:pt x="15137" y="0"/>
                    <a:pt x="15135" y="0"/>
                    <a:pt x="15134" y="0"/>
                  </a:cubicBezTo>
                  <a:cubicBezTo>
                    <a:pt x="13034" y="251"/>
                    <a:pt x="10934" y="502"/>
                    <a:pt x="8834" y="731"/>
                  </a:cubicBezTo>
                  <a:cubicBezTo>
                    <a:pt x="8743" y="754"/>
                    <a:pt x="8629" y="754"/>
                    <a:pt x="8538" y="799"/>
                  </a:cubicBezTo>
                  <a:cubicBezTo>
                    <a:pt x="8401" y="868"/>
                    <a:pt x="8309" y="982"/>
                    <a:pt x="8218" y="1073"/>
                  </a:cubicBezTo>
                  <a:cubicBezTo>
                    <a:pt x="6963" y="2557"/>
                    <a:pt x="5753" y="4086"/>
                    <a:pt x="4475" y="5524"/>
                  </a:cubicBezTo>
                  <a:cubicBezTo>
                    <a:pt x="3219" y="6962"/>
                    <a:pt x="1964" y="8400"/>
                    <a:pt x="982" y="10043"/>
                  </a:cubicBezTo>
                  <a:cubicBezTo>
                    <a:pt x="731" y="10454"/>
                    <a:pt x="503" y="10911"/>
                    <a:pt x="366" y="11367"/>
                  </a:cubicBezTo>
                  <a:cubicBezTo>
                    <a:pt x="1" y="12554"/>
                    <a:pt x="389" y="13581"/>
                    <a:pt x="686" y="14700"/>
                  </a:cubicBezTo>
                  <a:cubicBezTo>
                    <a:pt x="1028" y="16069"/>
                    <a:pt x="1485" y="17416"/>
                    <a:pt x="1918" y="18763"/>
                  </a:cubicBezTo>
                  <a:cubicBezTo>
                    <a:pt x="2786" y="21433"/>
                    <a:pt x="3676" y="24127"/>
                    <a:pt x="4771" y="26729"/>
                  </a:cubicBezTo>
                  <a:cubicBezTo>
                    <a:pt x="4771" y="26774"/>
                    <a:pt x="4794" y="26820"/>
                    <a:pt x="4840" y="26843"/>
                  </a:cubicBezTo>
                  <a:cubicBezTo>
                    <a:pt x="4863" y="26866"/>
                    <a:pt x="4886" y="26866"/>
                    <a:pt x="4931" y="26888"/>
                  </a:cubicBezTo>
                  <a:cubicBezTo>
                    <a:pt x="5101" y="26931"/>
                    <a:pt x="5273" y="26949"/>
                    <a:pt x="5446" y="26949"/>
                  </a:cubicBezTo>
                  <a:cubicBezTo>
                    <a:pt x="5921" y="26949"/>
                    <a:pt x="6403" y="26811"/>
                    <a:pt x="6871" y="26660"/>
                  </a:cubicBezTo>
                  <a:cubicBezTo>
                    <a:pt x="7145" y="26569"/>
                    <a:pt x="7419" y="26478"/>
                    <a:pt x="7670" y="26341"/>
                  </a:cubicBezTo>
                  <a:cubicBezTo>
                    <a:pt x="8013" y="26158"/>
                    <a:pt x="8286" y="25884"/>
                    <a:pt x="8515" y="25565"/>
                  </a:cubicBezTo>
                  <a:cubicBezTo>
                    <a:pt x="8560" y="25473"/>
                    <a:pt x="8629" y="25382"/>
                    <a:pt x="8629" y="25268"/>
                  </a:cubicBezTo>
                  <a:cubicBezTo>
                    <a:pt x="8652" y="25154"/>
                    <a:pt x="8629" y="25062"/>
                    <a:pt x="8606" y="24948"/>
                  </a:cubicBezTo>
                  <a:cubicBezTo>
                    <a:pt x="7876" y="21410"/>
                    <a:pt x="7145" y="17872"/>
                    <a:pt x="6506" y="14312"/>
                  </a:cubicBezTo>
                  <a:cubicBezTo>
                    <a:pt x="6483" y="14198"/>
                    <a:pt x="6460" y="14084"/>
                    <a:pt x="6438" y="13969"/>
                  </a:cubicBezTo>
                  <a:cubicBezTo>
                    <a:pt x="6392" y="13741"/>
                    <a:pt x="6369" y="13536"/>
                    <a:pt x="6438" y="13330"/>
                  </a:cubicBezTo>
                  <a:cubicBezTo>
                    <a:pt x="6506" y="13125"/>
                    <a:pt x="6666" y="12965"/>
                    <a:pt x="6826" y="12805"/>
                  </a:cubicBezTo>
                  <a:cubicBezTo>
                    <a:pt x="8903" y="10888"/>
                    <a:pt x="10843" y="8993"/>
                    <a:pt x="12715" y="6871"/>
                  </a:cubicBezTo>
                  <a:cubicBezTo>
                    <a:pt x="13582" y="5889"/>
                    <a:pt x="14609" y="4816"/>
                    <a:pt x="15111" y="3584"/>
                  </a:cubicBezTo>
                  <a:cubicBezTo>
                    <a:pt x="15362" y="2990"/>
                    <a:pt x="15476" y="2328"/>
                    <a:pt x="15476" y="1689"/>
                  </a:cubicBezTo>
                  <a:cubicBezTo>
                    <a:pt x="15476" y="1531"/>
                    <a:pt x="15319" y="0"/>
                    <a:pt x="151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41"/>
            <p:cNvSpPr/>
            <p:nvPr/>
          </p:nvSpPr>
          <p:spPr>
            <a:xfrm>
              <a:off x="3518375" y="4335950"/>
              <a:ext cx="137275" cy="266075"/>
            </a:xfrm>
            <a:custGeom>
              <a:rect b="b" l="l" r="r" t="t"/>
              <a:pathLst>
                <a:path extrusionOk="0" h="10643" w="5491">
                  <a:moveTo>
                    <a:pt x="3748" y="0"/>
                  </a:moveTo>
                  <a:cubicBezTo>
                    <a:pt x="3438" y="0"/>
                    <a:pt x="3129" y="5"/>
                    <a:pt x="2820" y="14"/>
                  </a:cubicBezTo>
                  <a:cubicBezTo>
                    <a:pt x="2432" y="1657"/>
                    <a:pt x="2250" y="3552"/>
                    <a:pt x="1588" y="5081"/>
                  </a:cubicBezTo>
                  <a:cubicBezTo>
                    <a:pt x="949" y="6542"/>
                    <a:pt x="469" y="8071"/>
                    <a:pt x="104" y="9623"/>
                  </a:cubicBezTo>
                  <a:cubicBezTo>
                    <a:pt x="0" y="10142"/>
                    <a:pt x="142" y="10643"/>
                    <a:pt x="684" y="10643"/>
                  </a:cubicBezTo>
                  <a:cubicBezTo>
                    <a:pt x="738" y="10643"/>
                    <a:pt x="796" y="10638"/>
                    <a:pt x="857" y="10627"/>
                  </a:cubicBezTo>
                  <a:cubicBezTo>
                    <a:pt x="1154" y="10582"/>
                    <a:pt x="1405" y="10422"/>
                    <a:pt x="1610" y="10217"/>
                  </a:cubicBezTo>
                  <a:cubicBezTo>
                    <a:pt x="2660" y="9349"/>
                    <a:pt x="3391" y="8162"/>
                    <a:pt x="4007" y="6953"/>
                  </a:cubicBezTo>
                  <a:cubicBezTo>
                    <a:pt x="4258" y="6450"/>
                    <a:pt x="4692" y="5925"/>
                    <a:pt x="4874" y="5400"/>
                  </a:cubicBezTo>
                  <a:cubicBezTo>
                    <a:pt x="5103" y="4830"/>
                    <a:pt x="4966" y="4168"/>
                    <a:pt x="4989" y="3552"/>
                  </a:cubicBezTo>
                  <a:cubicBezTo>
                    <a:pt x="5011" y="2387"/>
                    <a:pt x="5491" y="1223"/>
                    <a:pt x="5354" y="59"/>
                  </a:cubicBezTo>
                  <a:cubicBezTo>
                    <a:pt x="4818" y="16"/>
                    <a:pt x="4283" y="0"/>
                    <a:pt x="374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41"/>
            <p:cNvSpPr/>
            <p:nvPr/>
          </p:nvSpPr>
          <p:spPr>
            <a:xfrm>
              <a:off x="3440500" y="3612250"/>
              <a:ext cx="212875" cy="227600"/>
            </a:xfrm>
            <a:custGeom>
              <a:rect b="b" l="l" r="r" t="t"/>
              <a:pathLst>
                <a:path extrusionOk="0" h="9104" w="8515">
                  <a:moveTo>
                    <a:pt x="7311" y="0"/>
                  </a:moveTo>
                  <a:cubicBezTo>
                    <a:pt x="6008" y="0"/>
                    <a:pt x="3945" y="1021"/>
                    <a:pt x="2913" y="1021"/>
                  </a:cubicBezTo>
                  <a:cubicBezTo>
                    <a:pt x="2667" y="1021"/>
                    <a:pt x="2479" y="962"/>
                    <a:pt x="2374" y="818"/>
                  </a:cubicBezTo>
                  <a:cubicBezTo>
                    <a:pt x="2260" y="636"/>
                    <a:pt x="2283" y="384"/>
                    <a:pt x="2123" y="339"/>
                  </a:cubicBezTo>
                  <a:cubicBezTo>
                    <a:pt x="2112" y="336"/>
                    <a:pt x="2100" y="335"/>
                    <a:pt x="2089" y="335"/>
                  </a:cubicBezTo>
                  <a:cubicBezTo>
                    <a:pt x="1867" y="335"/>
                    <a:pt x="1594" y="741"/>
                    <a:pt x="1073" y="1434"/>
                  </a:cubicBezTo>
                  <a:cubicBezTo>
                    <a:pt x="822" y="1777"/>
                    <a:pt x="457" y="2279"/>
                    <a:pt x="1" y="2850"/>
                  </a:cubicBezTo>
                  <a:cubicBezTo>
                    <a:pt x="1051" y="5086"/>
                    <a:pt x="2374" y="7186"/>
                    <a:pt x="3949" y="9104"/>
                  </a:cubicBezTo>
                  <a:cubicBezTo>
                    <a:pt x="4566" y="8465"/>
                    <a:pt x="5159" y="7803"/>
                    <a:pt x="5753" y="7141"/>
                  </a:cubicBezTo>
                  <a:cubicBezTo>
                    <a:pt x="6620" y="6159"/>
                    <a:pt x="7647" y="5086"/>
                    <a:pt x="8149" y="3854"/>
                  </a:cubicBezTo>
                  <a:cubicBezTo>
                    <a:pt x="8400" y="3260"/>
                    <a:pt x="8514" y="2598"/>
                    <a:pt x="8514" y="1959"/>
                  </a:cubicBezTo>
                  <a:cubicBezTo>
                    <a:pt x="8492" y="1161"/>
                    <a:pt x="8492" y="590"/>
                    <a:pt x="8172" y="270"/>
                  </a:cubicBezTo>
                  <a:cubicBezTo>
                    <a:pt x="7966" y="77"/>
                    <a:pt x="7667" y="0"/>
                    <a:pt x="73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41"/>
            <p:cNvSpPr/>
            <p:nvPr/>
          </p:nvSpPr>
          <p:spPr>
            <a:xfrm>
              <a:off x="3560900" y="3550575"/>
              <a:ext cx="206600" cy="865925"/>
            </a:xfrm>
            <a:custGeom>
              <a:rect b="b" l="l" r="r" t="t"/>
              <a:pathLst>
                <a:path extrusionOk="0" h="34637" w="8264">
                  <a:moveTo>
                    <a:pt x="7099" y="1"/>
                  </a:moveTo>
                  <a:cubicBezTo>
                    <a:pt x="5709" y="1"/>
                    <a:pt x="3666" y="728"/>
                    <a:pt x="2420" y="888"/>
                  </a:cubicBezTo>
                  <a:cubicBezTo>
                    <a:pt x="2009" y="934"/>
                    <a:pt x="1576" y="1025"/>
                    <a:pt x="1325" y="1368"/>
                  </a:cubicBezTo>
                  <a:cubicBezTo>
                    <a:pt x="1165" y="1596"/>
                    <a:pt x="1165" y="1893"/>
                    <a:pt x="1142" y="2190"/>
                  </a:cubicBezTo>
                  <a:cubicBezTo>
                    <a:pt x="982" y="11616"/>
                    <a:pt x="412" y="21043"/>
                    <a:pt x="161" y="30470"/>
                  </a:cubicBezTo>
                  <a:cubicBezTo>
                    <a:pt x="115" y="31725"/>
                    <a:pt x="1" y="33004"/>
                    <a:pt x="69" y="34236"/>
                  </a:cubicBezTo>
                  <a:cubicBezTo>
                    <a:pt x="88" y="34513"/>
                    <a:pt x="705" y="34636"/>
                    <a:pt x="1443" y="34636"/>
                  </a:cubicBezTo>
                  <a:cubicBezTo>
                    <a:pt x="2534" y="34636"/>
                    <a:pt x="3891" y="34366"/>
                    <a:pt x="3972" y="33917"/>
                  </a:cubicBezTo>
                  <a:cubicBezTo>
                    <a:pt x="5365" y="25973"/>
                    <a:pt x="6597" y="18350"/>
                    <a:pt x="7647" y="10338"/>
                  </a:cubicBezTo>
                  <a:cubicBezTo>
                    <a:pt x="7761" y="9516"/>
                    <a:pt x="7875" y="8672"/>
                    <a:pt x="7967" y="7827"/>
                  </a:cubicBezTo>
                  <a:cubicBezTo>
                    <a:pt x="8264" y="4723"/>
                    <a:pt x="8104" y="2418"/>
                    <a:pt x="7624" y="44"/>
                  </a:cubicBezTo>
                  <a:cubicBezTo>
                    <a:pt x="7464" y="14"/>
                    <a:pt x="7287" y="1"/>
                    <a:pt x="70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41"/>
            <p:cNvSpPr/>
            <p:nvPr/>
          </p:nvSpPr>
          <p:spPr>
            <a:xfrm>
              <a:off x="3587150" y="3550575"/>
              <a:ext cx="178075" cy="169300"/>
            </a:xfrm>
            <a:custGeom>
              <a:rect b="b" l="l" r="r" t="t"/>
              <a:pathLst>
                <a:path extrusionOk="0" h="6772" w="7123">
                  <a:moveTo>
                    <a:pt x="6049" y="1"/>
                  </a:moveTo>
                  <a:cubicBezTo>
                    <a:pt x="4659" y="1"/>
                    <a:pt x="2616" y="728"/>
                    <a:pt x="1370" y="888"/>
                  </a:cubicBezTo>
                  <a:cubicBezTo>
                    <a:pt x="959" y="934"/>
                    <a:pt x="526" y="1025"/>
                    <a:pt x="275" y="1368"/>
                  </a:cubicBezTo>
                  <a:cubicBezTo>
                    <a:pt x="115" y="1596"/>
                    <a:pt x="115" y="1893"/>
                    <a:pt x="92" y="2190"/>
                  </a:cubicBezTo>
                  <a:cubicBezTo>
                    <a:pt x="69" y="3696"/>
                    <a:pt x="46" y="5180"/>
                    <a:pt x="1" y="6686"/>
                  </a:cubicBezTo>
                  <a:cubicBezTo>
                    <a:pt x="585" y="6743"/>
                    <a:pt x="1173" y="6771"/>
                    <a:pt x="1762" y="6771"/>
                  </a:cubicBezTo>
                  <a:cubicBezTo>
                    <a:pt x="3544" y="6771"/>
                    <a:pt x="5333" y="6510"/>
                    <a:pt x="7031" y="5979"/>
                  </a:cubicBezTo>
                  <a:cubicBezTo>
                    <a:pt x="7122" y="3764"/>
                    <a:pt x="6940" y="1916"/>
                    <a:pt x="6574" y="44"/>
                  </a:cubicBezTo>
                  <a:cubicBezTo>
                    <a:pt x="6414" y="14"/>
                    <a:pt x="6237" y="1"/>
                    <a:pt x="6049" y="1"/>
                  </a:cubicBezTo>
                  <a:close/>
                </a:path>
              </a:pathLst>
            </a:custGeom>
            <a:solidFill>
              <a:srgbClr val="7399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41"/>
            <p:cNvSpPr/>
            <p:nvPr/>
          </p:nvSpPr>
          <p:spPr>
            <a:xfrm>
              <a:off x="3390275" y="3659900"/>
              <a:ext cx="225475" cy="617000"/>
            </a:xfrm>
            <a:custGeom>
              <a:rect b="b" l="l" r="r" t="t"/>
              <a:pathLst>
                <a:path extrusionOk="0" h="24680" w="9019">
                  <a:moveTo>
                    <a:pt x="8880" y="0"/>
                  </a:moveTo>
                  <a:cubicBezTo>
                    <a:pt x="8857" y="0"/>
                    <a:pt x="8833" y="9"/>
                    <a:pt x="8812" y="31"/>
                  </a:cubicBezTo>
                  <a:cubicBezTo>
                    <a:pt x="7533" y="1400"/>
                    <a:pt x="6278" y="2792"/>
                    <a:pt x="5045" y="4208"/>
                  </a:cubicBezTo>
                  <a:cubicBezTo>
                    <a:pt x="4429" y="4915"/>
                    <a:pt x="3813" y="5646"/>
                    <a:pt x="3219" y="6353"/>
                  </a:cubicBezTo>
                  <a:cubicBezTo>
                    <a:pt x="2923" y="6696"/>
                    <a:pt x="2649" y="7038"/>
                    <a:pt x="2375" y="7357"/>
                  </a:cubicBezTo>
                  <a:cubicBezTo>
                    <a:pt x="2101" y="7677"/>
                    <a:pt x="1850" y="7951"/>
                    <a:pt x="1576" y="8270"/>
                  </a:cubicBezTo>
                  <a:cubicBezTo>
                    <a:pt x="1074" y="8841"/>
                    <a:pt x="594" y="9480"/>
                    <a:pt x="298" y="10211"/>
                  </a:cubicBezTo>
                  <a:cubicBezTo>
                    <a:pt x="1" y="11010"/>
                    <a:pt x="1" y="11900"/>
                    <a:pt x="115" y="12744"/>
                  </a:cubicBezTo>
                  <a:cubicBezTo>
                    <a:pt x="229" y="13612"/>
                    <a:pt x="458" y="14479"/>
                    <a:pt x="640" y="15346"/>
                  </a:cubicBezTo>
                  <a:cubicBezTo>
                    <a:pt x="846" y="16305"/>
                    <a:pt x="1051" y="17241"/>
                    <a:pt x="1234" y="18199"/>
                  </a:cubicBezTo>
                  <a:lnTo>
                    <a:pt x="2466" y="23883"/>
                  </a:lnTo>
                  <a:cubicBezTo>
                    <a:pt x="2512" y="24134"/>
                    <a:pt x="2557" y="24362"/>
                    <a:pt x="2626" y="24613"/>
                  </a:cubicBezTo>
                  <a:cubicBezTo>
                    <a:pt x="2635" y="24659"/>
                    <a:pt x="2670" y="24679"/>
                    <a:pt x="2706" y="24679"/>
                  </a:cubicBezTo>
                  <a:cubicBezTo>
                    <a:pt x="2759" y="24679"/>
                    <a:pt x="2813" y="24636"/>
                    <a:pt x="2786" y="24568"/>
                  </a:cubicBezTo>
                  <a:cubicBezTo>
                    <a:pt x="2398" y="22696"/>
                    <a:pt x="1987" y="20824"/>
                    <a:pt x="1599" y="18930"/>
                  </a:cubicBezTo>
                  <a:cubicBezTo>
                    <a:pt x="1393" y="18017"/>
                    <a:pt x="1188" y="17081"/>
                    <a:pt x="982" y="16145"/>
                  </a:cubicBezTo>
                  <a:cubicBezTo>
                    <a:pt x="800" y="15255"/>
                    <a:pt x="594" y="14342"/>
                    <a:pt x="412" y="13452"/>
                  </a:cubicBezTo>
                  <a:cubicBezTo>
                    <a:pt x="252" y="12607"/>
                    <a:pt x="138" y="11717"/>
                    <a:pt x="321" y="10850"/>
                  </a:cubicBezTo>
                  <a:cubicBezTo>
                    <a:pt x="480" y="10074"/>
                    <a:pt x="914" y="9389"/>
                    <a:pt x="1416" y="8750"/>
                  </a:cubicBezTo>
                  <a:cubicBezTo>
                    <a:pt x="1895" y="8134"/>
                    <a:pt x="2466" y="7563"/>
                    <a:pt x="2968" y="6947"/>
                  </a:cubicBezTo>
                  <a:cubicBezTo>
                    <a:pt x="3562" y="6239"/>
                    <a:pt x="4155" y="5509"/>
                    <a:pt x="4771" y="4801"/>
                  </a:cubicBezTo>
                  <a:cubicBezTo>
                    <a:pt x="5981" y="3409"/>
                    <a:pt x="7214" y="2016"/>
                    <a:pt x="8469" y="647"/>
                  </a:cubicBezTo>
                  <a:cubicBezTo>
                    <a:pt x="8629" y="487"/>
                    <a:pt x="8789" y="327"/>
                    <a:pt x="8949" y="145"/>
                  </a:cubicBezTo>
                  <a:cubicBezTo>
                    <a:pt x="9018" y="92"/>
                    <a:pt x="8955" y="0"/>
                    <a:pt x="88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41"/>
            <p:cNvSpPr/>
            <p:nvPr/>
          </p:nvSpPr>
          <p:spPr>
            <a:xfrm>
              <a:off x="3376600" y="4219400"/>
              <a:ext cx="104575" cy="52625"/>
            </a:xfrm>
            <a:custGeom>
              <a:rect b="b" l="l" r="r" t="t"/>
              <a:pathLst>
                <a:path extrusionOk="0" h="2105" w="4183">
                  <a:moveTo>
                    <a:pt x="4027" y="1"/>
                  </a:moveTo>
                  <a:cubicBezTo>
                    <a:pt x="4008" y="1"/>
                    <a:pt x="3989" y="6"/>
                    <a:pt x="3972" y="19"/>
                  </a:cubicBezTo>
                  <a:cubicBezTo>
                    <a:pt x="3538" y="407"/>
                    <a:pt x="3082" y="750"/>
                    <a:pt x="2579" y="1024"/>
                  </a:cubicBezTo>
                  <a:cubicBezTo>
                    <a:pt x="2077" y="1320"/>
                    <a:pt x="1552" y="1549"/>
                    <a:pt x="1005" y="1708"/>
                  </a:cubicBezTo>
                  <a:cubicBezTo>
                    <a:pt x="708" y="1800"/>
                    <a:pt x="388" y="1868"/>
                    <a:pt x="69" y="1937"/>
                  </a:cubicBezTo>
                  <a:cubicBezTo>
                    <a:pt x="23" y="1937"/>
                    <a:pt x="0" y="1982"/>
                    <a:pt x="0" y="2028"/>
                  </a:cubicBezTo>
                  <a:cubicBezTo>
                    <a:pt x="17" y="2079"/>
                    <a:pt x="47" y="2105"/>
                    <a:pt x="80" y="2105"/>
                  </a:cubicBezTo>
                  <a:cubicBezTo>
                    <a:pt x="91" y="2105"/>
                    <a:pt x="103" y="2102"/>
                    <a:pt x="114" y="2096"/>
                  </a:cubicBezTo>
                  <a:cubicBezTo>
                    <a:pt x="685" y="2005"/>
                    <a:pt x="1256" y="1845"/>
                    <a:pt x="1781" y="1617"/>
                  </a:cubicBezTo>
                  <a:cubicBezTo>
                    <a:pt x="2328" y="1389"/>
                    <a:pt x="2853" y="1115"/>
                    <a:pt x="3333" y="773"/>
                  </a:cubicBezTo>
                  <a:cubicBezTo>
                    <a:pt x="3607" y="590"/>
                    <a:pt x="3858" y="385"/>
                    <a:pt x="4109" y="156"/>
                  </a:cubicBezTo>
                  <a:cubicBezTo>
                    <a:pt x="4183" y="101"/>
                    <a:pt x="4107" y="1"/>
                    <a:pt x="40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41"/>
            <p:cNvSpPr/>
            <p:nvPr/>
          </p:nvSpPr>
          <p:spPr>
            <a:xfrm>
              <a:off x="3635900" y="3712575"/>
              <a:ext cx="82525" cy="701850"/>
            </a:xfrm>
            <a:custGeom>
              <a:rect b="b" l="l" r="r" t="t"/>
              <a:pathLst>
                <a:path extrusionOk="0" h="28074" w="3301">
                  <a:moveTo>
                    <a:pt x="3118" y="1"/>
                  </a:moveTo>
                  <a:cubicBezTo>
                    <a:pt x="2958" y="2694"/>
                    <a:pt x="2707" y="5410"/>
                    <a:pt x="2433" y="8104"/>
                  </a:cubicBezTo>
                  <a:cubicBezTo>
                    <a:pt x="2000" y="12349"/>
                    <a:pt x="1520" y="16572"/>
                    <a:pt x="1018" y="20817"/>
                  </a:cubicBezTo>
                  <a:cubicBezTo>
                    <a:pt x="721" y="23191"/>
                    <a:pt x="402" y="25588"/>
                    <a:pt x="14" y="27962"/>
                  </a:cubicBezTo>
                  <a:cubicBezTo>
                    <a:pt x="0" y="28030"/>
                    <a:pt x="60" y="28073"/>
                    <a:pt x="115" y="28073"/>
                  </a:cubicBezTo>
                  <a:cubicBezTo>
                    <a:pt x="152" y="28073"/>
                    <a:pt x="187" y="28053"/>
                    <a:pt x="196" y="28007"/>
                  </a:cubicBezTo>
                  <a:cubicBezTo>
                    <a:pt x="858" y="23807"/>
                    <a:pt x="1360" y="19585"/>
                    <a:pt x="1817" y="15362"/>
                  </a:cubicBezTo>
                  <a:cubicBezTo>
                    <a:pt x="2296" y="11048"/>
                    <a:pt x="2798" y="6757"/>
                    <a:pt x="3141" y="2443"/>
                  </a:cubicBezTo>
                  <a:cubicBezTo>
                    <a:pt x="3186" y="1644"/>
                    <a:pt x="3255" y="822"/>
                    <a:pt x="33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41"/>
            <p:cNvSpPr/>
            <p:nvPr/>
          </p:nvSpPr>
          <p:spPr>
            <a:xfrm>
              <a:off x="3561650" y="4377875"/>
              <a:ext cx="107525" cy="10550"/>
            </a:xfrm>
            <a:custGeom>
              <a:rect b="b" l="l" r="r" t="t"/>
              <a:pathLst>
                <a:path extrusionOk="0" h="422" w="4301">
                  <a:moveTo>
                    <a:pt x="134" y="1"/>
                  </a:moveTo>
                  <a:cubicBezTo>
                    <a:pt x="34" y="1"/>
                    <a:pt x="0" y="164"/>
                    <a:pt x="108" y="186"/>
                  </a:cubicBezTo>
                  <a:cubicBezTo>
                    <a:pt x="773" y="345"/>
                    <a:pt x="1447" y="421"/>
                    <a:pt x="2125" y="421"/>
                  </a:cubicBezTo>
                  <a:cubicBezTo>
                    <a:pt x="2517" y="421"/>
                    <a:pt x="2910" y="395"/>
                    <a:pt x="3303" y="345"/>
                  </a:cubicBezTo>
                  <a:cubicBezTo>
                    <a:pt x="3600" y="300"/>
                    <a:pt x="3897" y="254"/>
                    <a:pt x="4193" y="186"/>
                  </a:cubicBezTo>
                  <a:cubicBezTo>
                    <a:pt x="4301" y="164"/>
                    <a:pt x="4267" y="1"/>
                    <a:pt x="4167" y="1"/>
                  </a:cubicBezTo>
                  <a:cubicBezTo>
                    <a:pt x="4161" y="1"/>
                    <a:pt x="4154" y="2"/>
                    <a:pt x="4148" y="3"/>
                  </a:cubicBezTo>
                  <a:cubicBezTo>
                    <a:pt x="3497" y="162"/>
                    <a:pt x="2828" y="239"/>
                    <a:pt x="2164" y="239"/>
                  </a:cubicBezTo>
                  <a:cubicBezTo>
                    <a:pt x="1780" y="239"/>
                    <a:pt x="1397" y="213"/>
                    <a:pt x="1021" y="163"/>
                  </a:cubicBezTo>
                  <a:cubicBezTo>
                    <a:pt x="724" y="140"/>
                    <a:pt x="427" y="71"/>
                    <a:pt x="153" y="3"/>
                  </a:cubicBezTo>
                  <a:cubicBezTo>
                    <a:pt x="147" y="2"/>
                    <a:pt x="140" y="1"/>
                    <a:pt x="1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41"/>
            <p:cNvSpPr/>
            <p:nvPr/>
          </p:nvSpPr>
          <p:spPr>
            <a:xfrm>
              <a:off x="3560250" y="4438575"/>
              <a:ext cx="53750" cy="16850"/>
            </a:xfrm>
            <a:custGeom>
              <a:rect b="b" l="l" r="r" t="t"/>
              <a:pathLst>
                <a:path extrusionOk="0" h="674" w="2150">
                  <a:moveTo>
                    <a:pt x="139" y="1"/>
                  </a:moveTo>
                  <a:cubicBezTo>
                    <a:pt x="63" y="1"/>
                    <a:pt x="1" y="120"/>
                    <a:pt x="95" y="177"/>
                  </a:cubicBezTo>
                  <a:cubicBezTo>
                    <a:pt x="552" y="474"/>
                    <a:pt x="1054" y="633"/>
                    <a:pt x="1602" y="656"/>
                  </a:cubicBezTo>
                  <a:cubicBezTo>
                    <a:pt x="1670" y="668"/>
                    <a:pt x="1744" y="673"/>
                    <a:pt x="1821" y="673"/>
                  </a:cubicBezTo>
                  <a:cubicBezTo>
                    <a:pt x="1898" y="673"/>
                    <a:pt x="1978" y="668"/>
                    <a:pt x="2058" y="656"/>
                  </a:cubicBezTo>
                  <a:cubicBezTo>
                    <a:pt x="2104" y="656"/>
                    <a:pt x="2150" y="633"/>
                    <a:pt x="2150" y="565"/>
                  </a:cubicBezTo>
                  <a:cubicBezTo>
                    <a:pt x="2150" y="519"/>
                    <a:pt x="2104" y="474"/>
                    <a:pt x="2058" y="474"/>
                  </a:cubicBezTo>
                  <a:cubicBezTo>
                    <a:pt x="1958" y="484"/>
                    <a:pt x="1858" y="489"/>
                    <a:pt x="1758" y="489"/>
                  </a:cubicBezTo>
                  <a:cubicBezTo>
                    <a:pt x="1199" y="489"/>
                    <a:pt x="652" y="327"/>
                    <a:pt x="187" y="17"/>
                  </a:cubicBezTo>
                  <a:cubicBezTo>
                    <a:pt x="171" y="6"/>
                    <a:pt x="155" y="1"/>
                    <a:pt x="13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41"/>
            <p:cNvSpPr/>
            <p:nvPr/>
          </p:nvSpPr>
          <p:spPr>
            <a:xfrm>
              <a:off x="3552350" y="4467800"/>
              <a:ext cx="49475" cy="17450"/>
            </a:xfrm>
            <a:custGeom>
              <a:rect b="b" l="l" r="r" t="t"/>
              <a:pathLst>
                <a:path extrusionOk="0" h="698" w="1979">
                  <a:moveTo>
                    <a:pt x="115" y="1"/>
                  </a:moveTo>
                  <a:cubicBezTo>
                    <a:pt x="92" y="1"/>
                    <a:pt x="69" y="12"/>
                    <a:pt x="46" y="35"/>
                  </a:cubicBezTo>
                  <a:cubicBezTo>
                    <a:pt x="23" y="58"/>
                    <a:pt x="0" y="126"/>
                    <a:pt x="46" y="172"/>
                  </a:cubicBezTo>
                  <a:cubicBezTo>
                    <a:pt x="434" y="492"/>
                    <a:pt x="936" y="697"/>
                    <a:pt x="1438" y="697"/>
                  </a:cubicBezTo>
                  <a:cubicBezTo>
                    <a:pt x="1575" y="697"/>
                    <a:pt x="1735" y="674"/>
                    <a:pt x="1872" y="629"/>
                  </a:cubicBezTo>
                  <a:cubicBezTo>
                    <a:pt x="1979" y="607"/>
                    <a:pt x="1946" y="467"/>
                    <a:pt x="1848" y="467"/>
                  </a:cubicBezTo>
                  <a:cubicBezTo>
                    <a:pt x="1841" y="467"/>
                    <a:pt x="1834" y="467"/>
                    <a:pt x="1826" y="469"/>
                  </a:cubicBezTo>
                  <a:cubicBezTo>
                    <a:pt x="1705" y="493"/>
                    <a:pt x="1581" y="505"/>
                    <a:pt x="1457" y="505"/>
                  </a:cubicBezTo>
                  <a:cubicBezTo>
                    <a:pt x="994" y="505"/>
                    <a:pt x="525" y="341"/>
                    <a:pt x="183" y="35"/>
                  </a:cubicBezTo>
                  <a:cubicBezTo>
                    <a:pt x="160" y="12"/>
                    <a:pt x="137" y="1"/>
                    <a:pt x="1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41"/>
            <p:cNvSpPr/>
            <p:nvPr/>
          </p:nvSpPr>
          <p:spPr>
            <a:xfrm>
              <a:off x="3540375" y="4495625"/>
              <a:ext cx="40525" cy="21025"/>
            </a:xfrm>
            <a:custGeom>
              <a:rect b="b" l="l" r="r" t="t"/>
              <a:pathLst>
                <a:path extrusionOk="0" h="841" w="1621">
                  <a:moveTo>
                    <a:pt x="100" y="1"/>
                  </a:moveTo>
                  <a:cubicBezTo>
                    <a:pt x="74" y="1"/>
                    <a:pt x="46" y="6"/>
                    <a:pt x="23" y="18"/>
                  </a:cubicBezTo>
                  <a:cubicBezTo>
                    <a:pt x="0" y="63"/>
                    <a:pt x="0" y="109"/>
                    <a:pt x="23" y="155"/>
                  </a:cubicBezTo>
                  <a:cubicBezTo>
                    <a:pt x="351" y="592"/>
                    <a:pt x="888" y="841"/>
                    <a:pt x="1435" y="841"/>
                  </a:cubicBezTo>
                  <a:cubicBezTo>
                    <a:pt x="1459" y="841"/>
                    <a:pt x="1483" y="840"/>
                    <a:pt x="1507" y="839"/>
                  </a:cubicBezTo>
                  <a:cubicBezTo>
                    <a:pt x="1621" y="839"/>
                    <a:pt x="1621" y="657"/>
                    <a:pt x="1507" y="657"/>
                  </a:cubicBezTo>
                  <a:cubicBezTo>
                    <a:pt x="1484" y="658"/>
                    <a:pt x="1462" y="658"/>
                    <a:pt x="1440" y="658"/>
                  </a:cubicBezTo>
                  <a:cubicBezTo>
                    <a:pt x="940" y="658"/>
                    <a:pt x="466" y="411"/>
                    <a:pt x="160" y="18"/>
                  </a:cubicBezTo>
                  <a:cubicBezTo>
                    <a:pt x="148" y="6"/>
                    <a:pt x="126" y="1"/>
                    <a:pt x="1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41"/>
            <p:cNvSpPr/>
            <p:nvPr/>
          </p:nvSpPr>
          <p:spPr>
            <a:xfrm>
              <a:off x="3401050" y="4316450"/>
              <a:ext cx="47475" cy="15850"/>
            </a:xfrm>
            <a:custGeom>
              <a:rect b="b" l="l" r="r" t="t"/>
              <a:pathLst>
                <a:path extrusionOk="0" h="634" w="1899">
                  <a:moveTo>
                    <a:pt x="131" y="1"/>
                  </a:moveTo>
                  <a:cubicBezTo>
                    <a:pt x="47" y="1"/>
                    <a:pt x="0" y="121"/>
                    <a:pt x="95" y="177"/>
                  </a:cubicBezTo>
                  <a:cubicBezTo>
                    <a:pt x="597" y="474"/>
                    <a:pt x="1191" y="611"/>
                    <a:pt x="1784" y="634"/>
                  </a:cubicBezTo>
                  <a:cubicBezTo>
                    <a:pt x="1898" y="634"/>
                    <a:pt x="1898" y="451"/>
                    <a:pt x="1784" y="451"/>
                  </a:cubicBezTo>
                  <a:cubicBezTo>
                    <a:pt x="1236" y="428"/>
                    <a:pt x="666" y="292"/>
                    <a:pt x="186" y="18"/>
                  </a:cubicBezTo>
                  <a:cubicBezTo>
                    <a:pt x="167" y="6"/>
                    <a:pt x="148" y="1"/>
                    <a:pt x="1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41"/>
            <p:cNvSpPr/>
            <p:nvPr/>
          </p:nvSpPr>
          <p:spPr>
            <a:xfrm>
              <a:off x="3394850" y="4340000"/>
              <a:ext cx="43975" cy="22575"/>
            </a:xfrm>
            <a:custGeom>
              <a:rect b="b" l="l" r="r" t="t"/>
              <a:pathLst>
                <a:path extrusionOk="0" h="903" w="1759">
                  <a:moveTo>
                    <a:pt x="100" y="0"/>
                  </a:moveTo>
                  <a:cubicBezTo>
                    <a:pt x="75" y="0"/>
                    <a:pt x="46" y="11"/>
                    <a:pt x="23" y="34"/>
                  </a:cubicBezTo>
                  <a:cubicBezTo>
                    <a:pt x="1" y="57"/>
                    <a:pt x="1" y="126"/>
                    <a:pt x="23" y="148"/>
                  </a:cubicBezTo>
                  <a:cubicBezTo>
                    <a:pt x="396" y="631"/>
                    <a:pt x="980" y="903"/>
                    <a:pt x="1573" y="903"/>
                  </a:cubicBezTo>
                  <a:cubicBezTo>
                    <a:pt x="1596" y="903"/>
                    <a:pt x="1620" y="903"/>
                    <a:pt x="1644" y="902"/>
                  </a:cubicBezTo>
                  <a:cubicBezTo>
                    <a:pt x="1758" y="902"/>
                    <a:pt x="1758" y="719"/>
                    <a:pt x="1644" y="719"/>
                  </a:cubicBezTo>
                  <a:cubicBezTo>
                    <a:pt x="1622" y="720"/>
                    <a:pt x="1600" y="720"/>
                    <a:pt x="1578" y="720"/>
                  </a:cubicBezTo>
                  <a:cubicBezTo>
                    <a:pt x="1031" y="720"/>
                    <a:pt x="511" y="451"/>
                    <a:pt x="160" y="34"/>
                  </a:cubicBezTo>
                  <a:cubicBezTo>
                    <a:pt x="149" y="11"/>
                    <a:pt x="126" y="0"/>
                    <a:pt x="10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41"/>
            <p:cNvSpPr/>
            <p:nvPr/>
          </p:nvSpPr>
          <p:spPr>
            <a:xfrm>
              <a:off x="3382850" y="4368075"/>
              <a:ext cx="37700" cy="27800"/>
            </a:xfrm>
            <a:custGeom>
              <a:rect b="b" l="l" r="r" t="t"/>
              <a:pathLst>
                <a:path extrusionOk="0" h="1112" w="1508">
                  <a:moveTo>
                    <a:pt x="122" y="0"/>
                  </a:moveTo>
                  <a:cubicBezTo>
                    <a:pt x="59" y="0"/>
                    <a:pt x="1" y="67"/>
                    <a:pt x="47" y="144"/>
                  </a:cubicBezTo>
                  <a:cubicBezTo>
                    <a:pt x="298" y="646"/>
                    <a:pt x="823" y="1034"/>
                    <a:pt x="1394" y="1102"/>
                  </a:cubicBezTo>
                  <a:cubicBezTo>
                    <a:pt x="1406" y="1109"/>
                    <a:pt x="1418" y="1111"/>
                    <a:pt x="1430" y="1111"/>
                  </a:cubicBezTo>
                  <a:cubicBezTo>
                    <a:pt x="1462" y="1111"/>
                    <a:pt x="1491" y="1090"/>
                    <a:pt x="1508" y="1057"/>
                  </a:cubicBezTo>
                  <a:cubicBezTo>
                    <a:pt x="1508" y="1011"/>
                    <a:pt x="1485" y="943"/>
                    <a:pt x="1439" y="943"/>
                  </a:cubicBezTo>
                  <a:cubicBezTo>
                    <a:pt x="914" y="851"/>
                    <a:pt x="435" y="532"/>
                    <a:pt x="207" y="53"/>
                  </a:cubicBezTo>
                  <a:cubicBezTo>
                    <a:pt x="184" y="15"/>
                    <a:pt x="153" y="0"/>
                    <a:pt x="1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41"/>
            <p:cNvSpPr/>
            <p:nvPr/>
          </p:nvSpPr>
          <p:spPr>
            <a:xfrm>
              <a:off x="3368025" y="3270350"/>
              <a:ext cx="369800" cy="437050"/>
            </a:xfrm>
            <a:custGeom>
              <a:rect b="b" l="l" r="r" t="t"/>
              <a:pathLst>
                <a:path extrusionOk="0" h="17482" w="14792">
                  <a:moveTo>
                    <a:pt x="3310" y="0"/>
                  </a:moveTo>
                  <a:cubicBezTo>
                    <a:pt x="3310" y="0"/>
                    <a:pt x="2078" y="0"/>
                    <a:pt x="1188" y="913"/>
                  </a:cubicBezTo>
                  <a:cubicBezTo>
                    <a:pt x="320" y="1803"/>
                    <a:pt x="1" y="3766"/>
                    <a:pt x="1439" y="6277"/>
                  </a:cubicBezTo>
                  <a:cubicBezTo>
                    <a:pt x="2763" y="8605"/>
                    <a:pt x="4155" y="10020"/>
                    <a:pt x="4360" y="11915"/>
                  </a:cubicBezTo>
                  <a:cubicBezTo>
                    <a:pt x="4475" y="13147"/>
                    <a:pt x="4452" y="13764"/>
                    <a:pt x="4406" y="14038"/>
                  </a:cubicBezTo>
                  <a:cubicBezTo>
                    <a:pt x="4383" y="14220"/>
                    <a:pt x="4429" y="14380"/>
                    <a:pt x="4543" y="14517"/>
                  </a:cubicBezTo>
                  <a:cubicBezTo>
                    <a:pt x="4794" y="14791"/>
                    <a:pt x="5342" y="15247"/>
                    <a:pt x="6529" y="15886"/>
                  </a:cubicBezTo>
                  <a:cubicBezTo>
                    <a:pt x="7510" y="16411"/>
                    <a:pt x="8903" y="16891"/>
                    <a:pt x="10204" y="17188"/>
                  </a:cubicBezTo>
                  <a:cubicBezTo>
                    <a:pt x="10960" y="17373"/>
                    <a:pt x="11694" y="17482"/>
                    <a:pt x="12297" y="17482"/>
                  </a:cubicBezTo>
                  <a:cubicBezTo>
                    <a:pt x="12730" y="17482"/>
                    <a:pt x="13096" y="17426"/>
                    <a:pt x="13354" y="17302"/>
                  </a:cubicBezTo>
                  <a:cubicBezTo>
                    <a:pt x="14792" y="16617"/>
                    <a:pt x="13947" y="12988"/>
                    <a:pt x="13947" y="12988"/>
                  </a:cubicBezTo>
                  <a:cubicBezTo>
                    <a:pt x="13947" y="12988"/>
                    <a:pt x="12509" y="9541"/>
                    <a:pt x="10888" y="6437"/>
                  </a:cubicBezTo>
                  <a:cubicBezTo>
                    <a:pt x="10272" y="5227"/>
                    <a:pt x="9610" y="4063"/>
                    <a:pt x="9017" y="3196"/>
                  </a:cubicBezTo>
                  <a:cubicBezTo>
                    <a:pt x="6848" y="46"/>
                    <a:pt x="3310" y="0"/>
                    <a:pt x="33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41"/>
            <p:cNvSpPr/>
            <p:nvPr/>
          </p:nvSpPr>
          <p:spPr>
            <a:xfrm>
              <a:off x="3461050" y="3465500"/>
              <a:ext cx="305875" cy="272925"/>
            </a:xfrm>
            <a:custGeom>
              <a:rect b="b" l="l" r="r" t="t"/>
              <a:pathLst>
                <a:path extrusionOk="0" h="10917" w="12235">
                  <a:moveTo>
                    <a:pt x="10751" y="0"/>
                  </a:moveTo>
                  <a:lnTo>
                    <a:pt x="8742" y="1096"/>
                  </a:lnTo>
                  <a:lnTo>
                    <a:pt x="7441" y="1781"/>
                  </a:lnTo>
                  <a:cubicBezTo>
                    <a:pt x="7441" y="1781"/>
                    <a:pt x="7989" y="2694"/>
                    <a:pt x="8309" y="3127"/>
                  </a:cubicBezTo>
                  <a:cubicBezTo>
                    <a:pt x="8309" y="3127"/>
                    <a:pt x="6391" y="4611"/>
                    <a:pt x="3995" y="6369"/>
                  </a:cubicBezTo>
                  <a:cubicBezTo>
                    <a:pt x="3995" y="6369"/>
                    <a:pt x="2717" y="6597"/>
                    <a:pt x="2260" y="6688"/>
                  </a:cubicBezTo>
                  <a:cubicBezTo>
                    <a:pt x="1804" y="6779"/>
                    <a:pt x="708" y="7259"/>
                    <a:pt x="366" y="7555"/>
                  </a:cubicBezTo>
                  <a:cubicBezTo>
                    <a:pt x="84" y="7817"/>
                    <a:pt x="175" y="8096"/>
                    <a:pt x="450" y="8096"/>
                  </a:cubicBezTo>
                  <a:cubicBezTo>
                    <a:pt x="487" y="8096"/>
                    <a:pt x="528" y="8091"/>
                    <a:pt x="571" y="8080"/>
                  </a:cubicBezTo>
                  <a:lnTo>
                    <a:pt x="571" y="8080"/>
                  </a:lnTo>
                  <a:cubicBezTo>
                    <a:pt x="548" y="8103"/>
                    <a:pt x="0" y="8514"/>
                    <a:pt x="183" y="8788"/>
                  </a:cubicBezTo>
                  <a:cubicBezTo>
                    <a:pt x="235" y="8858"/>
                    <a:pt x="301" y="8888"/>
                    <a:pt x="380" y="8888"/>
                  </a:cubicBezTo>
                  <a:cubicBezTo>
                    <a:pt x="404" y="8888"/>
                    <a:pt x="430" y="8885"/>
                    <a:pt x="457" y="8879"/>
                  </a:cubicBezTo>
                  <a:cubicBezTo>
                    <a:pt x="969" y="8790"/>
                    <a:pt x="1895" y="7896"/>
                    <a:pt x="2003" y="7896"/>
                  </a:cubicBezTo>
                  <a:cubicBezTo>
                    <a:pt x="2005" y="7896"/>
                    <a:pt x="2007" y="7897"/>
                    <a:pt x="2009" y="7898"/>
                  </a:cubicBezTo>
                  <a:cubicBezTo>
                    <a:pt x="2032" y="8012"/>
                    <a:pt x="799" y="9085"/>
                    <a:pt x="639" y="9518"/>
                  </a:cubicBezTo>
                  <a:cubicBezTo>
                    <a:pt x="582" y="9709"/>
                    <a:pt x="716" y="9883"/>
                    <a:pt x="920" y="9883"/>
                  </a:cubicBezTo>
                  <a:cubicBezTo>
                    <a:pt x="961" y="9883"/>
                    <a:pt x="1005" y="9876"/>
                    <a:pt x="1050" y="9861"/>
                  </a:cubicBezTo>
                  <a:cubicBezTo>
                    <a:pt x="1142" y="9838"/>
                    <a:pt x="1233" y="9770"/>
                    <a:pt x="1347" y="9678"/>
                  </a:cubicBezTo>
                  <a:cubicBezTo>
                    <a:pt x="1681" y="9388"/>
                    <a:pt x="2604" y="8467"/>
                    <a:pt x="2732" y="8467"/>
                  </a:cubicBezTo>
                  <a:cubicBezTo>
                    <a:pt x="2735" y="8467"/>
                    <a:pt x="2737" y="8467"/>
                    <a:pt x="2739" y="8468"/>
                  </a:cubicBezTo>
                  <a:cubicBezTo>
                    <a:pt x="2808" y="8537"/>
                    <a:pt x="1507" y="9701"/>
                    <a:pt x="1347" y="10021"/>
                  </a:cubicBezTo>
                  <a:cubicBezTo>
                    <a:pt x="1225" y="10284"/>
                    <a:pt x="1374" y="10511"/>
                    <a:pt x="1600" y="10511"/>
                  </a:cubicBezTo>
                  <a:cubicBezTo>
                    <a:pt x="1629" y="10511"/>
                    <a:pt x="1659" y="10508"/>
                    <a:pt x="1689" y="10500"/>
                  </a:cubicBezTo>
                  <a:cubicBezTo>
                    <a:pt x="1758" y="10500"/>
                    <a:pt x="1826" y="10454"/>
                    <a:pt x="1895" y="10386"/>
                  </a:cubicBezTo>
                  <a:cubicBezTo>
                    <a:pt x="2275" y="10095"/>
                    <a:pt x="3115" y="9038"/>
                    <a:pt x="3192" y="9038"/>
                  </a:cubicBezTo>
                  <a:cubicBezTo>
                    <a:pt x="3194" y="9038"/>
                    <a:pt x="3195" y="9038"/>
                    <a:pt x="3196" y="9039"/>
                  </a:cubicBezTo>
                  <a:cubicBezTo>
                    <a:pt x="3242" y="9062"/>
                    <a:pt x="2329" y="10158"/>
                    <a:pt x="2169" y="10454"/>
                  </a:cubicBezTo>
                  <a:cubicBezTo>
                    <a:pt x="2059" y="10656"/>
                    <a:pt x="2155" y="10917"/>
                    <a:pt x="2375" y="10917"/>
                  </a:cubicBezTo>
                  <a:cubicBezTo>
                    <a:pt x="2428" y="10917"/>
                    <a:pt x="2489" y="10901"/>
                    <a:pt x="2557" y="10865"/>
                  </a:cubicBezTo>
                  <a:cubicBezTo>
                    <a:pt x="2899" y="10660"/>
                    <a:pt x="3561" y="9838"/>
                    <a:pt x="4040" y="9496"/>
                  </a:cubicBezTo>
                  <a:cubicBezTo>
                    <a:pt x="4588" y="9085"/>
                    <a:pt x="4976" y="8697"/>
                    <a:pt x="5159" y="8514"/>
                  </a:cubicBezTo>
                  <a:cubicBezTo>
                    <a:pt x="5319" y="8332"/>
                    <a:pt x="5341" y="8149"/>
                    <a:pt x="5615" y="7966"/>
                  </a:cubicBezTo>
                  <a:cubicBezTo>
                    <a:pt x="5866" y="7784"/>
                    <a:pt x="8765" y="6802"/>
                    <a:pt x="9907" y="6209"/>
                  </a:cubicBezTo>
                  <a:cubicBezTo>
                    <a:pt x="11139" y="5593"/>
                    <a:pt x="12235" y="4748"/>
                    <a:pt x="12189" y="3607"/>
                  </a:cubicBezTo>
                  <a:cubicBezTo>
                    <a:pt x="12121" y="2351"/>
                    <a:pt x="10751" y="0"/>
                    <a:pt x="10751" y="0"/>
                  </a:cubicBezTo>
                  <a:close/>
                </a:path>
              </a:pathLst>
            </a:custGeom>
            <a:solidFill>
              <a:srgbClr val="FFA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41"/>
            <p:cNvSpPr/>
            <p:nvPr/>
          </p:nvSpPr>
          <p:spPr>
            <a:xfrm>
              <a:off x="3500425" y="3249125"/>
              <a:ext cx="237975" cy="267175"/>
            </a:xfrm>
            <a:custGeom>
              <a:rect b="b" l="l" r="r" t="t"/>
              <a:pathLst>
                <a:path extrusionOk="0" h="10687" w="9519">
                  <a:moveTo>
                    <a:pt x="1010" y="0"/>
                  </a:moveTo>
                  <a:cubicBezTo>
                    <a:pt x="387" y="0"/>
                    <a:pt x="0" y="96"/>
                    <a:pt x="0" y="96"/>
                  </a:cubicBezTo>
                  <a:cubicBezTo>
                    <a:pt x="0" y="96"/>
                    <a:pt x="617" y="3474"/>
                    <a:pt x="2716" y="6373"/>
                  </a:cubicBezTo>
                  <a:cubicBezTo>
                    <a:pt x="3287" y="7172"/>
                    <a:pt x="3744" y="7856"/>
                    <a:pt x="4132" y="8427"/>
                  </a:cubicBezTo>
                  <a:cubicBezTo>
                    <a:pt x="4269" y="8632"/>
                    <a:pt x="4406" y="8838"/>
                    <a:pt x="4520" y="8998"/>
                  </a:cubicBezTo>
                  <a:cubicBezTo>
                    <a:pt x="4748" y="9363"/>
                    <a:pt x="4931" y="9660"/>
                    <a:pt x="5067" y="9911"/>
                  </a:cubicBezTo>
                  <a:cubicBezTo>
                    <a:pt x="5227" y="10162"/>
                    <a:pt x="5341" y="10367"/>
                    <a:pt x="5410" y="10504"/>
                  </a:cubicBezTo>
                  <a:cubicBezTo>
                    <a:pt x="5478" y="10618"/>
                    <a:pt x="5615" y="10687"/>
                    <a:pt x="5775" y="10687"/>
                  </a:cubicBezTo>
                  <a:cubicBezTo>
                    <a:pt x="6369" y="10641"/>
                    <a:pt x="8012" y="10367"/>
                    <a:pt x="9404" y="8678"/>
                  </a:cubicBezTo>
                  <a:cubicBezTo>
                    <a:pt x="9518" y="8541"/>
                    <a:pt x="9518" y="8359"/>
                    <a:pt x="9427" y="8222"/>
                  </a:cubicBezTo>
                  <a:cubicBezTo>
                    <a:pt x="9336" y="8085"/>
                    <a:pt x="9176" y="7879"/>
                    <a:pt x="9016" y="7651"/>
                  </a:cubicBezTo>
                  <a:cubicBezTo>
                    <a:pt x="8811" y="7331"/>
                    <a:pt x="8537" y="6943"/>
                    <a:pt x="8286" y="6555"/>
                  </a:cubicBezTo>
                  <a:cubicBezTo>
                    <a:pt x="8149" y="6350"/>
                    <a:pt x="8035" y="6145"/>
                    <a:pt x="7898" y="5939"/>
                  </a:cubicBezTo>
                  <a:cubicBezTo>
                    <a:pt x="7784" y="5734"/>
                    <a:pt x="7647" y="5528"/>
                    <a:pt x="7555" y="5323"/>
                  </a:cubicBezTo>
                  <a:cubicBezTo>
                    <a:pt x="6779" y="3953"/>
                    <a:pt x="5866" y="1625"/>
                    <a:pt x="3812" y="644"/>
                  </a:cubicBezTo>
                  <a:cubicBezTo>
                    <a:pt x="2722" y="123"/>
                    <a:pt x="1715" y="0"/>
                    <a:pt x="101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41"/>
            <p:cNvSpPr/>
            <p:nvPr/>
          </p:nvSpPr>
          <p:spPr>
            <a:xfrm>
              <a:off x="3419400" y="3224125"/>
              <a:ext cx="99300" cy="92925"/>
            </a:xfrm>
            <a:custGeom>
              <a:rect b="b" l="l" r="r" t="t"/>
              <a:pathLst>
                <a:path extrusionOk="0" h="3717" w="3972">
                  <a:moveTo>
                    <a:pt x="2693" y="0"/>
                  </a:moveTo>
                  <a:lnTo>
                    <a:pt x="0" y="1598"/>
                  </a:lnTo>
                  <a:cubicBezTo>
                    <a:pt x="0" y="1598"/>
                    <a:pt x="571" y="2397"/>
                    <a:pt x="913" y="2899"/>
                  </a:cubicBezTo>
                  <a:cubicBezTo>
                    <a:pt x="959" y="2990"/>
                    <a:pt x="1004" y="3059"/>
                    <a:pt x="1050" y="3104"/>
                  </a:cubicBezTo>
                  <a:cubicBezTo>
                    <a:pt x="1263" y="3416"/>
                    <a:pt x="1653" y="3716"/>
                    <a:pt x="2170" y="3716"/>
                  </a:cubicBezTo>
                  <a:cubicBezTo>
                    <a:pt x="2372" y="3716"/>
                    <a:pt x="2593" y="3670"/>
                    <a:pt x="2830" y="3561"/>
                  </a:cubicBezTo>
                  <a:cubicBezTo>
                    <a:pt x="3698" y="3173"/>
                    <a:pt x="3903" y="2237"/>
                    <a:pt x="3949" y="1826"/>
                  </a:cubicBezTo>
                  <a:cubicBezTo>
                    <a:pt x="3972" y="1689"/>
                    <a:pt x="3926" y="1575"/>
                    <a:pt x="3835" y="1484"/>
                  </a:cubicBezTo>
                  <a:cubicBezTo>
                    <a:pt x="3538" y="1141"/>
                    <a:pt x="3218" y="731"/>
                    <a:pt x="2990" y="411"/>
                  </a:cubicBezTo>
                  <a:cubicBezTo>
                    <a:pt x="2808" y="160"/>
                    <a:pt x="2693" y="0"/>
                    <a:pt x="2693" y="0"/>
                  </a:cubicBezTo>
                  <a:close/>
                </a:path>
              </a:pathLst>
            </a:custGeom>
            <a:solidFill>
              <a:srgbClr val="FFA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41"/>
            <p:cNvSpPr/>
            <p:nvPr/>
          </p:nvSpPr>
          <p:spPr>
            <a:xfrm>
              <a:off x="3419400" y="3224125"/>
              <a:ext cx="74775" cy="72500"/>
            </a:xfrm>
            <a:custGeom>
              <a:rect b="b" l="l" r="r" t="t"/>
              <a:pathLst>
                <a:path extrusionOk="0" h="2900" w="2991">
                  <a:moveTo>
                    <a:pt x="2693" y="0"/>
                  </a:moveTo>
                  <a:lnTo>
                    <a:pt x="0" y="1598"/>
                  </a:lnTo>
                  <a:cubicBezTo>
                    <a:pt x="0" y="1598"/>
                    <a:pt x="571" y="2397"/>
                    <a:pt x="913" y="2899"/>
                  </a:cubicBezTo>
                  <a:cubicBezTo>
                    <a:pt x="2648" y="2032"/>
                    <a:pt x="2945" y="890"/>
                    <a:pt x="2990" y="411"/>
                  </a:cubicBezTo>
                  <a:cubicBezTo>
                    <a:pt x="2808" y="160"/>
                    <a:pt x="2693" y="0"/>
                    <a:pt x="2693" y="0"/>
                  </a:cubicBezTo>
                  <a:close/>
                </a:path>
              </a:pathLst>
            </a:custGeom>
            <a:solidFill>
              <a:srgbClr val="EB8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41"/>
            <p:cNvSpPr/>
            <p:nvPr/>
          </p:nvSpPr>
          <p:spPr>
            <a:xfrm>
              <a:off x="3492425" y="3184675"/>
              <a:ext cx="28000" cy="34400"/>
            </a:xfrm>
            <a:custGeom>
              <a:rect b="b" l="l" r="r" t="t"/>
              <a:pathLst>
                <a:path extrusionOk="0" h="1376" w="1120">
                  <a:moveTo>
                    <a:pt x="872" y="0"/>
                  </a:moveTo>
                  <a:cubicBezTo>
                    <a:pt x="759" y="0"/>
                    <a:pt x="635" y="20"/>
                    <a:pt x="571" y="95"/>
                  </a:cubicBezTo>
                  <a:cubicBezTo>
                    <a:pt x="412" y="254"/>
                    <a:pt x="1" y="1373"/>
                    <a:pt x="1" y="1373"/>
                  </a:cubicBezTo>
                  <a:cubicBezTo>
                    <a:pt x="1" y="1373"/>
                    <a:pt x="25" y="1375"/>
                    <a:pt x="65" y="1375"/>
                  </a:cubicBezTo>
                  <a:cubicBezTo>
                    <a:pt x="196" y="1375"/>
                    <a:pt x="499" y="1349"/>
                    <a:pt x="708" y="1122"/>
                  </a:cubicBezTo>
                  <a:cubicBezTo>
                    <a:pt x="982" y="825"/>
                    <a:pt x="1119" y="26"/>
                    <a:pt x="1119" y="26"/>
                  </a:cubicBezTo>
                  <a:cubicBezTo>
                    <a:pt x="1119" y="26"/>
                    <a:pt x="1002" y="0"/>
                    <a:pt x="8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41"/>
            <p:cNvSpPr/>
            <p:nvPr/>
          </p:nvSpPr>
          <p:spPr>
            <a:xfrm>
              <a:off x="3331500" y="3123700"/>
              <a:ext cx="206600" cy="146950"/>
            </a:xfrm>
            <a:custGeom>
              <a:rect b="b" l="l" r="r" t="t"/>
              <a:pathLst>
                <a:path extrusionOk="0" h="5878" w="8264">
                  <a:moveTo>
                    <a:pt x="4422" y="1"/>
                  </a:moveTo>
                  <a:cubicBezTo>
                    <a:pt x="2778" y="1"/>
                    <a:pt x="709" y="205"/>
                    <a:pt x="709" y="205"/>
                  </a:cubicBezTo>
                  <a:cubicBezTo>
                    <a:pt x="709" y="205"/>
                    <a:pt x="1" y="2716"/>
                    <a:pt x="1188" y="4565"/>
                  </a:cubicBezTo>
                  <a:cubicBezTo>
                    <a:pt x="1803" y="5500"/>
                    <a:pt x="2676" y="5878"/>
                    <a:pt x="3529" y="5878"/>
                  </a:cubicBezTo>
                  <a:cubicBezTo>
                    <a:pt x="4260" y="5878"/>
                    <a:pt x="4976" y="5601"/>
                    <a:pt x="5502" y="5158"/>
                  </a:cubicBezTo>
                  <a:cubicBezTo>
                    <a:pt x="6712" y="4154"/>
                    <a:pt x="7100" y="2671"/>
                    <a:pt x="7100" y="2671"/>
                  </a:cubicBezTo>
                  <a:cubicBezTo>
                    <a:pt x="7155" y="2675"/>
                    <a:pt x="7208" y="2677"/>
                    <a:pt x="7258" y="2677"/>
                  </a:cubicBezTo>
                  <a:cubicBezTo>
                    <a:pt x="7954" y="2677"/>
                    <a:pt x="8176" y="2250"/>
                    <a:pt x="8218" y="1803"/>
                  </a:cubicBezTo>
                  <a:cubicBezTo>
                    <a:pt x="8264" y="1301"/>
                    <a:pt x="7921" y="1118"/>
                    <a:pt x="7921" y="1118"/>
                  </a:cubicBezTo>
                  <a:cubicBezTo>
                    <a:pt x="7921" y="1118"/>
                    <a:pt x="7282" y="456"/>
                    <a:pt x="6073" y="137"/>
                  </a:cubicBezTo>
                  <a:cubicBezTo>
                    <a:pt x="5717" y="36"/>
                    <a:pt x="5106" y="1"/>
                    <a:pt x="4422" y="1"/>
                  </a:cubicBezTo>
                  <a:close/>
                </a:path>
              </a:pathLst>
            </a:custGeom>
            <a:solidFill>
              <a:srgbClr val="FFA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41"/>
            <p:cNvSpPr/>
            <p:nvPr/>
          </p:nvSpPr>
          <p:spPr>
            <a:xfrm>
              <a:off x="3314450" y="3025850"/>
              <a:ext cx="221375" cy="156000"/>
            </a:xfrm>
            <a:custGeom>
              <a:rect b="b" l="l" r="r" t="t"/>
              <a:pathLst>
                <a:path extrusionOk="0" h="6240" w="8855">
                  <a:moveTo>
                    <a:pt x="5221" y="1"/>
                  </a:moveTo>
                  <a:cubicBezTo>
                    <a:pt x="5009" y="1"/>
                    <a:pt x="4782" y="18"/>
                    <a:pt x="4540" y="57"/>
                  </a:cubicBezTo>
                  <a:cubicBezTo>
                    <a:pt x="2783" y="353"/>
                    <a:pt x="2098" y="1495"/>
                    <a:pt x="2098" y="1495"/>
                  </a:cubicBezTo>
                  <a:cubicBezTo>
                    <a:pt x="1925" y="1363"/>
                    <a:pt x="1700" y="1295"/>
                    <a:pt x="1464" y="1295"/>
                  </a:cubicBezTo>
                  <a:cubicBezTo>
                    <a:pt x="922" y="1295"/>
                    <a:pt x="324" y="1658"/>
                    <a:pt x="181" y="2453"/>
                  </a:cubicBezTo>
                  <a:cubicBezTo>
                    <a:pt x="1" y="3474"/>
                    <a:pt x="839" y="4600"/>
                    <a:pt x="2418" y="4600"/>
                  </a:cubicBezTo>
                  <a:cubicBezTo>
                    <a:pt x="2639" y="4600"/>
                    <a:pt x="2875" y="4578"/>
                    <a:pt x="3125" y="4530"/>
                  </a:cubicBezTo>
                  <a:cubicBezTo>
                    <a:pt x="4258" y="4315"/>
                    <a:pt x="5023" y="4221"/>
                    <a:pt x="5552" y="4221"/>
                  </a:cubicBezTo>
                  <a:cubicBezTo>
                    <a:pt x="6142" y="4221"/>
                    <a:pt x="6437" y="4338"/>
                    <a:pt x="6618" y="4530"/>
                  </a:cubicBezTo>
                  <a:cubicBezTo>
                    <a:pt x="6891" y="4827"/>
                    <a:pt x="6846" y="5694"/>
                    <a:pt x="6823" y="5945"/>
                  </a:cubicBezTo>
                  <a:cubicBezTo>
                    <a:pt x="6808" y="6128"/>
                    <a:pt x="6904" y="6240"/>
                    <a:pt x="7065" y="6240"/>
                  </a:cubicBezTo>
                  <a:cubicBezTo>
                    <a:pt x="7145" y="6240"/>
                    <a:pt x="7241" y="6212"/>
                    <a:pt x="7348" y="6151"/>
                  </a:cubicBezTo>
                  <a:cubicBezTo>
                    <a:pt x="7668" y="5945"/>
                    <a:pt x="7690" y="5215"/>
                    <a:pt x="7987" y="5032"/>
                  </a:cubicBezTo>
                  <a:cubicBezTo>
                    <a:pt x="8086" y="4972"/>
                    <a:pt x="8187" y="4951"/>
                    <a:pt x="8279" y="4951"/>
                  </a:cubicBezTo>
                  <a:cubicBezTo>
                    <a:pt x="8461" y="4951"/>
                    <a:pt x="8603" y="5032"/>
                    <a:pt x="8603" y="5032"/>
                  </a:cubicBezTo>
                  <a:cubicBezTo>
                    <a:pt x="8603" y="5032"/>
                    <a:pt x="8854" y="3206"/>
                    <a:pt x="8626" y="2134"/>
                  </a:cubicBezTo>
                  <a:cubicBezTo>
                    <a:pt x="8421" y="1061"/>
                    <a:pt x="7622" y="1061"/>
                    <a:pt x="7622" y="1061"/>
                  </a:cubicBezTo>
                  <a:cubicBezTo>
                    <a:pt x="7622" y="1061"/>
                    <a:pt x="6885" y="1"/>
                    <a:pt x="52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41"/>
            <p:cNvSpPr/>
            <p:nvPr/>
          </p:nvSpPr>
          <p:spPr>
            <a:xfrm>
              <a:off x="3510125" y="3157000"/>
              <a:ext cx="20575" cy="22625"/>
            </a:xfrm>
            <a:custGeom>
              <a:rect b="b" l="l" r="r" t="t"/>
              <a:pathLst>
                <a:path extrusionOk="0" h="905" w="823">
                  <a:moveTo>
                    <a:pt x="504" y="0"/>
                  </a:moveTo>
                  <a:cubicBezTo>
                    <a:pt x="451" y="0"/>
                    <a:pt x="396" y="11"/>
                    <a:pt x="343" y="38"/>
                  </a:cubicBezTo>
                  <a:cubicBezTo>
                    <a:pt x="114" y="152"/>
                    <a:pt x="23" y="426"/>
                    <a:pt x="0" y="905"/>
                  </a:cubicBezTo>
                  <a:cubicBezTo>
                    <a:pt x="114" y="905"/>
                    <a:pt x="206" y="836"/>
                    <a:pt x="206" y="722"/>
                  </a:cubicBezTo>
                  <a:cubicBezTo>
                    <a:pt x="229" y="608"/>
                    <a:pt x="251" y="517"/>
                    <a:pt x="274" y="426"/>
                  </a:cubicBezTo>
                  <a:cubicBezTo>
                    <a:pt x="297" y="448"/>
                    <a:pt x="297" y="471"/>
                    <a:pt x="320" y="494"/>
                  </a:cubicBezTo>
                  <a:cubicBezTo>
                    <a:pt x="353" y="543"/>
                    <a:pt x="409" y="581"/>
                    <a:pt x="473" y="581"/>
                  </a:cubicBezTo>
                  <a:cubicBezTo>
                    <a:pt x="497" y="581"/>
                    <a:pt x="523" y="575"/>
                    <a:pt x="548" y="562"/>
                  </a:cubicBezTo>
                  <a:lnTo>
                    <a:pt x="571" y="562"/>
                  </a:lnTo>
                  <a:cubicBezTo>
                    <a:pt x="525" y="403"/>
                    <a:pt x="434" y="311"/>
                    <a:pt x="366" y="266"/>
                  </a:cubicBezTo>
                  <a:cubicBezTo>
                    <a:pt x="388" y="243"/>
                    <a:pt x="411" y="243"/>
                    <a:pt x="411" y="220"/>
                  </a:cubicBezTo>
                  <a:cubicBezTo>
                    <a:pt x="445" y="209"/>
                    <a:pt x="474" y="203"/>
                    <a:pt x="502" y="203"/>
                  </a:cubicBezTo>
                  <a:cubicBezTo>
                    <a:pt x="531" y="203"/>
                    <a:pt x="560" y="209"/>
                    <a:pt x="594" y="220"/>
                  </a:cubicBezTo>
                  <a:cubicBezTo>
                    <a:pt x="611" y="226"/>
                    <a:pt x="629" y="229"/>
                    <a:pt x="648" y="229"/>
                  </a:cubicBezTo>
                  <a:cubicBezTo>
                    <a:pt x="705" y="229"/>
                    <a:pt x="765" y="203"/>
                    <a:pt x="799" y="152"/>
                  </a:cubicBezTo>
                  <a:lnTo>
                    <a:pt x="822" y="129"/>
                  </a:lnTo>
                  <a:cubicBezTo>
                    <a:pt x="822" y="111"/>
                    <a:pt x="675" y="0"/>
                    <a:pt x="504" y="0"/>
                  </a:cubicBezTo>
                  <a:close/>
                </a:path>
              </a:pathLst>
            </a:custGeom>
            <a:solidFill>
              <a:srgbClr val="C66B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41"/>
            <p:cNvSpPr/>
            <p:nvPr/>
          </p:nvSpPr>
          <p:spPr>
            <a:xfrm>
              <a:off x="3184300" y="4185450"/>
              <a:ext cx="54225" cy="51175"/>
            </a:xfrm>
            <a:custGeom>
              <a:rect b="b" l="l" r="r" t="t"/>
              <a:pathLst>
                <a:path extrusionOk="0" h="2047" w="2169">
                  <a:moveTo>
                    <a:pt x="1094" y="0"/>
                  </a:moveTo>
                  <a:cubicBezTo>
                    <a:pt x="983" y="0"/>
                    <a:pt x="851" y="92"/>
                    <a:pt x="799" y="145"/>
                  </a:cubicBezTo>
                  <a:cubicBezTo>
                    <a:pt x="594" y="305"/>
                    <a:pt x="502" y="510"/>
                    <a:pt x="320" y="693"/>
                  </a:cubicBezTo>
                  <a:cubicBezTo>
                    <a:pt x="274" y="738"/>
                    <a:pt x="205" y="784"/>
                    <a:pt x="160" y="852"/>
                  </a:cubicBezTo>
                  <a:cubicBezTo>
                    <a:pt x="114" y="944"/>
                    <a:pt x="46" y="1012"/>
                    <a:pt x="46" y="1126"/>
                  </a:cubicBezTo>
                  <a:cubicBezTo>
                    <a:pt x="0" y="1354"/>
                    <a:pt x="160" y="1674"/>
                    <a:pt x="365" y="1788"/>
                  </a:cubicBezTo>
                  <a:cubicBezTo>
                    <a:pt x="571" y="1925"/>
                    <a:pt x="799" y="1948"/>
                    <a:pt x="1050" y="1994"/>
                  </a:cubicBezTo>
                  <a:cubicBezTo>
                    <a:pt x="1190" y="2009"/>
                    <a:pt x="1363" y="2046"/>
                    <a:pt x="1523" y="2046"/>
                  </a:cubicBezTo>
                  <a:cubicBezTo>
                    <a:pt x="1598" y="2046"/>
                    <a:pt x="1670" y="2038"/>
                    <a:pt x="1735" y="2016"/>
                  </a:cubicBezTo>
                  <a:cubicBezTo>
                    <a:pt x="1758" y="2016"/>
                    <a:pt x="1803" y="1994"/>
                    <a:pt x="1803" y="1971"/>
                  </a:cubicBezTo>
                  <a:cubicBezTo>
                    <a:pt x="1803" y="1948"/>
                    <a:pt x="1803" y="1925"/>
                    <a:pt x="1780" y="1925"/>
                  </a:cubicBezTo>
                  <a:cubicBezTo>
                    <a:pt x="1712" y="1788"/>
                    <a:pt x="1552" y="1697"/>
                    <a:pt x="1415" y="1628"/>
                  </a:cubicBezTo>
                  <a:lnTo>
                    <a:pt x="1415" y="1628"/>
                  </a:lnTo>
                  <a:cubicBezTo>
                    <a:pt x="1598" y="1651"/>
                    <a:pt x="1758" y="1674"/>
                    <a:pt x="1917" y="1697"/>
                  </a:cubicBezTo>
                  <a:lnTo>
                    <a:pt x="2077" y="1697"/>
                  </a:lnTo>
                  <a:cubicBezTo>
                    <a:pt x="2123" y="1674"/>
                    <a:pt x="2168" y="1628"/>
                    <a:pt x="2168" y="1583"/>
                  </a:cubicBezTo>
                  <a:cubicBezTo>
                    <a:pt x="2168" y="1514"/>
                    <a:pt x="2100" y="1446"/>
                    <a:pt x="2009" y="1423"/>
                  </a:cubicBezTo>
                  <a:cubicBezTo>
                    <a:pt x="1872" y="1354"/>
                    <a:pt x="1712" y="1286"/>
                    <a:pt x="1552" y="1263"/>
                  </a:cubicBezTo>
                  <a:cubicBezTo>
                    <a:pt x="1689" y="1263"/>
                    <a:pt x="1803" y="1240"/>
                    <a:pt x="1917" y="1218"/>
                  </a:cubicBezTo>
                  <a:cubicBezTo>
                    <a:pt x="1963" y="1218"/>
                    <a:pt x="2009" y="1218"/>
                    <a:pt x="2054" y="1195"/>
                  </a:cubicBezTo>
                  <a:cubicBezTo>
                    <a:pt x="2100" y="1149"/>
                    <a:pt x="2123" y="1126"/>
                    <a:pt x="2123" y="1081"/>
                  </a:cubicBezTo>
                  <a:cubicBezTo>
                    <a:pt x="2123" y="989"/>
                    <a:pt x="2032" y="944"/>
                    <a:pt x="1963" y="921"/>
                  </a:cubicBezTo>
                  <a:cubicBezTo>
                    <a:pt x="1803" y="875"/>
                    <a:pt x="1643" y="852"/>
                    <a:pt x="1484" y="852"/>
                  </a:cubicBezTo>
                  <a:cubicBezTo>
                    <a:pt x="1598" y="807"/>
                    <a:pt x="1689" y="807"/>
                    <a:pt x="1803" y="784"/>
                  </a:cubicBezTo>
                  <a:cubicBezTo>
                    <a:pt x="1895" y="761"/>
                    <a:pt x="2009" y="693"/>
                    <a:pt x="2054" y="624"/>
                  </a:cubicBezTo>
                  <a:cubicBezTo>
                    <a:pt x="2077" y="578"/>
                    <a:pt x="2077" y="533"/>
                    <a:pt x="2054" y="510"/>
                  </a:cubicBezTo>
                  <a:cubicBezTo>
                    <a:pt x="2032" y="487"/>
                    <a:pt x="2032" y="487"/>
                    <a:pt x="2009" y="487"/>
                  </a:cubicBezTo>
                  <a:cubicBezTo>
                    <a:pt x="1876" y="459"/>
                    <a:pt x="1740" y="442"/>
                    <a:pt x="1605" y="442"/>
                  </a:cubicBezTo>
                  <a:cubicBezTo>
                    <a:pt x="1413" y="442"/>
                    <a:pt x="1224" y="475"/>
                    <a:pt x="1050" y="556"/>
                  </a:cubicBezTo>
                  <a:cubicBezTo>
                    <a:pt x="1073" y="533"/>
                    <a:pt x="1141" y="373"/>
                    <a:pt x="1164" y="327"/>
                  </a:cubicBezTo>
                  <a:cubicBezTo>
                    <a:pt x="1187" y="259"/>
                    <a:pt x="1233" y="213"/>
                    <a:pt x="1233" y="122"/>
                  </a:cubicBezTo>
                  <a:cubicBezTo>
                    <a:pt x="1233" y="99"/>
                    <a:pt x="1210" y="53"/>
                    <a:pt x="1187" y="31"/>
                  </a:cubicBezTo>
                  <a:cubicBezTo>
                    <a:pt x="1160" y="9"/>
                    <a:pt x="1128" y="0"/>
                    <a:pt x="1094" y="0"/>
                  </a:cubicBezTo>
                  <a:close/>
                </a:path>
              </a:pathLst>
            </a:custGeom>
            <a:solidFill>
              <a:srgbClr val="AD6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41"/>
            <p:cNvSpPr/>
            <p:nvPr/>
          </p:nvSpPr>
          <p:spPr>
            <a:xfrm>
              <a:off x="3161475" y="4392775"/>
              <a:ext cx="247675" cy="247675"/>
            </a:xfrm>
            <a:custGeom>
              <a:rect b="b" l="l" r="r" t="t"/>
              <a:pathLst>
                <a:path extrusionOk="0" h="9907" w="9907">
                  <a:moveTo>
                    <a:pt x="4953" y="0"/>
                  </a:moveTo>
                  <a:cubicBezTo>
                    <a:pt x="4451" y="0"/>
                    <a:pt x="3972" y="92"/>
                    <a:pt x="3515" y="229"/>
                  </a:cubicBezTo>
                  <a:cubicBezTo>
                    <a:pt x="2009" y="662"/>
                    <a:pt x="799" y="1826"/>
                    <a:pt x="274" y="3287"/>
                  </a:cubicBezTo>
                  <a:cubicBezTo>
                    <a:pt x="183" y="3561"/>
                    <a:pt x="114" y="3835"/>
                    <a:pt x="69" y="4132"/>
                  </a:cubicBezTo>
                  <a:cubicBezTo>
                    <a:pt x="23" y="4406"/>
                    <a:pt x="0" y="4680"/>
                    <a:pt x="0" y="4953"/>
                  </a:cubicBezTo>
                  <a:cubicBezTo>
                    <a:pt x="0" y="5889"/>
                    <a:pt x="228" y="6734"/>
                    <a:pt x="662" y="7464"/>
                  </a:cubicBezTo>
                  <a:cubicBezTo>
                    <a:pt x="913" y="7898"/>
                    <a:pt x="1210" y="8263"/>
                    <a:pt x="1575" y="8583"/>
                  </a:cubicBezTo>
                  <a:cubicBezTo>
                    <a:pt x="2442" y="9404"/>
                    <a:pt x="3629" y="9907"/>
                    <a:pt x="4930" y="9907"/>
                  </a:cubicBezTo>
                  <a:lnTo>
                    <a:pt x="4953" y="9907"/>
                  </a:lnTo>
                  <a:cubicBezTo>
                    <a:pt x="6323" y="9907"/>
                    <a:pt x="7578" y="9359"/>
                    <a:pt x="8468" y="8446"/>
                  </a:cubicBezTo>
                  <a:cubicBezTo>
                    <a:pt x="9290" y="7624"/>
                    <a:pt x="9815" y="6506"/>
                    <a:pt x="9883" y="5250"/>
                  </a:cubicBezTo>
                  <a:cubicBezTo>
                    <a:pt x="9906" y="5159"/>
                    <a:pt x="9906" y="5068"/>
                    <a:pt x="9906" y="4953"/>
                  </a:cubicBezTo>
                  <a:cubicBezTo>
                    <a:pt x="9906" y="3881"/>
                    <a:pt x="9541" y="2854"/>
                    <a:pt x="8948" y="2032"/>
                  </a:cubicBezTo>
                  <a:cubicBezTo>
                    <a:pt x="8080" y="868"/>
                    <a:pt x="6711" y="69"/>
                    <a:pt x="51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41"/>
            <p:cNvSpPr/>
            <p:nvPr/>
          </p:nvSpPr>
          <p:spPr>
            <a:xfrm>
              <a:off x="3163175" y="4392775"/>
              <a:ext cx="245975" cy="247675"/>
            </a:xfrm>
            <a:custGeom>
              <a:rect b="b" l="l" r="r" t="t"/>
              <a:pathLst>
                <a:path extrusionOk="0" h="9907" w="9839">
                  <a:moveTo>
                    <a:pt x="4885" y="0"/>
                  </a:moveTo>
                  <a:cubicBezTo>
                    <a:pt x="4383" y="0"/>
                    <a:pt x="3904" y="92"/>
                    <a:pt x="3447" y="229"/>
                  </a:cubicBezTo>
                  <a:cubicBezTo>
                    <a:pt x="3630" y="411"/>
                    <a:pt x="3881" y="617"/>
                    <a:pt x="4063" y="639"/>
                  </a:cubicBezTo>
                  <a:cubicBezTo>
                    <a:pt x="4269" y="639"/>
                    <a:pt x="4748" y="274"/>
                    <a:pt x="5068" y="0"/>
                  </a:cubicBezTo>
                  <a:close/>
                  <a:moveTo>
                    <a:pt x="206" y="3287"/>
                  </a:moveTo>
                  <a:cubicBezTo>
                    <a:pt x="115" y="3561"/>
                    <a:pt x="46" y="3835"/>
                    <a:pt x="1" y="4132"/>
                  </a:cubicBezTo>
                  <a:cubicBezTo>
                    <a:pt x="183" y="3995"/>
                    <a:pt x="411" y="3835"/>
                    <a:pt x="434" y="3744"/>
                  </a:cubicBezTo>
                  <a:cubicBezTo>
                    <a:pt x="457" y="3675"/>
                    <a:pt x="343" y="3470"/>
                    <a:pt x="206" y="3287"/>
                  </a:cubicBezTo>
                  <a:close/>
                  <a:moveTo>
                    <a:pt x="8880" y="2032"/>
                  </a:moveTo>
                  <a:cubicBezTo>
                    <a:pt x="8674" y="2511"/>
                    <a:pt x="8286" y="3333"/>
                    <a:pt x="8286" y="3515"/>
                  </a:cubicBezTo>
                  <a:cubicBezTo>
                    <a:pt x="8286" y="3767"/>
                    <a:pt x="9268" y="5113"/>
                    <a:pt x="9382" y="5205"/>
                  </a:cubicBezTo>
                  <a:cubicBezTo>
                    <a:pt x="9450" y="5227"/>
                    <a:pt x="9633" y="5250"/>
                    <a:pt x="9815" y="5250"/>
                  </a:cubicBezTo>
                  <a:cubicBezTo>
                    <a:pt x="9838" y="5159"/>
                    <a:pt x="9838" y="5068"/>
                    <a:pt x="9838" y="4953"/>
                  </a:cubicBezTo>
                  <a:cubicBezTo>
                    <a:pt x="9838" y="3881"/>
                    <a:pt x="9473" y="2854"/>
                    <a:pt x="8880" y="2032"/>
                  </a:cubicBezTo>
                  <a:close/>
                  <a:moveTo>
                    <a:pt x="3758" y="2442"/>
                  </a:moveTo>
                  <a:cubicBezTo>
                    <a:pt x="3377" y="2442"/>
                    <a:pt x="1804" y="3881"/>
                    <a:pt x="1804" y="3881"/>
                  </a:cubicBezTo>
                  <a:cubicBezTo>
                    <a:pt x="1804" y="4086"/>
                    <a:pt x="2374" y="5615"/>
                    <a:pt x="2443" y="5707"/>
                  </a:cubicBezTo>
                  <a:cubicBezTo>
                    <a:pt x="2484" y="5768"/>
                    <a:pt x="3997" y="6014"/>
                    <a:pt x="4421" y="6014"/>
                  </a:cubicBezTo>
                  <a:cubicBezTo>
                    <a:pt x="4469" y="6014"/>
                    <a:pt x="4504" y="6010"/>
                    <a:pt x="4520" y="6003"/>
                  </a:cubicBezTo>
                  <a:cubicBezTo>
                    <a:pt x="4703" y="5935"/>
                    <a:pt x="5387" y="4246"/>
                    <a:pt x="5387" y="4063"/>
                  </a:cubicBezTo>
                  <a:cubicBezTo>
                    <a:pt x="5410" y="3881"/>
                    <a:pt x="4155" y="2488"/>
                    <a:pt x="3767" y="2443"/>
                  </a:cubicBezTo>
                  <a:cubicBezTo>
                    <a:pt x="3764" y="2442"/>
                    <a:pt x="3761" y="2442"/>
                    <a:pt x="3758" y="2442"/>
                  </a:cubicBezTo>
                  <a:close/>
                  <a:moveTo>
                    <a:pt x="1151" y="7390"/>
                  </a:moveTo>
                  <a:cubicBezTo>
                    <a:pt x="1034" y="7390"/>
                    <a:pt x="799" y="7427"/>
                    <a:pt x="594" y="7464"/>
                  </a:cubicBezTo>
                  <a:cubicBezTo>
                    <a:pt x="845" y="7898"/>
                    <a:pt x="1142" y="8263"/>
                    <a:pt x="1507" y="8583"/>
                  </a:cubicBezTo>
                  <a:cubicBezTo>
                    <a:pt x="1439" y="8126"/>
                    <a:pt x="1302" y="7464"/>
                    <a:pt x="1210" y="7396"/>
                  </a:cubicBezTo>
                  <a:cubicBezTo>
                    <a:pt x="1198" y="7392"/>
                    <a:pt x="1177" y="7390"/>
                    <a:pt x="1151" y="7390"/>
                  </a:cubicBezTo>
                  <a:close/>
                  <a:moveTo>
                    <a:pt x="8004" y="7869"/>
                  </a:moveTo>
                  <a:cubicBezTo>
                    <a:pt x="7442" y="7869"/>
                    <a:pt x="5980" y="8063"/>
                    <a:pt x="5867" y="8195"/>
                  </a:cubicBezTo>
                  <a:cubicBezTo>
                    <a:pt x="5753" y="8286"/>
                    <a:pt x="5136" y="9382"/>
                    <a:pt x="4862" y="9907"/>
                  </a:cubicBezTo>
                  <a:lnTo>
                    <a:pt x="4885" y="9907"/>
                  </a:lnTo>
                  <a:cubicBezTo>
                    <a:pt x="6255" y="9907"/>
                    <a:pt x="7510" y="9359"/>
                    <a:pt x="8400" y="8446"/>
                  </a:cubicBezTo>
                  <a:cubicBezTo>
                    <a:pt x="8332" y="8195"/>
                    <a:pt x="8240" y="7944"/>
                    <a:pt x="8218" y="7898"/>
                  </a:cubicBezTo>
                  <a:cubicBezTo>
                    <a:pt x="8202" y="7878"/>
                    <a:pt x="8123" y="7869"/>
                    <a:pt x="8004" y="786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41"/>
            <p:cNvSpPr/>
            <p:nvPr/>
          </p:nvSpPr>
          <p:spPr>
            <a:xfrm>
              <a:off x="3162025" y="4392775"/>
              <a:ext cx="247125" cy="247675"/>
            </a:xfrm>
            <a:custGeom>
              <a:rect b="b" l="l" r="r" t="t"/>
              <a:pathLst>
                <a:path extrusionOk="0" h="9907" w="9885">
                  <a:moveTo>
                    <a:pt x="3813" y="2563"/>
                  </a:moveTo>
                  <a:cubicBezTo>
                    <a:pt x="3836" y="2563"/>
                    <a:pt x="3858" y="2568"/>
                    <a:pt x="3881" y="2580"/>
                  </a:cubicBezTo>
                  <a:cubicBezTo>
                    <a:pt x="4475" y="3059"/>
                    <a:pt x="5045" y="3698"/>
                    <a:pt x="5274" y="3972"/>
                  </a:cubicBezTo>
                  <a:cubicBezTo>
                    <a:pt x="5319" y="4018"/>
                    <a:pt x="5319" y="4063"/>
                    <a:pt x="5296" y="4109"/>
                  </a:cubicBezTo>
                  <a:lnTo>
                    <a:pt x="4543" y="5775"/>
                  </a:lnTo>
                  <a:cubicBezTo>
                    <a:pt x="4520" y="5821"/>
                    <a:pt x="4475" y="5844"/>
                    <a:pt x="4406" y="5844"/>
                  </a:cubicBezTo>
                  <a:lnTo>
                    <a:pt x="2740" y="5684"/>
                  </a:lnTo>
                  <a:cubicBezTo>
                    <a:pt x="2671" y="5661"/>
                    <a:pt x="2626" y="5638"/>
                    <a:pt x="2603" y="5570"/>
                  </a:cubicBezTo>
                  <a:lnTo>
                    <a:pt x="2078" y="3949"/>
                  </a:lnTo>
                  <a:cubicBezTo>
                    <a:pt x="2055" y="3903"/>
                    <a:pt x="2078" y="3858"/>
                    <a:pt x="2101" y="3812"/>
                  </a:cubicBezTo>
                  <a:cubicBezTo>
                    <a:pt x="2740" y="3196"/>
                    <a:pt x="3425" y="2762"/>
                    <a:pt x="3744" y="2580"/>
                  </a:cubicBezTo>
                  <a:cubicBezTo>
                    <a:pt x="3767" y="2568"/>
                    <a:pt x="3790" y="2563"/>
                    <a:pt x="3813" y="2563"/>
                  </a:cubicBezTo>
                  <a:close/>
                  <a:moveTo>
                    <a:pt x="8127" y="3744"/>
                  </a:moveTo>
                  <a:cubicBezTo>
                    <a:pt x="8195" y="3744"/>
                    <a:pt x="8241" y="3767"/>
                    <a:pt x="8264" y="3789"/>
                  </a:cubicBezTo>
                  <a:cubicBezTo>
                    <a:pt x="8469" y="4040"/>
                    <a:pt x="8948" y="4634"/>
                    <a:pt x="9245" y="5182"/>
                  </a:cubicBezTo>
                  <a:cubicBezTo>
                    <a:pt x="9245" y="5205"/>
                    <a:pt x="9268" y="5250"/>
                    <a:pt x="9245" y="5273"/>
                  </a:cubicBezTo>
                  <a:cubicBezTo>
                    <a:pt x="9177" y="5593"/>
                    <a:pt x="8926" y="6597"/>
                    <a:pt x="8218" y="7670"/>
                  </a:cubicBezTo>
                  <a:cubicBezTo>
                    <a:pt x="8195" y="7692"/>
                    <a:pt x="8172" y="7715"/>
                    <a:pt x="8127" y="7715"/>
                  </a:cubicBezTo>
                  <a:cubicBezTo>
                    <a:pt x="7236" y="7807"/>
                    <a:pt x="6438" y="7966"/>
                    <a:pt x="6050" y="8035"/>
                  </a:cubicBezTo>
                  <a:cubicBezTo>
                    <a:pt x="6038" y="8041"/>
                    <a:pt x="6025" y="8043"/>
                    <a:pt x="6012" y="8043"/>
                  </a:cubicBezTo>
                  <a:cubicBezTo>
                    <a:pt x="5973" y="8043"/>
                    <a:pt x="5930" y="8018"/>
                    <a:pt x="5913" y="7966"/>
                  </a:cubicBezTo>
                  <a:cubicBezTo>
                    <a:pt x="5365" y="6871"/>
                    <a:pt x="4977" y="6300"/>
                    <a:pt x="4817" y="6049"/>
                  </a:cubicBezTo>
                  <a:cubicBezTo>
                    <a:pt x="4771" y="6003"/>
                    <a:pt x="4771" y="5958"/>
                    <a:pt x="4794" y="5912"/>
                  </a:cubicBezTo>
                  <a:lnTo>
                    <a:pt x="5570" y="4200"/>
                  </a:lnTo>
                  <a:cubicBezTo>
                    <a:pt x="5593" y="4155"/>
                    <a:pt x="5616" y="4132"/>
                    <a:pt x="5662" y="4132"/>
                  </a:cubicBezTo>
                  <a:cubicBezTo>
                    <a:pt x="6004" y="4063"/>
                    <a:pt x="6917" y="3903"/>
                    <a:pt x="8127" y="3744"/>
                  </a:cubicBezTo>
                  <a:close/>
                  <a:moveTo>
                    <a:pt x="4977" y="0"/>
                  </a:moveTo>
                  <a:lnTo>
                    <a:pt x="4201" y="480"/>
                  </a:lnTo>
                  <a:cubicBezTo>
                    <a:pt x="4182" y="489"/>
                    <a:pt x="4159" y="495"/>
                    <a:pt x="4135" y="495"/>
                  </a:cubicBezTo>
                  <a:cubicBezTo>
                    <a:pt x="4102" y="495"/>
                    <a:pt x="4068" y="484"/>
                    <a:pt x="4041" y="457"/>
                  </a:cubicBezTo>
                  <a:lnTo>
                    <a:pt x="3676" y="160"/>
                  </a:lnTo>
                  <a:cubicBezTo>
                    <a:pt x="3562" y="206"/>
                    <a:pt x="3447" y="229"/>
                    <a:pt x="3356" y="251"/>
                  </a:cubicBezTo>
                  <a:lnTo>
                    <a:pt x="3881" y="708"/>
                  </a:lnTo>
                  <a:cubicBezTo>
                    <a:pt x="3927" y="731"/>
                    <a:pt x="3950" y="776"/>
                    <a:pt x="3950" y="845"/>
                  </a:cubicBezTo>
                  <a:lnTo>
                    <a:pt x="3721" y="2214"/>
                  </a:lnTo>
                  <a:cubicBezTo>
                    <a:pt x="3699" y="2260"/>
                    <a:pt x="3676" y="2283"/>
                    <a:pt x="3653" y="2306"/>
                  </a:cubicBezTo>
                  <a:cubicBezTo>
                    <a:pt x="3356" y="2465"/>
                    <a:pt x="2557" y="2945"/>
                    <a:pt x="1873" y="3652"/>
                  </a:cubicBezTo>
                  <a:cubicBezTo>
                    <a:pt x="1850" y="3675"/>
                    <a:pt x="1804" y="3698"/>
                    <a:pt x="1781" y="3698"/>
                  </a:cubicBezTo>
                  <a:cubicBezTo>
                    <a:pt x="1553" y="3675"/>
                    <a:pt x="1119" y="3652"/>
                    <a:pt x="708" y="3607"/>
                  </a:cubicBezTo>
                  <a:cubicBezTo>
                    <a:pt x="663" y="3607"/>
                    <a:pt x="640" y="3607"/>
                    <a:pt x="594" y="3561"/>
                  </a:cubicBezTo>
                  <a:lnTo>
                    <a:pt x="298" y="3196"/>
                  </a:lnTo>
                  <a:cubicBezTo>
                    <a:pt x="252" y="3287"/>
                    <a:pt x="206" y="3401"/>
                    <a:pt x="183" y="3493"/>
                  </a:cubicBezTo>
                  <a:lnTo>
                    <a:pt x="298" y="3630"/>
                  </a:lnTo>
                  <a:cubicBezTo>
                    <a:pt x="343" y="3675"/>
                    <a:pt x="320" y="3767"/>
                    <a:pt x="275" y="3812"/>
                  </a:cubicBezTo>
                  <a:lnTo>
                    <a:pt x="69" y="3995"/>
                  </a:lnTo>
                  <a:cubicBezTo>
                    <a:pt x="24" y="4132"/>
                    <a:pt x="1" y="4292"/>
                    <a:pt x="1" y="4428"/>
                  </a:cubicBezTo>
                  <a:lnTo>
                    <a:pt x="572" y="3926"/>
                  </a:lnTo>
                  <a:cubicBezTo>
                    <a:pt x="588" y="3910"/>
                    <a:pt x="615" y="3894"/>
                    <a:pt x="646" y="3894"/>
                  </a:cubicBezTo>
                  <a:cubicBezTo>
                    <a:pt x="659" y="3894"/>
                    <a:pt x="672" y="3897"/>
                    <a:pt x="686" y="3903"/>
                  </a:cubicBezTo>
                  <a:cubicBezTo>
                    <a:pt x="1074" y="3926"/>
                    <a:pt x="1462" y="3949"/>
                    <a:pt x="1690" y="3972"/>
                  </a:cubicBezTo>
                  <a:cubicBezTo>
                    <a:pt x="1758" y="3972"/>
                    <a:pt x="1804" y="4018"/>
                    <a:pt x="1827" y="4063"/>
                  </a:cubicBezTo>
                  <a:lnTo>
                    <a:pt x="2352" y="5707"/>
                  </a:lnTo>
                  <a:cubicBezTo>
                    <a:pt x="2375" y="5752"/>
                    <a:pt x="2375" y="5798"/>
                    <a:pt x="2329" y="5821"/>
                  </a:cubicBezTo>
                  <a:cubicBezTo>
                    <a:pt x="2146" y="6072"/>
                    <a:pt x="1713" y="6620"/>
                    <a:pt x="1302" y="7190"/>
                  </a:cubicBezTo>
                  <a:cubicBezTo>
                    <a:pt x="1279" y="7213"/>
                    <a:pt x="1233" y="7236"/>
                    <a:pt x="1211" y="7236"/>
                  </a:cubicBezTo>
                  <a:lnTo>
                    <a:pt x="549" y="7304"/>
                  </a:lnTo>
                  <a:cubicBezTo>
                    <a:pt x="594" y="7396"/>
                    <a:pt x="663" y="7487"/>
                    <a:pt x="708" y="7578"/>
                  </a:cubicBezTo>
                  <a:lnTo>
                    <a:pt x="1096" y="7533"/>
                  </a:lnTo>
                  <a:cubicBezTo>
                    <a:pt x="1165" y="7533"/>
                    <a:pt x="1233" y="7578"/>
                    <a:pt x="1233" y="7647"/>
                  </a:cubicBezTo>
                  <a:lnTo>
                    <a:pt x="1348" y="8377"/>
                  </a:lnTo>
                  <a:cubicBezTo>
                    <a:pt x="1439" y="8491"/>
                    <a:pt x="1553" y="8605"/>
                    <a:pt x="1667" y="8697"/>
                  </a:cubicBezTo>
                  <a:lnTo>
                    <a:pt x="1485" y="7464"/>
                  </a:lnTo>
                  <a:cubicBezTo>
                    <a:pt x="1485" y="7419"/>
                    <a:pt x="1507" y="7396"/>
                    <a:pt x="1530" y="7373"/>
                  </a:cubicBezTo>
                  <a:cubicBezTo>
                    <a:pt x="1941" y="6802"/>
                    <a:pt x="2375" y="6232"/>
                    <a:pt x="2557" y="6003"/>
                  </a:cubicBezTo>
                  <a:cubicBezTo>
                    <a:pt x="2574" y="5970"/>
                    <a:pt x="2603" y="5949"/>
                    <a:pt x="2635" y="5949"/>
                  </a:cubicBezTo>
                  <a:cubicBezTo>
                    <a:pt x="2647" y="5949"/>
                    <a:pt x="2659" y="5952"/>
                    <a:pt x="2671" y="5958"/>
                  </a:cubicBezTo>
                  <a:lnTo>
                    <a:pt x="4475" y="6140"/>
                  </a:lnTo>
                  <a:cubicBezTo>
                    <a:pt x="4497" y="6140"/>
                    <a:pt x="4543" y="6163"/>
                    <a:pt x="4566" y="6186"/>
                  </a:cubicBezTo>
                  <a:cubicBezTo>
                    <a:pt x="4726" y="6391"/>
                    <a:pt x="5114" y="6985"/>
                    <a:pt x="5684" y="8149"/>
                  </a:cubicBezTo>
                  <a:cubicBezTo>
                    <a:pt x="5707" y="8195"/>
                    <a:pt x="5707" y="8240"/>
                    <a:pt x="5684" y="8286"/>
                  </a:cubicBezTo>
                  <a:lnTo>
                    <a:pt x="4657" y="9907"/>
                  </a:lnTo>
                  <a:lnTo>
                    <a:pt x="4977" y="9907"/>
                  </a:lnTo>
                  <a:lnTo>
                    <a:pt x="5935" y="8400"/>
                  </a:lnTo>
                  <a:cubicBezTo>
                    <a:pt x="5958" y="8354"/>
                    <a:pt x="5981" y="8354"/>
                    <a:pt x="6027" y="8332"/>
                  </a:cubicBezTo>
                  <a:cubicBezTo>
                    <a:pt x="6323" y="8263"/>
                    <a:pt x="7145" y="8103"/>
                    <a:pt x="8081" y="8012"/>
                  </a:cubicBezTo>
                  <a:cubicBezTo>
                    <a:pt x="8127" y="8012"/>
                    <a:pt x="8195" y="8035"/>
                    <a:pt x="8218" y="8103"/>
                  </a:cubicBezTo>
                  <a:lnTo>
                    <a:pt x="8378" y="8514"/>
                  </a:lnTo>
                  <a:cubicBezTo>
                    <a:pt x="8446" y="8446"/>
                    <a:pt x="8515" y="8377"/>
                    <a:pt x="8583" y="8286"/>
                  </a:cubicBezTo>
                  <a:lnTo>
                    <a:pt x="8446" y="7944"/>
                  </a:lnTo>
                  <a:cubicBezTo>
                    <a:pt x="8446" y="7898"/>
                    <a:pt x="8446" y="7852"/>
                    <a:pt x="8469" y="7807"/>
                  </a:cubicBezTo>
                  <a:cubicBezTo>
                    <a:pt x="9108" y="6825"/>
                    <a:pt x="9382" y="5889"/>
                    <a:pt x="9496" y="5478"/>
                  </a:cubicBezTo>
                  <a:cubicBezTo>
                    <a:pt x="9519" y="5410"/>
                    <a:pt x="9565" y="5364"/>
                    <a:pt x="9633" y="5364"/>
                  </a:cubicBezTo>
                  <a:lnTo>
                    <a:pt x="9861" y="5387"/>
                  </a:lnTo>
                  <a:cubicBezTo>
                    <a:pt x="9861" y="5296"/>
                    <a:pt x="9861" y="5205"/>
                    <a:pt x="9884" y="5113"/>
                  </a:cubicBezTo>
                  <a:lnTo>
                    <a:pt x="9565" y="5090"/>
                  </a:lnTo>
                  <a:cubicBezTo>
                    <a:pt x="9519" y="5068"/>
                    <a:pt x="9496" y="5045"/>
                    <a:pt x="9473" y="4999"/>
                  </a:cubicBezTo>
                  <a:cubicBezTo>
                    <a:pt x="9154" y="4451"/>
                    <a:pt x="8697" y="3881"/>
                    <a:pt x="8492" y="3630"/>
                  </a:cubicBezTo>
                  <a:cubicBezTo>
                    <a:pt x="8446" y="3584"/>
                    <a:pt x="8446" y="3538"/>
                    <a:pt x="8469" y="3493"/>
                  </a:cubicBezTo>
                  <a:lnTo>
                    <a:pt x="9017" y="2169"/>
                  </a:lnTo>
                  <a:cubicBezTo>
                    <a:pt x="8948" y="2077"/>
                    <a:pt x="8880" y="1986"/>
                    <a:pt x="8811" y="1895"/>
                  </a:cubicBezTo>
                  <a:lnTo>
                    <a:pt x="8195" y="3379"/>
                  </a:lnTo>
                  <a:cubicBezTo>
                    <a:pt x="8195" y="3447"/>
                    <a:pt x="8150" y="3470"/>
                    <a:pt x="8081" y="3470"/>
                  </a:cubicBezTo>
                  <a:cubicBezTo>
                    <a:pt x="6871" y="3630"/>
                    <a:pt x="5981" y="3789"/>
                    <a:pt x="5639" y="3835"/>
                  </a:cubicBezTo>
                  <a:cubicBezTo>
                    <a:pt x="5626" y="3841"/>
                    <a:pt x="5613" y="3844"/>
                    <a:pt x="5598" y="3844"/>
                  </a:cubicBezTo>
                  <a:cubicBezTo>
                    <a:pt x="5560" y="3844"/>
                    <a:pt x="5518" y="3823"/>
                    <a:pt x="5502" y="3789"/>
                  </a:cubicBezTo>
                  <a:cubicBezTo>
                    <a:pt x="5274" y="3515"/>
                    <a:pt x="4680" y="2854"/>
                    <a:pt x="4041" y="2351"/>
                  </a:cubicBezTo>
                  <a:cubicBezTo>
                    <a:pt x="3995" y="2329"/>
                    <a:pt x="3995" y="2283"/>
                    <a:pt x="3995" y="2214"/>
                  </a:cubicBezTo>
                  <a:lnTo>
                    <a:pt x="4224" y="845"/>
                  </a:lnTo>
                  <a:cubicBezTo>
                    <a:pt x="4224" y="799"/>
                    <a:pt x="4246" y="776"/>
                    <a:pt x="4292" y="754"/>
                  </a:cubicBezTo>
                  <a:lnTo>
                    <a:pt x="5479" y="46"/>
                  </a:lnTo>
                  <a:cubicBezTo>
                    <a:pt x="5296" y="23"/>
                    <a:pt x="5137" y="0"/>
                    <a:pt x="49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41"/>
            <p:cNvSpPr/>
            <p:nvPr/>
          </p:nvSpPr>
          <p:spPr>
            <a:xfrm>
              <a:off x="2980575" y="4446400"/>
              <a:ext cx="81625" cy="65250"/>
            </a:xfrm>
            <a:custGeom>
              <a:rect b="b" l="l" r="r" t="t"/>
              <a:pathLst>
                <a:path extrusionOk="0" h="2610" w="3265">
                  <a:moveTo>
                    <a:pt x="3264" y="1"/>
                  </a:moveTo>
                  <a:cubicBezTo>
                    <a:pt x="2717" y="298"/>
                    <a:pt x="2100" y="503"/>
                    <a:pt x="1507" y="617"/>
                  </a:cubicBezTo>
                  <a:cubicBezTo>
                    <a:pt x="1142" y="1279"/>
                    <a:pt x="640" y="1850"/>
                    <a:pt x="0" y="2283"/>
                  </a:cubicBezTo>
                  <a:cubicBezTo>
                    <a:pt x="297" y="2375"/>
                    <a:pt x="617" y="2443"/>
                    <a:pt x="913" y="2512"/>
                  </a:cubicBezTo>
                  <a:cubicBezTo>
                    <a:pt x="1157" y="2561"/>
                    <a:pt x="1428" y="2609"/>
                    <a:pt x="1696" y="2609"/>
                  </a:cubicBezTo>
                  <a:cubicBezTo>
                    <a:pt x="1929" y="2609"/>
                    <a:pt x="2162" y="2572"/>
                    <a:pt x="2374" y="2466"/>
                  </a:cubicBezTo>
                  <a:cubicBezTo>
                    <a:pt x="2831" y="2238"/>
                    <a:pt x="2922" y="1644"/>
                    <a:pt x="3036" y="1188"/>
                  </a:cubicBezTo>
                  <a:cubicBezTo>
                    <a:pt x="3105" y="800"/>
                    <a:pt x="3196" y="412"/>
                    <a:pt x="32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41"/>
            <p:cNvSpPr/>
            <p:nvPr/>
          </p:nvSpPr>
          <p:spPr>
            <a:xfrm>
              <a:off x="2914400" y="4425875"/>
              <a:ext cx="150650" cy="77625"/>
            </a:xfrm>
            <a:custGeom>
              <a:rect b="b" l="l" r="r" t="t"/>
              <a:pathLst>
                <a:path extrusionOk="0" h="3105" w="6026">
                  <a:moveTo>
                    <a:pt x="5980" y="0"/>
                  </a:moveTo>
                  <a:cubicBezTo>
                    <a:pt x="5432" y="23"/>
                    <a:pt x="4884" y="69"/>
                    <a:pt x="4336" y="69"/>
                  </a:cubicBezTo>
                  <a:cubicBezTo>
                    <a:pt x="3789" y="69"/>
                    <a:pt x="3264" y="46"/>
                    <a:pt x="2716" y="46"/>
                  </a:cubicBezTo>
                  <a:cubicBezTo>
                    <a:pt x="2191" y="69"/>
                    <a:pt x="1666" y="137"/>
                    <a:pt x="1141" y="228"/>
                  </a:cubicBezTo>
                  <a:cubicBezTo>
                    <a:pt x="1004" y="228"/>
                    <a:pt x="867" y="251"/>
                    <a:pt x="730" y="274"/>
                  </a:cubicBezTo>
                  <a:cubicBezTo>
                    <a:pt x="616" y="297"/>
                    <a:pt x="479" y="320"/>
                    <a:pt x="365" y="343"/>
                  </a:cubicBezTo>
                  <a:cubicBezTo>
                    <a:pt x="251" y="388"/>
                    <a:pt x="228" y="480"/>
                    <a:pt x="182" y="571"/>
                  </a:cubicBezTo>
                  <a:cubicBezTo>
                    <a:pt x="159" y="708"/>
                    <a:pt x="137" y="822"/>
                    <a:pt x="114" y="959"/>
                  </a:cubicBezTo>
                  <a:cubicBezTo>
                    <a:pt x="45" y="1233"/>
                    <a:pt x="23" y="1530"/>
                    <a:pt x="23" y="1826"/>
                  </a:cubicBezTo>
                  <a:cubicBezTo>
                    <a:pt x="23" y="1937"/>
                    <a:pt x="1" y="2329"/>
                    <a:pt x="189" y="2329"/>
                  </a:cubicBezTo>
                  <a:cubicBezTo>
                    <a:pt x="194" y="2329"/>
                    <a:pt x="200" y="2329"/>
                    <a:pt x="205" y="2328"/>
                  </a:cubicBezTo>
                  <a:cubicBezTo>
                    <a:pt x="730" y="2557"/>
                    <a:pt x="1301" y="2716"/>
                    <a:pt x="1849" y="2876"/>
                  </a:cubicBezTo>
                  <a:cubicBezTo>
                    <a:pt x="2122" y="2945"/>
                    <a:pt x="2374" y="3036"/>
                    <a:pt x="2647" y="3104"/>
                  </a:cubicBezTo>
                  <a:cubicBezTo>
                    <a:pt x="3287" y="2671"/>
                    <a:pt x="3789" y="2100"/>
                    <a:pt x="4154" y="1438"/>
                  </a:cubicBezTo>
                  <a:cubicBezTo>
                    <a:pt x="4747" y="1324"/>
                    <a:pt x="5364" y="1119"/>
                    <a:pt x="5911" y="822"/>
                  </a:cubicBezTo>
                  <a:cubicBezTo>
                    <a:pt x="5957" y="571"/>
                    <a:pt x="5980" y="297"/>
                    <a:pt x="6026" y="46"/>
                  </a:cubicBezTo>
                  <a:cubicBezTo>
                    <a:pt x="6026" y="23"/>
                    <a:pt x="6003" y="0"/>
                    <a:pt x="59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41"/>
            <p:cNvSpPr/>
            <p:nvPr/>
          </p:nvSpPr>
          <p:spPr>
            <a:xfrm>
              <a:off x="2839625" y="4422575"/>
              <a:ext cx="98750" cy="89475"/>
            </a:xfrm>
            <a:custGeom>
              <a:rect b="b" l="l" r="r" t="t"/>
              <a:pathLst>
                <a:path extrusionOk="0" h="3579" w="3950">
                  <a:moveTo>
                    <a:pt x="1590" y="1"/>
                  </a:moveTo>
                  <a:cubicBezTo>
                    <a:pt x="1467" y="1"/>
                    <a:pt x="1347" y="7"/>
                    <a:pt x="1233" y="18"/>
                  </a:cubicBezTo>
                  <a:cubicBezTo>
                    <a:pt x="1005" y="41"/>
                    <a:pt x="777" y="41"/>
                    <a:pt x="571" y="132"/>
                  </a:cubicBezTo>
                  <a:cubicBezTo>
                    <a:pt x="389" y="246"/>
                    <a:pt x="320" y="429"/>
                    <a:pt x="252" y="634"/>
                  </a:cubicBezTo>
                  <a:cubicBezTo>
                    <a:pt x="206" y="863"/>
                    <a:pt x="138" y="1114"/>
                    <a:pt x="115" y="1342"/>
                  </a:cubicBezTo>
                  <a:cubicBezTo>
                    <a:pt x="23" y="1844"/>
                    <a:pt x="1" y="2346"/>
                    <a:pt x="46" y="2848"/>
                  </a:cubicBezTo>
                  <a:cubicBezTo>
                    <a:pt x="69" y="2985"/>
                    <a:pt x="69" y="3100"/>
                    <a:pt x="92" y="3236"/>
                  </a:cubicBezTo>
                  <a:cubicBezTo>
                    <a:pt x="115" y="3328"/>
                    <a:pt x="138" y="3442"/>
                    <a:pt x="206" y="3533"/>
                  </a:cubicBezTo>
                  <a:cubicBezTo>
                    <a:pt x="229" y="3567"/>
                    <a:pt x="263" y="3579"/>
                    <a:pt x="300" y="3579"/>
                  </a:cubicBezTo>
                  <a:cubicBezTo>
                    <a:pt x="337" y="3579"/>
                    <a:pt x="377" y="3567"/>
                    <a:pt x="411" y="3556"/>
                  </a:cubicBezTo>
                  <a:cubicBezTo>
                    <a:pt x="503" y="3488"/>
                    <a:pt x="594" y="3442"/>
                    <a:pt x="663" y="3396"/>
                  </a:cubicBezTo>
                  <a:cubicBezTo>
                    <a:pt x="1005" y="3168"/>
                    <a:pt x="1302" y="2848"/>
                    <a:pt x="1507" y="2506"/>
                  </a:cubicBezTo>
                  <a:cubicBezTo>
                    <a:pt x="1781" y="2620"/>
                    <a:pt x="2078" y="2711"/>
                    <a:pt x="2374" y="2780"/>
                  </a:cubicBezTo>
                  <a:cubicBezTo>
                    <a:pt x="2603" y="2826"/>
                    <a:pt x="2854" y="2871"/>
                    <a:pt x="3105" y="2894"/>
                  </a:cubicBezTo>
                  <a:cubicBezTo>
                    <a:pt x="3166" y="2894"/>
                    <a:pt x="3237" y="2914"/>
                    <a:pt x="3304" y="2914"/>
                  </a:cubicBezTo>
                  <a:cubicBezTo>
                    <a:pt x="3338" y="2914"/>
                    <a:pt x="3371" y="2909"/>
                    <a:pt x="3402" y="2894"/>
                  </a:cubicBezTo>
                  <a:cubicBezTo>
                    <a:pt x="3493" y="2848"/>
                    <a:pt x="3516" y="2780"/>
                    <a:pt x="3538" y="2689"/>
                  </a:cubicBezTo>
                  <a:cubicBezTo>
                    <a:pt x="3675" y="2209"/>
                    <a:pt x="3790" y="1707"/>
                    <a:pt x="3858" y="1182"/>
                  </a:cubicBezTo>
                  <a:cubicBezTo>
                    <a:pt x="3881" y="1068"/>
                    <a:pt x="3904" y="931"/>
                    <a:pt x="3927" y="794"/>
                  </a:cubicBezTo>
                  <a:cubicBezTo>
                    <a:pt x="3927" y="749"/>
                    <a:pt x="3927" y="680"/>
                    <a:pt x="3927" y="612"/>
                  </a:cubicBezTo>
                  <a:cubicBezTo>
                    <a:pt x="3949" y="566"/>
                    <a:pt x="3949" y="520"/>
                    <a:pt x="3927" y="475"/>
                  </a:cubicBezTo>
                  <a:cubicBezTo>
                    <a:pt x="3904" y="406"/>
                    <a:pt x="3744" y="360"/>
                    <a:pt x="3675" y="338"/>
                  </a:cubicBezTo>
                  <a:cubicBezTo>
                    <a:pt x="3561" y="292"/>
                    <a:pt x="3470" y="269"/>
                    <a:pt x="3356" y="224"/>
                  </a:cubicBezTo>
                  <a:cubicBezTo>
                    <a:pt x="2899" y="87"/>
                    <a:pt x="2420" y="18"/>
                    <a:pt x="1964" y="18"/>
                  </a:cubicBezTo>
                  <a:cubicBezTo>
                    <a:pt x="1838" y="7"/>
                    <a:pt x="1712" y="1"/>
                    <a:pt x="15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41"/>
            <p:cNvSpPr/>
            <p:nvPr/>
          </p:nvSpPr>
          <p:spPr>
            <a:xfrm>
              <a:off x="2906400" y="4521725"/>
              <a:ext cx="67350" cy="23550"/>
            </a:xfrm>
            <a:custGeom>
              <a:rect b="b" l="l" r="r" t="t"/>
              <a:pathLst>
                <a:path extrusionOk="0" h="942" w="2694">
                  <a:moveTo>
                    <a:pt x="160" y="1"/>
                  </a:moveTo>
                  <a:cubicBezTo>
                    <a:pt x="103" y="1"/>
                    <a:pt x="46" y="12"/>
                    <a:pt x="0" y="47"/>
                  </a:cubicBezTo>
                  <a:cubicBezTo>
                    <a:pt x="160" y="229"/>
                    <a:pt x="388" y="366"/>
                    <a:pt x="594" y="480"/>
                  </a:cubicBezTo>
                  <a:cubicBezTo>
                    <a:pt x="913" y="640"/>
                    <a:pt x="1233" y="731"/>
                    <a:pt x="1552" y="800"/>
                  </a:cubicBezTo>
                  <a:cubicBezTo>
                    <a:pt x="1889" y="879"/>
                    <a:pt x="2226" y="941"/>
                    <a:pt x="2548" y="941"/>
                  </a:cubicBezTo>
                  <a:cubicBezTo>
                    <a:pt x="2597" y="941"/>
                    <a:pt x="2646" y="940"/>
                    <a:pt x="2694" y="937"/>
                  </a:cubicBezTo>
                  <a:cubicBezTo>
                    <a:pt x="2694" y="937"/>
                    <a:pt x="2694" y="914"/>
                    <a:pt x="2694" y="914"/>
                  </a:cubicBezTo>
                  <a:cubicBezTo>
                    <a:pt x="2671" y="868"/>
                    <a:pt x="2648" y="845"/>
                    <a:pt x="2602" y="800"/>
                  </a:cubicBezTo>
                  <a:cubicBezTo>
                    <a:pt x="2534" y="731"/>
                    <a:pt x="2442" y="663"/>
                    <a:pt x="2374" y="594"/>
                  </a:cubicBezTo>
                  <a:cubicBezTo>
                    <a:pt x="2191" y="457"/>
                    <a:pt x="2009" y="366"/>
                    <a:pt x="1803" y="275"/>
                  </a:cubicBezTo>
                  <a:cubicBezTo>
                    <a:pt x="1324" y="92"/>
                    <a:pt x="822" y="24"/>
                    <a:pt x="320" y="24"/>
                  </a:cubicBezTo>
                  <a:cubicBezTo>
                    <a:pt x="274" y="12"/>
                    <a:pt x="217" y="1"/>
                    <a:pt x="160" y="1"/>
                  </a:cubicBezTo>
                  <a:close/>
                </a:path>
              </a:pathLst>
            </a:custGeom>
            <a:solidFill>
              <a:srgbClr val="9400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41"/>
            <p:cNvSpPr/>
            <p:nvPr/>
          </p:nvSpPr>
          <p:spPr>
            <a:xfrm>
              <a:off x="2917800" y="4429825"/>
              <a:ext cx="95900" cy="30875"/>
            </a:xfrm>
            <a:custGeom>
              <a:rect b="b" l="l" r="r" t="t"/>
              <a:pathLst>
                <a:path extrusionOk="0" h="1235" w="3836">
                  <a:moveTo>
                    <a:pt x="1194" y="1"/>
                  </a:moveTo>
                  <a:cubicBezTo>
                    <a:pt x="971" y="1"/>
                    <a:pt x="748" y="8"/>
                    <a:pt x="526" y="25"/>
                  </a:cubicBezTo>
                  <a:cubicBezTo>
                    <a:pt x="457" y="25"/>
                    <a:pt x="366" y="48"/>
                    <a:pt x="275" y="70"/>
                  </a:cubicBezTo>
                  <a:cubicBezTo>
                    <a:pt x="206" y="93"/>
                    <a:pt x="138" y="139"/>
                    <a:pt x="115" y="207"/>
                  </a:cubicBezTo>
                  <a:cubicBezTo>
                    <a:pt x="69" y="276"/>
                    <a:pt x="69" y="367"/>
                    <a:pt x="69" y="459"/>
                  </a:cubicBezTo>
                  <a:cubicBezTo>
                    <a:pt x="46" y="504"/>
                    <a:pt x="1" y="1006"/>
                    <a:pt x="1" y="1006"/>
                  </a:cubicBezTo>
                  <a:cubicBezTo>
                    <a:pt x="640" y="1143"/>
                    <a:pt x="1279" y="1235"/>
                    <a:pt x="1941" y="1235"/>
                  </a:cubicBezTo>
                  <a:cubicBezTo>
                    <a:pt x="2534" y="1235"/>
                    <a:pt x="3105" y="1166"/>
                    <a:pt x="3676" y="961"/>
                  </a:cubicBezTo>
                  <a:cubicBezTo>
                    <a:pt x="3676" y="915"/>
                    <a:pt x="3676" y="892"/>
                    <a:pt x="3698" y="869"/>
                  </a:cubicBezTo>
                  <a:cubicBezTo>
                    <a:pt x="3721" y="732"/>
                    <a:pt x="3767" y="618"/>
                    <a:pt x="3812" y="504"/>
                  </a:cubicBezTo>
                  <a:cubicBezTo>
                    <a:pt x="3835" y="436"/>
                    <a:pt x="3835" y="390"/>
                    <a:pt x="3812" y="322"/>
                  </a:cubicBezTo>
                  <a:cubicBezTo>
                    <a:pt x="3790" y="230"/>
                    <a:pt x="3676" y="185"/>
                    <a:pt x="3584" y="162"/>
                  </a:cubicBezTo>
                  <a:cubicBezTo>
                    <a:pt x="3470" y="162"/>
                    <a:pt x="3356" y="162"/>
                    <a:pt x="3242" y="139"/>
                  </a:cubicBezTo>
                  <a:cubicBezTo>
                    <a:pt x="2569" y="70"/>
                    <a:pt x="1883" y="1"/>
                    <a:pt x="11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41"/>
            <p:cNvSpPr/>
            <p:nvPr/>
          </p:nvSpPr>
          <p:spPr>
            <a:xfrm>
              <a:off x="2911525" y="4453825"/>
              <a:ext cx="98175" cy="98850"/>
            </a:xfrm>
            <a:custGeom>
              <a:rect b="b" l="l" r="r" t="t"/>
              <a:pathLst>
                <a:path extrusionOk="0" h="3954" w="3927">
                  <a:moveTo>
                    <a:pt x="3927" y="1"/>
                  </a:moveTo>
                  <a:cubicBezTo>
                    <a:pt x="3356" y="206"/>
                    <a:pt x="2785" y="275"/>
                    <a:pt x="2192" y="275"/>
                  </a:cubicBezTo>
                  <a:cubicBezTo>
                    <a:pt x="1530" y="275"/>
                    <a:pt x="891" y="183"/>
                    <a:pt x="252" y="46"/>
                  </a:cubicBezTo>
                  <a:cubicBezTo>
                    <a:pt x="206" y="275"/>
                    <a:pt x="183" y="503"/>
                    <a:pt x="138" y="731"/>
                  </a:cubicBezTo>
                  <a:cubicBezTo>
                    <a:pt x="69" y="1256"/>
                    <a:pt x="23" y="1758"/>
                    <a:pt x="1" y="2283"/>
                  </a:cubicBezTo>
                  <a:cubicBezTo>
                    <a:pt x="1" y="2534"/>
                    <a:pt x="1" y="2785"/>
                    <a:pt x="1" y="3059"/>
                  </a:cubicBezTo>
                  <a:cubicBezTo>
                    <a:pt x="1" y="3128"/>
                    <a:pt x="23" y="3173"/>
                    <a:pt x="23" y="3242"/>
                  </a:cubicBezTo>
                  <a:cubicBezTo>
                    <a:pt x="23" y="3265"/>
                    <a:pt x="23" y="3288"/>
                    <a:pt x="23" y="3333"/>
                  </a:cubicBezTo>
                  <a:cubicBezTo>
                    <a:pt x="23" y="3356"/>
                    <a:pt x="23" y="3402"/>
                    <a:pt x="23" y="3424"/>
                  </a:cubicBezTo>
                  <a:cubicBezTo>
                    <a:pt x="46" y="3447"/>
                    <a:pt x="115" y="3470"/>
                    <a:pt x="138" y="3493"/>
                  </a:cubicBezTo>
                  <a:cubicBezTo>
                    <a:pt x="183" y="3516"/>
                    <a:pt x="252" y="3539"/>
                    <a:pt x="320" y="3584"/>
                  </a:cubicBezTo>
                  <a:cubicBezTo>
                    <a:pt x="754" y="3767"/>
                    <a:pt x="1233" y="3858"/>
                    <a:pt x="1690" y="3949"/>
                  </a:cubicBezTo>
                  <a:cubicBezTo>
                    <a:pt x="1735" y="3949"/>
                    <a:pt x="1774" y="3953"/>
                    <a:pt x="1808" y="3953"/>
                  </a:cubicBezTo>
                  <a:cubicBezTo>
                    <a:pt x="1859" y="3953"/>
                    <a:pt x="1900" y="3945"/>
                    <a:pt x="1941" y="3904"/>
                  </a:cubicBezTo>
                  <a:cubicBezTo>
                    <a:pt x="2032" y="3812"/>
                    <a:pt x="2055" y="3698"/>
                    <a:pt x="2123" y="3607"/>
                  </a:cubicBezTo>
                  <a:cubicBezTo>
                    <a:pt x="2192" y="3493"/>
                    <a:pt x="2260" y="3379"/>
                    <a:pt x="2329" y="3242"/>
                  </a:cubicBezTo>
                  <a:cubicBezTo>
                    <a:pt x="2489" y="3014"/>
                    <a:pt x="2625" y="2785"/>
                    <a:pt x="2762" y="2534"/>
                  </a:cubicBezTo>
                  <a:cubicBezTo>
                    <a:pt x="3036" y="2055"/>
                    <a:pt x="3287" y="1576"/>
                    <a:pt x="3516" y="1073"/>
                  </a:cubicBezTo>
                  <a:cubicBezTo>
                    <a:pt x="3675" y="708"/>
                    <a:pt x="3812" y="366"/>
                    <a:pt x="39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41"/>
            <p:cNvSpPr/>
            <p:nvPr/>
          </p:nvSpPr>
          <p:spPr>
            <a:xfrm>
              <a:off x="2896125" y="4522875"/>
              <a:ext cx="77625" cy="117000"/>
            </a:xfrm>
            <a:custGeom>
              <a:rect b="b" l="l" r="r" t="t"/>
              <a:pathLst>
                <a:path extrusionOk="0" h="4680" w="3105">
                  <a:moveTo>
                    <a:pt x="411" y="1"/>
                  </a:moveTo>
                  <a:cubicBezTo>
                    <a:pt x="365" y="23"/>
                    <a:pt x="365" y="69"/>
                    <a:pt x="343" y="115"/>
                  </a:cubicBezTo>
                  <a:cubicBezTo>
                    <a:pt x="320" y="183"/>
                    <a:pt x="297" y="252"/>
                    <a:pt x="297" y="320"/>
                  </a:cubicBezTo>
                  <a:cubicBezTo>
                    <a:pt x="229" y="548"/>
                    <a:pt x="160" y="799"/>
                    <a:pt x="137" y="1050"/>
                  </a:cubicBezTo>
                  <a:cubicBezTo>
                    <a:pt x="69" y="1575"/>
                    <a:pt x="69" y="2100"/>
                    <a:pt x="46" y="2625"/>
                  </a:cubicBezTo>
                  <a:cubicBezTo>
                    <a:pt x="46" y="2899"/>
                    <a:pt x="23" y="3173"/>
                    <a:pt x="23" y="3447"/>
                  </a:cubicBezTo>
                  <a:cubicBezTo>
                    <a:pt x="23" y="3538"/>
                    <a:pt x="0" y="3653"/>
                    <a:pt x="69" y="3744"/>
                  </a:cubicBezTo>
                  <a:cubicBezTo>
                    <a:pt x="114" y="3835"/>
                    <a:pt x="229" y="3904"/>
                    <a:pt x="297" y="3972"/>
                  </a:cubicBezTo>
                  <a:cubicBezTo>
                    <a:pt x="480" y="4132"/>
                    <a:pt x="685" y="4269"/>
                    <a:pt x="890" y="4360"/>
                  </a:cubicBezTo>
                  <a:cubicBezTo>
                    <a:pt x="1119" y="4474"/>
                    <a:pt x="1347" y="4543"/>
                    <a:pt x="1598" y="4588"/>
                  </a:cubicBezTo>
                  <a:cubicBezTo>
                    <a:pt x="1826" y="4634"/>
                    <a:pt x="2077" y="4680"/>
                    <a:pt x="2328" y="4680"/>
                  </a:cubicBezTo>
                  <a:cubicBezTo>
                    <a:pt x="2443" y="4680"/>
                    <a:pt x="2557" y="4657"/>
                    <a:pt x="2671" y="4634"/>
                  </a:cubicBezTo>
                  <a:cubicBezTo>
                    <a:pt x="2762" y="4611"/>
                    <a:pt x="2899" y="4611"/>
                    <a:pt x="2968" y="4520"/>
                  </a:cubicBezTo>
                  <a:cubicBezTo>
                    <a:pt x="3013" y="4451"/>
                    <a:pt x="2968" y="4337"/>
                    <a:pt x="2922" y="4269"/>
                  </a:cubicBezTo>
                  <a:cubicBezTo>
                    <a:pt x="2876" y="4155"/>
                    <a:pt x="2808" y="4086"/>
                    <a:pt x="2739" y="3995"/>
                  </a:cubicBezTo>
                  <a:cubicBezTo>
                    <a:pt x="2580" y="3790"/>
                    <a:pt x="2420" y="3584"/>
                    <a:pt x="2260" y="3401"/>
                  </a:cubicBezTo>
                  <a:cubicBezTo>
                    <a:pt x="2214" y="3356"/>
                    <a:pt x="2192" y="3333"/>
                    <a:pt x="2169" y="3287"/>
                  </a:cubicBezTo>
                  <a:cubicBezTo>
                    <a:pt x="2283" y="3036"/>
                    <a:pt x="2397" y="2762"/>
                    <a:pt x="2511" y="2488"/>
                  </a:cubicBezTo>
                  <a:cubicBezTo>
                    <a:pt x="2716" y="2009"/>
                    <a:pt x="2899" y="1507"/>
                    <a:pt x="3082" y="1005"/>
                  </a:cubicBezTo>
                  <a:cubicBezTo>
                    <a:pt x="3082" y="959"/>
                    <a:pt x="3105" y="936"/>
                    <a:pt x="3105" y="891"/>
                  </a:cubicBezTo>
                  <a:lnTo>
                    <a:pt x="3105" y="891"/>
                  </a:lnTo>
                  <a:cubicBezTo>
                    <a:pt x="3057" y="894"/>
                    <a:pt x="3008" y="895"/>
                    <a:pt x="2959" y="895"/>
                  </a:cubicBezTo>
                  <a:cubicBezTo>
                    <a:pt x="2637" y="895"/>
                    <a:pt x="2300" y="833"/>
                    <a:pt x="1963" y="754"/>
                  </a:cubicBezTo>
                  <a:cubicBezTo>
                    <a:pt x="1644" y="685"/>
                    <a:pt x="1324" y="594"/>
                    <a:pt x="1005" y="434"/>
                  </a:cubicBezTo>
                  <a:cubicBezTo>
                    <a:pt x="799" y="320"/>
                    <a:pt x="571" y="183"/>
                    <a:pt x="4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41"/>
            <p:cNvSpPr/>
            <p:nvPr/>
          </p:nvSpPr>
          <p:spPr>
            <a:xfrm>
              <a:off x="2730075" y="4281975"/>
              <a:ext cx="54800" cy="49000"/>
            </a:xfrm>
            <a:custGeom>
              <a:rect b="b" l="l" r="r" t="t"/>
              <a:pathLst>
                <a:path extrusionOk="0" h="1960" w="2192">
                  <a:moveTo>
                    <a:pt x="1391" y="1"/>
                  </a:moveTo>
                  <a:cubicBezTo>
                    <a:pt x="1253" y="1"/>
                    <a:pt x="1113" y="14"/>
                    <a:pt x="982" y="27"/>
                  </a:cubicBezTo>
                  <a:cubicBezTo>
                    <a:pt x="753" y="73"/>
                    <a:pt x="502" y="73"/>
                    <a:pt x="297" y="187"/>
                  </a:cubicBezTo>
                  <a:cubicBezTo>
                    <a:pt x="274" y="210"/>
                    <a:pt x="251" y="233"/>
                    <a:pt x="251" y="255"/>
                  </a:cubicBezTo>
                  <a:cubicBezTo>
                    <a:pt x="251" y="278"/>
                    <a:pt x="274" y="278"/>
                    <a:pt x="274" y="301"/>
                  </a:cubicBezTo>
                  <a:cubicBezTo>
                    <a:pt x="388" y="415"/>
                    <a:pt x="548" y="438"/>
                    <a:pt x="708" y="461"/>
                  </a:cubicBezTo>
                  <a:lnTo>
                    <a:pt x="228" y="552"/>
                  </a:lnTo>
                  <a:cubicBezTo>
                    <a:pt x="160" y="552"/>
                    <a:pt x="114" y="575"/>
                    <a:pt x="69" y="598"/>
                  </a:cubicBezTo>
                  <a:cubicBezTo>
                    <a:pt x="23" y="621"/>
                    <a:pt x="0" y="666"/>
                    <a:pt x="0" y="712"/>
                  </a:cubicBezTo>
                  <a:cubicBezTo>
                    <a:pt x="23" y="803"/>
                    <a:pt x="114" y="826"/>
                    <a:pt x="206" y="849"/>
                  </a:cubicBezTo>
                  <a:cubicBezTo>
                    <a:pt x="365" y="872"/>
                    <a:pt x="525" y="872"/>
                    <a:pt x="685" y="872"/>
                  </a:cubicBezTo>
                  <a:cubicBezTo>
                    <a:pt x="571" y="917"/>
                    <a:pt x="457" y="963"/>
                    <a:pt x="342" y="1009"/>
                  </a:cubicBezTo>
                  <a:cubicBezTo>
                    <a:pt x="297" y="1031"/>
                    <a:pt x="251" y="1054"/>
                    <a:pt x="228" y="1077"/>
                  </a:cubicBezTo>
                  <a:cubicBezTo>
                    <a:pt x="183" y="1100"/>
                    <a:pt x="183" y="1168"/>
                    <a:pt x="183" y="1214"/>
                  </a:cubicBezTo>
                  <a:cubicBezTo>
                    <a:pt x="206" y="1282"/>
                    <a:pt x="297" y="1305"/>
                    <a:pt x="388" y="1305"/>
                  </a:cubicBezTo>
                  <a:cubicBezTo>
                    <a:pt x="548" y="1305"/>
                    <a:pt x="708" y="1282"/>
                    <a:pt x="845" y="1260"/>
                  </a:cubicBezTo>
                  <a:lnTo>
                    <a:pt x="845" y="1260"/>
                  </a:lnTo>
                  <a:cubicBezTo>
                    <a:pt x="776" y="1305"/>
                    <a:pt x="662" y="1351"/>
                    <a:pt x="571" y="1397"/>
                  </a:cubicBezTo>
                  <a:cubicBezTo>
                    <a:pt x="479" y="1442"/>
                    <a:pt x="411" y="1534"/>
                    <a:pt x="365" y="1625"/>
                  </a:cubicBezTo>
                  <a:cubicBezTo>
                    <a:pt x="365" y="1671"/>
                    <a:pt x="365" y="1716"/>
                    <a:pt x="411" y="1739"/>
                  </a:cubicBezTo>
                  <a:lnTo>
                    <a:pt x="457" y="1739"/>
                  </a:lnTo>
                  <a:cubicBezTo>
                    <a:pt x="773" y="1716"/>
                    <a:pt x="1090" y="1627"/>
                    <a:pt x="1362" y="1425"/>
                  </a:cubicBezTo>
                  <a:lnTo>
                    <a:pt x="1362" y="1425"/>
                  </a:lnTo>
                  <a:cubicBezTo>
                    <a:pt x="1324" y="1464"/>
                    <a:pt x="1323" y="1628"/>
                    <a:pt x="1301" y="1671"/>
                  </a:cubicBezTo>
                  <a:cubicBezTo>
                    <a:pt x="1301" y="1739"/>
                    <a:pt x="1278" y="1807"/>
                    <a:pt x="1301" y="1876"/>
                  </a:cubicBezTo>
                  <a:cubicBezTo>
                    <a:pt x="1324" y="1899"/>
                    <a:pt x="1324" y="1944"/>
                    <a:pt x="1370" y="1944"/>
                  </a:cubicBezTo>
                  <a:cubicBezTo>
                    <a:pt x="1390" y="1955"/>
                    <a:pt x="1411" y="1959"/>
                    <a:pt x="1432" y="1959"/>
                  </a:cubicBezTo>
                  <a:cubicBezTo>
                    <a:pt x="1547" y="1959"/>
                    <a:pt x="1654" y="1816"/>
                    <a:pt x="1712" y="1739"/>
                  </a:cubicBezTo>
                  <a:cubicBezTo>
                    <a:pt x="1849" y="1534"/>
                    <a:pt x="1895" y="1305"/>
                    <a:pt x="2032" y="1100"/>
                  </a:cubicBezTo>
                  <a:cubicBezTo>
                    <a:pt x="2054" y="1031"/>
                    <a:pt x="2100" y="963"/>
                    <a:pt x="2123" y="894"/>
                  </a:cubicBezTo>
                  <a:cubicBezTo>
                    <a:pt x="2169" y="803"/>
                    <a:pt x="2191" y="689"/>
                    <a:pt x="2169" y="598"/>
                  </a:cubicBezTo>
                  <a:cubicBezTo>
                    <a:pt x="2169" y="347"/>
                    <a:pt x="1917" y="96"/>
                    <a:pt x="1689" y="27"/>
                  </a:cubicBezTo>
                  <a:cubicBezTo>
                    <a:pt x="1593" y="8"/>
                    <a:pt x="1492" y="1"/>
                    <a:pt x="1391" y="1"/>
                  </a:cubicBezTo>
                  <a:close/>
                </a:path>
              </a:pathLst>
            </a:custGeom>
            <a:solidFill>
              <a:srgbClr val="AD6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41"/>
            <p:cNvSpPr/>
            <p:nvPr/>
          </p:nvSpPr>
          <p:spPr>
            <a:xfrm>
              <a:off x="2894400" y="4192475"/>
              <a:ext cx="190050" cy="256200"/>
            </a:xfrm>
            <a:custGeom>
              <a:rect b="b" l="l" r="r" t="t"/>
              <a:pathLst>
                <a:path extrusionOk="0" h="10248" w="7602">
                  <a:moveTo>
                    <a:pt x="3509" y="0"/>
                  </a:moveTo>
                  <a:cubicBezTo>
                    <a:pt x="3219" y="0"/>
                    <a:pt x="2924" y="63"/>
                    <a:pt x="2649" y="183"/>
                  </a:cubicBezTo>
                  <a:lnTo>
                    <a:pt x="800" y="503"/>
                  </a:lnTo>
                  <a:cubicBezTo>
                    <a:pt x="754" y="640"/>
                    <a:pt x="1211" y="4064"/>
                    <a:pt x="1188" y="4908"/>
                  </a:cubicBezTo>
                  <a:cubicBezTo>
                    <a:pt x="1165" y="5456"/>
                    <a:pt x="868" y="5958"/>
                    <a:pt x="686" y="6483"/>
                  </a:cubicBezTo>
                  <a:cubicBezTo>
                    <a:pt x="526" y="6917"/>
                    <a:pt x="457" y="7373"/>
                    <a:pt x="366" y="7830"/>
                  </a:cubicBezTo>
                  <a:cubicBezTo>
                    <a:pt x="252" y="8469"/>
                    <a:pt x="115" y="9131"/>
                    <a:pt x="1" y="9793"/>
                  </a:cubicBezTo>
                  <a:cubicBezTo>
                    <a:pt x="1" y="9793"/>
                    <a:pt x="1744" y="10248"/>
                    <a:pt x="3683" y="10248"/>
                  </a:cubicBezTo>
                  <a:cubicBezTo>
                    <a:pt x="5080" y="10248"/>
                    <a:pt x="6579" y="10012"/>
                    <a:pt x="7602" y="9199"/>
                  </a:cubicBezTo>
                  <a:lnTo>
                    <a:pt x="6027" y="5342"/>
                  </a:lnTo>
                  <a:lnTo>
                    <a:pt x="5365" y="1439"/>
                  </a:lnTo>
                  <a:cubicBezTo>
                    <a:pt x="5251" y="868"/>
                    <a:pt x="4840" y="389"/>
                    <a:pt x="4269" y="160"/>
                  </a:cubicBezTo>
                  <a:cubicBezTo>
                    <a:pt x="4031" y="52"/>
                    <a:pt x="3771" y="0"/>
                    <a:pt x="35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41"/>
            <p:cNvSpPr/>
            <p:nvPr/>
          </p:nvSpPr>
          <p:spPr>
            <a:xfrm>
              <a:off x="2937200" y="4295775"/>
              <a:ext cx="25" cy="10275"/>
            </a:xfrm>
            <a:custGeom>
              <a:rect b="b" l="l" r="r" t="t"/>
              <a:pathLst>
                <a:path extrusionOk="0" h="411" w="1">
                  <a:moveTo>
                    <a:pt x="1" y="160"/>
                  </a:moveTo>
                  <a:cubicBezTo>
                    <a:pt x="1" y="251"/>
                    <a:pt x="1" y="320"/>
                    <a:pt x="1" y="411"/>
                  </a:cubicBezTo>
                  <a:lnTo>
                    <a:pt x="1" y="0"/>
                  </a:lnTo>
                  <a:lnTo>
                    <a:pt x="1" y="0"/>
                  </a:lnTo>
                  <a:cubicBezTo>
                    <a:pt x="1" y="46"/>
                    <a:pt x="1" y="114"/>
                    <a:pt x="1" y="160"/>
                  </a:cubicBezTo>
                  <a:close/>
                </a:path>
              </a:pathLst>
            </a:custGeom>
            <a:solidFill>
              <a:srgbClr val="F451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41"/>
            <p:cNvSpPr/>
            <p:nvPr/>
          </p:nvSpPr>
          <p:spPr>
            <a:xfrm>
              <a:off x="2897250" y="4236425"/>
              <a:ext cx="153525" cy="64925"/>
            </a:xfrm>
            <a:custGeom>
              <a:rect b="b" l="l" r="r" t="t"/>
              <a:pathLst>
                <a:path extrusionOk="0" h="2597" w="6141">
                  <a:moveTo>
                    <a:pt x="6141" y="0"/>
                  </a:moveTo>
                  <a:cubicBezTo>
                    <a:pt x="4893" y="487"/>
                    <a:pt x="3544" y="741"/>
                    <a:pt x="2195" y="741"/>
                  </a:cubicBezTo>
                  <a:cubicBezTo>
                    <a:pt x="1520" y="741"/>
                    <a:pt x="845" y="677"/>
                    <a:pt x="184" y="548"/>
                  </a:cubicBezTo>
                  <a:cubicBezTo>
                    <a:pt x="138" y="1187"/>
                    <a:pt x="69" y="1826"/>
                    <a:pt x="1" y="2465"/>
                  </a:cubicBezTo>
                  <a:cubicBezTo>
                    <a:pt x="702" y="2535"/>
                    <a:pt x="1411" y="2597"/>
                    <a:pt x="2119" y="2597"/>
                  </a:cubicBezTo>
                  <a:cubicBezTo>
                    <a:pt x="2563" y="2597"/>
                    <a:pt x="3007" y="2573"/>
                    <a:pt x="3448" y="2511"/>
                  </a:cubicBezTo>
                  <a:cubicBezTo>
                    <a:pt x="4292" y="2374"/>
                    <a:pt x="5091" y="2100"/>
                    <a:pt x="5890" y="1826"/>
                  </a:cubicBezTo>
                  <a:cubicBezTo>
                    <a:pt x="5981" y="1210"/>
                    <a:pt x="6072" y="617"/>
                    <a:pt x="6141" y="0"/>
                  </a:cubicBezTo>
                  <a:close/>
                </a:path>
              </a:pathLst>
            </a:custGeom>
            <a:solidFill>
              <a:srgbClr val="FC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41"/>
            <p:cNvSpPr/>
            <p:nvPr/>
          </p:nvSpPr>
          <p:spPr>
            <a:xfrm>
              <a:off x="2824800" y="3890000"/>
              <a:ext cx="268200" cy="266175"/>
            </a:xfrm>
            <a:custGeom>
              <a:rect b="b" l="l" r="r" t="t"/>
              <a:pathLst>
                <a:path extrusionOk="0" h="10647" w="10728">
                  <a:moveTo>
                    <a:pt x="6335" y="0"/>
                  </a:moveTo>
                  <a:cubicBezTo>
                    <a:pt x="6309" y="0"/>
                    <a:pt x="6282" y="1"/>
                    <a:pt x="6254" y="2"/>
                  </a:cubicBezTo>
                  <a:cubicBezTo>
                    <a:pt x="5752" y="2"/>
                    <a:pt x="5296" y="208"/>
                    <a:pt x="4885" y="436"/>
                  </a:cubicBezTo>
                  <a:cubicBezTo>
                    <a:pt x="4086" y="893"/>
                    <a:pt x="3378" y="1463"/>
                    <a:pt x="2762" y="2125"/>
                  </a:cubicBezTo>
                  <a:cubicBezTo>
                    <a:pt x="2442" y="2490"/>
                    <a:pt x="2146" y="2878"/>
                    <a:pt x="1895" y="3312"/>
                  </a:cubicBezTo>
                  <a:cubicBezTo>
                    <a:pt x="1644" y="3723"/>
                    <a:pt x="1370" y="4111"/>
                    <a:pt x="1187" y="4545"/>
                  </a:cubicBezTo>
                  <a:cubicBezTo>
                    <a:pt x="731" y="5526"/>
                    <a:pt x="457" y="6576"/>
                    <a:pt x="228" y="7603"/>
                  </a:cubicBezTo>
                  <a:cubicBezTo>
                    <a:pt x="91" y="8128"/>
                    <a:pt x="0" y="8676"/>
                    <a:pt x="206" y="9155"/>
                  </a:cubicBezTo>
                  <a:cubicBezTo>
                    <a:pt x="411" y="9635"/>
                    <a:pt x="890" y="9931"/>
                    <a:pt x="1347" y="10160"/>
                  </a:cubicBezTo>
                  <a:cubicBezTo>
                    <a:pt x="1986" y="10433"/>
                    <a:pt x="2693" y="10593"/>
                    <a:pt x="3378" y="10639"/>
                  </a:cubicBezTo>
                  <a:cubicBezTo>
                    <a:pt x="3462" y="10644"/>
                    <a:pt x="3544" y="10647"/>
                    <a:pt x="3627" y="10647"/>
                  </a:cubicBezTo>
                  <a:cubicBezTo>
                    <a:pt x="4219" y="10647"/>
                    <a:pt x="4786" y="10516"/>
                    <a:pt x="5387" y="10456"/>
                  </a:cubicBezTo>
                  <a:cubicBezTo>
                    <a:pt x="6505" y="10342"/>
                    <a:pt x="7578" y="10205"/>
                    <a:pt x="8651" y="9772"/>
                  </a:cubicBezTo>
                  <a:cubicBezTo>
                    <a:pt x="8742" y="9726"/>
                    <a:pt x="8811" y="9703"/>
                    <a:pt x="8902" y="9657"/>
                  </a:cubicBezTo>
                  <a:cubicBezTo>
                    <a:pt x="9473" y="9406"/>
                    <a:pt x="10043" y="9087"/>
                    <a:pt x="10363" y="8562"/>
                  </a:cubicBezTo>
                  <a:cubicBezTo>
                    <a:pt x="10728" y="7968"/>
                    <a:pt x="10728" y="7192"/>
                    <a:pt x="10682" y="6485"/>
                  </a:cubicBezTo>
                  <a:cubicBezTo>
                    <a:pt x="10660" y="6211"/>
                    <a:pt x="10637" y="5914"/>
                    <a:pt x="10591" y="5617"/>
                  </a:cubicBezTo>
                  <a:cubicBezTo>
                    <a:pt x="10454" y="4430"/>
                    <a:pt x="10135" y="3244"/>
                    <a:pt x="9495" y="2239"/>
                  </a:cubicBezTo>
                  <a:cubicBezTo>
                    <a:pt x="9016" y="1463"/>
                    <a:pt x="8331" y="778"/>
                    <a:pt x="7532" y="368"/>
                  </a:cubicBezTo>
                  <a:cubicBezTo>
                    <a:pt x="7145" y="174"/>
                    <a:pt x="6778" y="0"/>
                    <a:pt x="633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41"/>
            <p:cNvSpPr/>
            <p:nvPr/>
          </p:nvSpPr>
          <p:spPr>
            <a:xfrm>
              <a:off x="2784275" y="4043550"/>
              <a:ext cx="153525" cy="108500"/>
            </a:xfrm>
            <a:custGeom>
              <a:rect b="b" l="l" r="r" t="t"/>
              <a:pathLst>
                <a:path extrusionOk="0" h="4340" w="6141">
                  <a:moveTo>
                    <a:pt x="5136" y="0"/>
                  </a:moveTo>
                  <a:cubicBezTo>
                    <a:pt x="5022" y="251"/>
                    <a:pt x="4885" y="480"/>
                    <a:pt x="4680" y="662"/>
                  </a:cubicBezTo>
                  <a:cubicBezTo>
                    <a:pt x="4443" y="899"/>
                    <a:pt x="4108" y="1070"/>
                    <a:pt x="3788" y="1070"/>
                  </a:cubicBezTo>
                  <a:cubicBezTo>
                    <a:pt x="3645" y="1070"/>
                    <a:pt x="3505" y="1036"/>
                    <a:pt x="3379" y="959"/>
                  </a:cubicBezTo>
                  <a:cubicBezTo>
                    <a:pt x="3150" y="822"/>
                    <a:pt x="3013" y="594"/>
                    <a:pt x="2831" y="434"/>
                  </a:cubicBezTo>
                  <a:cubicBezTo>
                    <a:pt x="2700" y="303"/>
                    <a:pt x="2511" y="196"/>
                    <a:pt x="2338" y="196"/>
                  </a:cubicBezTo>
                  <a:cubicBezTo>
                    <a:pt x="2270" y="196"/>
                    <a:pt x="2204" y="213"/>
                    <a:pt x="2146" y="251"/>
                  </a:cubicBezTo>
                  <a:cubicBezTo>
                    <a:pt x="1986" y="320"/>
                    <a:pt x="1918" y="480"/>
                    <a:pt x="1849" y="617"/>
                  </a:cubicBezTo>
                  <a:cubicBezTo>
                    <a:pt x="1735" y="936"/>
                    <a:pt x="1621" y="1256"/>
                    <a:pt x="1553" y="1575"/>
                  </a:cubicBezTo>
                  <a:cubicBezTo>
                    <a:pt x="1507" y="1781"/>
                    <a:pt x="1461" y="2009"/>
                    <a:pt x="1302" y="2169"/>
                  </a:cubicBezTo>
                  <a:cubicBezTo>
                    <a:pt x="1164" y="2306"/>
                    <a:pt x="976" y="2353"/>
                    <a:pt x="779" y="2353"/>
                  </a:cubicBezTo>
                  <a:cubicBezTo>
                    <a:pt x="649" y="2353"/>
                    <a:pt x="515" y="2333"/>
                    <a:pt x="389" y="2306"/>
                  </a:cubicBezTo>
                  <a:cubicBezTo>
                    <a:pt x="274" y="2283"/>
                    <a:pt x="137" y="2237"/>
                    <a:pt x="1" y="2192"/>
                  </a:cubicBezTo>
                  <a:lnTo>
                    <a:pt x="1" y="2192"/>
                  </a:lnTo>
                  <a:cubicBezTo>
                    <a:pt x="23" y="2237"/>
                    <a:pt x="23" y="2260"/>
                    <a:pt x="46" y="2283"/>
                  </a:cubicBezTo>
                  <a:cubicBezTo>
                    <a:pt x="389" y="3059"/>
                    <a:pt x="1210" y="3515"/>
                    <a:pt x="2032" y="3789"/>
                  </a:cubicBezTo>
                  <a:cubicBezTo>
                    <a:pt x="2785" y="4040"/>
                    <a:pt x="3538" y="4200"/>
                    <a:pt x="4337" y="4269"/>
                  </a:cubicBezTo>
                  <a:cubicBezTo>
                    <a:pt x="4621" y="4302"/>
                    <a:pt x="4905" y="4323"/>
                    <a:pt x="5189" y="4323"/>
                  </a:cubicBezTo>
                  <a:cubicBezTo>
                    <a:pt x="5293" y="4323"/>
                    <a:pt x="5397" y="4320"/>
                    <a:pt x="5501" y="4314"/>
                  </a:cubicBezTo>
                  <a:cubicBezTo>
                    <a:pt x="5599" y="4314"/>
                    <a:pt x="5731" y="4339"/>
                    <a:pt x="5849" y="4339"/>
                  </a:cubicBezTo>
                  <a:cubicBezTo>
                    <a:pt x="6006" y="4339"/>
                    <a:pt x="6141" y="4295"/>
                    <a:pt x="6141" y="4086"/>
                  </a:cubicBezTo>
                  <a:cubicBezTo>
                    <a:pt x="6141" y="3949"/>
                    <a:pt x="6072" y="3835"/>
                    <a:pt x="6026" y="3721"/>
                  </a:cubicBezTo>
                  <a:cubicBezTo>
                    <a:pt x="5433" y="2557"/>
                    <a:pt x="5159" y="1279"/>
                    <a:pt x="5136"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41"/>
            <p:cNvSpPr/>
            <p:nvPr/>
          </p:nvSpPr>
          <p:spPr>
            <a:xfrm>
              <a:off x="2778575" y="3881525"/>
              <a:ext cx="238550" cy="220850"/>
            </a:xfrm>
            <a:custGeom>
              <a:rect b="b" l="l" r="r" t="t"/>
              <a:pathLst>
                <a:path extrusionOk="0" h="8834" w="9542">
                  <a:moveTo>
                    <a:pt x="7151" y="1"/>
                  </a:moveTo>
                  <a:cubicBezTo>
                    <a:pt x="6831" y="1"/>
                    <a:pt x="6531" y="33"/>
                    <a:pt x="6277" y="90"/>
                  </a:cubicBezTo>
                  <a:cubicBezTo>
                    <a:pt x="5341" y="273"/>
                    <a:pt x="4542" y="798"/>
                    <a:pt x="3812" y="1414"/>
                  </a:cubicBezTo>
                  <a:cubicBezTo>
                    <a:pt x="2146" y="2806"/>
                    <a:pt x="845" y="4655"/>
                    <a:pt x="274" y="6755"/>
                  </a:cubicBezTo>
                  <a:cubicBezTo>
                    <a:pt x="114" y="7394"/>
                    <a:pt x="0" y="8079"/>
                    <a:pt x="229" y="8673"/>
                  </a:cubicBezTo>
                  <a:cubicBezTo>
                    <a:pt x="365" y="8718"/>
                    <a:pt x="502" y="8764"/>
                    <a:pt x="617" y="8787"/>
                  </a:cubicBezTo>
                  <a:cubicBezTo>
                    <a:pt x="743" y="8814"/>
                    <a:pt x="877" y="8834"/>
                    <a:pt x="1007" y="8834"/>
                  </a:cubicBezTo>
                  <a:cubicBezTo>
                    <a:pt x="1204" y="8834"/>
                    <a:pt x="1392" y="8787"/>
                    <a:pt x="1530" y="8650"/>
                  </a:cubicBezTo>
                  <a:cubicBezTo>
                    <a:pt x="1689" y="8490"/>
                    <a:pt x="1735" y="8262"/>
                    <a:pt x="1781" y="8056"/>
                  </a:cubicBezTo>
                  <a:cubicBezTo>
                    <a:pt x="1849" y="7737"/>
                    <a:pt x="1963" y="7417"/>
                    <a:pt x="2077" y="7098"/>
                  </a:cubicBezTo>
                  <a:cubicBezTo>
                    <a:pt x="2146" y="6961"/>
                    <a:pt x="2214" y="6801"/>
                    <a:pt x="2374" y="6732"/>
                  </a:cubicBezTo>
                  <a:cubicBezTo>
                    <a:pt x="2432" y="6694"/>
                    <a:pt x="2498" y="6677"/>
                    <a:pt x="2566" y="6677"/>
                  </a:cubicBezTo>
                  <a:cubicBezTo>
                    <a:pt x="2739" y="6677"/>
                    <a:pt x="2928" y="6784"/>
                    <a:pt x="3059" y="6915"/>
                  </a:cubicBezTo>
                  <a:cubicBezTo>
                    <a:pt x="3241" y="7075"/>
                    <a:pt x="3378" y="7303"/>
                    <a:pt x="3607" y="7440"/>
                  </a:cubicBezTo>
                  <a:cubicBezTo>
                    <a:pt x="3733" y="7517"/>
                    <a:pt x="3873" y="7551"/>
                    <a:pt x="4016" y="7551"/>
                  </a:cubicBezTo>
                  <a:cubicBezTo>
                    <a:pt x="4336" y="7551"/>
                    <a:pt x="4671" y="7380"/>
                    <a:pt x="4908" y="7143"/>
                  </a:cubicBezTo>
                  <a:cubicBezTo>
                    <a:pt x="5113" y="6961"/>
                    <a:pt x="5250" y="6732"/>
                    <a:pt x="5364" y="6481"/>
                  </a:cubicBezTo>
                  <a:cubicBezTo>
                    <a:pt x="5364" y="6367"/>
                    <a:pt x="5364" y="6253"/>
                    <a:pt x="5364" y="6116"/>
                  </a:cubicBezTo>
                  <a:cubicBezTo>
                    <a:pt x="5433" y="4678"/>
                    <a:pt x="5935" y="3240"/>
                    <a:pt x="6802" y="2099"/>
                  </a:cubicBezTo>
                  <a:cubicBezTo>
                    <a:pt x="7236" y="1505"/>
                    <a:pt x="7898" y="866"/>
                    <a:pt x="8674" y="752"/>
                  </a:cubicBezTo>
                  <a:cubicBezTo>
                    <a:pt x="8767" y="741"/>
                    <a:pt x="8862" y="737"/>
                    <a:pt x="8953" y="737"/>
                  </a:cubicBezTo>
                  <a:cubicBezTo>
                    <a:pt x="9240" y="737"/>
                    <a:pt x="9489" y="780"/>
                    <a:pt x="9541" y="798"/>
                  </a:cubicBezTo>
                  <a:cubicBezTo>
                    <a:pt x="8948" y="221"/>
                    <a:pt x="7984" y="1"/>
                    <a:pt x="7151"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41"/>
            <p:cNvSpPr/>
            <p:nvPr/>
          </p:nvSpPr>
          <p:spPr>
            <a:xfrm>
              <a:off x="2770575" y="4187350"/>
              <a:ext cx="333850" cy="216850"/>
            </a:xfrm>
            <a:custGeom>
              <a:rect b="b" l="l" r="r" t="t"/>
              <a:pathLst>
                <a:path extrusionOk="0" h="8674" w="13354">
                  <a:moveTo>
                    <a:pt x="5661" y="0"/>
                  </a:moveTo>
                  <a:cubicBezTo>
                    <a:pt x="4383" y="2169"/>
                    <a:pt x="2352" y="3881"/>
                    <a:pt x="1" y="4771"/>
                  </a:cubicBezTo>
                  <a:cubicBezTo>
                    <a:pt x="160" y="5022"/>
                    <a:pt x="343" y="5273"/>
                    <a:pt x="549" y="5501"/>
                  </a:cubicBezTo>
                  <a:cubicBezTo>
                    <a:pt x="602" y="5554"/>
                    <a:pt x="660" y="5573"/>
                    <a:pt x="720" y="5573"/>
                  </a:cubicBezTo>
                  <a:cubicBezTo>
                    <a:pt x="790" y="5573"/>
                    <a:pt x="863" y="5548"/>
                    <a:pt x="937" y="5524"/>
                  </a:cubicBezTo>
                  <a:cubicBezTo>
                    <a:pt x="1119" y="5456"/>
                    <a:pt x="1279" y="5387"/>
                    <a:pt x="1439" y="5319"/>
                  </a:cubicBezTo>
                  <a:cubicBezTo>
                    <a:pt x="1735" y="5182"/>
                    <a:pt x="2032" y="4999"/>
                    <a:pt x="2329" y="4816"/>
                  </a:cubicBezTo>
                  <a:cubicBezTo>
                    <a:pt x="3059" y="4360"/>
                    <a:pt x="3767" y="3858"/>
                    <a:pt x="4452" y="3310"/>
                  </a:cubicBezTo>
                  <a:lnTo>
                    <a:pt x="4452" y="3310"/>
                  </a:lnTo>
                  <a:cubicBezTo>
                    <a:pt x="4269" y="4428"/>
                    <a:pt x="4086" y="5570"/>
                    <a:pt x="3904" y="6688"/>
                  </a:cubicBezTo>
                  <a:cubicBezTo>
                    <a:pt x="3835" y="7122"/>
                    <a:pt x="3767" y="7555"/>
                    <a:pt x="3676" y="7989"/>
                  </a:cubicBezTo>
                  <a:cubicBezTo>
                    <a:pt x="3676" y="8012"/>
                    <a:pt x="3698" y="8035"/>
                    <a:pt x="3721" y="8035"/>
                  </a:cubicBezTo>
                  <a:cubicBezTo>
                    <a:pt x="4908" y="8423"/>
                    <a:pt x="6164" y="8605"/>
                    <a:pt x="7396" y="8651"/>
                  </a:cubicBezTo>
                  <a:cubicBezTo>
                    <a:pt x="7679" y="8666"/>
                    <a:pt x="7963" y="8674"/>
                    <a:pt x="8247" y="8674"/>
                  </a:cubicBezTo>
                  <a:cubicBezTo>
                    <a:pt x="9226" y="8674"/>
                    <a:pt x="10212" y="8587"/>
                    <a:pt x="11185" y="8446"/>
                  </a:cubicBezTo>
                  <a:cubicBezTo>
                    <a:pt x="11893" y="8354"/>
                    <a:pt x="12600" y="8240"/>
                    <a:pt x="13285" y="8080"/>
                  </a:cubicBezTo>
                  <a:cubicBezTo>
                    <a:pt x="13308" y="8080"/>
                    <a:pt x="13354" y="8058"/>
                    <a:pt x="13354" y="8035"/>
                  </a:cubicBezTo>
                  <a:cubicBezTo>
                    <a:pt x="13331" y="7784"/>
                    <a:pt x="13331" y="7510"/>
                    <a:pt x="13308" y="7259"/>
                  </a:cubicBezTo>
                  <a:cubicBezTo>
                    <a:pt x="12943" y="7555"/>
                    <a:pt x="12463" y="7692"/>
                    <a:pt x="12007" y="7807"/>
                  </a:cubicBezTo>
                  <a:cubicBezTo>
                    <a:pt x="11124" y="8032"/>
                    <a:pt x="10210" y="8195"/>
                    <a:pt x="9291" y="8195"/>
                  </a:cubicBezTo>
                  <a:cubicBezTo>
                    <a:pt x="9093" y="8195"/>
                    <a:pt x="8895" y="8188"/>
                    <a:pt x="8697" y="8172"/>
                  </a:cubicBezTo>
                  <a:cubicBezTo>
                    <a:pt x="7602" y="8080"/>
                    <a:pt x="6483" y="7670"/>
                    <a:pt x="5707" y="6871"/>
                  </a:cubicBezTo>
                  <a:cubicBezTo>
                    <a:pt x="5045" y="6209"/>
                    <a:pt x="4634" y="5319"/>
                    <a:pt x="4589" y="4383"/>
                  </a:cubicBezTo>
                  <a:cubicBezTo>
                    <a:pt x="4566" y="3926"/>
                    <a:pt x="4611" y="3447"/>
                    <a:pt x="4862" y="3059"/>
                  </a:cubicBezTo>
                  <a:cubicBezTo>
                    <a:pt x="5091" y="2716"/>
                    <a:pt x="5433" y="2488"/>
                    <a:pt x="5639" y="2146"/>
                  </a:cubicBezTo>
                  <a:cubicBezTo>
                    <a:pt x="6004" y="1507"/>
                    <a:pt x="5844" y="708"/>
                    <a:pt x="566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41"/>
            <p:cNvSpPr/>
            <p:nvPr/>
          </p:nvSpPr>
          <p:spPr>
            <a:xfrm>
              <a:off x="2748900" y="4124350"/>
              <a:ext cx="450250" cy="267900"/>
            </a:xfrm>
            <a:custGeom>
              <a:rect b="b" l="l" r="r" t="t"/>
              <a:pathLst>
                <a:path extrusionOk="0" h="10716" w="18010">
                  <a:moveTo>
                    <a:pt x="7207" y="1"/>
                  </a:moveTo>
                  <a:cubicBezTo>
                    <a:pt x="6951" y="1"/>
                    <a:pt x="6694" y="27"/>
                    <a:pt x="6437" y="78"/>
                  </a:cubicBezTo>
                  <a:cubicBezTo>
                    <a:pt x="6095" y="146"/>
                    <a:pt x="5798" y="283"/>
                    <a:pt x="5501" y="466"/>
                  </a:cubicBezTo>
                  <a:cubicBezTo>
                    <a:pt x="5205" y="626"/>
                    <a:pt x="4953" y="854"/>
                    <a:pt x="4680" y="1059"/>
                  </a:cubicBezTo>
                  <a:cubicBezTo>
                    <a:pt x="4406" y="1288"/>
                    <a:pt x="4109" y="1516"/>
                    <a:pt x="3835" y="1744"/>
                  </a:cubicBezTo>
                  <a:cubicBezTo>
                    <a:pt x="3310" y="2201"/>
                    <a:pt x="2762" y="2657"/>
                    <a:pt x="2260" y="3159"/>
                  </a:cubicBezTo>
                  <a:cubicBezTo>
                    <a:pt x="1735" y="3639"/>
                    <a:pt x="1233" y="4141"/>
                    <a:pt x="754" y="4643"/>
                  </a:cubicBezTo>
                  <a:cubicBezTo>
                    <a:pt x="525" y="4894"/>
                    <a:pt x="297" y="5168"/>
                    <a:pt x="114" y="5442"/>
                  </a:cubicBezTo>
                  <a:cubicBezTo>
                    <a:pt x="69" y="5510"/>
                    <a:pt x="23" y="5579"/>
                    <a:pt x="0" y="5647"/>
                  </a:cubicBezTo>
                  <a:cubicBezTo>
                    <a:pt x="0" y="5739"/>
                    <a:pt x="46" y="5807"/>
                    <a:pt x="69" y="5876"/>
                  </a:cubicBezTo>
                  <a:cubicBezTo>
                    <a:pt x="137" y="6035"/>
                    <a:pt x="206" y="6172"/>
                    <a:pt x="297" y="6332"/>
                  </a:cubicBezTo>
                  <a:cubicBezTo>
                    <a:pt x="434" y="6629"/>
                    <a:pt x="617" y="6926"/>
                    <a:pt x="799" y="7199"/>
                  </a:cubicBezTo>
                  <a:cubicBezTo>
                    <a:pt x="822" y="7245"/>
                    <a:pt x="845" y="7268"/>
                    <a:pt x="868" y="7291"/>
                  </a:cubicBezTo>
                  <a:cubicBezTo>
                    <a:pt x="3219" y="6401"/>
                    <a:pt x="5250" y="4689"/>
                    <a:pt x="6528" y="2520"/>
                  </a:cubicBezTo>
                  <a:lnTo>
                    <a:pt x="6528" y="2520"/>
                  </a:lnTo>
                  <a:cubicBezTo>
                    <a:pt x="6711" y="3228"/>
                    <a:pt x="6871" y="4027"/>
                    <a:pt x="6506" y="4666"/>
                  </a:cubicBezTo>
                  <a:cubicBezTo>
                    <a:pt x="6300" y="5008"/>
                    <a:pt x="5958" y="5236"/>
                    <a:pt x="5729" y="5579"/>
                  </a:cubicBezTo>
                  <a:cubicBezTo>
                    <a:pt x="5478" y="5967"/>
                    <a:pt x="5433" y="6446"/>
                    <a:pt x="5456" y="6903"/>
                  </a:cubicBezTo>
                  <a:cubicBezTo>
                    <a:pt x="5501" y="7839"/>
                    <a:pt x="5912" y="8729"/>
                    <a:pt x="6574" y="9391"/>
                  </a:cubicBezTo>
                  <a:cubicBezTo>
                    <a:pt x="7350" y="10190"/>
                    <a:pt x="8469" y="10600"/>
                    <a:pt x="9564" y="10692"/>
                  </a:cubicBezTo>
                  <a:cubicBezTo>
                    <a:pt x="9762" y="10708"/>
                    <a:pt x="9960" y="10715"/>
                    <a:pt x="10158" y="10715"/>
                  </a:cubicBezTo>
                  <a:cubicBezTo>
                    <a:pt x="11077" y="10715"/>
                    <a:pt x="11991" y="10552"/>
                    <a:pt x="12874" y="10327"/>
                  </a:cubicBezTo>
                  <a:cubicBezTo>
                    <a:pt x="13330" y="10212"/>
                    <a:pt x="13810" y="10075"/>
                    <a:pt x="14175" y="9779"/>
                  </a:cubicBezTo>
                  <a:cubicBezTo>
                    <a:pt x="14084" y="8706"/>
                    <a:pt x="13924" y="7656"/>
                    <a:pt x="13741" y="6606"/>
                  </a:cubicBezTo>
                  <a:cubicBezTo>
                    <a:pt x="13604" y="5853"/>
                    <a:pt x="13490" y="5122"/>
                    <a:pt x="13330" y="4369"/>
                  </a:cubicBezTo>
                  <a:cubicBezTo>
                    <a:pt x="13353" y="4369"/>
                    <a:pt x="13353" y="4392"/>
                    <a:pt x="13376" y="4392"/>
                  </a:cubicBezTo>
                  <a:cubicBezTo>
                    <a:pt x="13171" y="3844"/>
                    <a:pt x="13034" y="3296"/>
                    <a:pt x="12874" y="2749"/>
                  </a:cubicBezTo>
                  <a:lnTo>
                    <a:pt x="12874" y="2749"/>
                  </a:lnTo>
                  <a:cubicBezTo>
                    <a:pt x="13216" y="2954"/>
                    <a:pt x="13581" y="3068"/>
                    <a:pt x="13969" y="3182"/>
                  </a:cubicBezTo>
                  <a:cubicBezTo>
                    <a:pt x="15270" y="3593"/>
                    <a:pt x="16617" y="4004"/>
                    <a:pt x="17987" y="4004"/>
                  </a:cubicBezTo>
                  <a:cubicBezTo>
                    <a:pt x="18010" y="3456"/>
                    <a:pt x="17987" y="2931"/>
                    <a:pt x="17918" y="2383"/>
                  </a:cubicBezTo>
                  <a:cubicBezTo>
                    <a:pt x="17895" y="2292"/>
                    <a:pt x="17873" y="2178"/>
                    <a:pt x="17850" y="2087"/>
                  </a:cubicBezTo>
                  <a:cubicBezTo>
                    <a:pt x="17850" y="2018"/>
                    <a:pt x="17804" y="1972"/>
                    <a:pt x="17736" y="1950"/>
                  </a:cubicBezTo>
                  <a:cubicBezTo>
                    <a:pt x="17644" y="1927"/>
                    <a:pt x="17553" y="1927"/>
                    <a:pt x="17462" y="1904"/>
                  </a:cubicBezTo>
                  <a:cubicBezTo>
                    <a:pt x="17348" y="1904"/>
                    <a:pt x="17233" y="1881"/>
                    <a:pt x="17119" y="1858"/>
                  </a:cubicBezTo>
                  <a:cubicBezTo>
                    <a:pt x="16686" y="1790"/>
                    <a:pt x="16275" y="1721"/>
                    <a:pt x="15841" y="1630"/>
                  </a:cubicBezTo>
                  <a:cubicBezTo>
                    <a:pt x="15019" y="1425"/>
                    <a:pt x="14221" y="1174"/>
                    <a:pt x="13444" y="877"/>
                  </a:cubicBezTo>
                  <a:cubicBezTo>
                    <a:pt x="12668" y="580"/>
                    <a:pt x="11915" y="261"/>
                    <a:pt x="11116" y="124"/>
                  </a:cubicBezTo>
                  <a:cubicBezTo>
                    <a:pt x="10924" y="97"/>
                    <a:pt x="10727" y="82"/>
                    <a:pt x="10531" y="82"/>
                  </a:cubicBezTo>
                  <a:cubicBezTo>
                    <a:pt x="10052" y="82"/>
                    <a:pt x="9574" y="171"/>
                    <a:pt x="9153" y="398"/>
                  </a:cubicBezTo>
                  <a:cubicBezTo>
                    <a:pt x="8651" y="101"/>
                    <a:pt x="8035" y="32"/>
                    <a:pt x="7464" y="9"/>
                  </a:cubicBezTo>
                  <a:cubicBezTo>
                    <a:pt x="7379" y="4"/>
                    <a:pt x="7293" y="1"/>
                    <a:pt x="720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41"/>
            <p:cNvSpPr/>
            <p:nvPr/>
          </p:nvSpPr>
          <p:spPr>
            <a:xfrm>
              <a:off x="3070725" y="4193050"/>
              <a:ext cx="127850" cy="55950"/>
            </a:xfrm>
            <a:custGeom>
              <a:rect b="b" l="l" r="r" t="t"/>
              <a:pathLst>
                <a:path extrusionOk="0" h="2238" w="5114">
                  <a:moveTo>
                    <a:pt x="1" y="1"/>
                  </a:moveTo>
                  <a:lnTo>
                    <a:pt x="1" y="1"/>
                  </a:lnTo>
                  <a:cubicBezTo>
                    <a:pt x="161" y="548"/>
                    <a:pt x="298" y="1096"/>
                    <a:pt x="503" y="1644"/>
                  </a:cubicBezTo>
                  <a:cubicBezTo>
                    <a:pt x="1553" y="1964"/>
                    <a:pt x="2649" y="2169"/>
                    <a:pt x="3744" y="2215"/>
                  </a:cubicBezTo>
                  <a:cubicBezTo>
                    <a:pt x="4155" y="2237"/>
                    <a:pt x="4566" y="2237"/>
                    <a:pt x="4954" y="2237"/>
                  </a:cubicBezTo>
                  <a:cubicBezTo>
                    <a:pt x="4977" y="2237"/>
                    <a:pt x="5022" y="2215"/>
                    <a:pt x="5022" y="2192"/>
                  </a:cubicBezTo>
                  <a:cubicBezTo>
                    <a:pt x="5068" y="1872"/>
                    <a:pt x="5091" y="1553"/>
                    <a:pt x="5114" y="1256"/>
                  </a:cubicBezTo>
                  <a:cubicBezTo>
                    <a:pt x="3744" y="1256"/>
                    <a:pt x="2397" y="845"/>
                    <a:pt x="1096" y="434"/>
                  </a:cubicBezTo>
                  <a:cubicBezTo>
                    <a:pt x="708" y="320"/>
                    <a:pt x="343" y="206"/>
                    <a:pt x="1"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41"/>
            <p:cNvSpPr/>
            <p:nvPr/>
          </p:nvSpPr>
          <p:spPr>
            <a:xfrm>
              <a:off x="3171175" y="4209375"/>
              <a:ext cx="16000" cy="13625"/>
            </a:xfrm>
            <a:custGeom>
              <a:rect b="b" l="l" r="r" t="t"/>
              <a:pathLst>
                <a:path extrusionOk="0" h="545" w="640">
                  <a:moveTo>
                    <a:pt x="301" y="1"/>
                  </a:moveTo>
                  <a:cubicBezTo>
                    <a:pt x="160" y="1"/>
                    <a:pt x="23" y="122"/>
                    <a:pt x="23" y="261"/>
                  </a:cubicBezTo>
                  <a:cubicBezTo>
                    <a:pt x="23" y="283"/>
                    <a:pt x="23" y="283"/>
                    <a:pt x="23" y="306"/>
                  </a:cubicBezTo>
                  <a:cubicBezTo>
                    <a:pt x="0" y="397"/>
                    <a:pt x="46" y="466"/>
                    <a:pt x="114" y="489"/>
                  </a:cubicBezTo>
                  <a:cubicBezTo>
                    <a:pt x="175" y="527"/>
                    <a:pt x="238" y="545"/>
                    <a:pt x="298" y="545"/>
                  </a:cubicBezTo>
                  <a:cubicBezTo>
                    <a:pt x="419" y="545"/>
                    <a:pt x="525" y="474"/>
                    <a:pt x="571" y="352"/>
                  </a:cubicBezTo>
                  <a:cubicBezTo>
                    <a:pt x="639" y="192"/>
                    <a:pt x="548" y="32"/>
                    <a:pt x="365" y="9"/>
                  </a:cubicBezTo>
                  <a:cubicBezTo>
                    <a:pt x="344" y="3"/>
                    <a:pt x="322" y="1"/>
                    <a:pt x="3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41"/>
            <p:cNvSpPr/>
            <p:nvPr/>
          </p:nvSpPr>
          <p:spPr>
            <a:xfrm>
              <a:off x="2977150" y="4161550"/>
              <a:ext cx="11425" cy="9125"/>
            </a:xfrm>
            <a:custGeom>
              <a:rect b="b" l="l" r="r" t="t"/>
              <a:pathLst>
                <a:path extrusionOk="0" h="365" w="457">
                  <a:moveTo>
                    <a:pt x="207" y="1"/>
                  </a:moveTo>
                  <a:cubicBezTo>
                    <a:pt x="105" y="1"/>
                    <a:pt x="0" y="68"/>
                    <a:pt x="0" y="188"/>
                  </a:cubicBezTo>
                  <a:cubicBezTo>
                    <a:pt x="0" y="211"/>
                    <a:pt x="0" y="211"/>
                    <a:pt x="23" y="233"/>
                  </a:cubicBezTo>
                  <a:cubicBezTo>
                    <a:pt x="23" y="279"/>
                    <a:pt x="23" y="302"/>
                    <a:pt x="69" y="325"/>
                  </a:cubicBezTo>
                  <a:cubicBezTo>
                    <a:pt x="105" y="352"/>
                    <a:pt x="152" y="365"/>
                    <a:pt x="199" y="365"/>
                  </a:cubicBezTo>
                  <a:cubicBezTo>
                    <a:pt x="272" y="365"/>
                    <a:pt x="347" y="334"/>
                    <a:pt x="389" y="279"/>
                  </a:cubicBezTo>
                  <a:cubicBezTo>
                    <a:pt x="457" y="165"/>
                    <a:pt x="389" y="28"/>
                    <a:pt x="252" y="5"/>
                  </a:cubicBezTo>
                  <a:cubicBezTo>
                    <a:pt x="237" y="2"/>
                    <a:pt x="222" y="1"/>
                    <a:pt x="20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41"/>
            <p:cNvSpPr/>
            <p:nvPr/>
          </p:nvSpPr>
          <p:spPr>
            <a:xfrm>
              <a:off x="2989125" y="4211850"/>
              <a:ext cx="12025" cy="10325"/>
            </a:xfrm>
            <a:custGeom>
              <a:rect b="b" l="l" r="r" t="t"/>
              <a:pathLst>
                <a:path extrusionOk="0" h="413" w="481">
                  <a:moveTo>
                    <a:pt x="242" y="1"/>
                  </a:moveTo>
                  <a:cubicBezTo>
                    <a:pt x="180" y="1"/>
                    <a:pt x="122" y="26"/>
                    <a:pt x="92" y="70"/>
                  </a:cubicBezTo>
                  <a:cubicBezTo>
                    <a:pt x="24" y="139"/>
                    <a:pt x="1" y="253"/>
                    <a:pt x="92" y="344"/>
                  </a:cubicBezTo>
                  <a:cubicBezTo>
                    <a:pt x="92" y="344"/>
                    <a:pt x="115" y="367"/>
                    <a:pt x="115" y="367"/>
                  </a:cubicBezTo>
                  <a:cubicBezTo>
                    <a:pt x="161" y="413"/>
                    <a:pt x="206" y="413"/>
                    <a:pt x="275" y="413"/>
                  </a:cubicBezTo>
                  <a:cubicBezTo>
                    <a:pt x="366" y="390"/>
                    <a:pt x="434" y="321"/>
                    <a:pt x="457" y="230"/>
                  </a:cubicBezTo>
                  <a:cubicBezTo>
                    <a:pt x="480" y="139"/>
                    <a:pt x="412" y="47"/>
                    <a:pt x="343" y="25"/>
                  </a:cubicBezTo>
                  <a:cubicBezTo>
                    <a:pt x="311" y="8"/>
                    <a:pt x="276" y="1"/>
                    <a:pt x="24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41"/>
            <p:cNvSpPr/>
            <p:nvPr/>
          </p:nvSpPr>
          <p:spPr>
            <a:xfrm>
              <a:off x="3001125" y="4261950"/>
              <a:ext cx="12350" cy="11175"/>
            </a:xfrm>
            <a:custGeom>
              <a:rect b="b" l="l" r="r" t="t"/>
              <a:pathLst>
                <a:path extrusionOk="0" h="447" w="494">
                  <a:moveTo>
                    <a:pt x="226" y="1"/>
                  </a:moveTo>
                  <a:cubicBezTo>
                    <a:pt x="148" y="1"/>
                    <a:pt x="69" y="41"/>
                    <a:pt x="23" y="121"/>
                  </a:cubicBezTo>
                  <a:cubicBezTo>
                    <a:pt x="0" y="143"/>
                    <a:pt x="0" y="189"/>
                    <a:pt x="0" y="235"/>
                  </a:cubicBezTo>
                  <a:cubicBezTo>
                    <a:pt x="0" y="303"/>
                    <a:pt x="46" y="394"/>
                    <a:pt x="137" y="440"/>
                  </a:cubicBezTo>
                  <a:cubicBezTo>
                    <a:pt x="155" y="444"/>
                    <a:pt x="172" y="447"/>
                    <a:pt x="190" y="447"/>
                  </a:cubicBezTo>
                  <a:cubicBezTo>
                    <a:pt x="352" y="447"/>
                    <a:pt x="493" y="265"/>
                    <a:pt x="411" y="121"/>
                  </a:cubicBezTo>
                  <a:cubicBezTo>
                    <a:pt x="377" y="41"/>
                    <a:pt x="303" y="1"/>
                    <a:pt x="2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41"/>
            <p:cNvSpPr/>
            <p:nvPr/>
          </p:nvSpPr>
          <p:spPr>
            <a:xfrm>
              <a:off x="3007975" y="4336625"/>
              <a:ext cx="12575" cy="10525"/>
            </a:xfrm>
            <a:custGeom>
              <a:rect b="b" l="l" r="r" t="t"/>
              <a:pathLst>
                <a:path extrusionOk="0" h="421" w="503">
                  <a:moveTo>
                    <a:pt x="245" y="1"/>
                  </a:moveTo>
                  <a:cubicBezTo>
                    <a:pt x="201" y="1"/>
                    <a:pt x="155" y="12"/>
                    <a:pt x="114" y="32"/>
                  </a:cubicBezTo>
                  <a:cubicBezTo>
                    <a:pt x="23" y="101"/>
                    <a:pt x="0" y="192"/>
                    <a:pt x="46" y="283"/>
                  </a:cubicBezTo>
                  <a:cubicBezTo>
                    <a:pt x="46" y="306"/>
                    <a:pt x="69" y="329"/>
                    <a:pt x="91" y="352"/>
                  </a:cubicBezTo>
                  <a:cubicBezTo>
                    <a:pt x="114" y="398"/>
                    <a:pt x="160" y="420"/>
                    <a:pt x="228" y="420"/>
                  </a:cubicBezTo>
                  <a:lnTo>
                    <a:pt x="274" y="420"/>
                  </a:lnTo>
                  <a:cubicBezTo>
                    <a:pt x="342" y="420"/>
                    <a:pt x="411" y="375"/>
                    <a:pt x="457" y="306"/>
                  </a:cubicBezTo>
                  <a:cubicBezTo>
                    <a:pt x="502" y="215"/>
                    <a:pt x="457" y="124"/>
                    <a:pt x="388" y="55"/>
                  </a:cubicBezTo>
                  <a:cubicBezTo>
                    <a:pt x="350" y="17"/>
                    <a:pt x="299" y="1"/>
                    <a:pt x="2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41"/>
            <p:cNvSpPr/>
            <p:nvPr/>
          </p:nvSpPr>
          <p:spPr>
            <a:xfrm>
              <a:off x="2783700" y="4283775"/>
              <a:ext cx="12025" cy="11525"/>
            </a:xfrm>
            <a:custGeom>
              <a:rect b="b" l="l" r="r" t="t"/>
              <a:pathLst>
                <a:path extrusionOk="0" h="461" w="481">
                  <a:moveTo>
                    <a:pt x="206" y="1"/>
                  </a:moveTo>
                  <a:cubicBezTo>
                    <a:pt x="69" y="24"/>
                    <a:pt x="1" y="183"/>
                    <a:pt x="46" y="320"/>
                  </a:cubicBezTo>
                  <a:cubicBezTo>
                    <a:pt x="69" y="412"/>
                    <a:pt x="160" y="457"/>
                    <a:pt x="252" y="457"/>
                  </a:cubicBezTo>
                  <a:cubicBezTo>
                    <a:pt x="264" y="460"/>
                    <a:pt x="276" y="461"/>
                    <a:pt x="287" y="461"/>
                  </a:cubicBezTo>
                  <a:cubicBezTo>
                    <a:pt x="388" y="461"/>
                    <a:pt x="480" y="377"/>
                    <a:pt x="480" y="275"/>
                  </a:cubicBezTo>
                  <a:cubicBezTo>
                    <a:pt x="480" y="115"/>
                    <a:pt x="366" y="1"/>
                    <a:pt x="20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41"/>
            <p:cNvSpPr/>
            <p:nvPr/>
          </p:nvSpPr>
          <p:spPr>
            <a:xfrm>
              <a:off x="2806525" y="3990625"/>
              <a:ext cx="201475" cy="204725"/>
            </a:xfrm>
            <a:custGeom>
              <a:rect b="b" l="l" r="r" t="t"/>
              <a:pathLst>
                <a:path extrusionOk="0" h="8189" w="8059">
                  <a:moveTo>
                    <a:pt x="5336" y="0"/>
                  </a:moveTo>
                  <a:cubicBezTo>
                    <a:pt x="5232" y="0"/>
                    <a:pt x="5127" y="6"/>
                    <a:pt x="5022" y="17"/>
                  </a:cubicBezTo>
                  <a:cubicBezTo>
                    <a:pt x="4406" y="86"/>
                    <a:pt x="3813" y="383"/>
                    <a:pt x="3402" y="839"/>
                  </a:cubicBezTo>
                  <a:cubicBezTo>
                    <a:pt x="2466" y="1821"/>
                    <a:pt x="2511" y="3487"/>
                    <a:pt x="1530" y="4423"/>
                  </a:cubicBezTo>
                  <a:cubicBezTo>
                    <a:pt x="1210" y="4719"/>
                    <a:pt x="822" y="4925"/>
                    <a:pt x="434" y="5107"/>
                  </a:cubicBezTo>
                  <a:cubicBezTo>
                    <a:pt x="320" y="5153"/>
                    <a:pt x="229" y="5199"/>
                    <a:pt x="160" y="5290"/>
                  </a:cubicBezTo>
                  <a:cubicBezTo>
                    <a:pt x="1" y="5518"/>
                    <a:pt x="252" y="5838"/>
                    <a:pt x="526" y="5883"/>
                  </a:cubicBezTo>
                  <a:cubicBezTo>
                    <a:pt x="651" y="5918"/>
                    <a:pt x="782" y="5918"/>
                    <a:pt x="917" y="5918"/>
                  </a:cubicBezTo>
                  <a:cubicBezTo>
                    <a:pt x="1051" y="5918"/>
                    <a:pt x="1188" y="5918"/>
                    <a:pt x="1325" y="5952"/>
                  </a:cubicBezTo>
                  <a:cubicBezTo>
                    <a:pt x="1256" y="6249"/>
                    <a:pt x="891" y="6431"/>
                    <a:pt x="937" y="6728"/>
                  </a:cubicBezTo>
                  <a:cubicBezTo>
                    <a:pt x="982" y="6933"/>
                    <a:pt x="1233" y="7025"/>
                    <a:pt x="1462" y="7070"/>
                  </a:cubicBezTo>
                  <a:cubicBezTo>
                    <a:pt x="1701" y="7099"/>
                    <a:pt x="1932" y="7118"/>
                    <a:pt x="2160" y="7118"/>
                  </a:cubicBezTo>
                  <a:cubicBezTo>
                    <a:pt x="2301" y="7118"/>
                    <a:pt x="2440" y="7111"/>
                    <a:pt x="2580" y="7093"/>
                  </a:cubicBezTo>
                  <a:lnTo>
                    <a:pt x="2580" y="7093"/>
                  </a:lnTo>
                  <a:cubicBezTo>
                    <a:pt x="2420" y="7276"/>
                    <a:pt x="2260" y="7504"/>
                    <a:pt x="2375" y="7709"/>
                  </a:cubicBezTo>
                  <a:cubicBezTo>
                    <a:pt x="2443" y="7846"/>
                    <a:pt x="2603" y="7892"/>
                    <a:pt x="2740" y="7938"/>
                  </a:cubicBezTo>
                  <a:cubicBezTo>
                    <a:pt x="3356" y="8098"/>
                    <a:pt x="3995" y="8166"/>
                    <a:pt x="4611" y="8189"/>
                  </a:cubicBezTo>
                  <a:cubicBezTo>
                    <a:pt x="4977" y="8189"/>
                    <a:pt x="5342" y="8166"/>
                    <a:pt x="5684" y="8029"/>
                  </a:cubicBezTo>
                  <a:cubicBezTo>
                    <a:pt x="6255" y="7801"/>
                    <a:pt x="6666" y="7276"/>
                    <a:pt x="6940" y="6728"/>
                  </a:cubicBezTo>
                  <a:cubicBezTo>
                    <a:pt x="7191" y="6157"/>
                    <a:pt x="7350" y="5564"/>
                    <a:pt x="7533" y="4970"/>
                  </a:cubicBezTo>
                  <a:cubicBezTo>
                    <a:pt x="7670" y="4582"/>
                    <a:pt x="7807" y="4217"/>
                    <a:pt x="7898" y="3829"/>
                  </a:cubicBezTo>
                  <a:cubicBezTo>
                    <a:pt x="8058" y="3259"/>
                    <a:pt x="8058" y="2642"/>
                    <a:pt x="7944" y="2049"/>
                  </a:cubicBezTo>
                  <a:cubicBezTo>
                    <a:pt x="7898" y="1706"/>
                    <a:pt x="7807" y="1341"/>
                    <a:pt x="7602" y="1045"/>
                  </a:cubicBezTo>
                  <a:cubicBezTo>
                    <a:pt x="7396" y="748"/>
                    <a:pt x="7099" y="542"/>
                    <a:pt x="6803" y="383"/>
                  </a:cubicBezTo>
                  <a:cubicBezTo>
                    <a:pt x="6348" y="136"/>
                    <a:pt x="5846" y="0"/>
                    <a:pt x="53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41"/>
            <p:cNvSpPr/>
            <p:nvPr/>
          </p:nvSpPr>
          <p:spPr>
            <a:xfrm>
              <a:off x="2900675" y="3972175"/>
              <a:ext cx="183775" cy="173725"/>
            </a:xfrm>
            <a:custGeom>
              <a:rect b="b" l="l" r="r" t="t"/>
              <a:pathLst>
                <a:path extrusionOk="0" h="6949" w="7351">
                  <a:moveTo>
                    <a:pt x="3417" y="1"/>
                  </a:moveTo>
                  <a:cubicBezTo>
                    <a:pt x="3071" y="1"/>
                    <a:pt x="2719" y="60"/>
                    <a:pt x="2375" y="185"/>
                  </a:cubicBezTo>
                  <a:cubicBezTo>
                    <a:pt x="800" y="755"/>
                    <a:pt x="1" y="2513"/>
                    <a:pt x="572" y="4088"/>
                  </a:cubicBezTo>
                  <a:cubicBezTo>
                    <a:pt x="771" y="4619"/>
                    <a:pt x="2447" y="6948"/>
                    <a:pt x="3527" y="6948"/>
                  </a:cubicBezTo>
                  <a:cubicBezTo>
                    <a:pt x="3562" y="6948"/>
                    <a:pt x="3597" y="6946"/>
                    <a:pt x="3630" y="6941"/>
                  </a:cubicBezTo>
                  <a:cubicBezTo>
                    <a:pt x="3630" y="6941"/>
                    <a:pt x="3638" y="6941"/>
                    <a:pt x="3654" y="6941"/>
                  </a:cubicBezTo>
                  <a:cubicBezTo>
                    <a:pt x="3917" y="6941"/>
                    <a:pt x="6244" y="6880"/>
                    <a:pt x="7191" y="4750"/>
                  </a:cubicBezTo>
                  <a:cubicBezTo>
                    <a:pt x="7351" y="4362"/>
                    <a:pt x="7328" y="3951"/>
                    <a:pt x="7168" y="3563"/>
                  </a:cubicBezTo>
                  <a:cubicBezTo>
                    <a:pt x="7100" y="3380"/>
                    <a:pt x="7008" y="3312"/>
                    <a:pt x="6871" y="3175"/>
                  </a:cubicBezTo>
                  <a:cubicBezTo>
                    <a:pt x="6848" y="3152"/>
                    <a:pt x="6803" y="3106"/>
                    <a:pt x="6780" y="3084"/>
                  </a:cubicBezTo>
                  <a:cubicBezTo>
                    <a:pt x="6666" y="2947"/>
                    <a:pt x="6575" y="2787"/>
                    <a:pt x="6483" y="2627"/>
                  </a:cubicBezTo>
                  <a:cubicBezTo>
                    <a:pt x="6369" y="2422"/>
                    <a:pt x="6346" y="2193"/>
                    <a:pt x="6255" y="1988"/>
                  </a:cubicBezTo>
                  <a:cubicBezTo>
                    <a:pt x="5809" y="757"/>
                    <a:pt x="4653" y="1"/>
                    <a:pt x="3417" y="1"/>
                  </a:cubicBezTo>
                  <a:close/>
                </a:path>
              </a:pathLst>
            </a:custGeom>
            <a:solidFill>
              <a:srgbClr val="AD6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41"/>
            <p:cNvSpPr/>
            <p:nvPr/>
          </p:nvSpPr>
          <p:spPr>
            <a:xfrm>
              <a:off x="2925800" y="3953250"/>
              <a:ext cx="151800" cy="77775"/>
            </a:xfrm>
            <a:custGeom>
              <a:rect b="b" l="l" r="r" t="t"/>
              <a:pathLst>
                <a:path extrusionOk="0" h="3111" w="6072">
                  <a:moveTo>
                    <a:pt x="2863" y="0"/>
                  </a:moveTo>
                  <a:cubicBezTo>
                    <a:pt x="2807" y="0"/>
                    <a:pt x="2750" y="2"/>
                    <a:pt x="2694" y="6"/>
                  </a:cubicBezTo>
                  <a:cubicBezTo>
                    <a:pt x="2283" y="6"/>
                    <a:pt x="1849" y="74"/>
                    <a:pt x="1461" y="211"/>
                  </a:cubicBezTo>
                  <a:cubicBezTo>
                    <a:pt x="1164" y="303"/>
                    <a:pt x="753" y="417"/>
                    <a:pt x="502" y="577"/>
                  </a:cubicBezTo>
                  <a:cubicBezTo>
                    <a:pt x="0" y="873"/>
                    <a:pt x="251" y="1786"/>
                    <a:pt x="616" y="2083"/>
                  </a:cubicBezTo>
                  <a:cubicBezTo>
                    <a:pt x="799" y="2243"/>
                    <a:pt x="1050" y="2311"/>
                    <a:pt x="1301" y="2334"/>
                  </a:cubicBezTo>
                  <a:cubicBezTo>
                    <a:pt x="1356" y="2338"/>
                    <a:pt x="1411" y="2340"/>
                    <a:pt x="1466" y="2340"/>
                  </a:cubicBezTo>
                  <a:cubicBezTo>
                    <a:pt x="1730" y="2340"/>
                    <a:pt x="1995" y="2296"/>
                    <a:pt x="2260" y="2220"/>
                  </a:cubicBezTo>
                  <a:cubicBezTo>
                    <a:pt x="2579" y="2129"/>
                    <a:pt x="2853" y="1969"/>
                    <a:pt x="3173" y="1900"/>
                  </a:cubicBezTo>
                  <a:cubicBezTo>
                    <a:pt x="3303" y="1874"/>
                    <a:pt x="3434" y="1861"/>
                    <a:pt x="3563" y="1861"/>
                  </a:cubicBezTo>
                  <a:cubicBezTo>
                    <a:pt x="3885" y="1861"/>
                    <a:pt x="4197" y="1943"/>
                    <a:pt x="4474" y="2106"/>
                  </a:cubicBezTo>
                  <a:cubicBezTo>
                    <a:pt x="4885" y="2311"/>
                    <a:pt x="5182" y="2676"/>
                    <a:pt x="5318" y="3110"/>
                  </a:cubicBezTo>
                  <a:cubicBezTo>
                    <a:pt x="5524" y="2928"/>
                    <a:pt x="5684" y="2722"/>
                    <a:pt x="5843" y="2494"/>
                  </a:cubicBezTo>
                  <a:cubicBezTo>
                    <a:pt x="5958" y="2334"/>
                    <a:pt x="6049" y="2151"/>
                    <a:pt x="6072" y="1946"/>
                  </a:cubicBezTo>
                  <a:cubicBezTo>
                    <a:pt x="6072" y="1718"/>
                    <a:pt x="5958" y="1512"/>
                    <a:pt x="5821" y="1307"/>
                  </a:cubicBezTo>
                  <a:cubicBezTo>
                    <a:pt x="5638" y="1010"/>
                    <a:pt x="5433" y="691"/>
                    <a:pt x="5090" y="599"/>
                  </a:cubicBezTo>
                  <a:cubicBezTo>
                    <a:pt x="4979" y="574"/>
                    <a:pt x="4864" y="570"/>
                    <a:pt x="4750" y="570"/>
                  </a:cubicBezTo>
                  <a:cubicBezTo>
                    <a:pt x="4712" y="570"/>
                    <a:pt x="4674" y="571"/>
                    <a:pt x="4637" y="571"/>
                  </a:cubicBezTo>
                  <a:cubicBezTo>
                    <a:pt x="4485" y="571"/>
                    <a:pt x="4337" y="565"/>
                    <a:pt x="4200" y="508"/>
                  </a:cubicBezTo>
                  <a:cubicBezTo>
                    <a:pt x="4040" y="440"/>
                    <a:pt x="3903" y="303"/>
                    <a:pt x="3744" y="211"/>
                  </a:cubicBezTo>
                  <a:cubicBezTo>
                    <a:pt x="3473" y="57"/>
                    <a:pt x="3171" y="0"/>
                    <a:pt x="28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41"/>
            <p:cNvSpPr/>
            <p:nvPr/>
          </p:nvSpPr>
          <p:spPr>
            <a:xfrm>
              <a:off x="2884700" y="3993175"/>
              <a:ext cx="90750" cy="122425"/>
            </a:xfrm>
            <a:custGeom>
              <a:rect b="b" l="l" r="r" t="t"/>
              <a:pathLst>
                <a:path extrusionOk="0" h="4897" w="3630">
                  <a:moveTo>
                    <a:pt x="1906" y="1"/>
                  </a:moveTo>
                  <a:cubicBezTo>
                    <a:pt x="1287" y="1"/>
                    <a:pt x="669" y="393"/>
                    <a:pt x="366" y="943"/>
                  </a:cubicBezTo>
                  <a:cubicBezTo>
                    <a:pt x="1" y="1627"/>
                    <a:pt x="46" y="2449"/>
                    <a:pt x="366" y="3157"/>
                  </a:cubicBezTo>
                  <a:cubicBezTo>
                    <a:pt x="503" y="3522"/>
                    <a:pt x="731" y="3864"/>
                    <a:pt x="1074" y="4047"/>
                  </a:cubicBezTo>
                  <a:cubicBezTo>
                    <a:pt x="1188" y="4115"/>
                    <a:pt x="1325" y="4138"/>
                    <a:pt x="1439" y="4207"/>
                  </a:cubicBezTo>
                  <a:cubicBezTo>
                    <a:pt x="1576" y="4298"/>
                    <a:pt x="1690" y="4435"/>
                    <a:pt x="1850" y="4526"/>
                  </a:cubicBezTo>
                  <a:cubicBezTo>
                    <a:pt x="2146" y="4732"/>
                    <a:pt x="2512" y="4823"/>
                    <a:pt x="2877" y="4891"/>
                  </a:cubicBezTo>
                  <a:cubicBezTo>
                    <a:pt x="2902" y="4895"/>
                    <a:pt x="2928" y="4897"/>
                    <a:pt x="2952" y="4897"/>
                  </a:cubicBezTo>
                  <a:cubicBezTo>
                    <a:pt x="3385" y="4897"/>
                    <a:pt x="3630" y="4344"/>
                    <a:pt x="3630" y="3955"/>
                  </a:cubicBezTo>
                  <a:cubicBezTo>
                    <a:pt x="3630" y="3613"/>
                    <a:pt x="3470" y="3271"/>
                    <a:pt x="3196" y="3042"/>
                  </a:cubicBezTo>
                  <a:cubicBezTo>
                    <a:pt x="3082" y="2951"/>
                    <a:pt x="2945" y="2883"/>
                    <a:pt x="2831" y="2791"/>
                  </a:cubicBezTo>
                  <a:cubicBezTo>
                    <a:pt x="2717" y="2677"/>
                    <a:pt x="2649" y="2540"/>
                    <a:pt x="2671" y="2403"/>
                  </a:cubicBezTo>
                  <a:cubicBezTo>
                    <a:pt x="2671" y="2312"/>
                    <a:pt x="2717" y="2244"/>
                    <a:pt x="2763" y="2175"/>
                  </a:cubicBezTo>
                  <a:cubicBezTo>
                    <a:pt x="2968" y="1924"/>
                    <a:pt x="3265" y="1741"/>
                    <a:pt x="3333" y="1445"/>
                  </a:cubicBezTo>
                  <a:cubicBezTo>
                    <a:pt x="3356" y="1331"/>
                    <a:pt x="3333" y="1194"/>
                    <a:pt x="3310" y="1057"/>
                  </a:cubicBezTo>
                  <a:cubicBezTo>
                    <a:pt x="3173" y="577"/>
                    <a:pt x="2763" y="166"/>
                    <a:pt x="2283" y="52"/>
                  </a:cubicBezTo>
                  <a:cubicBezTo>
                    <a:pt x="2159" y="17"/>
                    <a:pt x="2032" y="1"/>
                    <a:pt x="19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41"/>
            <p:cNvSpPr/>
            <p:nvPr/>
          </p:nvSpPr>
          <p:spPr>
            <a:xfrm>
              <a:off x="2922950" y="4094775"/>
              <a:ext cx="49100" cy="43650"/>
            </a:xfrm>
            <a:custGeom>
              <a:rect b="b" l="l" r="r" t="t"/>
              <a:pathLst>
                <a:path extrusionOk="0" h="1746" w="1964">
                  <a:moveTo>
                    <a:pt x="960" y="0"/>
                  </a:moveTo>
                  <a:cubicBezTo>
                    <a:pt x="861" y="0"/>
                    <a:pt x="760" y="17"/>
                    <a:pt x="662" y="51"/>
                  </a:cubicBezTo>
                  <a:cubicBezTo>
                    <a:pt x="228" y="211"/>
                    <a:pt x="0" y="713"/>
                    <a:pt x="160" y="1170"/>
                  </a:cubicBezTo>
                  <a:cubicBezTo>
                    <a:pt x="285" y="1528"/>
                    <a:pt x="621" y="1745"/>
                    <a:pt x="981" y="1745"/>
                  </a:cubicBezTo>
                  <a:cubicBezTo>
                    <a:pt x="1079" y="1745"/>
                    <a:pt x="1180" y="1729"/>
                    <a:pt x="1278" y="1695"/>
                  </a:cubicBezTo>
                  <a:cubicBezTo>
                    <a:pt x="1735" y="1512"/>
                    <a:pt x="1963" y="1010"/>
                    <a:pt x="1803" y="576"/>
                  </a:cubicBezTo>
                  <a:cubicBezTo>
                    <a:pt x="1660" y="218"/>
                    <a:pt x="1320" y="0"/>
                    <a:pt x="960" y="0"/>
                  </a:cubicBezTo>
                  <a:close/>
                </a:path>
              </a:pathLst>
            </a:custGeom>
            <a:solidFill>
              <a:srgbClr val="AD6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41"/>
            <p:cNvSpPr/>
            <p:nvPr/>
          </p:nvSpPr>
          <p:spPr>
            <a:xfrm>
              <a:off x="3547200" y="3440400"/>
              <a:ext cx="241975" cy="259650"/>
            </a:xfrm>
            <a:custGeom>
              <a:rect b="b" l="l" r="r" t="t"/>
              <a:pathLst>
                <a:path extrusionOk="0" h="10386" w="9679">
                  <a:moveTo>
                    <a:pt x="7145" y="0"/>
                  </a:moveTo>
                  <a:cubicBezTo>
                    <a:pt x="5936" y="936"/>
                    <a:pt x="4749" y="1895"/>
                    <a:pt x="3539" y="2853"/>
                  </a:cubicBezTo>
                  <a:lnTo>
                    <a:pt x="3973" y="3743"/>
                  </a:lnTo>
                  <a:lnTo>
                    <a:pt x="1" y="6962"/>
                  </a:lnTo>
                  <a:lnTo>
                    <a:pt x="3037" y="10386"/>
                  </a:lnTo>
                  <a:cubicBezTo>
                    <a:pt x="6689" y="9769"/>
                    <a:pt x="9359" y="7646"/>
                    <a:pt x="9588" y="5432"/>
                  </a:cubicBezTo>
                  <a:cubicBezTo>
                    <a:pt x="9679" y="4519"/>
                    <a:pt x="9359" y="3287"/>
                    <a:pt x="8903" y="2305"/>
                  </a:cubicBezTo>
                  <a:cubicBezTo>
                    <a:pt x="8355" y="1164"/>
                    <a:pt x="7625" y="411"/>
                    <a:pt x="71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41"/>
            <p:cNvSpPr/>
            <p:nvPr/>
          </p:nvSpPr>
          <p:spPr>
            <a:xfrm>
              <a:off x="3046200" y="4060425"/>
              <a:ext cx="7450" cy="12825"/>
            </a:xfrm>
            <a:custGeom>
              <a:rect b="b" l="l" r="r" t="t"/>
              <a:pathLst>
                <a:path extrusionOk="0" h="513" w="298">
                  <a:moveTo>
                    <a:pt x="89" y="1"/>
                  </a:moveTo>
                  <a:cubicBezTo>
                    <a:pt x="82" y="1"/>
                    <a:pt x="75" y="3"/>
                    <a:pt x="69" y="10"/>
                  </a:cubicBezTo>
                  <a:cubicBezTo>
                    <a:pt x="46" y="33"/>
                    <a:pt x="46" y="56"/>
                    <a:pt x="46" y="79"/>
                  </a:cubicBezTo>
                  <a:lnTo>
                    <a:pt x="183" y="307"/>
                  </a:lnTo>
                  <a:cubicBezTo>
                    <a:pt x="206" y="307"/>
                    <a:pt x="206" y="330"/>
                    <a:pt x="206" y="352"/>
                  </a:cubicBezTo>
                  <a:cubicBezTo>
                    <a:pt x="183" y="352"/>
                    <a:pt x="183" y="375"/>
                    <a:pt x="160" y="375"/>
                  </a:cubicBezTo>
                  <a:lnTo>
                    <a:pt x="46" y="421"/>
                  </a:lnTo>
                  <a:cubicBezTo>
                    <a:pt x="0" y="421"/>
                    <a:pt x="0" y="467"/>
                    <a:pt x="0" y="489"/>
                  </a:cubicBezTo>
                  <a:cubicBezTo>
                    <a:pt x="23" y="512"/>
                    <a:pt x="23" y="512"/>
                    <a:pt x="46" y="512"/>
                  </a:cubicBezTo>
                  <a:lnTo>
                    <a:pt x="69" y="512"/>
                  </a:lnTo>
                  <a:lnTo>
                    <a:pt x="206" y="467"/>
                  </a:lnTo>
                  <a:cubicBezTo>
                    <a:pt x="251" y="444"/>
                    <a:pt x="274" y="421"/>
                    <a:pt x="297" y="375"/>
                  </a:cubicBezTo>
                  <a:cubicBezTo>
                    <a:pt x="297" y="330"/>
                    <a:pt x="297" y="284"/>
                    <a:pt x="274" y="238"/>
                  </a:cubicBezTo>
                  <a:lnTo>
                    <a:pt x="137" y="33"/>
                  </a:lnTo>
                  <a:cubicBezTo>
                    <a:pt x="121" y="17"/>
                    <a:pt x="105"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41"/>
            <p:cNvSpPr/>
            <p:nvPr/>
          </p:nvSpPr>
          <p:spPr>
            <a:xfrm>
              <a:off x="3039350" y="4010525"/>
              <a:ext cx="32550" cy="18175"/>
            </a:xfrm>
            <a:custGeom>
              <a:rect b="b" l="l" r="r" t="t"/>
              <a:pathLst>
                <a:path extrusionOk="0" h="727" w="1302">
                  <a:moveTo>
                    <a:pt x="1191" y="1"/>
                  </a:moveTo>
                  <a:cubicBezTo>
                    <a:pt x="1026" y="1"/>
                    <a:pt x="681" y="159"/>
                    <a:pt x="503" y="249"/>
                  </a:cubicBezTo>
                  <a:cubicBezTo>
                    <a:pt x="503" y="249"/>
                    <a:pt x="0" y="477"/>
                    <a:pt x="115" y="682"/>
                  </a:cubicBezTo>
                  <a:cubicBezTo>
                    <a:pt x="115" y="682"/>
                    <a:pt x="137" y="727"/>
                    <a:pt x="237" y="727"/>
                  </a:cubicBezTo>
                  <a:cubicBezTo>
                    <a:pt x="312" y="727"/>
                    <a:pt x="431" y="702"/>
                    <a:pt x="617" y="614"/>
                  </a:cubicBezTo>
                  <a:cubicBezTo>
                    <a:pt x="1050" y="385"/>
                    <a:pt x="1301" y="203"/>
                    <a:pt x="1279" y="43"/>
                  </a:cubicBezTo>
                  <a:cubicBezTo>
                    <a:pt x="1269" y="13"/>
                    <a:pt x="1237" y="1"/>
                    <a:pt x="1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41"/>
            <p:cNvSpPr/>
            <p:nvPr/>
          </p:nvSpPr>
          <p:spPr>
            <a:xfrm>
              <a:off x="2983425" y="4042900"/>
              <a:ext cx="33125" cy="23000"/>
            </a:xfrm>
            <a:custGeom>
              <a:rect b="b" l="l" r="r" t="t"/>
              <a:pathLst>
                <a:path extrusionOk="0" h="920" w="1325">
                  <a:moveTo>
                    <a:pt x="1125" y="0"/>
                  </a:moveTo>
                  <a:cubicBezTo>
                    <a:pt x="939" y="0"/>
                    <a:pt x="640" y="255"/>
                    <a:pt x="640" y="255"/>
                  </a:cubicBezTo>
                  <a:cubicBezTo>
                    <a:pt x="434" y="414"/>
                    <a:pt x="1" y="802"/>
                    <a:pt x="115" y="894"/>
                  </a:cubicBezTo>
                  <a:cubicBezTo>
                    <a:pt x="140" y="911"/>
                    <a:pt x="172" y="919"/>
                    <a:pt x="209" y="919"/>
                  </a:cubicBezTo>
                  <a:cubicBezTo>
                    <a:pt x="367" y="919"/>
                    <a:pt x="621" y="765"/>
                    <a:pt x="936" y="506"/>
                  </a:cubicBezTo>
                  <a:cubicBezTo>
                    <a:pt x="1324" y="186"/>
                    <a:pt x="1233" y="49"/>
                    <a:pt x="1233" y="49"/>
                  </a:cubicBezTo>
                  <a:cubicBezTo>
                    <a:pt x="1207" y="14"/>
                    <a:pt x="1169" y="0"/>
                    <a:pt x="11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41"/>
            <p:cNvSpPr/>
            <p:nvPr/>
          </p:nvSpPr>
          <p:spPr>
            <a:xfrm>
              <a:off x="3040500" y="4068075"/>
              <a:ext cx="31975" cy="22800"/>
            </a:xfrm>
            <a:custGeom>
              <a:rect b="b" l="l" r="r" t="t"/>
              <a:pathLst>
                <a:path extrusionOk="0" h="912" w="1279">
                  <a:moveTo>
                    <a:pt x="1255" y="1"/>
                  </a:moveTo>
                  <a:lnTo>
                    <a:pt x="0" y="823"/>
                  </a:lnTo>
                  <a:cubicBezTo>
                    <a:pt x="0" y="823"/>
                    <a:pt x="105" y="911"/>
                    <a:pt x="300" y="911"/>
                  </a:cubicBezTo>
                  <a:cubicBezTo>
                    <a:pt x="434" y="911"/>
                    <a:pt x="609" y="870"/>
                    <a:pt x="822" y="731"/>
                  </a:cubicBezTo>
                  <a:cubicBezTo>
                    <a:pt x="1278" y="457"/>
                    <a:pt x="1255" y="1"/>
                    <a:pt x="12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41"/>
            <p:cNvSpPr/>
            <p:nvPr/>
          </p:nvSpPr>
          <p:spPr>
            <a:xfrm>
              <a:off x="3057050" y="4031200"/>
              <a:ext cx="18850" cy="13500"/>
            </a:xfrm>
            <a:custGeom>
              <a:rect b="b" l="l" r="r" t="t"/>
              <a:pathLst>
                <a:path extrusionOk="0" h="540" w="754">
                  <a:moveTo>
                    <a:pt x="549" y="1"/>
                  </a:moveTo>
                  <a:cubicBezTo>
                    <a:pt x="383" y="1"/>
                    <a:pt x="108" y="63"/>
                    <a:pt x="0" y="449"/>
                  </a:cubicBezTo>
                  <a:cubicBezTo>
                    <a:pt x="0" y="471"/>
                    <a:pt x="23" y="517"/>
                    <a:pt x="46" y="517"/>
                  </a:cubicBezTo>
                  <a:cubicBezTo>
                    <a:pt x="68" y="540"/>
                    <a:pt x="68" y="540"/>
                    <a:pt x="68" y="540"/>
                  </a:cubicBezTo>
                  <a:cubicBezTo>
                    <a:pt x="114" y="540"/>
                    <a:pt x="137" y="517"/>
                    <a:pt x="137" y="471"/>
                  </a:cubicBezTo>
                  <a:cubicBezTo>
                    <a:pt x="215" y="189"/>
                    <a:pt x="412" y="133"/>
                    <a:pt x="535" y="133"/>
                  </a:cubicBezTo>
                  <a:cubicBezTo>
                    <a:pt x="591" y="133"/>
                    <a:pt x="632" y="145"/>
                    <a:pt x="639" y="152"/>
                  </a:cubicBezTo>
                  <a:cubicBezTo>
                    <a:pt x="685" y="152"/>
                    <a:pt x="730" y="129"/>
                    <a:pt x="730" y="106"/>
                  </a:cubicBezTo>
                  <a:cubicBezTo>
                    <a:pt x="753" y="61"/>
                    <a:pt x="730" y="15"/>
                    <a:pt x="685" y="15"/>
                  </a:cubicBezTo>
                  <a:cubicBezTo>
                    <a:pt x="685" y="15"/>
                    <a:pt x="630" y="1"/>
                    <a:pt x="5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41"/>
            <p:cNvSpPr/>
            <p:nvPr/>
          </p:nvSpPr>
          <p:spPr>
            <a:xfrm>
              <a:off x="3005675" y="4063850"/>
              <a:ext cx="18300" cy="13375"/>
            </a:xfrm>
            <a:custGeom>
              <a:rect b="b" l="l" r="r" t="t"/>
              <a:pathLst>
                <a:path extrusionOk="0" h="535" w="732">
                  <a:moveTo>
                    <a:pt x="572" y="0"/>
                  </a:moveTo>
                  <a:cubicBezTo>
                    <a:pt x="408" y="0"/>
                    <a:pt x="114" y="57"/>
                    <a:pt x="1" y="444"/>
                  </a:cubicBezTo>
                  <a:cubicBezTo>
                    <a:pt x="1" y="489"/>
                    <a:pt x="24" y="512"/>
                    <a:pt x="46" y="535"/>
                  </a:cubicBezTo>
                  <a:lnTo>
                    <a:pt x="69" y="535"/>
                  </a:lnTo>
                  <a:cubicBezTo>
                    <a:pt x="92" y="535"/>
                    <a:pt x="138" y="512"/>
                    <a:pt x="138" y="489"/>
                  </a:cubicBezTo>
                  <a:cubicBezTo>
                    <a:pt x="223" y="181"/>
                    <a:pt x="437" y="143"/>
                    <a:pt x="558" y="143"/>
                  </a:cubicBezTo>
                  <a:cubicBezTo>
                    <a:pt x="598" y="143"/>
                    <a:pt x="628" y="147"/>
                    <a:pt x="640" y="147"/>
                  </a:cubicBezTo>
                  <a:cubicBezTo>
                    <a:pt x="652" y="153"/>
                    <a:pt x="663" y="156"/>
                    <a:pt x="672" y="156"/>
                  </a:cubicBezTo>
                  <a:cubicBezTo>
                    <a:pt x="698" y="156"/>
                    <a:pt x="714" y="135"/>
                    <a:pt x="731" y="101"/>
                  </a:cubicBezTo>
                  <a:cubicBezTo>
                    <a:pt x="731" y="78"/>
                    <a:pt x="708" y="33"/>
                    <a:pt x="685" y="10"/>
                  </a:cubicBezTo>
                  <a:cubicBezTo>
                    <a:pt x="685" y="10"/>
                    <a:pt x="640"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41"/>
            <p:cNvSpPr/>
            <p:nvPr/>
          </p:nvSpPr>
          <p:spPr>
            <a:xfrm>
              <a:off x="3372600" y="3220700"/>
              <a:ext cx="50800" cy="17700"/>
            </a:xfrm>
            <a:custGeom>
              <a:rect b="b" l="l" r="r" t="t"/>
              <a:pathLst>
                <a:path extrusionOk="0" h="708" w="2032">
                  <a:moveTo>
                    <a:pt x="0" y="0"/>
                  </a:moveTo>
                  <a:cubicBezTo>
                    <a:pt x="0" y="0"/>
                    <a:pt x="297" y="708"/>
                    <a:pt x="1005" y="708"/>
                  </a:cubicBezTo>
                  <a:cubicBezTo>
                    <a:pt x="1872" y="708"/>
                    <a:pt x="2032" y="0"/>
                    <a:pt x="20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41"/>
            <p:cNvSpPr/>
            <p:nvPr/>
          </p:nvSpPr>
          <p:spPr>
            <a:xfrm>
              <a:off x="3392575" y="3195575"/>
              <a:ext cx="12000" cy="16025"/>
            </a:xfrm>
            <a:custGeom>
              <a:rect b="b" l="l" r="r" t="t"/>
              <a:pathLst>
                <a:path extrusionOk="0" h="641" w="480">
                  <a:moveTo>
                    <a:pt x="69" y="1"/>
                  </a:moveTo>
                  <a:cubicBezTo>
                    <a:pt x="23" y="1"/>
                    <a:pt x="0" y="47"/>
                    <a:pt x="0" y="69"/>
                  </a:cubicBezTo>
                  <a:lnTo>
                    <a:pt x="0" y="435"/>
                  </a:lnTo>
                  <a:cubicBezTo>
                    <a:pt x="0" y="480"/>
                    <a:pt x="23" y="549"/>
                    <a:pt x="69" y="594"/>
                  </a:cubicBezTo>
                  <a:cubicBezTo>
                    <a:pt x="114" y="617"/>
                    <a:pt x="160" y="640"/>
                    <a:pt x="206" y="640"/>
                  </a:cubicBezTo>
                  <a:lnTo>
                    <a:pt x="251" y="640"/>
                  </a:lnTo>
                  <a:lnTo>
                    <a:pt x="434" y="594"/>
                  </a:lnTo>
                  <a:cubicBezTo>
                    <a:pt x="457" y="594"/>
                    <a:pt x="480" y="549"/>
                    <a:pt x="480" y="503"/>
                  </a:cubicBezTo>
                  <a:cubicBezTo>
                    <a:pt x="480" y="480"/>
                    <a:pt x="434" y="457"/>
                    <a:pt x="388" y="457"/>
                  </a:cubicBezTo>
                  <a:lnTo>
                    <a:pt x="206" y="503"/>
                  </a:lnTo>
                  <a:cubicBezTo>
                    <a:pt x="183" y="503"/>
                    <a:pt x="160" y="480"/>
                    <a:pt x="160" y="480"/>
                  </a:cubicBezTo>
                  <a:cubicBezTo>
                    <a:pt x="137" y="480"/>
                    <a:pt x="137" y="457"/>
                    <a:pt x="137" y="435"/>
                  </a:cubicBezTo>
                  <a:lnTo>
                    <a:pt x="137" y="69"/>
                  </a:lnTo>
                  <a:cubicBezTo>
                    <a:pt x="137" y="47"/>
                    <a:pt x="114" y="1"/>
                    <a:pt x="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41"/>
            <p:cNvSpPr/>
            <p:nvPr/>
          </p:nvSpPr>
          <p:spPr>
            <a:xfrm>
              <a:off x="3362900" y="3179050"/>
              <a:ext cx="12000" cy="12000"/>
            </a:xfrm>
            <a:custGeom>
              <a:rect b="b" l="l" r="r" t="t"/>
              <a:pathLst>
                <a:path extrusionOk="0" h="480" w="480">
                  <a:moveTo>
                    <a:pt x="251" y="0"/>
                  </a:moveTo>
                  <a:cubicBezTo>
                    <a:pt x="115" y="0"/>
                    <a:pt x="0" y="114"/>
                    <a:pt x="0" y="228"/>
                  </a:cubicBezTo>
                  <a:cubicBezTo>
                    <a:pt x="0" y="365"/>
                    <a:pt x="115" y="479"/>
                    <a:pt x="251" y="479"/>
                  </a:cubicBezTo>
                  <a:cubicBezTo>
                    <a:pt x="388" y="479"/>
                    <a:pt x="480" y="365"/>
                    <a:pt x="480" y="228"/>
                  </a:cubicBezTo>
                  <a:cubicBezTo>
                    <a:pt x="480" y="114"/>
                    <a:pt x="388"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41"/>
            <p:cNvSpPr/>
            <p:nvPr/>
          </p:nvSpPr>
          <p:spPr>
            <a:xfrm>
              <a:off x="3419950" y="3179050"/>
              <a:ext cx="12025" cy="12000"/>
            </a:xfrm>
            <a:custGeom>
              <a:rect b="b" l="l" r="r" t="t"/>
              <a:pathLst>
                <a:path extrusionOk="0" h="480" w="481">
                  <a:moveTo>
                    <a:pt x="229" y="0"/>
                  </a:moveTo>
                  <a:cubicBezTo>
                    <a:pt x="115" y="0"/>
                    <a:pt x="1" y="114"/>
                    <a:pt x="1" y="228"/>
                  </a:cubicBezTo>
                  <a:cubicBezTo>
                    <a:pt x="1" y="365"/>
                    <a:pt x="115" y="479"/>
                    <a:pt x="229" y="479"/>
                  </a:cubicBezTo>
                  <a:cubicBezTo>
                    <a:pt x="366" y="479"/>
                    <a:pt x="480" y="365"/>
                    <a:pt x="480" y="228"/>
                  </a:cubicBezTo>
                  <a:cubicBezTo>
                    <a:pt x="480" y="114"/>
                    <a:pt x="366" y="0"/>
                    <a:pt x="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41"/>
            <p:cNvSpPr/>
            <p:nvPr/>
          </p:nvSpPr>
          <p:spPr>
            <a:xfrm>
              <a:off x="3412550" y="3153200"/>
              <a:ext cx="31400" cy="14675"/>
            </a:xfrm>
            <a:custGeom>
              <a:rect b="b" l="l" r="r" t="t"/>
              <a:pathLst>
                <a:path extrusionOk="0" h="587" w="1256">
                  <a:moveTo>
                    <a:pt x="496" y="0"/>
                  </a:moveTo>
                  <a:cubicBezTo>
                    <a:pt x="165" y="0"/>
                    <a:pt x="91" y="167"/>
                    <a:pt x="91" y="167"/>
                  </a:cubicBezTo>
                  <a:cubicBezTo>
                    <a:pt x="91" y="167"/>
                    <a:pt x="0" y="418"/>
                    <a:pt x="365" y="463"/>
                  </a:cubicBezTo>
                  <a:cubicBezTo>
                    <a:pt x="639" y="509"/>
                    <a:pt x="822" y="532"/>
                    <a:pt x="982" y="578"/>
                  </a:cubicBezTo>
                  <a:cubicBezTo>
                    <a:pt x="1004" y="583"/>
                    <a:pt x="1027" y="586"/>
                    <a:pt x="1050" y="586"/>
                  </a:cubicBezTo>
                  <a:cubicBezTo>
                    <a:pt x="1117" y="586"/>
                    <a:pt x="1181" y="560"/>
                    <a:pt x="1233" y="509"/>
                  </a:cubicBezTo>
                  <a:cubicBezTo>
                    <a:pt x="1256" y="463"/>
                    <a:pt x="1256" y="395"/>
                    <a:pt x="1233" y="349"/>
                  </a:cubicBezTo>
                  <a:cubicBezTo>
                    <a:pt x="1141" y="235"/>
                    <a:pt x="936" y="53"/>
                    <a:pt x="616" y="7"/>
                  </a:cubicBezTo>
                  <a:cubicBezTo>
                    <a:pt x="573" y="2"/>
                    <a:pt x="533" y="0"/>
                    <a:pt x="4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41"/>
            <p:cNvSpPr/>
            <p:nvPr/>
          </p:nvSpPr>
          <p:spPr>
            <a:xfrm>
              <a:off x="3350350" y="3153200"/>
              <a:ext cx="31975" cy="14900"/>
            </a:xfrm>
            <a:custGeom>
              <a:rect b="b" l="l" r="r" t="t"/>
              <a:pathLst>
                <a:path extrusionOk="0" h="596" w="1279">
                  <a:moveTo>
                    <a:pt x="782" y="0"/>
                  </a:moveTo>
                  <a:cubicBezTo>
                    <a:pt x="745" y="0"/>
                    <a:pt x="706" y="2"/>
                    <a:pt x="662" y="7"/>
                  </a:cubicBezTo>
                  <a:cubicBezTo>
                    <a:pt x="320" y="53"/>
                    <a:pt x="137" y="235"/>
                    <a:pt x="46" y="349"/>
                  </a:cubicBezTo>
                  <a:cubicBezTo>
                    <a:pt x="0" y="395"/>
                    <a:pt x="0" y="463"/>
                    <a:pt x="46" y="509"/>
                  </a:cubicBezTo>
                  <a:cubicBezTo>
                    <a:pt x="79" y="558"/>
                    <a:pt x="147" y="596"/>
                    <a:pt x="217" y="596"/>
                  </a:cubicBezTo>
                  <a:cubicBezTo>
                    <a:pt x="244" y="596"/>
                    <a:pt x="271" y="590"/>
                    <a:pt x="297" y="578"/>
                  </a:cubicBezTo>
                  <a:cubicBezTo>
                    <a:pt x="457" y="532"/>
                    <a:pt x="617" y="509"/>
                    <a:pt x="890" y="463"/>
                  </a:cubicBezTo>
                  <a:cubicBezTo>
                    <a:pt x="1278" y="418"/>
                    <a:pt x="1187" y="167"/>
                    <a:pt x="1187" y="167"/>
                  </a:cubicBezTo>
                  <a:cubicBezTo>
                    <a:pt x="1187" y="167"/>
                    <a:pt x="1113" y="0"/>
                    <a:pt x="7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35" name="Google Shape;3135;p41"/>
          <p:cNvSpPr/>
          <p:nvPr/>
        </p:nvSpPr>
        <p:spPr>
          <a:xfrm>
            <a:off x="713100" y="544100"/>
            <a:ext cx="1621500" cy="4758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None/>
            </a:pPr>
            <a:r>
              <a:rPr b="1" lang="en" sz="2000">
                <a:solidFill>
                  <a:schemeClr val="dk1"/>
                </a:solidFill>
                <a:latin typeface="Passion One"/>
                <a:ea typeface="Passion One"/>
                <a:cs typeface="Passion One"/>
                <a:sym typeface="Passion One"/>
              </a:rPr>
              <a:t>8TH GRADE</a:t>
            </a:r>
            <a:endParaRPr/>
          </a:p>
        </p:txBody>
      </p:sp>
      <p:sp>
        <p:nvSpPr>
          <p:cNvPr id="3136" name="Google Shape;3136;p41"/>
          <p:cNvSpPr txBox="1"/>
          <p:nvPr>
            <p:ph type="ctrTitle"/>
          </p:nvPr>
        </p:nvSpPr>
        <p:spPr>
          <a:xfrm>
            <a:off x="713100" y="1433575"/>
            <a:ext cx="5169000" cy="1280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5600">
                <a:solidFill>
                  <a:schemeClr val="dk1"/>
                </a:solidFill>
              </a:rPr>
              <a:t>SCIENCE SUBJECT</a:t>
            </a:r>
            <a:r>
              <a:rPr lang="en" sz="5700">
                <a:solidFill>
                  <a:schemeClr val="dk1"/>
                </a:solidFill>
              </a:rPr>
              <a:t> </a:t>
            </a:r>
            <a:r>
              <a:rPr lang="en" sz="4500">
                <a:solidFill>
                  <a:schemeClr val="dk1"/>
                </a:solidFill>
              </a:rPr>
              <a:t>FOR MIDDLE SCHOOL:</a:t>
            </a:r>
            <a:endParaRPr sz="10100">
              <a:solidFill>
                <a:schemeClr val="dk1"/>
              </a:solidFill>
            </a:endParaRPr>
          </a:p>
        </p:txBody>
      </p:sp>
      <p:sp>
        <p:nvSpPr>
          <p:cNvPr id="3137" name="Google Shape;3137;p41"/>
          <p:cNvSpPr txBox="1"/>
          <p:nvPr>
            <p:ph idx="1" type="subTitle"/>
          </p:nvPr>
        </p:nvSpPr>
        <p:spPr>
          <a:xfrm>
            <a:off x="713100" y="3380750"/>
            <a:ext cx="5169000" cy="475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sp>
        <p:nvSpPr>
          <p:cNvPr id="3138" name="Google Shape;3138;p41"/>
          <p:cNvSpPr txBox="1"/>
          <p:nvPr>
            <p:ph idx="2" type="ctrTitle"/>
          </p:nvPr>
        </p:nvSpPr>
        <p:spPr>
          <a:xfrm>
            <a:off x="713100" y="2713846"/>
            <a:ext cx="5169000" cy="66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MOTION AND FORCES</a:t>
            </a:r>
            <a:endParaRPr/>
          </a:p>
        </p:txBody>
      </p:sp>
      <p:sp>
        <p:nvSpPr>
          <p:cNvPr id="3139" name="Google Shape;3139;p41"/>
          <p:cNvSpPr/>
          <p:nvPr/>
        </p:nvSpPr>
        <p:spPr>
          <a:xfrm>
            <a:off x="713100" y="544100"/>
            <a:ext cx="1621500" cy="4758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ctr">
              <a:lnSpc>
                <a:spcPct val="80000"/>
              </a:lnSpc>
              <a:spcBef>
                <a:spcPts val="0"/>
              </a:spcBef>
              <a:spcAft>
                <a:spcPts val="0"/>
              </a:spcAft>
              <a:buNone/>
            </a:pPr>
            <a:r>
              <a:rPr b="1" lang="en" sz="2000">
                <a:solidFill>
                  <a:schemeClr val="dk1"/>
                </a:solidFill>
                <a:latin typeface="Passion One"/>
                <a:ea typeface="Passion One"/>
                <a:cs typeface="Passion One"/>
                <a:sym typeface="Passion One"/>
              </a:rPr>
              <a:t>8TH GRADE</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23" name="Shape 3523"/>
        <p:cNvGrpSpPr/>
        <p:nvPr/>
      </p:nvGrpSpPr>
      <p:grpSpPr>
        <a:xfrm>
          <a:off x="0" y="0"/>
          <a:ext cx="0" cy="0"/>
          <a:chOff x="0" y="0"/>
          <a:chExt cx="0" cy="0"/>
        </a:xfrm>
      </p:grpSpPr>
      <p:sp>
        <p:nvSpPr>
          <p:cNvPr id="3524" name="Google Shape;3524;p50"/>
          <p:cNvSpPr/>
          <p:nvPr/>
        </p:nvSpPr>
        <p:spPr>
          <a:xfrm>
            <a:off x="4043850" y="1398725"/>
            <a:ext cx="1056300" cy="1056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0"/>
          <p:cNvSpPr txBox="1"/>
          <p:nvPr>
            <p:ph type="title"/>
          </p:nvPr>
        </p:nvSpPr>
        <p:spPr>
          <a:xfrm>
            <a:off x="2460150" y="2595075"/>
            <a:ext cx="4223700" cy="734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ACCELERATION</a:t>
            </a:r>
            <a:endParaRPr/>
          </a:p>
        </p:txBody>
      </p:sp>
      <p:sp>
        <p:nvSpPr>
          <p:cNvPr id="3526" name="Google Shape;3526;p50"/>
          <p:cNvSpPr txBox="1"/>
          <p:nvPr>
            <p:ph idx="2" type="title"/>
          </p:nvPr>
        </p:nvSpPr>
        <p:spPr>
          <a:xfrm>
            <a:off x="4043850" y="1630025"/>
            <a:ext cx="1056300" cy="59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3527" name="Google Shape;3527;p50"/>
          <p:cNvSpPr txBox="1"/>
          <p:nvPr>
            <p:ph idx="1" type="subTitle"/>
          </p:nvPr>
        </p:nvSpPr>
        <p:spPr>
          <a:xfrm>
            <a:off x="2460150" y="3329575"/>
            <a:ext cx="4223700" cy="41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grpSp>
        <p:nvGrpSpPr>
          <p:cNvPr id="3528" name="Google Shape;3528;p50"/>
          <p:cNvGrpSpPr/>
          <p:nvPr/>
        </p:nvGrpSpPr>
        <p:grpSpPr>
          <a:xfrm rot="1030277">
            <a:off x="2072773" y="3875945"/>
            <a:ext cx="1545617" cy="1215270"/>
            <a:chOff x="1792775" y="1722775"/>
            <a:chExt cx="1437200" cy="1130025"/>
          </a:xfrm>
        </p:grpSpPr>
        <p:sp>
          <p:nvSpPr>
            <p:cNvPr id="3529" name="Google Shape;3529;p50"/>
            <p:cNvSpPr/>
            <p:nvPr/>
          </p:nvSpPr>
          <p:spPr>
            <a:xfrm>
              <a:off x="2032750" y="2323750"/>
              <a:ext cx="528425" cy="326600"/>
            </a:xfrm>
            <a:custGeom>
              <a:rect b="b" l="l" r="r" t="t"/>
              <a:pathLst>
                <a:path extrusionOk="0" h="13064" w="21137">
                  <a:moveTo>
                    <a:pt x="18965" y="0"/>
                  </a:moveTo>
                  <a:cubicBezTo>
                    <a:pt x="18459" y="0"/>
                    <a:pt x="17868" y="220"/>
                    <a:pt x="17211" y="773"/>
                  </a:cubicBezTo>
                  <a:cubicBezTo>
                    <a:pt x="12532" y="4676"/>
                    <a:pt x="503" y="7370"/>
                    <a:pt x="503" y="7370"/>
                  </a:cubicBezTo>
                  <a:cubicBezTo>
                    <a:pt x="503" y="7370"/>
                    <a:pt x="1" y="12939"/>
                    <a:pt x="1324" y="13030"/>
                  </a:cubicBezTo>
                  <a:cubicBezTo>
                    <a:pt x="1622" y="13052"/>
                    <a:pt x="1922" y="13063"/>
                    <a:pt x="2226" y="13063"/>
                  </a:cubicBezTo>
                  <a:cubicBezTo>
                    <a:pt x="8467" y="13063"/>
                    <a:pt x="15851" y="8557"/>
                    <a:pt x="18398" y="7621"/>
                  </a:cubicBezTo>
                  <a:cubicBezTo>
                    <a:pt x="21068" y="6639"/>
                    <a:pt x="21137" y="3444"/>
                    <a:pt x="20840" y="1823"/>
                  </a:cubicBezTo>
                  <a:cubicBezTo>
                    <a:pt x="20687" y="932"/>
                    <a:pt x="20006" y="0"/>
                    <a:pt x="189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50"/>
            <p:cNvSpPr/>
            <p:nvPr/>
          </p:nvSpPr>
          <p:spPr>
            <a:xfrm>
              <a:off x="1999650" y="2530525"/>
              <a:ext cx="159050" cy="322275"/>
            </a:xfrm>
            <a:custGeom>
              <a:rect b="b" l="l" r="r" t="t"/>
              <a:pathLst>
                <a:path extrusionOk="0" h="12891" w="6362">
                  <a:moveTo>
                    <a:pt x="5731" y="1"/>
                  </a:moveTo>
                  <a:cubicBezTo>
                    <a:pt x="4488" y="1"/>
                    <a:pt x="1735" y="993"/>
                    <a:pt x="1735" y="993"/>
                  </a:cubicBezTo>
                  <a:cubicBezTo>
                    <a:pt x="1735" y="993"/>
                    <a:pt x="1256" y="5900"/>
                    <a:pt x="1325" y="6129"/>
                  </a:cubicBezTo>
                  <a:cubicBezTo>
                    <a:pt x="1393" y="6334"/>
                    <a:pt x="138" y="9712"/>
                    <a:pt x="69" y="9918"/>
                  </a:cubicBezTo>
                  <a:cubicBezTo>
                    <a:pt x="1" y="10123"/>
                    <a:pt x="549" y="12292"/>
                    <a:pt x="708" y="12725"/>
                  </a:cubicBezTo>
                  <a:cubicBezTo>
                    <a:pt x="746" y="12839"/>
                    <a:pt x="881" y="12890"/>
                    <a:pt x="1046" y="12890"/>
                  </a:cubicBezTo>
                  <a:cubicBezTo>
                    <a:pt x="1473" y="12890"/>
                    <a:pt x="2098" y="12548"/>
                    <a:pt x="1735" y="12086"/>
                  </a:cubicBezTo>
                  <a:cubicBezTo>
                    <a:pt x="1210" y="11447"/>
                    <a:pt x="1735" y="10055"/>
                    <a:pt x="1735" y="10055"/>
                  </a:cubicBezTo>
                  <a:lnTo>
                    <a:pt x="3447" y="6471"/>
                  </a:lnTo>
                  <a:cubicBezTo>
                    <a:pt x="3447" y="6471"/>
                    <a:pt x="4771" y="6083"/>
                    <a:pt x="5273" y="5581"/>
                  </a:cubicBezTo>
                  <a:cubicBezTo>
                    <a:pt x="6323" y="4485"/>
                    <a:pt x="6323" y="354"/>
                    <a:pt x="6323" y="354"/>
                  </a:cubicBezTo>
                  <a:cubicBezTo>
                    <a:pt x="6361" y="98"/>
                    <a:pt x="6120" y="1"/>
                    <a:pt x="57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50"/>
            <p:cNvSpPr/>
            <p:nvPr/>
          </p:nvSpPr>
          <p:spPr>
            <a:xfrm>
              <a:off x="1792775" y="2418575"/>
              <a:ext cx="288500" cy="155275"/>
            </a:xfrm>
            <a:custGeom>
              <a:rect b="b" l="l" r="r" t="t"/>
              <a:pathLst>
                <a:path extrusionOk="0" h="6211" w="11540">
                  <a:moveTo>
                    <a:pt x="350" y="1"/>
                  </a:moveTo>
                  <a:cubicBezTo>
                    <a:pt x="150" y="1"/>
                    <a:pt x="0" y="454"/>
                    <a:pt x="81" y="746"/>
                  </a:cubicBezTo>
                  <a:cubicBezTo>
                    <a:pt x="698" y="2892"/>
                    <a:pt x="1017" y="3919"/>
                    <a:pt x="3254" y="5106"/>
                  </a:cubicBezTo>
                  <a:cubicBezTo>
                    <a:pt x="5053" y="6060"/>
                    <a:pt x="7860" y="6210"/>
                    <a:pt x="9448" y="6210"/>
                  </a:cubicBezTo>
                  <a:cubicBezTo>
                    <a:pt x="10177" y="6210"/>
                    <a:pt x="10650" y="6179"/>
                    <a:pt x="10650" y="6179"/>
                  </a:cubicBezTo>
                  <a:lnTo>
                    <a:pt x="11540" y="3234"/>
                  </a:lnTo>
                  <a:lnTo>
                    <a:pt x="11540" y="3234"/>
                  </a:lnTo>
                  <a:cubicBezTo>
                    <a:pt x="11540" y="3234"/>
                    <a:pt x="9570" y="3875"/>
                    <a:pt x="7244" y="3875"/>
                  </a:cubicBezTo>
                  <a:cubicBezTo>
                    <a:pt x="4800" y="3875"/>
                    <a:pt x="1963" y="3167"/>
                    <a:pt x="606" y="267"/>
                  </a:cubicBezTo>
                  <a:cubicBezTo>
                    <a:pt x="521" y="76"/>
                    <a:pt x="431" y="1"/>
                    <a:pt x="3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50"/>
            <p:cNvSpPr/>
            <p:nvPr/>
          </p:nvSpPr>
          <p:spPr>
            <a:xfrm>
              <a:off x="2400800" y="2440650"/>
              <a:ext cx="236850" cy="147800"/>
            </a:xfrm>
            <a:custGeom>
              <a:rect b="b" l="l" r="r" t="t"/>
              <a:pathLst>
                <a:path extrusionOk="0" h="5912" w="9474">
                  <a:moveTo>
                    <a:pt x="229" y="0"/>
                  </a:moveTo>
                  <a:lnTo>
                    <a:pt x="1" y="2032"/>
                  </a:lnTo>
                  <a:cubicBezTo>
                    <a:pt x="1" y="2032"/>
                    <a:pt x="4497" y="2625"/>
                    <a:pt x="4817" y="3036"/>
                  </a:cubicBezTo>
                  <a:cubicBezTo>
                    <a:pt x="5137" y="3424"/>
                    <a:pt x="7373" y="5889"/>
                    <a:pt x="8515" y="5912"/>
                  </a:cubicBezTo>
                  <a:cubicBezTo>
                    <a:pt x="9291" y="5912"/>
                    <a:pt x="9473" y="4930"/>
                    <a:pt x="8423" y="4542"/>
                  </a:cubicBezTo>
                  <a:cubicBezTo>
                    <a:pt x="7784" y="4337"/>
                    <a:pt x="6232" y="1849"/>
                    <a:pt x="5502" y="1210"/>
                  </a:cubicBezTo>
                  <a:cubicBezTo>
                    <a:pt x="4771" y="548"/>
                    <a:pt x="366" y="23"/>
                    <a:pt x="2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50"/>
            <p:cNvSpPr/>
            <p:nvPr/>
          </p:nvSpPr>
          <p:spPr>
            <a:xfrm>
              <a:off x="2441900" y="2393125"/>
              <a:ext cx="265350" cy="82525"/>
            </a:xfrm>
            <a:custGeom>
              <a:rect b="b" l="l" r="r" t="t"/>
              <a:pathLst>
                <a:path extrusionOk="0" h="3301" w="10614">
                  <a:moveTo>
                    <a:pt x="4886" y="0"/>
                  </a:moveTo>
                  <a:cubicBezTo>
                    <a:pt x="3477" y="0"/>
                    <a:pt x="122" y="991"/>
                    <a:pt x="0" y="1011"/>
                  </a:cubicBezTo>
                  <a:lnTo>
                    <a:pt x="571" y="2974"/>
                  </a:lnTo>
                  <a:cubicBezTo>
                    <a:pt x="571" y="2974"/>
                    <a:pt x="4149" y="1981"/>
                    <a:pt x="5179" y="1981"/>
                  </a:cubicBezTo>
                  <a:cubicBezTo>
                    <a:pt x="5286" y="1981"/>
                    <a:pt x="5365" y="1992"/>
                    <a:pt x="5410" y="2015"/>
                  </a:cubicBezTo>
                  <a:cubicBezTo>
                    <a:pt x="5788" y="2214"/>
                    <a:pt x="8132" y="3300"/>
                    <a:pt x="9435" y="3300"/>
                  </a:cubicBezTo>
                  <a:cubicBezTo>
                    <a:pt x="9625" y="3300"/>
                    <a:pt x="9793" y="3277"/>
                    <a:pt x="9929" y="3225"/>
                  </a:cubicBezTo>
                  <a:cubicBezTo>
                    <a:pt x="10613" y="2938"/>
                    <a:pt x="10444" y="2012"/>
                    <a:pt x="9402" y="2012"/>
                  </a:cubicBezTo>
                  <a:cubicBezTo>
                    <a:pt x="9366" y="2012"/>
                    <a:pt x="9329" y="2013"/>
                    <a:pt x="9290" y="2015"/>
                  </a:cubicBezTo>
                  <a:cubicBezTo>
                    <a:pt x="9282" y="2016"/>
                    <a:pt x="9273" y="2016"/>
                    <a:pt x="9263" y="2016"/>
                  </a:cubicBezTo>
                  <a:cubicBezTo>
                    <a:pt x="8586" y="2016"/>
                    <a:pt x="6219" y="390"/>
                    <a:pt x="5319" y="52"/>
                  </a:cubicBezTo>
                  <a:cubicBezTo>
                    <a:pt x="5213" y="16"/>
                    <a:pt x="5065" y="0"/>
                    <a:pt x="48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50"/>
            <p:cNvSpPr/>
            <p:nvPr/>
          </p:nvSpPr>
          <p:spPr>
            <a:xfrm>
              <a:off x="2096925" y="2566650"/>
              <a:ext cx="115025" cy="259175"/>
            </a:xfrm>
            <a:custGeom>
              <a:rect b="b" l="l" r="r" t="t"/>
              <a:pathLst>
                <a:path extrusionOk="0" h="10367" w="4601">
                  <a:moveTo>
                    <a:pt x="3708" y="1"/>
                  </a:moveTo>
                  <a:cubicBezTo>
                    <a:pt x="2612" y="1"/>
                    <a:pt x="0" y="832"/>
                    <a:pt x="447" y="1557"/>
                  </a:cubicBezTo>
                  <a:cubicBezTo>
                    <a:pt x="1017" y="2424"/>
                    <a:pt x="1291" y="5232"/>
                    <a:pt x="949" y="5893"/>
                  </a:cubicBezTo>
                  <a:cubicBezTo>
                    <a:pt x="720" y="6350"/>
                    <a:pt x="1725" y="7971"/>
                    <a:pt x="2113" y="9089"/>
                  </a:cubicBezTo>
                  <a:cubicBezTo>
                    <a:pt x="2405" y="9947"/>
                    <a:pt x="2942" y="10366"/>
                    <a:pt x="3413" y="10366"/>
                  </a:cubicBezTo>
                  <a:cubicBezTo>
                    <a:pt x="3569" y="10366"/>
                    <a:pt x="3717" y="10321"/>
                    <a:pt x="3848" y="10230"/>
                  </a:cubicBezTo>
                  <a:cubicBezTo>
                    <a:pt x="4099" y="10070"/>
                    <a:pt x="3574" y="9545"/>
                    <a:pt x="3323" y="8884"/>
                  </a:cubicBezTo>
                  <a:cubicBezTo>
                    <a:pt x="3003" y="8039"/>
                    <a:pt x="2798" y="7103"/>
                    <a:pt x="2775" y="6852"/>
                  </a:cubicBezTo>
                  <a:cubicBezTo>
                    <a:pt x="2729" y="6396"/>
                    <a:pt x="3186" y="6304"/>
                    <a:pt x="3893" y="5232"/>
                  </a:cubicBezTo>
                  <a:cubicBezTo>
                    <a:pt x="4601" y="4136"/>
                    <a:pt x="4601" y="1328"/>
                    <a:pt x="4167" y="141"/>
                  </a:cubicBezTo>
                  <a:cubicBezTo>
                    <a:pt x="4129" y="44"/>
                    <a:pt x="3958" y="1"/>
                    <a:pt x="37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50"/>
            <p:cNvSpPr/>
            <p:nvPr/>
          </p:nvSpPr>
          <p:spPr>
            <a:xfrm>
              <a:off x="2463000" y="2190125"/>
              <a:ext cx="261375" cy="186125"/>
            </a:xfrm>
            <a:custGeom>
              <a:rect b="b" l="l" r="r" t="t"/>
              <a:pathLst>
                <a:path extrusionOk="0" h="7445" w="10455">
                  <a:moveTo>
                    <a:pt x="3708" y="1"/>
                  </a:moveTo>
                  <a:cubicBezTo>
                    <a:pt x="3697" y="1"/>
                    <a:pt x="3687" y="1"/>
                    <a:pt x="3676" y="1"/>
                  </a:cubicBezTo>
                  <a:cubicBezTo>
                    <a:pt x="2512" y="1"/>
                    <a:pt x="1005" y="1188"/>
                    <a:pt x="1028" y="2420"/>
                  </a:cubicBezTo>
                  <a:cubicBezTo>
                    <a:pt x="1028" y="3539"/>
                    <a:pt x="1" y="6118"/>
                    <a:pt x="1" y="6118"/>
                  </a:cubicBezTo>
                  <a:cubicBezTo>
                    <a:pt x="1" y="6118"/>
                    <a:pt x="2138" y="7445"/>
                    <a:pt x="3143" y="7445"/>
                  </a:cubicBezTo>
                  <a:cubicBezTo>
                    <a:pt x="3389" y="7445"/>
                    <a:pt x="3567" y="7365"/>
                    <a:pt x="3630" y="7168"/>
                  </a:cubicBezTo>
                  <a:cubicBezTo>
                    <a:pt x="3950" y="6141"/>
                    <a:pt x="6506" y="5205"/>
                    <a:pt x="7191" y="4840"/>
                  </a:cubicBezTo>
                  <a:cubicBezTo>
                    <a:pt x="7898" y="4475"/>
                    <a:pt x="9930" y="3082"/>
                    <a:pt x="10044" y="2808"/>
                  </a:cubicBezTo>
                  <a:cubicBezTo>
                    <a:pt x="10158" y="2557"/>
                    <a:pt x="10455" y="2009"/>
                    <a:pt x="10044" y="2009"/>
                  </a:cubicBezTo>
                  <a:cubicBezTo>
                    <a:pt x="10036" y="2009"/>
                    <a:pt x="10028" y="2009"/>
                    <a:pt x="10020" y="2009"/>
                  </a:cubicBezTo>
                  <a:cubicBezTo>
                    <a:pt x="9454" y="2009"/>
                    <a:pt x="8027" y="2764"/>
                    <a:pt x="7488" y="2831"/>
                  </a:cubicBezTo>
                  <a:cubicBezTo>
                    <a:pt x="7438" y="2838"/>
                    <a:pt x="7395" y="2841"/>
                    <a:pt x="7357" y="2841"/>
                  </a:cubicBezTo>
                  <a:cubicBezTo>
                    <a:pt x="6997" y="2841"/>
                    <a:pt x="7167" y="2563"/>
                    <a:pt x="7373" y="2398"/>
                  </a:cubicBezTo>
                  <a:cubicBezTo>
                    <a:pt x="7625" y="2192"/>
                    <a:pt x="9359" y="1233"/>
                    <a:pt x="9587" y="1119"/>
                  </a:cubicBezTo>
                  <a:cubicBezTo>
                    <a:pt x="9793" y="1005"/>
                    <a:pt x="9816" y="617"/>
                    <a:pt x="9747" y="343"/>
                  </a:cubicBezTo>
                  <a:cubicBezTo>
                    <a:pt x="9696" y="189"/>
                    <a:pt x="9619" y="74"/>
                    <a:pt x="9507" y="74"/>
                  </a:cubicBezTo>
                  <a:cubicBezTo>
                    <a:pt x="9469" y="74"/>
                    <a:pt x="9428" y="86"/>
                    <a:pt x="9382" y="115"/>
                  </a:cubicBezTo>
                  <a:cubicBezTo>
                    <a:pt x="9291" y="161"/>
                    <a:pt x="9131" y="229"/>
                    <a:pt x="8903" y="320"/>
                  </a:cubicBezTo>
                  <a:cubicBezTo>
                    <a:pt x="8110" y="673"/>
                    <a:pt x="6595" y="1259"/>
                    <a:pt x="5915" y="1259"/>
                  </a:cubicBezTo>
                  <a:cubicBezTo>
                    <a:pt x="5891" y="1259"/>
                    <a:pt x="5867" y="1258"/>
                    <a:pt x="5844" y="1256"/>
                  </a:cubicBezTo>
                  <a:cubicBezTo>
                    <a:pt x="5234" y="1188"/>
                    <a:pt x="4847" y="1"/>
                    <a:pt x="37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50"/>
            <p:cNvSpPr/>
            <p:nvPr/>
          </p:nvSpPr>
          <p:spPr>
            <a:xfrm>
              <a:off x="2351175" y="2210625"/>
              <a:ext cx="190025" cy="91150"/>
            </a:xfrm>
            <a:custGeom>
              <a:rect b="b" l="l" r="r" t="t"/>
              <a:pathLst>
                <a:path extrusionOk="0" h="3646" w="7601">
                  <a:moveTo>
                    <a:pt x="5978" y="1"/>
                  </a:moveTo>
                  <a:cubicBezTo>
                    <a:pt x="5367" y="1"/>
                    <a:pt x="4477" y="234"/>
                    <a:pt x="3333" y="984"/>
                  </a:cubicBezTo>
                  <a:cubicBezTo>
                    <a:pt x="3045" y="1169"/>
                    <a:pt x="2700" y="1226"/>
                    <a:pt x="2344" y="1226"/>
                  </a:cubicBezTo>
                  <a:cubicBezTo>
                    <a:pt x="1783" y="1226"/>
                    <a:pt x="1199" y="1085"/>
                    <a:pt x="785" y="1085"/>
                  </a:cubicBezTo>
                  <a:cubicBezTo>
                    <a:pt x="522" y="1085"/>
                    <a:pt x="328" y="1141"/>
                    <a:pt x="251" y="1326"/>
                  </a:cubicBezTo>
                  <a:cubicBezTo>
                    <a:pt x="0" y="1966"/>
                    <a:pt x="548" y="3152"/>
                    <a:pt x="1164" y="3381"/>
                  </a:cubicBezTo>
                  <a:cubicBezTo>
                    <a:pt x="1739" y="3572"/>
                    <a:pt x="2426" y="3645"/>
                    <a:pt x="3109" y="3645"/>
                  </a:cubicBezTo>
                  <a:cubicBezTo>
                    <a:pt x="4298" y="3645"/>
                    <a:pt x="5475" y="3424"/>
                    <a:pt x="6026" y="3221"/>
                  </a:cubicBezTo>
                  <a:cubicBezTo>
                    <a:pt x="6893" y="2901"/>
                    <a:pt x="7601" y="1189"/>
                    <a:pt x="6893" y="299"/>
                  </a:cubicBezTo>
                  <a:cubicBezTo>
                    <a:pt x="6772" y="148"/>
                    <a:pt x="6463" y="1"/>
                    <a:pt x="59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50"/>
            <p:cNvSpPr/>
            <p:nvPr/>
          </p:nvSpPr>
          <p:spPr>
            <a:xfrm>
              <a:off x="2130325" y="2550775"/>
              <a:ext cx="52525" cy="121000"/>
            </a:xfrm>
            <a:custGeom>
              <a:rect b="b" l="l" r="r" t="t"/>
              <a:pathLst>
                <a:path extrusionOk="0" h="4840" w="2101">
                  <a:moveTo>
                    <a:pt x="1918" y="0"/>
                  </a:moveTo>
                  <a:cubicBezTo>
                    <a:pt x="1918" y="46"/>
                    <a:pt x="1964" y="3447"/>
                    <a:pt x="1" y="4702"/>
                  </a:cubicBezTo>
                  <a:lnTo>
                    <a:pt x="69" y="4839"/>
                  </a:lnTo>
                  <a:cubicBezTo>
                    <a:pt x="2101" y="3516"/>
                    <a:pt x="2078" y="160"/>
                    <a:pt x="20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50"/>
            <p:cNvSpPr/>
            <p:nvPr/>
          </p:nvSpPr>
          <p:spPr>
            <a:xfrm>
              <a:off x="2457300" y="2438925"/>
              <a:ext cx="82200" cy="33125"/>
            </a:xfrm>
            <a:custGeom>
              <a:rect b="b" l="l" r="r" t="t"/>
              <a:pathLst>
                <a:path extrusionOk="0" h="1325" w="3288">
                  <a:moveTo>
                    <a:pt x="23" y="1"/>
                  </a:moveTo>
                  <a:lnTo>
                    <a:pt x="1" y="138"/>
                  </a:lnTo>
                  <a:cubicBezTo>
                    <a:pt x="23" y="160"/>
                    <a:pt x="2009" y="389"/>
                    <a:pt x="3196" y="1325"/>
                  </a:cubicBezTo>
                  <a:lnTo>
                    <a:pt x="3287" y="1210"/>
                  </a:lnTo>
                  <a:cubicBezTo>
                    <a:pt x="2055" y="252"/>
                    <a:pt x="115" y="1"/>
                    <a:pt x="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50"/>
            <p:cNvSpPr/>
            <p:nvPr/>
          </p:nvSpPr>
          <p:spPr>
            <a:xfrm>
              <a:off x="2547475" y="2391575"/>
              <a:ext cx="14275" cy="63350"/>
            </a:xfrm>
            <a:custGeom>
              <a:rect b="b" l="l" r="r" t="t"/>
              <a:pathLst>
                <a:path extrusionOk="0" h="2534" w="571">
                  <a:moveTo>
                    <a:pt x="297" y="0"/>
                  </a:moveTo>
                  <a:cubicBezTo>
                    <a:pt x="297" y="23"/>
                    <a:pt x="411" y="1803"/>
                    <a:pt x="0" y="2442"/>
                  </a:cubicBezTo>
                  <a:lnTo>
                    <a:pt x="137" y="2534"/>
                  </a:lnTo>
                  <a:cubicBezTo>
                    <a:pt x="571" y="1826"/>
                    <a:pt x="457" y="69"/>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50"/>
            <p:cNvSpPr/>
            <p:nvPr/>
          </p:nvSpPr>
          <p:spPr>
            <a:xfrm>
              <a:off x="2488125" y="2216950"/>
              <a:ext cx="47950" cy="79925"/>
            </a:xfrm>
            <a:custGeom>
              <a:rect b="b" l="l" r="r" t="t"/>
              <a:pathLst>
                <a:path extrusionOk="0" h="3197" w="1918">
                  <a:moveTo>
                    <a:pt x="1484" y="1"/>
                  </a:moveTo>
                  <a:lnTo>
                    <a:pt x="1347" y="69"/>
                  </a:lnTo>
                  <a:cubicBezTo>
                    <a:pt x="1347" y="69"/>
                    <a:pt x="1758" y="1051"/>
                    <a:pt x="1370" y="1941"/>
                  </a:cubicBezTo>
                  <a:cubicBezTo>
                    <a:pt x="1141" y="2443"/>
                    <a:pt x="662" y="2808"/>
                    <a:pt x="0" y="3036"/>
                  </a:cubicBezTo>
                  <a:lnTo>
                    <a:pt x="46" y="3196"/>
                  </a:lnTo>
                  <a:cubicBezTo>
                    <a:pt x="753" y="2945"/>
                    <a:pt x="1256" y="2534"/>
                    <a:pt x="1507" y="1986"/>
                  </a:cubicBezTo>
                  <a:cubicBezTo>
                    <a:pt x="1918" y="1051"/>
                    <a:pt x="1507" y="46"/>
                    <a:pt x="14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50"/>
            <p:cNvSpPr/>
            <p:nvPr/>
          </p:nvSpPr>
          <p:spPr>
            <a:xfrm>
              <a:off x="2576000" y="2217225"/>
              <a:ext cx="12575" cy="13225"/>
            </a:xfrm>
            <a:custGeom>
              <a:rect b="b" l="l" r="r" t="t"/>
              <a:pathLst>
                <a:path extrusionOk="0" h="529" w="503">
                  <a:moveTo>
                    <a:pt x="220" y="1"/>
                  </a:moveTo>
                  <a:cubicBezTo>
                    <a:pt x="200" y="1"/>
                    <a:pt x="180" y="4"/>
                    <a:pt x="160" y="12"/>
                  </a:cubicBezTo>
                  <a:cubicBezTo>
                    <a:pt x="46" y="58"/>
                    <a:pt x="0" y="195"/>
                    <a:pt x="46" y="332"/>
                  </a:cubicBezTo>
                  <a:cubicBezTo>
                    <a:pt x="100" y="459"/>
                    <a:pt x="184" y="529"/>
                    <a:pt x="273" y="529"/>
                  </a:cubicBezTo>
                  <a:cubicBezTo>
                    <a:pt x="296" y="529"/>
                    <a:pt x="319" y="524"/>
                    <a:pt x="343" y="515"/>
                  </a:cubicBezTo>
                  <a:cubicBezTo>
                    <a:pt x="457" y="492"/>
                    <a:pt x="502" y="332"/>
                    <a:pt x="457" y="195"/>
                  </a:cubicBezTo>
                  <a:cubicBezTo>
                    <a:pt x="400" y="82"/>
                    <a:pt x="313" y="1"/>
                    <a:pt x="2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50"/>
            <p:cNvSpPr/>
            <p:nvPr/>
          </p:nvSpPr>
          <p:spPr>
            <a:xfrm>
              <a:off x="2685550" y="2191950"/>
              <a:ext cx="21150" cy="12475"/>
            </a:xfrm>
            <a:custGeom>
              <a:rect b="b" l="l" r="r" t="t"/>
              <a:pathLst>
                <a:path extrusionOk="0" h="499" w="846">
                  <a:moveTo>
                    <a:pt x="605" y="1"/>
                  </a:moveTo>
                  <a:cubicBezTo>
                    <a:pt x="567" y="1"/>
                    <a:pt x="526" y="13"/>
                    <a:pt x="480" y="42"/>
                  </a:cubicBezTo>
                  <a:cubicBezTo>
                    <a:pt x="389" y="88"/>
                    <a:pt x="229" y="156"/>
                    <a:pt x="1" y="247"/>
                  </a:cubicBezTo>
                  <a:cubicBezTo>
                    <a:pt x="46" y="407"/>
                    <a:pt x="229" y="498"/>
                    <a:pt x="434" y="498"/>
                  </a:cubicBezTo>
                  <a:cubicBezTo>
                    <a:pt x="617" y="498"/>
                    <a:pt x="800" y="407"/>
                    <a:pt x="845" y="270"/>
                  </a:cubicBezTo>
                  <a:cubicBezTo>
                    <a:pt x="794" y="116"/>
                    <a:pt x="717" y="1"/>
                    <a:pt x="6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50"/>
            <p:cNvSpPr/>
            <p:nvPr/>
          </p:nvSpPr>
          <p:spPr>
            <a:xfrm>
              <a:off x="3077000" y="1722775"/>
              <a:ext cx="152975" cy="152975"/>
            </a:xfrm>
            <a:custGeom>
              <a:rect b="b" l="l" r="r" t="t"/>
              <a:pathLst>
                <a:path extrusionOk="0" h="6119" w="6119">
                  <a:moveTo>
                    <a:pt x="3059" y="1"/>
                  </a:moveTo>
                  <a:cubicBezTo>
                    <a:pt x="1370" y="1"/>
                    <a:pt x="1" y="1370"/>
                    <a:pt x="1" y="3060"/>
                  </a:cubicBezTo>
                  <a:cubicBezTo>
                    <a:pt x="1" y="3379"/>
                    <a:pt x="47" y="3676"/>
                    <a:pt x="138" y="3973"/>
                  </a:cubicBezTo>
                  <a:cubicBezTo>
                    <a:pt x="252" y="4292"/>
                    <a:pt x="412" y="4612"/>
                    <a:pt x="617" y="4886"/>
                  </a:cubicBezTo>
                  <a:cubicBezTo>
                    <a:pt x="1165" y="5639"/>
                    <a:pt x="2055" y="6118"/>
                    <a:pt x="3059" y="6118"/>
                  </a:cubicBezTo>
                  <a:cubicBezTo>
                    <a:pt x="4749" y="6118"/>
                    <a:pt x="6118" y="4749"/>
                    <a:pt x="6118" y="3060"/>
                  </a:cubicBezTo>
                  <a:cubicBezTo>
                    <a:pt x="6118" y="2649"/>
                    <a:pt x="6027" y="2261"/>
                    <a:pt x="5890" y="1895"/>
                  </a:cubicBezTo>
                  <a:cubicBezTo>
                    <a:pt x="5753" y="1553"/>
                    <a:pt x="5547" y="1256"/>
                    <a:pt x="5296" y="982"/>
                  </a:cubicBezTo>
                  <a:cubicBezTo>
                    <a:pt x="4749" y="389"/>
                    <a:pt x="3950" y="1"/>
                    <a:pt x="30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50"/>
            <p:cNvSpPr/>
            <p:nvPr/>
          </p:nvSpPr>
          <p:spPr>
            <a:xfrm>
              <a:off x="3080425" y="1747325"/>
              <a:ext cx="143825" cy="97600"/>
            </a:xfrm>
            <a:custGeom>
              <a:rect b="b" l="l" r="r" t="t"/>
              <a:pathLst>
                <a:path extrusionOk="0" h="3904" w="5753">
                  <a:moveTo>
                    <a:pt x="5159" y="0"/>
                  </a:moveTo>
                  <a:cubicBezTo>
                    <a:pt x="3950" y="1735"/>
                    <a:pt x="1804" y="2580"/>
                    <a:pt x="1" y="2991"/>
                  </a:cubicBezTo>
                  <a:cubicBezTo>
                    <a:pt x="115" y="3310"/>
                    <a:pt x="275" y="3630"/>
                    <a:pt x="480" y="3904"/>
                  </a:cubicBezTo>
                  <a:cubicBezTo>
                    <a:pt x="2283" y="3447"/>
                    <a:pt x="4383" y="2580"/>
                    <a:pt x="5753" y="913"/>
                  </a:cubicBezTo>
                  <a:cubicBezTo>
                    <a:pt x="5616" y="571"/>
                    <a:pt x="5410" y="274"/>
                    <a:pt x="51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5" name="Google Shape;3545;p50"/>
          <p:cNvGrpSpPr/>
          <p:nvPr/>
        </p:nvGrpSpPr>
        <p:grpSpPr>
          <a:xfrm>
            <a:off x="7338122" y="2321570"/>
            <a:ext cx="1553032" cy="2392500"/>
            <a:chOff x="7338122" y="2321570"/>
            <a:chExt cx="1553032" cy="2392500"/>
          </a:xfrm>
        </p:grpSpPr>
        <p:sp>
          <p:nvSpPr>
            <p:cNvPr id="3546" name="Google Shape;3546;p50"/>
            <p:cNvSpPr/>
            <p:nvPr/>
          </p:nvSpPr>
          <p:spPr>
            <a:xfrm>
              <a:off x="7338122" y="4494125"/>
              <a:ext cx="1553032" cy="219945"/>
            </a:xfrm>
            <a:custGeom>
              <a:rect b="b" l="l" r="r" t="t"/>
              <a:pathLst>
                <a:path extrusionOk="0" h="5570" w="39603">
                  <a:moveTo>
                    <a:pt x="19791" y="1"/>
                  </a:moveTo>
                  <a:cubicBezTo>
                    <a:pt x="8857" y="1"/>
                    <a:pt x="1" y="1256"/>
                    <a:pt x="1" y="2785"/>
                  </a:cubicBezTo>
                  <a:cubicBezTo>
                    <a:pt x="1" y="4315"/>
                    <a:pt x="8857" y="5570"/>
                    <a:pt x="19791" y="5570"/>
                  </a:cubicBezTo>
                  <a:cubicBezTo>
                    <a:pt x="30747" y="5570"/>
                    <a:pt x="39603" y="4315"/>
                    <a:pt x="39603" y="2785"/>
                  </a:cubicBezTo>
                  <a:cubicBezTo>
                    <a:pt x="39603" y="1256"/>
                    <a:pt x="30747" y="1"/>
                    <a:pt x="19791" y="1"/>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47" name="Google Shape;3547;p50"/>
            <p:cNvGrpSpPr/>
            <p:nvPr/>
          </p:nvGrpSpPr>
          <p:grpSpPr>
            <a:xfrm>
              <a:off x="7500918" y="2321570"/>
              <a:ext cx="1056336" cy="2282675"/>
              <a:chOff x="3709850" y="1279625"/>
              <a:chExt cx="922725" cy="1994125"/>
            </a:xfrm>
          </p:grpSpPr>
          <p:sp>
            <p:nvSpPr>
              <p:cNvPr id="3548" name="Google Shape;3548;p50"/>
              <p:cNvSpPr/>
              <p:nvPr/>
            </p:nvSpPr>
            <p:spPr>
              <a:xfrm>
                <a:off x="3709850" y="1427325"/>
                <a:ext cx="147800" cy="144850"/>
              </a:xfrm>
              <a:custGeom>
                <a:rect b="b" l="l" r="r" t="t"/>
                <a:pathLst>
                  <a:path extrusionOk="0" h="5794" w="5912">
                    <a:moveTo>
                      <a:pt x="1724" y="0"/>
                    </a:moveTo>
                    <a:cubicBezTo>
                      <a:pt x="1617" y="0"/>
                      <a:pt x="1536" y="43"/>
                      <a:pt x="1552" y="110"/>
                    </a:cubicBezTo>
                    <a:cubicBezTo>
                      <a:pt x="1598" y="201"/>
                      <a:pt x="2739" y="1639"/>
                      <a:pt x="2716" y="1707"/>
                    </a:cubicBezTo>
                    <a:cubicBezTo>
                      <a:pt x="2694" y="1776"/>
                      <a:pt x="2625" y="1776"/>
                      <a:pt x="2534" y="1776"/>
                    </a:cubicBezTo>
                    <a:cubicBezTo>
                      <a:pt x="2214" y="1525"/>
                      <a:pt x="1461" y="794"/>
                      <a:pt x="890" y="520"/>
                    </a:cubicBezTo>
                    <a:cubicBezTo>
                      <a:pt x="880" y="510"/>
                      <a:pt x="858" y="506"/>
                      <a:pt x="830" y="506"/>
                    </a:cubicBezTo>
                    <a:cubicBezTo>
                      <a:pt x="731" y="506"/>
                      <a:pt x="558" y="563"/>
                      <a:pt x="594" y="635"/>
                    </a:cubicBezTo>
                    <a:cubicBezTo>
                      <a:pt x="708" y="1023"/>
                      <a:pt x="1621" y="1662"/>
                      <a:pt x="2191" y="2210"/>
                    </a:cubicBezTo>
                    <a:cubicBezTo>
                      <a:pt x="2233" y="2230"/>
                      <a:pt x="2218" y="2327"/>
                      <a:pt x="2146" y="2327"/>
                    </a:cubicBezTo>
                    <a:cubicBezTo>
                      <a:pt x="2139" y="2327"/>
                      <a:pt x="2131" y="2326"/>
                      <a:pt x="2123" y="2324"/>
                    </a:cubicBezTo>
                    <a:cubicBezTo>
                      <a:pt x="2054" y="2324"/>
                      <a:pt x="1096" y="1525"/>
                      <a:pt x="479" y="1182"/>
                    </a:cubicBezTo>
                    <a:cubicBezTo>
                      <a:pt x="465" y="1175"/>
                      <a:pt x="450" y="1172"/>
                      <a:pt x="435" y="1172"/>
                    </a:cubicBezTo>
                    <a:cubicBezTo>
                      <a:pt x="316" y="1172"/>
                      <a:pt x="220" y="1403"/>
                      <a:pt x="343" y="1525"/>
                    </a:cubicBezTo>
                    <a:cubicBezTo>
                      <a:pt x="594" y="1776"/>
                      <a:pt x="1164" y="2301"/>
                      <a:pt x="1963" y="2803"/>
                    </a:cubicBezTo>
                    <a:cubicBezTo>
                      <a:pt x="2032" y="2849"/>
                      <a:pt x="2077" y="2940"/>
                      <a:pt x="1895" y="2940"/>
                    </a:cubicBezTo>
                    <a:cubicBezTo>
                      <a:pt x="1892" y="2940"/>
                      <a:pt x="1889" y="2940"/>
                      <a:pt x="1887" y="2940"/>
                    </a:cubicBezTo>
                    <a:cubicBezTo>
                      <a:pt x="1692" y="2940"/>
                      <a:pt x="561" y="2263"/>
                      <a:pt x="245" y="2263"/>
                    </a:cubicBezTo>
                    <a:cubicBezTo>
                      <a:pt x="218" y="2263"/>
                      <a:pt x="197" y="2267"/>
                      <a:pt x="183" y="2278"/>
                    </a:cubicBezTo>
                    <a:cubicBezTo>
                      <a:pt x="0" y="2438"/>
                      <a:pt x="297" y="2643"/>
                      <a:pt x="411" y="2735"/>
                    </a:cubicBezTo>
                    <a:cubicBezTo>
                      <a:pt x="548" y="2826"/>
                      <a:pt x="1849" y="3602"/>
                      <a:pt x="1940" y="3670"/>
                    </a:cubicBezTo>
                    <a:cubicBezTo>
                      <a:pt x="2009" y="3762"/>
                      <a:pt x="3241" y="4834"/>
                      <a:pt x="3424" y="4926"/>
                    </a:cubicBezTo>
                    <a:cubicBezTo>
                      <a:pt x="3607" y="5040"/>
                      <a:pt x="3972" y="5793"/>
                      <a:pt x="3972" y="5793"/>
                    </a:cubicBezTo>
                    <a:lnTo>
                      <a:pt x="5912" y="4857"/>
                    </a:lnTo>
                    <a:lnTo>
                      <a:pt x="5410" y="3921"/>
                    </a:lnTo>
                    <a:cubicBezTo>
                      <a:pt x="5410" y="3921"/>
                      <a:pt x="5478" y="2689"/>
                      <a:pt x="5433" y="2483"/>
                    </a:cubicBezTo>
                    <a:cubicBezTo>
                      <a:pt x="5387" y="2278"/>
                      <a:pt x="4725" y="772"/>
                      <a:pt x="4565" y="680"/>
                    </a:cubicBezTo>
                    <a:cubicBezTo>
                      <a:pt x="4544" y="666"/>
                      <a:pt x="4521" y="659"/>
                      <a:pt x="4497" y="659"/>
                    </a:cubicBezTo>
                    <a:cubicBezTo>
                      <a:pt x="4369" y="659"/>
                      <a:pt x="4223" y="846"/>
                      <a:pt x="4223" y="1000"/>
                    </a:cubicBezTo>
                    <a:cubicBezTo>
                      <a:pt x="4245" y="1175"/>
                      <a:pt x="4602" y="2147"/>
                      <a:pt x="4350" y="2147"/>
                    </a:cubicBezTo>
                    <a:cubicBezTo>
                      <a:pt x="4339" y="2147"/>
                      <a:pt x="4327" y="2145"/>
                      <a:pt x="4314" y="2141"/>
                    </a:cubicBezTo>
                    <a:cubicBezTo>
                      <a:pt x="3995" y="2073"/>
                      <a:pt x="3333" y="1388"/>
                      <a:pt x="3241" y="1274"/>
                    </a:cubicBezTo>
                    <a:cubicBezTo>
                      <a:pt x="2945" y="863"/>
                      <a:pt x="2191" y="132"/>
                      <a:pt x="1849" y="18"/>
                    </a:cubicBezTo>
                    <a:cubicBezTo>
                      <a:pt x="1806" y="6"/>
                      <a:pt x="1763" y="0"/>
                      <a:pt x="1724" y="0"/>
                    </a:cubicBezTo>
                    <a:close/>
                  </a:path>
                </a:pathLst>
              </a:custGeom>
              <a:solidFill>
                <a:srgbClr val="E589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50"/>
              <p:cNvSpPr/>
              <p:nvPr/>
            </p:nvSpPr>
            <p:spPr>
              <a:xfrm>
                <a:off x="3782300" y="1533900"/>
                <a:ext cx="555250" cy="279650"/>
              </a:xfrm>
              <a:custGeom>
                <a:rect b="b" l="l" r="r" t="t"/>
                <a:pathLst>
                  <a:path extrusionOk="0" h="11186" w="22210">
                    <a:moveTo>
                      <a:pt x="3265" y="1"/>
                    </a:moveTo>
                    <a:cubicBezTo>
                      <a:pt x="3265" y="1"/>
                      <a:pt x="1393" y="914"/>
                      <a:pt x="457" y="1462"/>
                    </a:cubicBezTo>
                    <a:cubicBezTo>
                      <a:pt x="47" y="1713"/>
                      <a:pt x="1" y="3379"/>
                      <a:pt x="412" y="3950"/>
                    </a:cubicBezTo>
                    <a:cubicBezTo>
                      <a:pt x="2443" y="6826"/>
                      <a:pt x="6392" y="11185"/>
                      <a:pt x="10729" y="11185"/>
                    </a:cubicBezTo>
                    <a:lnTo>
                      <a:pt x="10775" y="11185"/>
                    </a:lnTo>
                    <a:cubicBezTo>
                      <a:pt x="14997" y="11140"/>
                      <a:pt x="21913" y="9587"/>
                      <a:pt x="22210" y="9519"/>
                    </a:cubicBezTo>
                    <a:lnTo>
                      <a:pt x="20818" y="3333"/>
                    </a:lnTo>
                    <a:cubicBezTo>
                      <a:pt x="18992" y="3744"/>
                      <a:pt x="13651" y="4817"/>
                      <a:pt x="10752" y="4840"/>
                    </a:cubicBezTo>
                    <a:cubicBezTo>
                      <a:pt x="9770" y="4794"/>
                      <a:pt x="6666" y="3219"/>
                      <a:pt x="4886" y="594"/>
                    </a:cubicBezTo>
                    <a:cubicBezTo>
                      <a:pt x="4498" y="24"/>
                      <a:pt x="3265" y="1"/>
                      <a:pt x="32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50"/>
              <p:cNvSpPr/>
              <p:nvPr/>
            </p:nvSpPr>
            <p:spPr>
              <a:xfrm>
                <a:off x="3788600" y="1523075"/>
                <a:ext cx="77050" cy="51950"/>
              </a:xfrm>
              <a:custGeom>
                <a:rect b="b" l="l" r="r" t="t"/>
                <a:pathLst>
                  <a:path extrusionOk="0" h="2078" w="3082">
                    <a:moveTo>
                      <a:pt x="2648" y="0"/>
                    </a:moveTo>
                    <a:cubicBezTo>
                      <a:pt x="2648" y="0"/>
                      <a:pt x="1255" y="1164"/>
                      <a:pt x="0" y="1256"/>
                    </a:cubicBezTo>
                    <a:cubicBezTo>
                      <a:pt x="183" y="1712"/>
                      <a:pt x="479" y="2077"/>
                      <a:pt x="479" y="2077"/>
                    </a:cubicBezTo>
                    <a:lnTo>
                      <a:pt x="3081" y="845"/>
                    </a:lnTo>
                    <a:lnTo>
                      <a:pt x="264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50"/>
              <p:cNvSpPr/>
              <p:nvPr/>
            </p:nvSpPr>
            <p:spPr>
              <a:xfrm>
                <a:off x="4065925" y="2176450"/>
                <a:ext cx="566650" cy="933075"/>
              </a:xfrm>
              <a:custGeom>
                <a:rect b="b" l="l" r="r" t="t"/>
                <a:pathLst>
                  <a:path extrusionOk="0" h="37323" w="22666">
                    <a:moveTo>
                      <a:pt x="20748" y="0"/>
                    </a:moveTo>
                    <a:lnTo>
                      <a:pt x="4337" y="2762"/>
                    </a:lnTo>
                    <a:cubicBezTo>
                      <a:pt x="4337" y="2762"/>
                      <a:pt x="0" y="22643"/>
                      <a:pt x="662" y="36406"/>
                    </a:cubicBezTo>
                    <a:cubicBezTo>
                      <a:pt x="1124" y="37026"/>
                      <a:pt x="2325" y="37323"/>
                      <a:pt x="3515" y="37323"/>
                    </a:cubicBezTo>
                    <a:cubicBezTo>
                      <a:pt x="4559" y="37323"/>
                      <a:pt x="5595" y="37095"/>
                      <a:pt x="6117" y="36657"/>
                    </a:cubicBezTo>
                    <a:cubicBezTo>
                      <a:pt x="8377" y="27801"/>
                      <a:pt x="10408" y="11801"/>
                      <a:pt x="11048" y="7943"/>
                    </a:cubicBezTo>
                    <a:cubicBezTo>
                      <a:pt x="11436" y="7943"/>
                      <a:pt x="11778" y="8080"/>
                      <a:pt x="11778" y="8080"/>
                    </a:cubicBezTo>
                    <a:cubicBezTo>
                      <a:pt x="11778" y="8080"/>
                      <a:pt x="13809" y="29262"/>
                      <a:pt x="16366" y="36543"/>
                    </a:cubicBezTo>
                    <a:cubicBezTo>
                      <a:pt x="16833" y="37045"/>
                      <a:pt x="17992" y="37308"/>
                      <a:pt x="19145" y="37308"/>
                    </a:cubicBezTo>
                    <a:cubicBezTo>
                      <a:pt x="20246" y="37308"/>
                      <a:pt x="21342" y="37068"/>
                      <a:pt x="21821" y="36566"/>
                    </a:cubicBezTo>
                    <a:cubicBezTo>
                      <a:pt x="22666" y="29079"/>
                      <a:pt x="20748" y="4999"/>
                      <a:pt x="20748" y="4999"/>
                    </a:cubicBezTo>
                    <a:lnTo>
                      <a:pt x="2074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50"/>
              <p:cNvSpPr/>
              <p:nvPr/>
            </p:nvSpPr>
            <p:spPr>
              <a:xfrm>
                <a:off x="4092175" y="3072325"/>
                <a:ext cx="104450" cy="104450"/>
              </a:xfrm>
              <a:custGeom>
                <a:rect b="b" l="l" r="r" t="t"/>
                <a:pathLst>
                  <a:path extrusionOk="0" h="4178" w="4178">
                    <a:moveTo>
                      <a:pt x="4177" y="1"/>
                    </a:moveTo>
                    <a:lnTo>
                      <a:pt x="502" y="138"/>
                    </a:lnTo>
                    <a:lnTo>
                      <a:pt x="0" y="4178"/>
                    </a:lnTo>
                    <a:lnTo>
                      <a:pt x="0" y="4178"/>
                    </a:lnTo>
                    <a:lnTo>
                      <a:pt x="3561" y="4018"/>
                    </a:lnTo>
                    <a:lnTo>
                      <a:pt x="4177" y="1"/>
                    </a:lnTo>
                    <a:close/>
                  </a:path>
                </a:pathLst>
              </a:custGeom>
              <a:solidFill>
                <a:srgbClr val="E589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50"/>
              <p:cNvSpPr/>
              <p:nvPr/>
            </p:nvSpPr>
            <p:spPr>
              <a:xfrm>
                <a:off x="4095600" y="3064350"/>
                <a:ext cx="106150" cy="70525"/>
              </a:xfrm>
              <a:custGeom>
                <a:rect b="b" l="l" r="r" t="t"/>
                <a:pathLst>
                  <a:path extrusionOk="0" h="2821" w="4246">
                    <a:moveTo>
                      <a:pt x="183" y="0"/>
                    </a:moveTo>
                    <a:lnTo>
                      <a:pt x="0" y="1963"/>
                    </a:lnTo>
                    <a:cubicBezTo>
                      <a:pt x="0" y="1963"/>
                      <a:pt x="1065" y="2820"/>
                      <a:pt x="2509" y="2820"/>
                    </a:cubicBezTo>
                    <a:cubicBezTo>
                      <a:pt x="2979" y="2820"/>
                      <a:pt x="3490" y="2729"/>
                      <a:pt x="4017" y="2488"/>
                    </a:cubicBezTo>
                    <a:lnTo>
                      <a:pt x="4246" y="114"/>
                    </a:lnTo>
                    <a:lnTo>
                      <a:pt x="1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50"/>
              <p:cNvSpPr/>
              <p:nvPr/>
            </p:nvSpPr>
            <p:spPr>
              <a:xfrm>
                <a:off x="3938925" y="3120275"/>
                <a:ext cx="266775" cy="153475"/>
              </a:xfrm>
              <a:custGeom>
                <a:rect b="b" l="l" r="r" t="t"/>
                <a:pathLst>
                  <a:path extrusionOk="0" h="6139" w="10671">
                    <a:moveTo>
                      <a:pt x="6290" y="0"/>
                    </a:moveTo>
                    <a:lnTo>
                      <a:pt x="4852" y="1233"/>
                    </a:lnTo>
                    <a:cubicBezTo>
                      <a:pt x="4852" y="1233"/>
                      <a:pt x="2912" y="2922"/>
                      <a:pt x="2318" y="2922"/>
                    </a:cubicBezTo>
                    <a:cubicBezTo>
                      <a:pt x="721" y="2922"/>
                      <a:pt x="104" y="4131"/>
                      <a:pt x="59" y="4656"/>
                    </a:cubicBezTo>
                    <a:cubicBezTo>
                      <a:pt x="0" y="5257"/>
                      <a:pt x="1111" y="6138"/>
                      <a:pt x="2566" y="6138"/>
                    </a:cubicBezTo>
                    <a:cubicBezTo>
                      <a:pt x="2824" y="6138"/>
                      <a:pt x="3093" y="6111"/>
                      <a:pt x="3368" y="6049"/>
                    </a:cubicBezTo>
                    <a:cubicBezTo>
                      <a:pt x="5171" y="5615"/>
                      <a:pt x="5240" y="5159"/>
                      <a:pt x="6016" y="5090"/>
                    </a:cubicBezTo>
                    <a:cubicBezTo>
                      <a:pt x="6064" y="5086"/>
                      <a:pt x="6112" y="5084"/>
                      <a:pt x="6159" y="5084"/>
                    </a:cubicBezTo>
                    <a:cubicBezTo>
                      <a:pt x="6916" y="5084"/>
                      <a:pt x="7576" y="5572"/>
                      <a:pt x="9166" y="5615"/>
                    </a:cubicBezTo>
                    <a:cubicBezTo>
                      <a:pt x="9179" y="5615"/>
                      <a:pt x="9193" y="5615"/>
                      <a:pt x="9206" y="5615"/>
                    </a:cubicBezTo>
                    <a:cubicBezTo>
                      <a:pt x="10670" y="5615"/>
                      <a:pt x="10558" y="4378"/>
                      <a:pt x="10558" y="3926"/>
                    </a:cubicBezTo>
                    <a:cubicBezTo>
                      <a:pt x="10558" y="3469"/>
                      <a:pt x="10170" y="2876"/>
                      <a:pt x="10010" y="2442"/>
                    </a:cubicBezTo>
                    <a:cubicBezTo>
                      <a:pt x="9896" y="2168"/>
                      <a:pt x="9988" y="1712"/>
                      <a:pt x="10056" y="1415"/>
                    </a:cubicBezTo>
                    <a:cubicBezTo>
                      <a:pt x="10098" y="1290"/>
                      <a:pt x="9835" y="1184"/>
                      <a:pt x="9650" y="1184"/>
                    </a:cubicBezTo>
                    <a:cubicBezTo>
                      <a:pt x="9632" y="1184"/>
                      <a:pt x="9615" y="1185"/>
                      <a:pt x="9600" y="1187"/>
                    </a:cubicBezTo>
                    <a:cubicBezTo>
                      <a:pt x="8948" y="1336"/>
                      <a:pt x="8737" y="1819"/>
                      <a:pt x="8248" y="1819"/>
                    </a:cubicBezTo>
                    <a:cubicBezTo>
                      <a:pt x="8137" y="1819"/>
                      <a:pt x="8012" y="1794"/>
                      <a:pt x="7865" y="1735"/>
                    </a:cubicBezTo>
                    <a:cubicBezTo>
                      <a:pt x="7463" y="1567"/>
                      <a:pt x="7150" y="1517"/>
                      <a:pt x="6919" y="1517"/>
                    </a:cubicBezTo>
                    <a:cubicBezTo>
                      <a:pt x="6586" y="1517"/>
                      <a:pt x="6427" y="1621"/>
                      <a:pt x="6427" y="1621"/>
                    </a:cubicBezTo>
                    <a:cubicBezTo>
                      <a:pt x="6427" y="1621"/>
                      <a:pt x="6062" y="1255"/>
                      <a:pt x="6564" y="822"/>
                    </a:cubicBezTo>
                    <a:cubicBezTo>
                      <a:pt x="7066" y="388"/>
                      <a:pt x="6290" y="0"/>
                      <a:pt x="62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50"/>
              <p:cNvSpPr/>
              <p:nvPr/>
            </p:nvSpPr>
            <p:spPr>
              <a:xfrm>
                <a:off x="4495600" y="3067200"/>
                <a:ext cx="97025" cy="109575"/>
              </a:xfrm>
              <a:custGeom>
                <a:rect b="b" l="l" r="r" t="t"/>
                <a:pathLst>
                  <a:path extrusionOk="0" h="4383" w="3881">
                    <a:moveTo>
                      <a:pt x="3881" y="0"/>
                    </a:moveTo>
                    <a:lnTo>
                      <a:pt x="206" y="23"/>
                    </a:lnTo>
                    <a:lnTo>
                      <a:pt x="1" y="4383"/>
                    </a:lnTo>
                    <a:lnTo>
                      <a:pt x="1" y="4383"/>
                    </a:lnTo>
                    <a:lnTo>
                      <a:pt x="3561" y="4223"/>
                    </a:lnTo>
                    <a:lnTo>
                      <a:pt x="3881" y="0"/>
                    </a:lnTo>
                    <a:close/>
                  </a:path>
                </a:pathLst>
              </a:custGeom>
              <a:solidFill>
                <a:srgbClr val="E589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50"/>
              <p:cNvSpPr/>
              <p:nvPr/>
            </p:nvSpPr>
            <p:spPr>
              <a:xfrm>
                <a:off x="4481900" y="3058625"/>
                <a:ext cx="118150" cy="69025"/>
              </a:xfrm>
              <a:custGeom>
                <a:rect b="b" l="l" r="r" t="t"/>
                <a:pathLst>
                  <a:path extrusionOk="0" h="2761" w="4726">
                    <a:moveTo>
                      <a:pt x="4429" y="1"/>
                    </a:moveTo>
                    <a:lnTo>
                      <a:pt x="1" y="92"/>
                    </a:lnTo>
                    <a:lnTo>
                      <a:pt x="252" y="2238"/>
                    </a:lnTo>
                    <a:cubicBezTo>
                      <a:pt x="252" y="2238"/>
                      <a:pt x="1362" y="2760"/>
                      <a:pt x="2756" y="2760"/>
                    </a:cubicBezTo>
                    <a:cubicBezTo>
                      <a:pt x="3381" y="2760"/>
                      <a:pt x="4062" y="2656"/>
                      <a:pt x="4726" y="2352"/>
                    </a:cubicBezTo>
                    <a:lnTo>
                      <a:pt x="442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50"/>
              <p:cNvSpPr/>
              <p:nvPr/>
            </p:nvSpPr>
            <p:spPr>
              <a:xfrm>
                <a:off x="4342350" y="3120275"/>
                <a:ext cx="266775" cy="153475"/>
              </a:xfrm>
              <a:custGeom>
                <a:rect b="b" l="l" r="r" t="t"/>
                <a:pathLst>
                  <a:path extrusionOk="0" h="6139" w="10671">
                    <a:moveTo>
                      <a:pt x="6290" y="0"/>
                    </a:moveTo>
                    <a:lnTo>
                      <a:pt x="4852" y="1233"/>
                    </a:lnTo>
                    <a:cubicBezTo>
                      <a:pt x="4852" y="1233"/>
                      <a:pt x="2912" y="2922"/>
                      <a:pt x="2296" y="2922"/>
                    </a:cubicBezTo>
                    <a:cubicBezTo>
                      <a:pt x="721" y="2922"/>
                      <a:pt x="105" y="4131"/>
                      <a:pt x="59" y="4656"/>
                    </a:cubicBezTo>
                    <a:cubicBezTo>
                      <a:pt x="1" y="5257"/>
                      <a:pt x="1112" y="6138"/>
                      <a:pt x="2553" y="6138"/>
                    </a:cubicBezTo>
                    <a:cubicBezTo>
                      <a:pt x="2808" y="6138"/>
                      <a:pt x="3074" y="6111"/>
                      <a:pt x="3346" y="6049"/>
                    </a:cubicBezTo>
                    <a:cubicBezTo>
                      <a:pt x="5172" y="5615"/>
                      <a:pt x="5240" y="5159"/>
                      <a:pt x="6016" y="5090"/>
                    </a:cubicBezTo>
                    <a:cubicBezTo>
                      <a:pt x="6063" y="5086"/>
                      <a:pt x="6110" y="5084"/>
                      <a:pt x="6156" y="5084"/>
                    </a:cubicBezTo>
                    <a:cubicBezTo>
                      <a:pt x="6897" y="5084"/>
                      <a:pt x="7575" y="5572"/>
                      <a:pt x="9144" y="5615"/>
                    </a:cubicBezTo>
                    <a:cubicBezTo>
                      <a:pt x="9157" y="5615"/>
                      <a:pt x="9171" y="5615"/>
                      <a:pt x="9184" y="5615"/>
                    </a:cubicBezTo>
                    <a:cubicBezTo>
                      <a:pt x="10671" y="5615"/>
                      <a:pt x="10559" y="4378"/>
                      <a:pt x="10559" y="3926"/>
                    </a:cubicBezTo>
                    <a:cubicBezTo>
                      <a:pt x="10559" y="3469"/>
                      <a:pt x="10148" y="2876"/>
                      <a:pt x="9988" y="2442"/>
                    </a:cubicBezTo>
                    <a:cubicBezTo>
                      <a:pt x="9897" y="2168"/>
                      <a:pt x="9988" y="1712"/>
                      <a:pt x="10057" y="1415"/>
                    </a:cubicBezTo>
                    <a:cubicBezTo>
                      <a:pt x="10077" y="1290"/>
                      <a:pt x="9832" y="1184"/>
                      <a:pt x="9650" y="1184"/>
                    </a:cubicBezTo>
                    <a:cubicBezTo>
                      <a:pt x="9632" y="1184"/>
                      <a:pt x="9616" y="1185"/>
                      <a:pt x="9600" y="1187"/>
                    </a:cubicBezTo>
                    <a:cubicBezTo>
                      <a:pt x="8949" y="1336"/>
                      <a:pt x="8737" y="1819"/>
                      <a:pt x="8249" y="1819"/>
                    </a:cubicBezTo>
                    <a:cubicBezTo>
                      <a:pt x="8138" y="1819"/>
                      <a:pt x="8013" y="1794"/>
                      <a:pt x="7865" y="1735"/>
                    </a:cubicBezTo>
                    <a:cubicBezTo>
                      <a:pt x="7464" y="1567"/>
                      <a:pt x="7150" y="1517"/>
                      <a:pt x="6920" y="1517"/>
                    </a:cubicBezTo>
                    <a:cubicBezTo>
                      <a:pt x="6587" y="1517"/>
                      <a:pt x="6427" y="1621"/>
                      <a:pt x="6427" y="1621"/>
                    </a:cubicBezTo>
                    <a:cubicBezTo>
                      <a:pt x="6427" y="1621"/>
                      <a:pt x="6062" y="1255"/>
                      <a:pt x="6564" y="822"/>
                    </a:cubicBezTo>
                    <a:cubicBezTo>
                      <a:pt x="7066" y="388"/>
                      <a:pt x="6290" y="0"/>
                      <a:pt x="62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50"/>
              <p:cNvSpPr/>
              <p:nvPr/>
            </p:nvSpPr>
            <p:spPr>
              <a:xfrm>
                <a:off x="4453950" y="2353900"/>
                <a:ext cx="140400" cy="704750"/>
              </a:xfrm>
              <a:custGeom>
                <a:rect b="b" l="l" r="r" t="t"/>
                <a:pathLst>
                  <a:path extrusionOk="0" h="28190" w="5616">
                    <a:moveTo>
                      <a:pt x="46" y="1"/>
                    </a:moveTo>
                    <a:lnTo>
                      <a:pt x="0" y="138"/>
                    </a:lnTo>
                    <a:cubicBezTo>
                      <a:pt x="114" y="183"/>
                      <a:pt x="2785" y="1439"/>
                      <a:pt x="3584" y="1439"/>
                    </a:cubicBezTo>
                    <a:cubicBezTo>
                      <a:pt x="4086" y="1781"/>
                      <a:pt x="4680" y="13513"/>
                      <a:pt x="5022" y="20521"/>
                    </a:cubicBezTo>
                    <a:cubicBezTo>
                      <a:pt x="5227" y="24378"/>
                      <a:pt x="5364" y="27414"/>
                      <a:pt x="5478" y="28190"/>
                    </a:cubicBezTo>
                    <a:lnTo>
                      <a:pt x="5615" y="28167"/>
                    </a:lnTo>
                    <a:cubicBezTo>
                      <a:pt x="5524" y="27414"/>
                      <a:pt x="5364" y="24355"/>
                      <a:pt x="5182" y="20521"/>
                    </a:cubicBezTo>
                    <a:cubicBezTo>
                      <a:pt x="4976" y="16595"/>
                      <a:pt x="4748" y="11733"/>
                      <a:pt x="4474" y="7944"/>
                    </a:cubicBezTo>
                    <a:cubicBezTo>
                      <a:pt x="4040" y="1279"/>
                      <a:pt x="3767" y="1279"/>
                      <a:pt x="3607" y="1279"/>
                    </a:cubicBezTo>
                    <a:cubicBezTo>
                      <a:pt x="2831" y="1279"/>
                      <a:pt x="92" y="1"/>
                      <a:pt x="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50"/>
              <p:cNvSpPr/>
              <p:nvPr/>
            </p:nvSpPr>
            <p:spPr>
              <a:xfrm>
                <a:off x="4494450" y="3091150"/>
                <a:ext cx="106175" cy="17150"/>
              </a:xfrm>
              <a:custGeom>
                <a:rect b="b" l="l" r="r" t="t"/>
                <a:pathLst>
                  <a:path extrusionOk="0" h="686" w="4247">
                    <a:moveTo>
                      <a:pt x="69" y="1"/>
                    </a:moveTo>
                    <a:lnTo>
                      <a:pt x="1" y="138"/>
                    </a:lnTo>
                    <a:cubicBezTo>
                      <a:pt x="24" y="138"/>
                      <a:pt x="1051" y="686"/>
                      <a:pt x="2466" y="686"/>
                    </a:cubicBezTo>
                    <a:cubicBezTo>
                      <a:pt x="3014" y="686"/>
                      <a:pt x="3630" y="594"/>
                      <a:pt x="4246" y="366"/>
                    </a:cubicBezTo>
                    <a:lnTo>
                      <a:pt x="4201" y="229"/>
                    </a:lnTo>
                    <a:cubicBezTo>
                      <a:pt x="3588" y="448"/>
                      <a:pt x="2994" y="527"/>
                      <a:pt x="2456" y="527"/>
                    </a:cubicBezTo>
                    <a:cubicBezTo>
                      <a:pt x="1090" y="527"/>
                      <a:pt x="86" y="17"/>
                      <a:pt x="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50"/>
              <p:cNvSpPr/>
              <p:nvPr/>
            </p:nvSpPr>
            <p:spPr>
              <a:xfrm>
                <a:off x="4096150" y="3091150"/>
                <a:ext cx="106175" cy="22300"/>
              </a:xfrm>
              <a:custGeom>
                <a:rect b="b" l="l" r="r" t="t"/>
                <a:pathLst>
                  <a:path extrusionOk="0" h="892" w="4247">
                    <a:moveTo>
                      <a:pt x="92" y="1"/>
                    </a:moveTo>
                    <a:lnTo>
                      <a:pt x="1" y="138"/>
                    </a:lnTo>
                    <a:cubicBezTo>
                      <a:pt x="24" y="138"/>
                      <a:pt x="1279" y="891"/>
                      <a:pt x="2854" y="891"/>
                    </a:cubicBezTo>
                    <a:cubicBezTo>
                      <a:pt x="3288" y="891"/>
                      <a:pt x="3767" y="823"/>
                      <a:pt x="4246" y="686"/>
                    </a:cubicBezTo>
                    <a:lnTo>
                      <a:pt x="4201" y="526"/>
                    </a:lnTo>
                    <a:cubicBezTo>
                      <a:pt x="3732" y="679"/>
                      <a:pt x="3268" y="738"/>
                      <a:pt x="2831" y="738"/>
                    </a:cubicBezTo>
                    <a:cubicBezTo>
                      <a:pt x="1312" y="738"/>
                      <a:pt x="110" y="19"/>
                      <a:pt x="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50"/>
              <p:cNvSpPr/>
              <p:nvPr/>
            </p:nvSpPr>
            <p:spPr>
              <a:xfrm>
                <a:off x="4200025" y="2385300"/>
                <a:ext cx="109000" cy="682500"/>
              </a:xfrm>
              <a:custGeom>
                <a:rect b="b" l="l" r="r" t="t"/>
                <a:pathLst>
                  <a:path extrusionOk="0" h="27300" w="4360">
                    <a:moveTo>
                      <a:pt x="4200" y="0"/>
                    </a:moveTo>
                    <a:lnTo>
                      <a:pt x="0" y="27276"/>
                    </a:lnTo>
                    <a:lnTo>
                      <a:pt x="137" y="27299"/>
                    </a:lnTo>
                    <a:lnTo>
                      <a:pt x="4360" y="23"/>
                    </a:lnTo>
                    <a:lnTo>
                      <a:pt x="420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50"/>
              <p:cNvSpPr/>
              <p:nvPr/>
            </p:nvSpPr>
            <p:spPr>
              <a:xfrm>
                <a:off x="4239400" y="1463475"/>
                <a:ext cx="348675" cy="195700"/>
              </a:xfrm>
              <a:custGeom>
                <a:rect b="b" l="l" r="r" t="t"/>
                <a:pathLst>
                  <a:path extrusionOk="0" h="7828" w="13947">
                    <a:moveTo>
                      <a:pt x="8923" y="1"/>
                    </a:moveTo>
                    <a:cubicBezTo>
                      <a:pt x="7074" y="1"/>
                      <a:pt x="4725" y="843"/>
                      <a:pt x="2922" y="1722"/>
                    </a:cubicBezTo>
                    <a:cubicBezTo>
                      <a:pt x="114" y="3115"/>
                      <a:pt x="0" y="7155"/>
                      <a:pt x="0" y="7155"/>
                    </a:cubicBezTo>
                    <a:cubicBezTo>
                      <a:pt x="0" y="7155"/>
                      <a:pt x="4369" y="7828"/>
                      <a:pt x="8124" y="7828"/>
                    </a:cubicBezTo>
                    <a:cubicBezTo>
                      <a:pt x="10029" y="7828"/>
                      <a:pt x="11776" y="7654"/>
                      <a:pt x="12714" y="7132"/>
                    </a:cubicBezTo>
                    <a:cubicBezTo>
                      <a:pt x="13946" y="6447"/>
                      <a:pt x="13330" y="3297"/>
                      <a:pt x="11367" y="923"/>
                    </a:cubicBezTo>
                    <a:cubicBezTo>
                      <a:pt x="10828" y="262"/>
                      <a:pt x="9953" y="1"/>
                      <a:pt x="89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50"/>
              <p:cNvSpPr/>
              <p:nvPr/>
            </p:nvSpPr>
            <p:spPr>
              <a:xfrm>
                <a:off x="4146950" y="1593250"/>
                <a:ext cx="459375" cy="680150"/>
              </a:xfrm>
              <a:custGeom>
                <a:rect b="b" l="l" r="r" t="t"/>
                <a:pathLst>
                  <a:path extrusionOk="0" h="27206" w="18375">
                    <a:moveTo>
                      <a:pt x="9498" y="0"/>
                    </a:moveTo>
                    <a:cubicBezTo>
                      <a:pt x="7846" y="0"/>
                      <a:pt x="3622" y="1282"/>
                      <a:pt x="2785" y="1621"/>
                    </a:cubicBezTo>
                    <a:cubicBezTo>
                      <a:pt x="1461" y="3858"/>
                      <a:pt x="0" y="13947"/>
                      <a:pt x="160" y="24127"/>
                    </a:cubicBezTo>
                    <a:cubicBezTo>
                      <a:pt x="1637" y="26050"/>
                      <a:pt x="6993" y="27205"/>
                      <a:pt x="11464" y="27205"/>
                    </a:cubicBezTo>
                    <a:cubicBezTo>
                      <a:pt x="15007" y="27205"/>
                      <a:pt x="17995" y="26479"/>
                      <a:pt x="18055" y="24835"/>
                    </a:cubicBezTo>
                    <a:cubicBezTo>
                      <a:pt x="18375" y="17599"/>
                      <a:pt x="18124" y="7305"/>
                      <a:pt x="16777" y="2123"/>
                    </a:cubicBezTo>
                    <a:cubicBezTo>
                      <a:pt x="14084" y="115"/>
                      <a:pt x="11504" y="23"/>
                      <a:pt x="9541" y="1"/>
                    </a:cubicBezTo>
                    <a:cubicBezTo>
                      <a:pt x="9527" y="0"/>
                      <a:pt x="9513" y="0"/>
                      <a:pt x="94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50"/>
              <p:cNvSpPr/>
              <p:nvPr/>
            </p:nvSpPr>
            <p:spPr>
              <a:xfrm>
                <a:off x="4178900" y="1657725"/>
                <a:ext cx="40550" cy="141550"/>
              </a:xfrm>
              <a:custGeom>
                <a:rect b="b" l="l" r="r" t="t"/>
                <a:pathLst>
                  <a:path extrusionOk="0" h="5662" w="1622">
                    <a:moveTo>
                      <a:pt x="1507" y="1"/>
                    </a:moveTo>
                    <a:cubicBezTo>
                      <a:pt x="526" y="1370"/>
                      <a:pt x="23" y="5479"/>
                      <a:pt x="1" y="5662"/>
                    </a:cubicBezTo>
                    <a:lnTo>
                      <a:pt x="160" y="5662"/>
                    </a:lnTo>
                    <a:cubicBezTo>
                      <a:pt x="160" y="5639"/>
                      <a:pt x="685" y="1416"/>
                      <a:pt x="1621" y="92"/>
                    </a:cubicBezTo>
                    <a:lnTo>
                      <a:pt x="150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50"/>
              <p:cNvSpPr/>
              <p:nvPr/>
            </p:nvSpPr>
            <p:spPr>
              <a:xfrm>
                <a:off x="4334125" y="1508800"/>
                <a:ext cx="136975" cy="126700"/>
              </a:xfrm>
              <a:custGeom>
                <a:rect b="b" l="l" r="r" t="t"/>
                <a:pathLst>
                  <a:path extrusionOk="0" h="5068" w="5479">
                    <a:moveTo>
                      <a:pt x="4953" y="0"/>
                    </a:moveTo>
                    <a:lnTo>
                      <a:pt x="479" y="23"/>
                    </a:lnTo>
                    <a:lnTo>
                      <a:pt x="0" y="5068"/>
                    </a:lnTo>
                    <a:lnTo>
                      <a:pt x="5478" y="5022"/>
                    </a:lnTo>
                    <a:lnTo>
                      <a:pt x="4953" y="0"/>
                    </a:lnTo>
                    <a:close/>
                  </a:path>
                </a:pathLst>
              </a:custGeom>
              <a:solidFill>
                <a:srgbClr val="E589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50"/>
              <p:cNvSpPr/>
              <p:nvPr/>
            </p:nvSpPr>
            <p:spPr>
              <a:xfrm>
                <a:off x="4262225" y="1304075"/>
                <a:ext cx="247675" cy="247200"/>
              </a:xfrm>
              <a:custGeom>
                <a:rect b="b" l="l" r="r" t="t"/>
                <a:pathLst>
                  <a:path extrusionOk="0" h="9888" w="9907">
                    <a:moveTo>
                      <a:pt x="5170" y="1"/>
                    </a:moveTo>
                    <a:cubicBezTo>
                      <a:pt x="3634" y="1"/>
                      <a:pt x="2039" y="516"/>
                      <a:pt x="1278" y="1913"/>
                    </a:cubicBezTo>
                    <a:cubicBezTo>
                      <a:pt x="0" y="4241"/>
                      <a:pt x="1187" y="8418"/>
                      <a:pt x="1780" y="9285"/>
                    </a:cubicBezTo>
                    <a:cubicBezTo>
                      <a:pt x="2066" y="9713"/>
                      <a:pt x="2705" y="9888"/>
                      <a:pt x="3454" y="9888"/>
                    </a:cubicBezTo>
                    <a:cubicBezTo>
                      <a:pt x="4263" y="9888"/>
                      <a:pt x="5199" y="9684"/>
                      <a:pt x="5957" y="9376"/>
                    </a:cubicBezTo>
                    <a:cubicBezTo>
                      <a:pt x="7441" y="8783"/>
                      <a:pt x="7989" y="8669"/>
                      <a:pt x="7989" y="8669"/>
                    </a:cubicBezTo>
                    <a:cubicBezTo>
                      <a:pt x="7989" y="8669"/>
                      <a:pt x="9906" y="2803"/>
                      <a:pt x="8719" y="1205"/>
                    </a:cubicBezTo>
                    <a:cubicBezTo>
                      <a:pt x="8214" y="528"/>
                      <a:pt x="6723" y="1"/>
                      <a:pt x="5170" y="1"/>
                    </a:cubicBezTo>
                    <a:close/>
                  </a:path>
                </a:pathLst>
              </a:custGeom>
              <a:solidFill>
                <a:srgbClr val="E589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50"/>
              <p:cNvSpPr/>
              <p:nvPr/>
            </p:nvSpPr>
            <p:spPr>
              <a:xfrm>
                <a:off x="4327275" y="1438600"/>
                <a:ext cx="20550" cy="33700"/>
              </a:xfrm>
              <a:custGeom>
                <a:rect b="b" l="l" r="r" t="t"/>
                <a:pathLst>
                  <a:path extrusionOk="0" h="1348" w="822">
                    <a:moveTo>
                      <a:pt x="502" y="1"/>
                    </a:moveTo>
                    <a:cubicBezTo>
                      <a:pt x="388" y="229"/>
                      <a:pt x="0" y="937"/>
                      <a:pt x="69" y="1142"/>
                    </a:cubicBezTo>
                    <a:cubicBezTo>
                      <a:pt x="69" y="1188"/>
                      <a:pt x="114" y="1211"/>
                      <a:pt x="137" y="1234"/>
                    </a:cubicBezTo>
                    <a:cubicBezTo>
                      <a:pt x="343" y="1325"/>
                      <a:pt x="616" y="1348"/>
                      <a:pt x="753" y="1348"/>
                    </a:cubicBezTo>
                    <a:lnTo>
                      <a:pt x="822" y="1348"/>
                    </a:lnTo>
                    <a:lnTo>
                      <a:pt x="799" y="1188"/>
                    </a:lnTo>
                    <a:cubicBezTo>
                      <a:pt x="799" y="1188"/>
                      <a:pt x="771" y="1190"/>
                      <a:pt x="725" y="1190"/>
                    </a:cubicBezTo>
                    <a:cubicBezTo>
                      <a:pt x="611" y="1190"/>
                      <a:pt x="385" y="1178"/>
                      <a:pt x="206" y="1097"/>
                    </a:cubicBezTo>
                    <a:cubicBezTo>
                      <a:pt x="183" y="1005"/>
                      <a:pt x="388" y="503"/>
                      <a:pt x="639" y="69"/>
                    </a:cubicBezTo>
                    <a:lnTo>
                      <a:pt x="5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50"/>
              <p:cNvSpPr/>
              <p:nvPr/>
            </p:nvSpPr>
            <p:spPr>
              <a:xfrm>
                <a:off x="4367200" y="1419150"/>
                <a:ext cx="12600" cy="17200"/>
              </a:xfrm>
              <a:custGeom>
                <a:rect b="b" l="l" r="r" t="t"/>
                <a:pathLst>
                  <a:path extrusionOk="0" h="688" w="504">
                    <a:moveTo>
                      <a:pt x="274" y="1"/>
                    </a:moveTo>
                    <a:cubicBezTo>
                      <a:pt x="267" y="1"/>
                      <a:pt x="259" y="1"/>
                      <a:pt x="252" y="3"/>
                    </a:cubicBezTo>
                    <a:cubicBezTo>
                      <a:pt x="115" y="3"/>
                      <a:pt x="1" y="163"/>
                      <a:pt x="24" y="345"/>
                    </a:cubicBezTo>
                    <a:cubicBezTo>
                      <a:pt x="24" y="551"/>
                      <a:pt x="138" y="688"/>
                      <a:pt x="275" y="688"/>
                    </a:cubicBezTo>
                    <a:cubicBezTo>
                      <a:pt x="412" y="665"/>
                      <a:pt x="503" y="505"/>
                      <a:pt x="503" y="322"/>
                    </a:cubicBezTo>
                    <a:cubicBezTo>
                      <a:pt x="482" y="152"/>
                      <a:pt x="38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50"/>
              <p:cNvSpPr/>
              <p:nvPr/>
            </p:nvSpPr>
            <p:spPr>
              <a:xfrm>
                <a:off x="4354650" y="1402025"/>
                <a:ext cx="34850" cy="8725"/>
              </a:xfrm>
              <a:custGeom>
                <a:rect b="b" l="l" r="r" t="t"/>
                <a:pathLst>
                  <a:path extrusionOk="0" h="349" w="1394">
                    <a:moveTo>
                      <a:pt x="524" y="0"/>
                    </a:moveTo>
                    <a:cubicBezTo>
                      <a:pt x="210" y="0"/>
                      <a:pt x="1" y="102"/>
                      <a:pt x="1" y="186"/>
                    </a:cubicBezTo>
                    <a:cubicBezTo>
                      <a:pt x="1" y="277"/>
                      <a:pt x="92" y="346"/>
                      <a:pt x="480" y="346"/>
                    </a:cubicBezTo>
                    <a:cubicBezTo>
                      <a:pt x="609" y="346"/>
                      <a:pt x="754" y="348"/>
                      <a:pt x="889" y="348"/>
                    </a:cubicBezTo>
                    <a:cubicBezTo>
                      <a:pt x="1160" y="348"/>
                      <a:pt x="1393" y="338"/>
                      <a:pt x="1393" y="277"/>
                    </a:cubicBezTo>
                    <a:cubicBezTo>
                      <a:pt x="1393" y="186"/>
                      <a:pt x="1005" y="3"/>
                      <a:pt x="617" y="3"/>
                    </a:cubicBezTo>
                    <a:cubicBezTo>
                      <a:pt x="585" y="1"/>
                      <a:pt x="554" y="0"/>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50"/>
              <p:cNvSpPr/>
              <p:nvPr/>
            </p:nvSpPr>
            <p:spPr>
              <a:xfrm>
                <a:off x="4303300" y="1419200"/>
                <a:ext cx="12575" cy="17200"/>
              </a:xfrm>
              <a:custGeom>
                <a:rect b="b" l="l" r="r" t="t"/>
                <a:pathLst>
                  <a:path extrusionOk="0" h="688" w="503">
                    <a:moveTo>
                      <a:pt x="274" y="1"/>
                    </a:moveTo>
                    <a:cubicBezTo>
                      <a:pt x="137" y="1"/>
                      <a:pt x="23" y="138"/>
                      <a:pt x="23" y="343"/>
                    </a:cubicBezTo>
                    <a:cubicBezTo>
                      <a:pt x="0" y="526"/>
                      <a:pt x="115" y="686"/>
                      <a:pt x="252" y="686"/>
                    </a:cubicBezTo>
                    <a:cubicBezTo>
                      <a:pt x="259" y="687"/>
                      <a:pt x="266" y="688"/>
                      <a:pt x="274" y="688"/>
                    </a:cubicBezTo>
                    <a:cubicBezTo>
                      <a:pt x="380" y="688"/>
                      <a:pt x="481" y="537"/>
                      <a:pt x="503" y="366"/>
                    </a:cubicBezTo>
                    <a:cubicBezTo>
                      <a:pt x="503" y="161"/>
                      <a:pt x="411" y="24"/>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50"/>
              <p:cNvSpPr/>
              <p:nvPr/>
            </p:nvSpPr>
            <p:spPr>
              <a:xfrm>
                <a:off x="4293600" y="1402100"/>
                <a:ext cx="34825" cy="9075"/>
              </a:xfrm>
              <a:custGeom>
                <a:rect b="b" l="l" r="r" t="t"/>
                <a:pathLst>
                  <a:path extrusionOk="0" h="363" w="1393">
                    <a:moveTo>
                      <a:pt x="777" y="0"/>
                    </a:moveTo>
                    <a:cubicBezTo>
                      <a:pt x="388" y="23"/>
                      <a:pt x="0" y="206"/>
                      <a:pt x="0" y="297"/>
                    </a:cubicBezTo>
                    <a:cubicBezTo>
                      <a:pt x="0" y="347"/>
                      <a:pt x="168" y="363"/>
                      <a:pt x="379" y="363"/>
                    </a:cubicBezTo>
                    <a:cubicBezTo>
                      <a:pt x="550" y="363"/>
                      <a:pt x="750" y="353"/>
                      <a:pt x="913" y="343"/>
                    </a:cubicBezTo>
                    <a:cubicBezTo>
                      <a:pt x="1301" y="343"/>
                      <a:pt x="1393" y="274"/>
                      <a:pt x="1393" y="183"/>
                    </a:cubicBezTo>
                    <a:cubicBezTo>
                      <a:pt x="1393" y="91"/>
                      <a:pt x="1165" y="0"/>
                      <a:pt x="7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50"/>
              <p:cNvSpPr/>
              <p:nvPr/>
            </p:nvSpPr>
            <p:spPr>
              <a:xfrm>
                <a:off x="4322700" y="1484275"/>
                <a:ext cx="45100" cy="20550"/>
              </a:xfrm>
              <a:custGeom>
                <a:rect b="b" l="l" r="r" t="t"/>
                <a:pathLst>
                  <a:path extrusionOk="0" h="822" w="1804">
                    <a:moveTo>
                      <a:pt x="1" y="0"/>
                    </a:moveTo>
                    <a:cubicBezTo>
                      <a:pt x="1" y="0"/>
                      <a:pt x="46" y="822"/>
                      <a:pt x="640" y="822"/>
                    </a:cubicBezTo>
                    <a:cubicBezTo>
                      <a:pt x="1530" y="822"/>
                      <a:pt x="1804" y="91"/>
                      <a:pt x="1804" y="91"/>
                    </a:cubicBezTo>
                    <a:lnTo>
                      <a:pt x="1804" y="91"/>
                    </a:lnTo>
                    <a:cubicBezTo>
                      <a:pt x="1804" y="91"/>
                      <a:pt x="1474" y="210"/>
                      <a:pt x="1010" y="210"/>
                    </a:cubicBezTo>
                    <a:cubicBezTo>
                      <a:pt x="712" y="210"/>
                      <a:pt x="358" y="161"/>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50"/>
              <p:cNvSpPr/>
              <p:nvPr/>
            </p:nvSpPr>
            <p:spPr>
              <a:xfrm>
                <a:off x="4351225" y="1528775"/>
                <a:ext cx="58800" cy="24000"/>
              </a:xfrm>
              <a:custGeom>
                <a:rect b="b" l="l" r="r" t="t"/>
                <a:pathLst>
                  <a:path extrusionOk="0" h="960" w="2352">
                    <a:moveTo>
                      <a:pt x="2261" y="0"/>
                    </a:moveTo>
                    <a:cubicBezTo>
                      <a:pt x="2238" y="23"/>
                      <a:pt x="1279" y="799"/>
                      <a:pt x="1" y="822"/>
                    </a:cubicBezTo>
                    <a:lnTo>
                      <a:pt x="1" y="959"/>
                    </a:lnTo>
                    <a:cubicBezTo>
                      <a:pt x="1348" y="936"/>
                      <a:pt x="2306" y="160"/>
                      <a:pt x="2352" y="115"/>
                    </a:cubicBezTo>
                    <a:lnTo>
                      <a:pt x="22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50"/>
              <p:cNvSpPr/>
              <p:nvPr/>
            </p:nvSpPr>
            <p:spPr>
              <a:xfrm>
                <a:off x="4271925" y="1279625"/>
                <a:ext cx="236825" cy="258875"/>
              </a:xfrm>
              <a:custGeom>
                <a:rect b="b" l="l" r="r" t="t"/>
                <a:pathLst>
                  <a:path extrusionOk="0" h="10355" w="9473">
                    <a:moveTo>
                      <a:pt x="4370" y="0"/>
                    </a:moveTo>
                    <a:cubicBezTo>
                      <a:pt x="2898" y="0"/>
                      <a:pt x="1435" y="232"/>
                      <a:pt x="1004" y="403"/>
                    </a:cubicBezTo>
                    <a:cubicBezTo>
                      <a:pt x="183" y="722"/>
                      <a:pt x="0" y="2571"/>
                      <a:pt x="639" y="2845"/>
                    </a:cubicBezTo>
                    <a:cubicBezTo>
                      <a:pt x="872" y="2937"/>
                      <a:pt x="1291" y="2967"/>
                      <a:pt x="1743" y="2967"/>
                    </a:cubicBezTo>
                    <a:cubicBezTo>
                      <a:pt x="2530" y="2967"/>
                      <a:pt x="3418" y="2874"/>
                      <a:pt x="3606" y="2845"/>
                    </a:cubicBezTo>
                    <a:cubicBezTo>
                      <a:pt x="3769" y="2811"/>
                      <a:pt x="3920" y="2795"/>
                      <a:pt x="4062" y="2795"/>
                    </a:cubicBezTo>
                    <a:cubicBezTo>
                      <a:pt x="5152" y="2795"/>
                      <a:pt x="5633" y="3730"/>
                      <a:pt x="5775" y="4397"/>
                    </a:cubicBezTo>
                    <a:cubicBezTo>
                      <a:pt x="5957" y="5150"/>
                      <a:pt x="6779" y="5698"/>
                      <a:pt x="7076" y="5812"/>
                    </a:cubicBezTo>
                    <a:cubicBezTo>
                      <a:pt x="7350" y="5926"/>
                      <a:pt x="7601" y="7250"/>
                      <a:pt x="7441" y="8003"/>
                    </a:cubicBezTo>
                    <a:cubicBezTo>
                      <a:pt x="7441" y="8118"/>
                      <a:pt x="7053" y="10354"/>
                      <a:pt x="7647" y="10354"/>
                    </a:cubicBezTo>
                    <a:cubicBezTo>
                      <a:pt x="8902" y="10332"/>
                      <a:pt x="9473" y="4146"/>
                      <a:pt x="9358" y="3073"/>
                    </a:cubicBezTo>
                    <a:cubicBezTo>
                      <a:pt x="9244" y="2000"/>
                      <a:pt x="8560" y="1179"/>
                      <a:pt x="7806" y="1019"/>
                    </a:cubicBezTo>
                    <a:cubicBezTo>
                      <a:pt x="7359" y="238"/>
                      <a:pt x="5860" y="0"/>
                      <a:pt x="4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50"/>
              <p:cNvSpPr/>
              <p:nvPr/>
            </p:nvSpPr>
            <p:spPr>
              <a:xfrm>
                <a:off x="4438550" y="1418600"/>
                <a:ext cx="36525" cy="49150"/>
              </a:xfrm>
              <a:custGeom>
                <a:rect b="b" l="l" r="r" t="t"/>
                <a:pathLst>
                  <a:path extrusionOk="0" h="1966" w="1461">
                    <a:moveTo>
                      <a:pt x="834" y="0"/>
                    </a:moveTo>
                    <a:cubicBezTo>
                      <a:pt x="452" y="0"/>
                      <a:pt x="0" y="733"/>
                      <a:pt x="0" y="733"/>
                    </a:cubicBezTo>
                    <a:lnTo>
                      <a:pt x="183" y="1965"/>
                    </a:lnTo>
                    <a:cubicBezTo>
                      <a:pt x="183" y="1965"/>
                      <a:pt x="1187" y="1417"/>
                      <a:pt x="1324" y="1098"/>
                    </a:cubicBezTo>
                    <a:cubicBezTo>
                      <a:pt x="1461" y="801"/>
                      <a:pt x="1255" y="25"/>
                      <a:pt x="867" y="2"/>
                    </a:cubicBezTo>
                    <a:cubicBezTo>
                      <a:pt x="856" y="1"/>
                      <a:pt x="845" y="0"/>
                      <a:pt x="834" y="0"/>
                    </a:cubicBezTo>
                    <a:close/>
                  </a:path>
                </a:pathLst>
              </a:custGeom>
              <a:solidFill>
                <a:srgbClr val="E589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50"/>
              <p:cNvSpPr/>
              <p:nvPr/>
            </p:nvSpPr>
            <p:spPr>
              <a:xfrm>
                <a:off x="4450525" y="1428700"/>
                <a:ext cx="16575" cy="15075"/>
              </a:xfrm>
              <a:custGeom>
                <a:rect b="b" l="l" r="r" t="t"/>
                <a:pathLst>
                  <a:path extrusionOk="0" h="603" w="663">
                    <a:moveTo>
                      <a:pt x="201" y="0"/>
                    </a:moveTo>
                    <a:cubicBezTo>
                      <a:pt x="134" y="0"/>
                      <a:pt x="67" y="21"/>
                      <a:pt x="0" y="55"/>
                    </a:cubicBezTo>
                    <a:lnTo>
                      <a:pt x="69" y="192"/>
                    </a:lnTo>
                    <a:cubicBezTo>
                      <a:pt x="109" y="165"/>
                      <a:pt x="141" y="154"/>
                      <a:pt x="170" y="154"/>
                    </a:cubicBezTo>
                    <a:cubicBezTo>
                      <a:pt x="191" y="154"/>
                      <a:pt x="210" y="159"/>
                      <a:pt x="229" y="169"/>
                    </a:cubicBezTo>
                    <a:cubicBezTo>
                      <a:pt x="297" y="192"/>
                      <a:pt x="411" y="283"/>
                      <a:pt x="525" y="580"/>
                    </a:cubicBezTo>
                    <a:cubicBezTo>
                      <a:pt x="525" y="580"/>
                      <a:pt x="525" y="602"/>
                      <a:pt x="525" y="602"/>
                    </a:cubicBezTo>
                    <a:lnTo>
                      <a:pt x="662" y="534"/>
                    </a:lnTo>
                    <a:cubicBezTo>
                      <a:pt x="571" y="237"/>
                      <a:pt x="434" y="77"/>
                      <a:pt x="274" y="9"/>
                    </a:cubicBezTo>
                    <a:cubicBezTo>
                      <a:pt x="250" y="3"/>
                      <a:pt x="225" y="0"/>
                      <a:pt x="201" y="0"/>
                    </a:cubicBezTo>
                    <a:close/>
                  </a:path>
                </a:pathLst>
              </a:custGeom>
              <a:solidFill>
                <a:srgbClr val="6052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50"/>
              <p:cNvSpPr/>
              <p:nvPr/>
            </p:nvSpPr>
            <p:spPr>
              <a:xfrm>
                <a:off x="4447675" y="1438050"/>
                <a:ext cx="9725" cy="8575"/>
              </a:xfrm>
              <a:custGeom>
                <a:rect b="b" l="l" r="r" t="t"/>
                <a:pathLst>
                  <a:path extrusionOk="0" h="343" w="389">
                    <a:moveTo>
                      <a:pt x="297" y="0"/>
                    </a:moveTo>
                    <a:lnTo>
                      <a:pt x="0" y="228"/>
                    </a:lnTo>
                    <a:lnTo>
                      <a:pt x="114" y="343"/>
                    </a:lnTo>
                    <a:lnTo>
                      <a:pt x="388" y="114"/>
                    </a:lnTo>
                    <a:lnTo>
                      <a:pt x="297" y="0"/>
                    </a:lnTo>
                    <a:close/>
                  </a:path>
                </a:pathLst>
              </a:custGeom>
              <a:solidFill>
                <a:srgbClr val="6052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50"/>
              <p:cNvSpPr/>
              <p:nvPr/>
            </p:nvSpPr>
            <p:spPr>
              <a:xfrm>
                <a:off x="4261650" y="1553200"/>
                <a:ext cx="132925" cy="92050"/>
              </a:xfrm>
              <a:custGeom>
                <a:rect b="b" l="l" r="r" t="t"/>
                <a:pathLst>
                  <a:path extrusionOk="0" h="3682" w="5317">
                    <a:moveTo>
                      <a:pt x="1092" y="1"/>
                    </a:moveTo>
                    <a:cubicBezTo>
                      <a:pt x="1083" y="1"/>
                      <a:pt x="1077" y="2"/>
                      <a:pt x="1073" y="5"/>
                    </a:cubicBezTo>
                    <a:lnTo>
                      <a:pt x="0" y="2698"/>
                    </a:lnTo>
                    <a:cubicBezTo>
                      <a:pt x="0" y="2698"/>
                      <a:pt x="2671" y="3634"/>
                      <a:pt x="3173" y="3680"/>
                    </a:cubicBezTo>
                    <a:cubicBezTo>
                      <a:pt x="3184" y="3681"/>
                      <a:pt x="3195" y="3681"/>
                      <a:pt x="3206" y="3681"/>
                    </a:cubicBezTo>
                    <a:cubicBezTo>
                      <a:pt x="3717" y="3681"/>
                      <a:pt x="5138" y="2715"/>
                      <a:pt x="5227" y="2447"/>
                    </a:cubicBezTo>
                    <a:cubicBezTo>
                      <a:pt x="5316" y="2180"/>
                      <a:pt x="1429" y="1"/>
                      <a:pt x="10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50"/>
              <p:cNvSpPr/>
              <p:nvPr/>
            </p:nvSpPr>
            <p:spPr>
              <a:xfrm>
                <a:off x="4344375" y="1552750"/>
                <a:ext cx="203750" cy="103300"/>
              </a:xfrm>
              <a:custGeom>
                <a:rect b="b" l="l" r="r" t="t"/>
                <a:pathLst>
                  <a:path extrusionOk="0" h="4132" w="8150">
                    <a:moveTo>
                      <a:pt x="5251" y="0"/>
                    </a:moveTo>
                    <a:lnTo>
                      <a:pt x="1" y="2328"/>
                    </a:lnTo>
                    <a:lnTo>
                      <a:pt x="823" y="4131"/>
                    </a:lnTo>
                    <a:lnTo>
                      <a:pt x="8150" y="3241"/>
                    </a:lnTo>
                    <a:lnTo>
                      <a:pt x="525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50"/>
              <p:cNvSpPr/>
              <p:nvPr/>
            </p:nvSpPr>
            <p:spPr>
              <a:xfrm>
                <a:off x="4158925" y="2196400"/>
                <a:ext cx="433700" cy="105725"/>
              </a:xfrm>
              <a:custGeom>
                <a:rect b="b" l="l" r="r" t="t"/>
                <a:pathLst>
                  <a:path extrusionOk="0" h="4229" w="17348">
                    <a:moveTo>
                      <a:pt x="503" y="1"/>
                    </a:moveTo>
                    <a:lnTo>
                      <a:pt x="1" y="2512"/>
                    </a:lnTo>
                    <a:cubicBezTo>
                      <a:pt x="1" y="2512"/>
                      <a:pt x="6300" y="4155"/>
                      <a:pt x="9998" y="4224"/>
                    </a:cubicBezTo>
                    <a:cubicBezTo>
                      <a:pt x="10193" y="4227"/>
                      <a:pt x="10387" y="4229"/>
                      <a:pt x="10581" y="4229"/>
                    </a:cubicBezTo>
                    <a:cubicBezTo>
                      <a:pt x="14070" y="4229"/>
                      <a:pt x="17348" y="3676"/>
                      <a:pt x="17348" y="3676"/>
                    </a:cubicBezTo>
                    <a:lnTo>
                      <a:pt x="17074" y="1"/>
                    </a:lnTo>
                    <a:cubicBezTo>
                      <a:pt x="17074" y="1"/>
                      <a:pt x="11941" y="1086"/>
                      <a:pt x="7031" y="1086"/>
                    </a:cubicBezTo>
                    <a:cubicBezTo>
                      <a:pt x="4576" y="1086"/>
                      <a:pt x="2177" y="815"/>
                      <a:pt x="5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50"/>
              <p:cNvSpPr/>
              <p:nvPr/>
            </p:nvSpPr>
            <p:spPr>
              <a:xfrm>
                <a:off x="3863900" y="1857450"/>
                <a:ext cx="171800" cy="110725"/>
              </a:xfrm>
              <a:custGeom>
                <a:rect b="b" l="l" r="r" t="t"/>
                <a:pathLst>
                  <a:path extrusionOk="0" h="4429" w="6872">
                    <a:moveTo>
                      <a:pt x="3296" y="0"/>
                    </a:moveTo>
                    <a:cubicBezTo>
                      <a:pt x="3293" y="0"/>
                      <a:pt x="3290" y="0"/>
                      <a:pt x="3288" y="1"/>
                    </a:cubicBezTo>
                    <a:cubicBezTo>
                      <a:pt x="3105" y="1"/>
                      <a:pt x="3082" y="297"/>
                      <a:pt x="3197" y="457"/>
                    </a:cubicBezTo>
                    <a:cubicBezTo>
                      <a:pt x="3333" y="594"/>
                      <a:pt x="4269" y="1188"/>
                      <a:pt x="3973" y="1325"/>
                    </a:cubicBezTo>
                    <a:cubicBezTo>
                      <a:pt x="3883" y="1357"/>
                      <a:pt x="3744" y="1369"/>
                      <a:pt x="3589" y="1369"/>
                    </a:cubicBezTo>
                    <a:cubicBezTo>
                      <a:pt x="3192" y="1369"/>
                      <a:pt x="2685" y="1289"/>
                      <a:pt x="2603" y="1256"/>
                    </a:cubicBezTo>
                    <a:cubicBezTo>
                      <a:pt x="2261" y="1163"/>
                      <a:pt x="1676" y="1080"/>
                      <a:pt x="1222" y="1080"/>
                    </a:cubicBezTo>
                    <a:cubicBezTo>
                      <a:pt x="1009" y="1080"/>
                      <a:pt x="825" y="1098"/>
                      <a:pt x="709" y="1142"/>
                    </a:cubicBezTo>
                    <a:cubicBezTo>
                      <a:pt x="572" y="1188"/>
                      <a:pt x="458" y="1325"/>
                      <a:pt x="549" y="1393"/>
                    </a:cubicBezTo>
                    <a:cubicBezTo>
                      <a:pt x="640" y="1439"/>
                      <a:pt x="2420" y="1872"/>
                      <a:pt x="2443" y="1941"/>
                    </a:cubicBezTo>
                    <a:cubicBezTo>
                      <a:pt x="2466" y="2009"/>
                      <a:pt x="2420" y="2032"/>
                      <a:pt x="2329" y="2101"/>
                    </a:cubicBezTo>
                    <a:cubicBezTo>
                      <a:pt x="2055" y="2101"/>
                      <a:pt x="1507" y="2050"/>
                      <a:pt x="983" y="2050"/>
                    </a:cubicBezTo>
                    <a:cubicBezTo>
                      <a:pt x="721" y="2050"/>
                      <a:pt x="465" y="2063"/>
                      <a:pt x="252" y="2101"/>
                    </a:cubicBezTo>
                    <a:cubicBezTo>
                      <a:pt x="206" y="2123"/>
                      <a:pt x="1" y="2329"/>
                      <a:pt x="92" y="2397"/>
                    </a:cubicBezTo>
                    <a:cubicBezTo>
                      <a:pt x="435" y="2626"/>
                      <a:pt x="1553" y="2580"/>
                      <a:pt x="2329" y="2648"/>
                    </a:cubicBezTo>
                    <a:cubicBezTo>
                      <a:pt x="2375" y="2648"/>
                      <a:pt x="2420" y="2763"/>
                      <a:pt x="2352" y="2785"/>
                    </a:cubicBezTo>
                    <a:cubicBezTo>
                      <a:pt x="2284" y="2831"/>
                      <a:pt x="1028" y="2785"/>
                      <a:pt x="343" y="2900"/>
                    </a:cubicBezTo>
                    <a:cubicBezTo>
                      <a:pt x="184" y="2922"/>
                      <a:pt x="252" y="3219"/>
                      <a:pt x="435" y="3242"/>
                    </a:cubicBezTo>
                    <a:cubicBezTo>
                      <a:pt x="669" y="3271"/>
                      <a:pt x="1062" y="3310"/>
                      <a:pt x="1566" y="3310"/>
                    </a:cubicBezTo>
                    <a:cubicBezTo>
                      <a:pt x="1849" y="3310"/>
                      <a:pt x="2167" y="3298"/>
                      <a:pt x="2512" y="3265"/>
                    </a:cubicBezTo>
                    <a:cubicBezTo>
                      <a:pt x="2521" y="3262"/>
                      <a:pt x="2530" y="3260"/>
                      <a:pt x="2539" y="3260"/>
                    </a:cubicBezTo>
                    <a:cubicBezTo>
                      <a:pt x="2600" y="3260"/>
                      <a:pt x="2654" y="3325"/>
                      <a:pt x="2535" y="3425"/>
                    </a:cubicBezTo>
                    <a:cubicBezTo>
                      <a:pt x="2420" y="3539"/>
                      <a:pt x="846" y="3698"/>
                      <a:pt x="777" y="3950"/>
                    </a:cubicBezTo>
                    <a:cubicBezTo>
                      <a:pt x="742" y="4123"/>
                      <a:pt x="945" y="4165"/>
                      <a:pt x="1114" y="4165"/>
                    </a:cubicBezTo>
                    <a:cubicBezTo>
                      <a:pt x="1168" y="4165"/>
                      <a:pt x="1218" y="4160"/>
                      <a:pt x="1256" y="4155"/>
                    </a:cubicBezTo>
                    <a:cubicBezTo>
                      <a:pt x="1386" y="4155"/>
                      <a:pt x="2745" y="3971"/>
                      <a:pt x="2985" y="3971"/>
                    </a:cubicBezTo>
                    <a:cubicBezTo>
                      <a:pt x="2998" y="3971"/>
                      <a:pt x="3008" y="3971"/>
                      <a:pt x="3014" y="3972"/>
                    </a:cubicBezTo>
                    <a:cubicBezTo>
                      <a:pt x="3116" y="3993"/>
                      <a:pt x="4411" y="4067"/>
                      <a:pt x="4855" y="4067"/>
                    </a:cubicBezTo>
                    <a:cubicBezTo>
                      <a:pt x="4910" y="4067"/>
                      <a:pt x="4952" y="4066"/>
                      <a:pt x="4977" y="4064"/>
                    </a:cubicBezTo>
                    <a:cubicBezTo>
                      <a:pt x="4983" y="4063"/>
                      <a:pt x="4989" y="4063"/>
                      <a:pt x="4996" y="4063"/>
                    </a:cubicBezTo>
                    <a:cubicBezTo>
                      <a:pt x="5225" y="4063"/>
                      <a:pt x="5936" y="4429"/>
                      <a:pt x="5936" y="4429"/>
                    </a:cubicBezTo>
                    <a:lnTo>
                      <a:pt x="6871" y="2489"/>
                    </a:lnTo>
                    <a:lnTo>
                      <a:pt x="5936" y="2055"/>
                    </a:lnTo>
                    <a:cubicBezTo>
                      <a:pt x="5936" y="2055"/>
                      <a:pt x="5205" y="1028"/>
                      <a:pt x="5045" y="891"/>
                    </a:cubicBezTo>
                    <a:cubicBezTo>
                      <a:pt x="4888" y="756"/>
                      <a:pt x="3489" y="0"/>
                      <a:pt x="3296" y="0"/>
                    </a:cubicBezTo>
                    <a:close/>
                  </a:path>
                </a:pathLst>
              </a:custGeom>
              <a:solidFill>
                <a:srgbClr val="E589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50"/>
              <p:cNvSpPr/>
              <p:nvPr/>
            </p:nvSpPr>
            <p:spPr>
              <a:xfrm>
                <a:off x="4001425" y="1709650"/>
                <a:ext cx="556400" cy="342425"/>
              </a:xfrm>
              <a:custGeom>
                <a:rect b="b" l="l" r="r" t="t"/>
                <a:pathLst>
                  <a:path extrusionOk="0" h="13697" w="22256">
                    <a:moveTo>
                      <a:pt x="16298" y="1"/>
                    </a:moveTo>
                    <a:cubicBezTo>
                      <a:pt x="15545" y="2032"/>
                      <a:pt x="13719" y="5753"/>
                      <a:pt x="12030" y="7168"/>
                    </a:cubicBezTo>
                    <a:cubicBezTo>
                      <a:pt x="11592" y="7387"/>
                      <a:pt x="10657" y="7490"/>
                      <a:pt x="9428" y="7490"/>
                    </a:cubicBezTo>
                    <a:cubicBezTo>
                      <a:pt x="7585" y="7490"/>
                      <a:pt x="5082" y="7259"/>
                      <a:pt x="2603" y="6849"/>
                    </a:cubicBezTo>
                    <a:cubicBezTo>
                      <a:pt x="2474" y="6828"/>
                      <a:pt x="2350" y="6818"/>
                      <a:pt x="2232" y="6818"/>
                    </a:cubicBezTo>
                    <a:cubicBezTo>
                      <a:pt x="1579" y="6818"/>
                      <a:pt x="1104" y="7117"/>
                      <a:pt x="891" y="7465"/>
                    </a:cubicBezTo>
                    <a:cubicBezTo>
                      <a:pt x="480" y="8172"/>
                      <a:pt x="161" y="10501"/>
                      <a:pt x="161" y="10501"/>
                    </a:cubicBezTo>
                    <a:cubicBezTo>
                      <a:pt x="161" y="10501"/>
                      <a:pt x="1" y="11802"/>
                      <a:pt x="754" y="12007"/>
                    </a:cubicBezTo>
                    <a:cubicBezTo>
                      <a:pt x="1895" y="12349"/>
                      <a:pt x="3448" y="12760"/>
                      <a:pt x="5388" y="13148"/>
                    </a:cubicBezTo>
                    <a:cubicBezTo>
                      <a:pt x="7328" y="13514"/>
                      <a:pt x="8994" y="13696"/>
                      <a:pt x="10455" y="13696"/>
                    </a:cubicBezTo>
                    <a:cubicBezTo>
                      <a:pt x="12874" y="13696"/>
                      <a:pt x="14678" y="13171"/>
                      <a:pt x="15979" y="12121"/>
                    </a:cubicBezTo>
                    <a:cubicBezTo>
                      <a:pt x="19585" y="9200"/>
                      <a:pt x="21982" y="2923"/>
                      <a:pt x="22256" y="2215"/>
                    </a:cubicBezTo>
                    <a:lnTo>
                      <a:pt x="1629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50"/>
              <p:cNvSpPr/>
              <p:nvPr/>
            </p:nvSpPr>
            <p:spPr>
              <a:xfrm>
                <a:off x="4174325" y="1782125"/>
                <a:ext cx="395475" cy="275075"/>
              </a:xfrm>
              <a:custGeom>
                <a:rect b="b" l="l" r="r" t="t"/>
                <a:pathLst>
                  <a:path extrusionOk="0" h="11003" w="15819">
                    <a:moveTo>
                      <a:pt x="15682" y="1"/>
                    </a:moveTo>
                    <a:cubicBezTo>
                      <a:pt x="15477" y="891"/>
                      <a:pt x="11619" y="8994"/>
                      <a:pt x="8629" y="10432"/>
                    </a:cubicBezTo>
                    <a:cubicBezTo>
                      <a:pt x="8010" y="10734"/>
                      <a:pt x="6829" y="10834"/>
                      <a:pt x="5535" y="10834"/>
                    </a:cubicBezTo>
                    <a:cubicBezTo>
                      <a:pt x="3015" y="10834"/>
                      <a:pt x="69" y="10455"/>
                      <a:pt x="24" y="10455"/>
                    </a:cubicBezTo>
                    <a:lnTo>
                      <a:pt x="1" y="10615"/>
                    </a:lnTo>
                    <a:cubicBezTo>
                      <a:pt x="184" y="10637"/>
                      <a:pt x="3037" y="11003"/>
                      <a:pt x="5502" y="11003"/>
                    </a:cubicBezTo>
                    <a:cubicBezTo>
                      <a:pt x="6826" y="11003"/>
                      <a:pt x="8058" y="10888"/>
                      <a:pt x="8697" y="10569"/>
                    </a:cubicBezTo>
                    <a:cubicBezTo>
                      <a:pt x="11733" y="9108"/>
                      <a:pt x="15636" y="937"/>
                      <a:pt x="15819" y="46"/>
                    </a:cubicBezTo>
                    <a:lnTo>
                      <a:pt x="1568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50"/>
              <p:cNvSpPr/>
              <p:nvPr/>
            </p:nvSpPr>
            <p:spPr>
              <a:xfrm>
                <a:off x="4194875" y="1721075"/>
                <a:ext cx="230000" cy="174650"/>
              </a:xfrm>
              <a:custGeom>
                <a:rect b="b" l="l" r="r" t="t"/>
                <a:pathLst>
                  <a:path extrusionOk="0" h="6986" w="9200">
                    <a:moveTo>
                      <a:pt x="9062" y="0"/>
                    </a:moveTo>
                    <a:lnTo>
                      <a:pt x="5935" y="6825"/>
                    </a:lnTo>
                    <a:lnTo>
                      <a:pt x="24" y="6597"/>
                    </a:lnTo>
                    <a:lnTo>
                      <a:pt x="1" y="6734"/>
                    </a:lnTo>
                    <a:lnTo>
                      <a:pt x="6027" y="6985"/>
                    </a:lnTo>
                    <a:lnTo>
                      <a:pt x="9199" y="46"/>
                    </a:lnTo>
                    <a:lnTo>
                      <a:pt x="906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50"/>
              <p:cNvSpPr/>
              <p:nvPr/>
            </p:nvSpPr>
            <p:spPr>
              <a:xfrm>
                <a:off x="3982025" y="1896825"/>
                <a:ext cx="53675" cy="77075"/>
              </a:xfrm>
              <a:custGeom>
                <a:rect b="b" l="l" r="r" t="t"/>
                <a:pathLst>
                  <a:path extrusionOk="0" h="3083" w="2147">
                    <a:moveTo>
                      <a:pt x="1074" y="1"/>
                    </a:moveTo>
                    <a:cubicBezTo>
                      <a:pt x="1074" y="1"/>
                      <a:pt x="1028" y="2443"/>
                      <a:pt x="161" y="2648"/>
                    </a:cubicBezTo>
                    <a:cubicBezTo>
                      <a:pt x="1" y="2694"/>
                      <a:pt x="1096" y="3082"/>
                      <a:pt x="1096" y="3082"/>
                    </a:cubicBezTo>
                    <a:lnTo>
                      <a:pt x="2146" y="320"/>
                    </a:lnTo>
                    <a:lnTo>
                      <a:pt x="107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86" name="Google Shape;3586;p50"/>
          <p:cNvGrpSpPr/>
          <p:nvPr/>
        </p:nvGrpSpPr>
        <p:grpSpPr>
          <a:xfrm>
            <a:off x="122622" y="2096913"/>
            <a:ext cx="1743738" cy="2643057"/>
            <a:chOff x="122622" y="2096913"/>
            <a:chExt cx="1743738" cy="2643057"/>
          </a:xfrm>
        </p:grpSpPr>
        <p:sp>
          <p:nvSpPr>
            <p:cNvPr id="3587" name="Google Shape;3587;p50"/>
            <p:cNvSpPr/>
            <p:nvPr/>
          </p:nvSpPr>
          <p:spPr>
            <a:xfrm>
              <a:off x="122622" y="4520025"/>
              <a:ext cx="1553032" cy="219945"/>
            </a:xfrm>
            <a:custGeom>
              <a:rect b="b" l="l" r="r" t="t"/>
              <a:pathLst>
                <a:path extrusionOk="0" h="5570" w="39603">
                  <a:moveTo>
                    <a:pt x="19791" y="1"/>
                  </a:moveTo>
                  <a:cubicBezTo>
                    <a:pt x="8857" y="1"/>
                    <a:pt x="1" y="1256"/>
                    <a:pt x="1" y="2785"/>
                  </a:cubicBezTo>
                  <a:cubicBezTo>
                    <a:pt x="1" y="4315"/>
                    <a:pt x="8857" y="5570"/>
                    <a:pt x="19791" y="5570"/>
                  </a:cubicBezTo>
                  <a:cubicBezTo>
                    <a:pt x="30747" y="5570"/>
                    <a:pt x="39603" y="4315"/>
                    <a:pt x="39603" y="2785"/>
                  </a:cubicBezTo>
                  <a:cubicBezTo>
                    <a:pt x="39603" y="1256"/>
                    <a:pt x="30747" y="1"/>
                    <a:pt x="19791" y="1"/>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8" name="Google Shape;3588;p50"/>
            <p:cNvGrpSpPr/>
            <p:nvPr/>
          </p:nvGrpSpPr>
          <p:grpSpPr>
            <a:xfrm>
              <a:off x="446537" y="2096913"/>
              <a:ext cx="1419823" cy="2507287"/>
              <a:chOff x="719250" y="737775"/>
              <a:chExt cx="1461325" cy="2580575"/>
            </a:xfrm>
          </p:grpSpPr>
          <p:sp>
            <p:nvSpPr>
              <p:cNvPr id="3589" name="Google Shape;3589;p50"/>
              <p:cNvSpPr/>
              <p:nvPr/>
            </p:nvSpPr>
            <p:spPr>
              <a:xfrm>
                <a:off x="1107750" y="1864875"/>
                <a:ext cx="370950" cy="1247925"/>
              </a:xfrm>
              <a:custGeom>
                <a:rect b="b" l="l" r="r" t="t"/>
                <a:pathLst>
                  <a:path extrusionOk="0" h="49917" w="14838">
                    <a:moveTo>
                      <a:pt x="1" y="0"/>
                    </a:moveTo>
                    <a:lnTo>
                      <a:pt x="1" y="7168"/>
                    </a:lnTo>
                    <a:cubicBezTo>
                      <a:pt x="1" y="7168"/>
                      <a:pt x="3813" y="33964"/>
                      <a:pt x="6917" y="49075"/>
                    </a:cubicBezTo>
                    <a:cubicBezTo>
                      <a:pt x="7481" y="49649"/>
                      <a:pt x="8734" y="49916"/>
                      <a:pt x="10062" y="49916"/>
                    </a:cubicBezTo>
                    <a:cubicBezTo>
                      <a:pt x="11743" y="49916"/>
                      <a:pt x="13545" y="49488"/>
                      <a:pt x="14221" y="48710"/>
                    </a:cubicBezTo>
                    <a:cubicBezTo>
                      <a:pt x="14837" y="33188"/>
                      <a:pt x="9998" y="936"/>
                      <a:pt x="9998" y="936"/>
                    </a:cubicBez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50"/>
              <p:cNvSpPr/>
              <p:nvPr/>
            </p:nvSpPr>
            <p:spPr>
              <a:xfrm>
                <a:off x="1316050" y="3068900"/>
                <a:ext cx="129550" cy="130125"/>
              </a:xfrm>
              <a:custGeom>
                <a:rect b="b" l="l" r="r" t="t"/>
                <a:pathLst>
                  <a:path extrusionOk="0" h="5205" w="5182">
                    <a:moveTo>
                      <a:pt x="0" y="1"/>
                    </a:moveTo>
                    <a:lnTo>
                      <a:pt x="776" y="4977"/>
                    </a:lnTo>
                    <a:lnTo>
                      <a:pt x="5181" y="5205"/>
                    </a:lnTo>
                    <a:lnTo>
                      <a:pt x="4565" y="183"/>
                    </a:lnTo>
                    <a:lnTo>
                      <a:pt x="0" y="1"/>
                    </a:lnTo>
                    <a:close/>
                  </a:path>
                </a:pathLst>
              </a:custGeom>
              <a:solidFill>
                <a:srgbClr val="E589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50"/>
              <p:cNvSpPr/>
              <p:nvPr/>
            </p:nvSpPr>
            <p:spPr>
              <a:xfrm>
                <a:off x="1309750" y="3059200"/>
                <a:ext cx="131850" cy="87475"/>
              </a:xfrm>
              <a:custGeom>
                <a:rect b="b" l="l" r="r" t="t"/>
                <a:pathLst>
                  <a:path extrusionOk="0" h="3499" w="5274">
                    <a:moveTo>
                      <a:pt x="5022" y="1"/>
                    </a:moveTo>
                    <a:lnTo>
                      <a:pt x="1" y="161"/>
                    </a:lnTo>
                    <a:lnTo>
                      <a:pt x="298" y="3082"/>
                    </a:lnTo>
                    <a:cubicBezTo>
                      <a:pt x="948" y="3385"/>
                      <a:pt x="1578" y="3499"/>
                      <a:pt x="2160" y="3499"/>
                    </a:cubicBezTo>
                    <a:cubicBezTo>
                      <a:pt x="3948" y="3499"/>
                      <a:pt x="5274" y="2420"/>
                      <a:pt x="5274" y="2420"/>
                    </a:cubicBezTo>
                    <a:lnTo>
                      <a:pt x="502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50"/>
              <p:cNvSpPr/>
              <p:nvPr/>
            </p:nvSpPr>
            <p:spPr>
              <a:xfrm>
                <a:off x="1304675" y="3128825"/>
                <a:ext cx="330675" cy="189525"/>
              </a:xfrm>
              <a:custGeom>
                <a:rect b="b" l="l" r="r" t="t"/>
                <a:pathLst>
                  <a:path extrusionOk="0" h="7581" w="13227">
                    <a:moveTo>
                      <a:pt x="5431" y="0"/>
                    </a:moveTo>
                    <a:cubicBezTo>
                      <a:pt x="5431" y="0"/>
                      <a:pt x="4472" y="457"/>
                      <a:pt x="5089" y="1005"/>
                    </a:cubicBezTo>
                    <a:cubicBezTo>
                      <a:pt x="5705" y="1530"/>
                      <a:pt x="5271" y="2009"/>
                      <a:pt x="5271" y="2009"/>
                    </a:cubicBezTo>
                    <a:cubicBezTo>
                      <a:pt x="5271" y="2009"/>
                      <a:pt x="5061" y="1866"/>
                      <a:pt x="4625" y="1866"/>
                    </a:cubicBezTo>
                    <a:cubicBezTo>
                      <a:pt x="4343" y="1866"/>
                      <a:pt x="3966" y="1926"/>
                      <a:pt x="3491" y="2123"/>
                    </a:cubicBezTo>
                    <a:cubicBezTo>
                      <a:pt x="3299" y="2202"/>
                      <a:pt x="3138" y="2234"/>
                      <a:pt x="2996" y="2234"/>
                    </a:cubicBezTo>
                    <a:cubicBezTo>
                      <a:pt x="2395" y="2234"/>
                      <a:pt x="2135" y="1646"/>
                      <a:pt x="1322" y="1461"/>
                    </a:cubicBezTo>
                    <a:cubicBezTo>
                      <a:pt x="1298" y="1456"/>
                      <a:pt x="1272" y="1453"/>
                      <a:pt x="1244" y="1453"/>
                    </a:cubicBezTo>
                    <a:cubicBezTo>
                      <a:pt x="1032" y="1453"/>
                      <a:pt x="734" y="1597"/>
                      <a:pt x="775" y="1758"/>
                    </a:cubicBezTo>
                    <a:cubicBezTo>
                      <a:pt x="866" y="2100"/>
                      <a:pt x="980" y="2671"/>
                      <a:pt x="843" y="3013"/>
                    </a:cubicBezTo>
                    <a:cubicBezTo>
                      <a:pt x="638" y="3538"/>
                      <a:pt x="158" y="4292"/>
                      <a:pt x="135" y="4839"/>
                    </a:cubicBezTo>
                    <a:cubicBezTo>
                      <a:pt x="135" y="5406"/>
                      <a:pt x="0" y="6940"/>
                      <a:pt x="1852" y="6940"/>
                    </a:cubicBezTo>
                    <a:cubicBezTo>
                      <a:pt x="1865" y="6940"/>
                      <a:pt x="1879" y="6939"/>
                      <a:pt x="1893" y="6939"/>
                    </a:cubicBezTo>
                    <a:cubicBezTo>
                      <a:pt x="3841" y="6896"/>
                      <a:pt x="4664" y="6292"/>
                      <a:pt x="5587" y="6292"/>
                    </a:cubicBezTo>
                    <a:cubicBezTo>
                      <a:pt x="5649" y="6292"/>
                      <a:pt x="5711" y="6294"/>
                      <a:pt x="5773" y="6300"/>
                    </a:cubicBezTo>
                    <a:cubicBezTo>
                      <a:pt x="6732" y="6391"/>
                      <a:pt x="6823" y="6939"/>
                      <a:pt x="9060" y="7464"/>
                    </a:cubicBezTo>
                    <a:cubicBezTo>
                      <a:pt x="9407" y="7545"/>
                      <a:pt x="9746" y="7581"/>
                      <a:pt x="10070" y="7581"/>
                    </a:cubicBezTo>
                    <a:cubicBezTo>
                      <a:pt x="11862" y="7581"/>
                      <a:pt x="13227" y="6487"/>
                      <a:pt x="13169" y="5752"/>
                    </a:cubicBezTo>
                    <a:cubicBezTo>
                      <a:pt x="13101" y="5118"/>
                      <a:pt x="12336" y="3607"/>
                      <a:pt x="10405" y="3607"/>
                    </a:cubicBezTo>
                    <a:cubicBezTo>
                      <a:pt x="10390" y="3607"/>
                      <a:pt x="10376" y="3607"/>
                      <a:pt x="10361" y="3607"/>
                    </a:cubicBezTo>
                    <a:cubicBezTo>
                      <a:pt x="9631" y="3607"/>
                      <a:pt x="7211" y="1507"/>
                      <a:pt x="7211" y="1507"/>
                    </a:cubicBezTo>
                    <a:lnTo>
                      <a:pt x="543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50"/>
              <p:cNvSpPr/>
              <p:nvPr/>
            </p:nvSpPr>
            <p:spPr>
              <a:xfrm>
                <a:off x="1291500" y="2030925"/>
                <a:ext cx="145525" cy="1028300"/>
              </a:xfrm>
              <a:custGeom>
                <a:rect b="b" l="l" r="r" t="t"/>
                <a:pathLst>
                  <a:path extrusionOk="0" h="41132" w="5821">
                    <a:moveTo>
                      <a:pt x="69" y="1"/>
                    </a:moveTo>
                    <a:lnTo>
                      <a:pt x="1" y="115"/>
                    </a:lnTo>
                    <a:lnTo>
                      <a:pt x="2443" y="1667"/>
                    </a:lnTo>
                    <a:lnTo>
                      <a:pt x="4771" y="22369"/>
                    </a:lnTo>
                    <a:lnTo>
                      <a:pt x="5684" y="41132"/>
                    </a:lnTo>
                    <a:lnTo>
                      <a:pt x="5821" y="41132"/>
                    </a:lnTo>
                    <a:lnTo>
                      <a:pt x="4908" y="22369"/>
                    </a:lnTo>
                    <a:lnTo>
                      <a:pt x="2580" y="1621"/>
                    </a:lnTo>
                    <a:lnTo>
                      <a:pt x="2580" y="1576"/>
                    </a:lnTo>
                    <a:lnTo>
                      <a:pt x="6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50"/>
              <p:cNvSpPr/>
              <p:nvPr/>
            </p:nvSpPr>
            <p:spPr>
              <a:xfrm>
                <a:off x="728850" y="1909375"/>
                <a:ext cx="462250" cy="1198825"/>
              </a:xfrm>
              <a:custGeom>
                <a:rect b="b" l="l" r="r" t="t"/>
                <a:pathLst>
                  <a:path extrusionOk="0" h="47953" w="18490">
                    <a:moveTo>
                      <a:pt x="7282" y="1"/>
                    </a:moveTo>
                    <a:cubicBezTo>
                      <a:pt x="7282" y="1"/>
                      <a:pt x="6666" y="1667"/>
                      <a:pt x="5890" y="7921"/>
                    </a:cubicBezTo>
                    <a:cubicBezTo>
                      <a:pt x="5456" y="11596"/>
                      <a:pt x="4406" y="16252"/>
                      <a:pt x="3425" y="21594"/>
                    </a:cubicBezTo>
                    <a:cubicBezTo>
                      <a:pt x="1964" y="29468"/>
                      <a:pt x="1" y="40196"/>
                      <a:pt x="412" y="46382"/>
                    </a:cubicBezTo>
                    <a:cubicBezTo>
                      <a:pt x="484" y="47412"/>
                      <a:pt x="2529" y="47953"/>
                      <a:pt x="4333" y="47953"/>
                    </a:cubicBezTo>
                    <a:cubicBezTo>
                      <a:pt x="5367" y="47953"/>
                      <a:pt x="6322" y="47775"/>
                      <a:pt x="6780" y="47409"/>
                    </a:cubicBezTo>
                    <a:cubicBezTo>
                      <a:pt x="8629" y="38941"/>
                      <a:pt x="10158" y="34147"/>
                      <a:pt x="12189" y="27711"/>
                    </a:cubicBezTo>
                    <a:cubicBezTo>
                      <a:pt x="14495" y="20407"/>
                      <a:pt x="16732" y="15476"/>
                      <a:pt x="17987" y="9314"/>
                    </a:cubicBezTo>
                    <a:cubicBezTo>
                      <a:pt x="18489" y="6894"/>
                      <a:pt x="17987" y="1"/>
                      <a:pt x="1798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50"/>
              <p:cNvSpPr/>
              <p:nvPr/>
            </p:nvSpPr>
            <p:spPr>
              <a:xfrm>
                <a:off x="752250" y="3052350"/>
                <a:ext cx="123850" cy="159800"/>
              </a:xfrm>
              <a:custGeom>
                <a:rect b="b" l="l" r="r" t="t"/>
                <a:pathLst>
                  <a:path extrusionOk="0" h="6392" w="4954">
                    <a:moveTo>
                      <a:pt x="640" y="1"/>
                    </a:moveTo>
                    <a:lnTo>
                      <a:pt x="1" y="4977"/>
                    </a:lnTo>
                    <a:lnTo>
                      <a:pt x="4178" y="6392"/>
                    </a:lnTo>
                    <a:lnTo>
                      <a:pt x="4954" y="1416"/>
                    </a:lnTo>
                    <a:lnTo>
                      <a:pt x="640" y="1"/>
                    </a:lnTo>
                    <a:close/>
                  </a:path>
                </a:pathLst>
              </a:custGeom>
              <a:solidFill>
                <a:srgbClr val="E589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50"/>
              <p:cNvSpPr/>
              <p:nvPr/>
            </p:nvSpPr>
            <p:spPr>
              <a:xfrm>
                <a:off x="752250" y="3019250"/>
                <a:ext cx="135275" cy="116900"/>
              </a:xfrm>
              <a:custGeom>
                <a:rect b="b" l="l" r="r" t="t"/>
                <a:pathLst>
                  <a:path extrusionOk="0" h="4676" w="5411">
                    <a:moveTo>
                      <a:pt x="526" y="1"/>
                    </a:moveTo>
                    <a:lnTo>
                      <a:pt x="1" y="3562"/>
                    </a:lnTo>
                    <a:cubicBezTo>
                      <a:pt x="1027" y="4440"/>
                      <a:pt x="2206" y="4676"/>
                      <a:pt x="3175" y="4676"/>
                    </a:cubicBezTo>
                    <a:cubicBezTo>
                      <a:pt x="4296" y="4676"/>
                      <a:pt x="5136" y="4361"/>
                      <a:pt x="5136" y="4361"/>
                    </a:cubicBezTo>
                    <a:lnTo>
                      <a:pt x="5410" y="1234"/>
                    </a:lnTo>
                    <a:lnTo>
                      <a:pt x="52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50"/>
              <p:cNvSpPr/>
              <p:nvPr/>
            </p:nvSpPr>
            <p:spPr>
              <a:xfrm>
                <a:off x="719250" y="3128250"/>
                <a:ext cx="330550" cy="190075"/>
              </a:xfrm>
              <a:custGeom>
                <a:rect b="b" l="l" r="r" t="t"/>
                <a:pathLst>
                  <a:path extrusionOk="0" h="7603" w="13222">
                    <a:moveTo>
                      <a:pt x="5429" y="1"/>
                    </a:moveTo>
                    <a:cubicBezTo>
                      <a:pt x="5429" y="1"/>
                      <a:pt x="4470" y="457"/>
                      <a:pt x="5087" y="1005"/>
                    </a:cubicBezTo>
                    <a:cubicBezTo>
                      <a:pt x="5703" y="1530"/>
                      <a:pt x="5247" y="2009"/>
                      <a:pt x="5247" y="2009"/>
                    </a:cubicBezTo>
                    <a:cubicBezTo>
                      <a:pt x="5247" y="2009"/>
                      <a:pt x="5039" y="1876"/>
                      <a:pt x="4612" y="1876"/>
                    </a:cubicBezTo>
                    <a:cubicBezTo>
                      <a:pt x="4333" y="1876"/>
                      <a:pt x="3959" y="1933"/>
                      <a:pt x="3489" y="2123"/>
                    </a:cubicBezTo>
                    <a:cubicBezTo>
                      <a:pt x="3297" y="2202"/>
                      <a:pt x="3136" y="2235"/>
                      <a:pt x="2994" y="2235"/>
                    </a:cubicBezTo>
                    <a:cubicBezTo>
                      <a:pt x="2393" y="2235"/>
                      <a:pt x="2133" y="1650"/>
                      <a:pt x="1321" y="1484"/>
                    </a:cubicBezTo>
                    <a:cubicBezTo>
                      <a:pt x="1291" y="1478"/>
                      <a:pt x="1258" y="1475"/>
                      <a:pt x="1224" y="1475"/>
                    </a:cubicBezTo>
                    <a:cubicBezTo>
                      <a:pt x="998" y="1475"/>
                      <a:pt x="713" y="1600"/>
                      <a:pt x="773" y="1758"/>
                    </a:cubicBezTo>
                    <a:cubicBezTo>
                      <a:pt x="864" y="2123"/>
                      <a:pt x="955" y="2694"/>
                      <a:pt x="841" y="3036"/>
                    </a:cubicBezTo>
                    <a:cubicBezTo>
                      <a:pt x="636" y="3561"/>
                      <a:pt x="134" y="4292"/>
                      <a:pt x="134" y="4862"/>
                    </a:cubicBezTo>
                    <a:cubicBezTo>
                      <a:pt x="134" y="5402"/>
                      <a:pt x="1" y="6940"/>
                      <a:pt x="1790" y="6940"/>
                    </a:cubicBezTo>
                    <a:cubicBezTo>
                      <a:pt x="1815" y="6940"/>
                      <a:pt x="1842" y="6940"/>
                      <a:pt x="1868" y="6939"/>
                    </a:cubicBezTo>
                    <a:cubicBezTo>
                      <a:pt x="3841" y="6918"/>
                      <a:pt x="4666" y="6292"/>
                      <a:pt x="5591" y="6292"/>
                    </a:cubicBezTo>
                    <a:cubicBezTo>
                      <a:pt x="5651" y="6292"/>
                      <a:pt x="5711" y="6295"/>
                      <a:pt x="5772" y="6300"/>
                    </a:cubicBezTo>
                    <a:cubicBezTo>
                      <a:pt x="6730" y="6392"/>
                      <a:pt x="6799" y="6939"/>
                      <a:pt x="9058" y="7487"/>
                    </a:cubicBezTo>
                    <a:cubicBezTo>
                      <a:pt x="9401" y="7567"/>
                      <a:pt x="9735" y="7602"/>
                      <a:pt x="10056" y="7602"/>
                    </a:cubicBezTo>
                    <a:cubicBezTo>
                      <a:pt x="11853" y="7602"/>
                      <a:pt x="13222" y="6488"/>
                      <a:pt x="13144" y="5753"/>
                    </a:cubicBezTo>
                    <a:cubicBezTo>
                      <a:pt x="13098" y="5113"/>
                      <a:pt x="12322" y="3607"/>
                      <a:pt x="10359" y="3607"/>
                    </a:cubicBezTo>
                    <a:cubicBezTo>
                      <a:pt x="9606" y="3607"/>
                      <a:pt x="7210" y="1507"/>
                      <a:pt x="7210" y="1507"/>
                    </a:cubicBezTo>
                    <a:lnTo>
                      <a:pt x="542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50"/>
              <p:cNvSpPr/>
              <p:nvPr/>
            </p:nvSpPr>
            <p:spPr>
              <a:xfrm>
                <a:off x="1054125" y="2123375"/>
                <a:ext cx="91900" cy="165500"/>
              </a:xfrm>
              <a:custGeom>
                <a:rect b="b" l="l" r="r" t="t"/>
                <a:pathLst>
                  <a:path extrusionOk="0" h="6620" w="3676">
                    <a:moveTo>
                      <a:pt x="46" y="0"/>
                    </a:moveTo>
                    <a:lnTo>
                      <a:pt x="0" y="137"/>
                    </a:lnTo>
                    <a:lnTo>
                      <a:pt x="2625" y="662"/>
                    </a:lnTo>
                    <a:lnTo>
                      <a:pt x="3515" y="6620"/>
                    </a:lnTo>
                    <a:lnTo>
                      <a:pt x="3675" y="6597"/>
                    </a:lnTo>
                    <a:lnTo>
                      <a:pt x="2762" y="594"/>
                    </a:lnTo>
                    <a:lnTo>
                      <a:pt x="2762" y="548"/>
                    </a:lnTo>
                    <a:lnTo>
                      <a:pt x="4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50"/>
              <p:cNvSpPr/>
              <p:nvPr/>
            </p:nvSpPr>
            <p:spPr>
              <a:xfrm>
                <a:off x="844700" y="1101075"/>
                <a:ext cx="615150" cy="877250"/>
              </a:xfrm>
              <a:custGeom>
                <a:rect b="b" l="l" r="r" t="t"/>
                <a:pathLst>
                  <a:path extrusionOk="0" h="35090" w="24606">
                    <a:moveTo>
                      <a:pt x="11698" y="1"/>
                    </a:moveTo>
                    <a:cubicBezTo>
                      <a:pt x="10367" y="1"/>
                      <a:pt x="8995" y="397"/>
                      <a:pt x="7167" y="1450"/>
                    </a:cubicBezTo>
                    <a:cubicBezTo>
                      <a:pt x="3196" y="3756"/>
                      <a:pt x="0" y="32789"/>
                      <a:pt x="1142" y="33109"/>
                    </a:cubicBezTo>
                    <a:cubicBezTo>
                      <a:pt x="5903" y="34364"/>
                      <a:pt x="10184" y="35089"/>
                      <a:pt x="14207" y="35089"/>
                    </a:cubicBezTo>
                    <a:cubicBezTo>
                      <a:pt x="16915" y="35089"/>
                      <a:pt x="19506" y="34761"/>
                      <a:pt x="22050" y="34045"/>
                    </a:cubicBezTo>
                    <a:cubicBezTo>
                      <a:pt x="23100" y="32013"/>
                      <a:pt x="22392" y="29183"/>
                      <a:pt x="22597" y="26969"/>
                    </a:cubicBezTo>
                    <a:cubicBezTo>
                      <a:pt x="24013" y="12201"/>
                      <a:pt x="24606" y="3116"/>
                      <a:pt x="22050" y="2592"/>
                    </a:cubicBezTo>
                    <a:cubicBezTo>
                      <a:pt x="16725" y="1506"/>
                      <a:pt x="14291" y="1"/>
                      <a:pt x="116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50"/>
              <p:cNvSpPr/>
              <p:nvPr/>
            </p:nvSpPr>
            <p:spPr>
              <a:xfrm>
                <a:off x="722000" y="1099625"/>
                <a:ext cx="465750" cy="747175"/>
              </a:xfrm>
              <a:custGeom>
                <a:rect b="b" l="l" r="r" t="t"/>
                <a:pathLst>
                  <a:path extrusionOk="0" h="29887" w="18630">
                    <a:moveTo>
                      <a:pt x="13351" y="0"/>
                    </a:moveTo>
                    <a:cubicBezTo>
                      <a:pt x="13186" y="0"/>
                      <a:pt x="13019" y="16"/>
                      <a:pt x="12852" y="47"/>
                    </a:cubicBezTo>
                    <a:cubicBezTo>
                      <a:pt x="8104" y="938"/>
                      <a:pt x="1850" y="11323"/>
                      <a:pt x="640" y="15637"/>
                    </a:cubicBezTo>
                    <a:cubicBezTo>
                      <a:pt x="1" y="17851"/>
                      <a:pt x="4520" y="28533"/>
                      <a:pt x="6620" y="29515"/>
                    </a:cubicBezTo>
                    <a:cubicBezTo>
                      <a:pt x="7171" y="29775"/>
                      <a:pt x="7728" y="29886"/>
                      <a:pt x="8258" y="29886"/>
                    </a:cubicBezTo>
                    <a:cubicBezTo>
                      <a:pt x="9724" y="29886"/>
                      <a:pt x="10975" y="29034"/>
                      <a:pt x="11277" y="28145"/>
                    </a:cubicBezTo>
                    <a:cubicBezTo>
                      <a:pt x="12190" y="25612"/>
                      <a:pt x="8218" y="17577"/>
                      <a:pt x="7008" y="15637"/>
                    </a:cubicBezTo>
                    <a:lnTo>
                      <a:pt x="7008" y="15637"/>
                    </a:lnTo>
                    <a:cubicBezTo>
                      <a:pt x="7050" y="15644"/>
                      <a:pt x="7093" y="15648"/>
                      <a:pt x="7140" y="15648"/>
                    </a:cubicBezTo>
                    <a:cubicBezTo>
                      <a:pt x="9571" y="15648"/>
                      <a:pt x="18630" y="5805"/>
                      <a:pt x="17622" y="3677"/>
                    </a:cubicBezTo>
                    <a:cubicBezTo>
                      <a:pt x="16664" y="1677"/>
                      <a:pt x="15078" y="0"/>
                      <a:pt x="133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50"/>
              <p:cNvSpPr/>
              <p:nvPr/>
            </p:nvSpPr>
            <p:spPr>
              <a:xfrm>
                <a:off x="1130000" y="978675"/>
                <a:ext cx="167800" cy="168950"/>
              </a:xfrm>
              <a:custGeom>
                <a:rect b="b" l="l" r="r" t="t"/>
                <a:pathLst>
                  <a:path extrusionOk="0" h="6758" w="6712">
                    <a:moveTo>
                      <a:pt x="1759" y="1"/>
                    </a:moveTo>
                    <a:lnTo>
                      <a:pt x="1" y="5456"/>
                    </a:lnTo>
                    <a:lnTo>
                      <a:pt x="6072" y="6757"/>
                    </a:lnTo>
                    <a:lnTo>
                      <a:pt x="6712" y="1074"/>
                    </a:lnTo>
                    <a:lnTo>
                      <a:pt x="1759" y="1"/>
                    </a:ln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50"/>
              <p:cNvSpPr/>
              <p:nvPr/>
            </p:nvSpPr>
            <p:spPr>
              <a:xfrm>
                <a:off x="1147125" y="756175"/>
                <a:ext cx="253950" cy="297550"/>
              </a:xfrm>
              <a:custGeom>
                <a:rect b="b" l="l" r="r" t="t"/>
                <a:pathLst>
                  <a:path extrusionOk="0" h="11902" w="10158">
                    <a:moveTo>
                      <a:pt x="5226" y="1"/>
                    </a:moveTo>
                    <a:cubicBezTo>
                      <a:pt x="3737" y="1"/>
                      <a:pt x="2318" y="410"/>
                      <a:pt x="1690" y="958"/>
                    </a:cubicBezTo>
                    <a:cubicBezTo>
                      <a:pt x="1" y="2464"/>
                      <a:pt x="800" y="9403"/>
                      <a:pt x="800" y="9403"/>
                    </a:cubicBezTo>
                    <a:cubicBezTo>
                      <a:pt x="800" y="9403"/>
                      <a:pt x="1370" y="9654"/>
                      <a:pt x="2854" y="10658"/>
                    </a:cubicBezTo>
                    <a:cubicBezTo>
                      <a:pt x="3891" y="11350"/>
                      <a:pt x="5297" y="11901"/>
                      <a:pt x="6355" y="11901"/>
                    </a:cubicBezTo>
                    <a:cubicBezTo>
                      <a:pt x="6833" y="11901"/>
                      <a:pt x="7240" y="11789"/>
                      <a:pt x="7510" y="11526"/>
                    </a:cubicBezTo>
                    <a:cubicBezTo>
                      <a:pt x="7784" y="11275"/>
                      <a:pt x="8195" y="10590"/>
                      <a:pt x="8583" y="9700"/>
                    </a:cubicBezTo>
                    <a:cubicBezTo>
                      <a:pt x="8621" y="9623"/>
                      <a:pt x="8699" y="9600"/>
                      <a:pt x="8793" y="9600"/>
                    </a:cubicBezTo>
                    <a:cubicBezTo>
                      <a:pt x="8936" y="9600"/>
                      <a:pt x="9119" y="9654"/>
                      <a:pt x="9261" y="9654"/>
                    </a:cubicBezTo>
                    <a:cubicBezTo>
                      <a:pt x="9360" y="9654"/>
                      <a:pt x="9439" y="9628"/>
                      <a:pt x="9473" y="9540"/>
                    </a:cubicBezTo>
                    <a:cubicBezTo>
                      <a:pt x="9679" y="9015"/>
                      <a:pt x="9222" y="7760"/>
                      <a:pt x="9382" y="7166"/>
                    </a:cubicBezTo>
                    <a:cubicBezTo>
                      <a:pt x="9816" y="5591"/>
                      <a:pt x="10158" y="3879"/>
                      <a:pt x="9793" y="2624"/>
                    </a:cubicBezTo>
                    <a:cubicBezTo>
                      <a:pt x="9188" y="682"/>
                      <a:pt x="7149" y="1"/>
                      <a:pt x="5226" y="1"/>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50"/>
              <p:cNvSpPr/>
              <p:nvPr/>
            </p:nvSpPr>
            <p:spPr>
              <a:xfrm>
                <a:off x="1338875" y="925550"/>
                <a:ext cx="16000" cy="19150"/>
              </a:xfrm>
              <a:custGeom>
                <a:rect b="b" l="l" r="r" t="t"/>
                <a:pathLst>
                  <a:path extrusionOk="0" h="766" w="640">
                    <a:moveTo>
                      <a:pt x="394" y="0"/>
                    </a:moveTo>
                    <a:cubicBezTo>
                      <a:pt x="248" y="0"/>
                      <a:pt x="110" y="114"/>
                      <a:pt x="68" y="323"/>
                    </a:cubicBezTo>
                    <a:cubicBezTo>
                      <a:pt x="0" y="528"/>
                      <a:pt x="68" y="711"/>
                      <a:pt x="228" y="756"/>
                    </a:cubicBezTo>
                    <a:cubicBezTo>
                      <a:pt x="246" y="762"/>
                      <a:pt x="264" y="765"/>
                      <a:pt x="283" y="765"/>
                    </a:cubicBezTo>
                    <a:cubicBezTo>
                      <a:pt x="405" y="765"/>
                      <a:pt x="534" y="638"/>
                      <a:pt x="593" y="460"/>
                    </a:cubicBezTo>
                    <a:cubicBezTo>
                      <a:pt x="639" y="254"/>
                      <a:pt x="571" y="49"/>
                      <a:pt x="434" y="3"/>
                    </a:cubicBezTo>
                    <a:cubicBezTo>
                      <a:pt x="420" y="1"/>
                      <a:pt x="407" y="0"/>
                      <a:pt x="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50"/>
              <p:cNvSpPr/>
              <p:nvPr/>
            </p:nvSpPr>
            <p:spPr>
              <a:xfrm>
                <a:off x="1333150" y="906600"/>
                <a:ext cx="40550" cy="12425"/>
              </a:xfrm>
              <a:custGeom>
                <a:rect b="b" l="l" r="r" t="t"/>
                <a:pathLst>
                  <a:path extrusionOk="0" h="497" w="1622">
                    <a:moveTo>
                      <a:pt x="646" y="1"/>
                    </a:moveTo>
                    <a:cubicBezTo>
                      <a:pt x="328" y="1"/>
                      <a:pt x="41" y="98"/>
                      <a:pt x="24" y="168"/>
                    </a:cubicBezTo>
                    <a:cubicBezTo>
                      <a:pt x="1" y="282"/>
                      <a:pt x="594" y="373"/>
                      <a:pt x="1028" y="464"/>
                    </a:cubicBezTo>
                    <a:cubicBezTo>
                      <a:pt x="1167" y="486"/>
                      <a:pt x="1273" y="497"/>
                      <a:pt x="1354" y="497"/>
                    </a:cubicBezTo>
                    <a:cubicBezTo>
                      <a:pt x="1525" y="497"/>
                      <a:pt x="1583" y="451"/>
                      <a:pt x="1599" y="373"/>
                    </a:cubicBezTo>
                    <a:cubicBezTo>
                      <a:pt x="1621" y="282"/>
                      <a:pt x="1370" y="122"/>
                      <a:pt x="937" y="31"/>
                    </a:cubicBezTo>
                    <a:cubicBezTo>
                      <a:pt x="841" y="9"/>
                      <a:pt x="742" y="1"/>
                      <a:pt x="6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50"/>
              <p:cNvSpPr/>
              <p:nvPr/>
            </p:nvSpPr>
            <p:spPr>
              <a:xfrm>
                <a:off x="1126600" y="737775"/>
                <a:ext cx="293725" cy="273050"/>
              </a:xfrm>
              <a:custGeom>
                <a:rect b="b" l="l" r="r" t="t"/>
                <a:pathLst>
                  <a:path extrusionOk="0" h="10922" w="11749">
                    <a:moveTo>
                      <a:pt x="6181" y="1"/>
                    </a:moveTo>
                    <a:cubicBezTo>
                      <a:pt x="6075" y="1"/>
                      <a:pt x="5970" y="9"/>
                      <a:pt x="5866" y="27"/>
                    </a:cubicBezTo>
                    <a:cubicBezTo>
                      <a:pt x="4405" y="301"/>
                      <a:pt x="3743" y="50"/>
                      <a:pt x="3036" y="849"/>
                    </a:cubicBezTo>
                    <a:cubicBezTo>
                      <a:pt x="2146" y="849"/>
                      <a:pt x="1552" y="1785"/>
                      <a:pt x="1187" y="2949"/>
                    </a:cubicBezTo>
                    <a:cubicBezTo>
                      <a:pt x="799" y="4113"/>
                      <a:pt x="0" y="10595"/>
                      <a:pt x="1392" y="10892"/>
                    </a:cubicBezTo>
                    <a:cubicBezTo>
                      <a:pt x="1485" y="10912"/>
                      <a:pt x="1596" y="10921"/>
                      <a:pt x="1717" y="10921"/>
                    </a:cubicBezTo>
                    <a:cubicBezTo>
                      <a:pt x="2430" y="10921"/>
                      <a:pt x="3519" y="10601"/>
                      <a:pt x="3675" y="10230"/>
                    </a:cubicBezTo>
                    <a:cubicBezTo>
                      <a:pt x="4337" y="8633"/>
                      <a:pt x="3880" y="7400"/>
                      <a:pt x="4177" y="7331"/>
                    </a:cubicBezTo>
                    <a:cubicBezTo>
                      <a:pt x="4565" y="7286"/>
                      <a:pt x="4793" y="6236"/>
                      <a:pt x="5159" y="5437"/>
                    </a:cubicBezTo>
                    <a:cubicBezTo>
                      <a:pt x="5431" y="4801"/>
                      <a:pt x="5689" y="3920"/>
                      <a:pt x="6542" y="3920"/>
                    </a:cubicBezTo>
                    <a:cubicBezTo>
                      <a:pt x="6761" y="3920"/>
                      <a:pt x="7019" y="3978"/>
                      <a:pt x="7327" y="4113"/>
                    </a:cubicBezTo>
                    <a:cubicBezTo>
                      <a:pt x="7600" y="4230"/>
                      <a:pt x="9370" y="4530"/>
                      <a:pt x="10365" y="4530"/>
                    </a:cubicBezTo>
                    <a:cubicBezTo>
                      <a:pt x="10535" y="4530"/>
                      <a:pt x="10683" y="4521"/>
                      <a:pt x="10796" y="4501"/>
                    </a:cubicBezTo>
                    <a:cubicBezTo>
                      <a:pt x="11538" y="4344"/>
                      <a:pt x="11749" y="1509"/>
                      <a:pt x="10818" y="1509"/>
                    </a:cubicBezTo>
                    <a:cubicBezTo>
                      <a:pt x="10803" y="1509"/>
                      <a:pt x="10789" y="1510"/>
                      <a:pt x="10774" y="1511"/>
                    </a:cubicBezTo>
                    <a:cubicBezTo>
                      <a:pt x="10714" y="1517"/>
                      <a:pt x="10654" y="1521"/>
                      <a:pt x="10593" y="1521"/>
                    </a:cubicBezTo>
                    <a:cubicBezTo>
                      <a:pt x="9241" y="1521"/>
                      <a:pt x="7603" y="1"/>
                      <a:pt x="61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50"/>
              <p:cNvSpPr/>
              <p:nvPr/>
            </p:nvSpPr>
            <p:spPr>
              <a:xfrm>
                <a:off x="1212800" y="899875"/>
                <a:ext cx="35925" cy="51450"/>
              </a:xfrm>
              <a:custGeom>
                <a:rect b="b" l="l" r="r" t="t"/>
                <a:pathLst>
                  <a:path extrusionOk="0" h="2058" w="1437">
                    <a:moveTo>
                      <a:pt x="693" y="1"/>
                    </a:moveTo>
                    <a:cubicBezTo>
                      <a:pt x="320" y="1"/>
                      <a:pt x="1" y="675"/>
                      <a:pt x="67" y="1007"/>
                    </a:cubicBezTo>
                    <a:cubicBezTo>
                      <a:pt x="136" y="1327"/>
                      <a:pt x="1026" y="2057"/>
                      <a:pt x="1026" y="2057"/>
                    </a:cubicBezTo>
                    <a:lnTo>
                      <a:pt x="1437" y="893"/>
                    </a:lnTo>
                    <a:cubicBezTo>
                      <a:pt x="1437" y="893"/>
                      <a:pt x="1117" y="49"/>
                      <a:pt x="729" y="3"/>
                    </a:cubicBezTo>
                    <a:cubicBezTo>
                      <a:pt x="717" y="2"/>
                      <a:pt x="705" y="1"/>
                      <a:pt x="693" y="1"/>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50"/>
              <p:cNvSpPr/>
              <p:nvPr/>
            </p:nvSpPr>
            <p:spPr>
              <a:xfrm>
                <a:off x="1328025" y="996375"/>
                <a:ext cx="27400" cy="28550"/>
              </a:xfrm>
              <a:custGeom>
                <a:rect b="b" l="l" r="r" t="t"/>
                <a:pathLst>
                  <a:path extrusionOk="0" h="1142" w="1096">
                    <a:moveTo>
                      <a:pt x="183" y="0"/>
                    </a:moveTo>
                    <a:cubicBezTo>
                      <a:pt x="0" y="868"/>
                      <a:pt x="822" y="1142"/>
                      <a:pt x="822" y="1142"/>
                    </a:cubicBezTo>
                    <a:lnTo>
                      <a:pt x="1096" y="617"/>
                    </a:lnTo>
                    <a:cubicBezTo>
                      <a:pt x="731" y="548"/>
                      <a:pt x="434" y="183"/>
                      <a:pt x="1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50"/>
              <p:cNvSpPr/>
              <p:nvPr/>
            </p:nvSpPr>
            <p:spPr>
              <a:xfrm>
                <a:off x="1228150" y="1013500"/>
                <a:ext cx="65075" cy="41100"/>
              </a:xfrm>
              <a:custGeom>
                <a:rect b="b" l="l" r="r" t="t"/>
                <a:pathLst>
                  <a:path extrusionOk="0" h="1644" w="2603">
                    <a:moveTo>
                      <a:pt x="92" y="0"/>
                    </a:moveTo>
                    <a:lnTo>
                      <a:pt x="1" y="114"/>
                    </a:lnTo>
                    <a:cubicBezTo>
                      <a:pt x="69" y="160"/>
                      <a:pt x="1736" y="1324"/>
                      <a:pt x="2535" y="1644"/>
                    </a:cubicBezTo>
                    <a:lnTo>
                      <a:pt x="2603" y="1484"/>
                    </a:lnTo>
                    <a:cubicBezTo>
                      <a:pt x="1804" y="1210"/>
                      <a:pt x="115" y="0"/>
                      <a:pt x="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50"/>
              <p:cNvSpPr/>
              <p:nvPr/>
            </p:nvSpPr>
            <p:spPr>
              <a:xfrm>
                <a:off x="991350" y="951300"/>
                <a:ext cx="360100" cy="211700"/>
              </a:xfrm>
              <a:custGeom>
                <a:rect b="b" l="l" r="r" t="t"/>
                <a:pathLst>
                  <a:path extrusionOk="0" h="8468" w="14404">
                    <a:moveTo>
                      <a:pt x="4086" y="0"/>
                    </a:moveTo>
                    <a:cubicBezTo>
                      <a:pt x="0" y="0"/>
                      <a:pt x="1826" y="8331"/>
                      <a:pt x="1826" y="8331"/>
                    </a:cubicBezTo>
                    <a:cubicBezTo>
                      <a:pt x="1826" y="8331"/>
                      <a:pt x="4174" y="8467"/>
                      <a:pt x="6783" y="8467"/>
                    </a:cubicBezTo>
                    <a:cubicBezTo>
                      <a:pt x="9931" y="8467"/>
                      <a:pt x="13458" y="8269"/>
                      <a:pt x="13696" y="7396"/>
                    </a:cubicBezTo>
                    <a:cubicBezTo>
                      <a:pt x="14403" y="4725"/>
                      <a:pt x="13490" y="5638"/>
                      <a:pt x="10295" y="4086"/>
                    </a:cubicBezTo>
                    <a:cubicBezTo>
                      <a:pt x="7053" y="2534"/>
                      <a:pt x="5775" y="0"/>
                      <a:pt x="40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50"/>
              <p:cNvSpPr/>
              <p:nvPr/>
            </p:nvSpPr>
            <p:spPr>
              <a:xfrm>
                <a:off x="882350" y="1920225"/>
                <a:ext cx="499900" cy="95325"/>
              </a:xfrm>
              <a:custGeom>
                <a:rect b="b" l="l" r="r" t="t"/>
                <a:pathLst>
                  <a:path extrusionOk="0" h="3813" w="19996">
                    <a:moveTo>
                      <a:pt x="389" y="1"/>
                    </a:moveTo>
                    <a:lnTo>
                      <a:pt x="1" y="2329"/>
                    </a:lnTo>
                    <a:cubicBezTo>
                      <a:pt x="1" y="2329"/>
                      <a:pt x="5228" y="3812"/>
                      <a:pt x="9496" y="3812"/>
                    </a:cubicBezTo>
                    <a:cubicBezTo>
                      <a:pt x="12167" y="3812"/>
                      <a:pt x="19927" y="2991"/>
                      <a:pt x="19927" y="2991"/>
                    </a:cubicBezTo>
                    <a:lnTo>
                      <a:pt x="19996" y="252"/>
                    </a:lnTo>
                    <a:lnTo>
                      <a:pt x="19996" y="252"/>
                    </a:lnTo>
                    <a:cubicBezTo>
                      <a:pt x="19996" y="252"/>
                      <a:pt x="15305" y="1722"/>
                      <a:pt x="9675" y="1722"/>
                    </a:cubicBezTo>
                    <a:cubicBezTo>
                      <a:pt x="6657" y="1722"/>
                      <a:pt x="3368" y="1299"/>
                      <a:pt x="3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50"/>
              <p:cNvSpPr/>
              <p:nvPr/>
            </p:nvSpPr>
            <p:spPr>
              <a:xfrm>
                <a:off x="1945450" y="902200"/>
                <a:ext cx="235125" cy="189500"/>
              </a:xfrm>
              <a:custGeom>
                <a:rect b="b" l="l" r="r" t="t"/>
                <a:pathLst>
                  <a:path extrusionOk="0" h="7580" w="9405">
                    <a:moveTo>
                      <a:pt x="8728" y="0"/>
                    </a:moveTo>
                    <a:cubicBezTo>
                      <a:pt x="8074" y="0"/>
                      <a:pt x="6313" y="283"/>
                      <a:pt x="6163" y="321"/>
                    </a:cubicBezTo>
                    <a:cubicBezTo>
                      <a:pt x="5981" y="366"/>
                      <a:pt x="3287" y="1782"/>
                      <a:pt x="3287" y="1782"/>
                    </a:cubicBezTo>
                    <a:lnTo>
                      <a:pt x="982" y="3996"/>
                    </a:lnTo>
                    <a:lnTo>
                      <a:pt x="0" y="5251"/>
                    </a:lnTo>
                    <a:lnTo>
                      <a:pt x="1005" y="7579"/>
                    </a:lnTo>
                    <a:lnTo>
                      <a:pt x="2146" y="7214"/>
                    </a:lnTo>
                    <a:cubicBezTo>
                      <a:pt x="2146" y="7214"/>
                      <a:pt x="3675" y="6643"/>
                      <a:pt x="5045" y="6073"/>
                    </a:cubicBezTo>
                    <a:cubicBezTo>
                      <a:pt x="5159" y="6027"/>
                      <a:pt x="6962" y="5776"/>
                      <a:pt x="7145" y="5753"/>
                    </a:cubicBezTo>
                    <a:cubicBezTo>
                      <a:pt x="7327" y="5708"/>
                      <a:pt x="8309" y="5616"/>
                      <a:pt x="8857" y="5411"/>
                    </a:cubicBezTo>
                    <a:cubicBezTo>
                      <a:pt x="9404" y="5205"/>
                      <a:pt x="9359" y="5000"/>
                      <a:pt x="9108" y="4658"/>
                    </a:cubicBezTo>
                    <a:cubicBezTo>
                      <a:pt x="8904" y="4403"/>
                      <a:pt x="8070" y="4224"/>
                      <a:pt x="7505" y="4224"/>
                    </a:cubicBezTo>
                    <a:cubicBezTo>
                      <a:pt x="7310" y="4224"/>
                      <a:pt x="7147" y="4246"/>
                      <a:pt x="7053" y="4292"/>
                    </a:cubicBezTo>
                    <a:cubicBezTo>
                      <a:pt x="6834" y="4389"/>
                      <a:pt x="6324" y="4476"/>
                      <a:pt x="5904" y="4476"/>
                    </a:cubicBezTo>
                    <a:cubicBezTo>
                      <a:pt x="5626" y="4476"/>
                      <a:pt x="5387" y="4438"/>
                      <a:pt x="5296" y="4338"/>
                    </a:cubicBezTo>
                    <a:cubicBezTo>
                      <a:pt x="5045" y="4087"/>
                      <a:pt x="4725" y="3471"/>
                      <a:pt x="4953" y="3128"/>
                    </a:cubicBezTo>
                    <a:cubicBezTo>
                      <a:pt x="5019" y="3030"/>
                      <a:pt x="5128" y="2994"/>
                      <a:pt x="5257" y="2994"/>
                    </a:cubicBezTo>
                    <a:cubicBezTo>
                      <a:pt x="5579" y="2994"/>
                      <a:pt x="6027" y="3216"/>
                      <a:pt x="6254" y="3265"/>
                    </a:cubicBezTo>
                    <a:cubicBezTo>
                      <a:pt x="6299" y="3276"/>
                      <a:pt x="6351" y="3282"/>
                      <a:pt x="6409" y="3282"/>
                    </a:cubicBezTo>
                    <a:cubicBezTo>
                      <a:pt x="6588" y="3282"/>
                      <a:pt x="6818" y="3226"/>
                      <a:pt x="7008" y="3105"/>
                    </a:cubicBezTo>
                    <a:cubicBezTo>
                      <a:pt x="7282" y="2969"/>
                      <a:pt x="7053" y="2809"/>
                      <a:pt x="7053" y="2809"/>
                    </a:cubicBezTo>
                    <a:lnTo>
                      <a:pt x="7053" y="2809"/>
                    </a:lnTo>
                    <a:cubicBezTo>
                      <a:pt x="7053" y="2809"/>
                      <a:pt x="7556" y="2946"/>
                      <a:pt x="7784" y="2969"/>
                    </a:cubicBezTo>
                    <a:cubicBezTo>
                      <a:pt x="8172" y="2969"/>
                      <a:pt x="8377" y="2535"/>
                      <a:pt x="8240" y="2375"/>
                    </a:cubicBezTo>
                    <a:cubicBezTo>
                      <a:pt x="8126" y="2192"/>
                      <a:pt x="7031" y="1941"/>
                      <a:pt x="6757" y="1873"/>
                    </a:cubicBezTo>
                    <a:cubicBezTo>
                      <a:pt x="6551" y="1827"/>
                      <a:pt x="6346" y="1759"/>
                      <a:pt x="6346" y="1759"/>
                    </a:cubicBezTo>
                    <a:cubicBezTo>
                      <a:pt x="6346" y="1759"/>
                      <a:pt x="6528" y="1622"/>
                      <a:pt x="6711" y="1599"/>
                    </a:cubicBezTo>
                    <a:cubicBezTo>
                      <a:pt x="6985" y="1531"/>
                      <a:pt x="7875" y="1462"/>
                      <a:pt x="8149" y="1394"/>
                    </a:cubicBezTo>
                    <a:cubicBezTo>
                      <a:pt x="8446" y="1348"/>
                      <a:pt x="8560" y="1028"/>
                      <a:pt x="8332" y="869"/>
                    </a:cubicBezTo>
                    <a:cubicBezTo>
                      <a:pt x="8902" y="754"/>
                      <a:pt x="9016" y="252"/>
                      <a:pt x="8971" y="47"/>
                    </a:cubicBezTo>
                    <a:cubicBezTo>
                      <a:pt x="8962" y="14"/>
                      <a:pt x="8872" y="0"/>
                      <a:pt x="8728"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50"/>
              <p:cNvSpPr/>
              <p:nvPr/>
            </p:nvSpPr>
            <p:spPr>
              <a:xfrm>
                <a:off x="1261825" y="1007825"/>
                <a:ext cx="717875" cy="372600"/>
              </a:xfrm>
              <a:custGeom>
                <a:rect b="b" l="l" r="r" t="t"/>
                <a:pathLst>
                  <a:path extrusionOk="0" h="14904" w="28715">
                    <a:moveTo>
                      <a:pt x="25921" y="1"/>
                    </a:moveTo>
                    <a:cubicBezTo>
                      <a:pt x="25639" y="1"/>
                      <a:pt x="25240" y="60"/>
                      <a:pt x="24835" y="318"/>
                    </a:cubicBezTo>
                    <a:cubicBezTo>
                      <a:pt x="22598" y="1665"/>
                      <a:pt x="17782" y="4518"/>
                      <a:pt x="14997" y="5705"/>
                    </a:cubicBezTo>
                    <a:cubicBezTo>
                      <a:pt x="13590" y="6295"/>
                      <a:pt x="10206" y="6434"/>
                      <a:pt x="7319" y="6434"/>
                    </a:cubicBezTo>
                    <a:cubicBezTo>
                      <a:pt x="4726" y="6434"/>
                      <a:pt x="2534" y="6322"/>
                      <a:pt x="2534" y="6322"/>
                    </a:cubicBezTo>
                    <a:cubicBezTo>
                      <a:pt x="2534" y="6322"/>
                      <a:pt x="1" y="13238"/>
                      <a:pt x="1393" y="14904"/>
                    </a:cubicBezTo>
                    <a:cubicBezTo>
                      <a:pt x="1393" y="14904"/>
                      <a:pt x="13148" y="14516"/>
                      <a:pt x="17485" y="13169"/>
                    </a:cubicBezTo>
                    <a:cubicBezTo>
                      <a:pt x="21274" y="12005"/>
                      <a:pt x="25816" y="8102"/>
                      <a:pt x="27916" y="6322"/>
                    </a:cubicBezTo>
                    <a:cubicBezTo>
                      <a:pt x="28464" y="5842"/>
                      <a:pt x="28715" y="4906"/>
                      <a:pt x="28624" y="4427"/>
                    </a:cubicBezTo>
                    <a:cubicBezTo>
                      <a:pt x="28395" y="3194"/>
                      <a:pt x="26318" y="45"/>
                      <a:pt x="26318" y="45"/>
                    </a:cubicBezTo>
                    <a:cubicBezTo>
                      <a:pt x="26318" y="45"/>
                      <a:pt x="26163" y="1"/>
                      <a:pt x="259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50"/>
              <p:cNvSpPr/>
              <p:nvPr/>
            </p:nvSpPr>
            <p:spPr>
              <a:xfrm>
                <a:off x="1913500" y="996950"/>
                <a:ext cx="86750" cy="117000"/>
              </a:xfrm>
              <a:custGeom>
                <a:rect b="b" l="l" r="r" t="t"/>
                <a:pathLst>
                  <a:path extrusionOk="0" h="4680" w="3470">
                    <a:moveTo>
                      <a:pt x="1301" y="0"/>
                    </a:moveTo>
                    <a:lnTo>
                      <a:pt x="0" y="822"/>
                    </a:lnTo>
                    <a:lnTo>
                      <a:pt x="1872" y="4679"/>
                    </a:lnTo>
                    <a:cubicBezTo>
                      <a:pt x="1872" y="4679"/>
                      <a:pt x="3333" y="3995"/>
                      <a:pt x="3470" y="3493"/>
                    </a:cubicBezTo>
                    <a:cubicBezTo>
                      <a:pt x="1621" y="1781"/>
                      <a:pt x="1301" y="0"/>
                      <a:pt x="13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17" name="Shape 3617"/>
        <p:cNvGrpSpPr/>
        <p:nvPr/>
      </p:nvGrpSpPr>
      <p:grpSpPr>
        <a:xfrm>
          <a:off x="0" y="0"/>
          <a:ext cx="0" cy="0"/>
          <a:chOff x="0" y="0"/>
          <a:chExt cx="0" cy="0"/>
        </a:xfrm>
      </p:grpSpPr>
      <p:sp>
        <p:nvSpPr>
          <p:cNvPr id="3618" name="Google Shape;3618;p51"/>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SPEED, VELOCITY AND ACCELERATION</a:t>
            </a:r>
            <a:endParaRPr/>
          </a:p>
        </p:txBody>
      </p:sp>
      <p:sp>
        <p:nvSpPr>
          <p:cNvPr id="3619" name="Google Shape;3619;p51"/>
          <p:cNvSpPr txBox="1"/>
          <p:nvPr>
            <p:ph idx="2" type="title"/>
          </p:nvPr>
        </p:nvSpPr>
        <p:spPr>
          <a:xfrm>
            <a:off x="720002" y="2843750"/>
            <a:ext cx="20868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SPEED</a:t>
            </a:r>
            <a:endParaRPr/>
          </a:p>
        </p:txBody>
      </p:sp>
      <p:sp>
        <p:nvSpPr>
          <p:cNvPr id="3620" name="Google Shape;3620;p51"/>
          <p:cNvSpPr txBox="1"/>
          <p:nvPr>
            <p:ph idx="1" type="subTitle"/>
          </p:nvPr>
        </p:nvSpPr>
        <p:spPr>
          <a:xfrm>
            <a:off x="720000" y="3371450"/>
            <a:ext cx="20868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a:t>
            </a:r>
            <a:r>
              <a:rPr lang="en"/>
              <a:t>the closest planet to the Sun and the smallest one</a:t>
            </a:r>
            <a:endParaRPr/>
          </a:p>
        </p:txBody>
      </p:sp>
      <p:sp>
        <p:nvSpPr>
          <p:cNvPr id="3621" name="Google Shape;3621;p51"/>
          <p:cNvSpPr txBox="1"/>
          <p:nvPr>
            <p:ph idx="3" type="title"/>
          </p:nvPr>
        </p:nvSpPr>
        <p:spPr>
          <a:xfrm>
            <a:off x="3528594" y="2843750"/>
            <a:ext cx="20868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VELOCITY</a:t>
            </a:r>
            <a:endParaRPr/>
          </a:p>
        </p:txBody>
      </p:sp>
      <p:sp>
        <p:nvSpPr>
          <p:cNvPr id="3622" name="Google Shape;3622;p51"/>
          <p:cNvSpPr txBox="1"/>
          <p:nvPr>
            <p:ph idx="4" type="subTitle"/>
          </p:nvPr>
        </p:nvSpPr>
        <p:spPr>
          <a:xfrm>
            <a:off x="3528600" y="3371450"/>
            <a:ext cx="20868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3623" name="Google Shape;3623;p51"/>
          <p:cNvSpPr txBox="1"/>
          <p:nvPr>
            <p:ph idx="5" type="title"/>
          </p:nvPr>
        </p:nvSpPr>
        <p:spPr>
          <a:xfrm>
            <a:off x="6337192" y="2843750"/>
            <a:ext cx="20868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ACCELERATION</a:t>
            </a:r>
            <a:endParaRPr/>
          </a:p>
        </p:txBody>
      </p:sp>
      <p:sp>
        <p:nvSpPr>
          <p:cNvPr id="3624" name="Google Shape;3624;p51"/>
          <p:cNvSpPr txBox="1"/>
          <p:nvPr>
            <p:ph idx="6" type="subTitle"/>
          </p:nvPr>
        </p:nvSpPr>
        <p:spPr>
          <a:xfrm>
            <a:off x="6337200" y="3371450"/>
            <a:ext cx="20868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3625" name="Google Shape;3625;p51"/>
          <p:cNvSpPr/>
          <p:nvPr/>
        </p:nvSpPr>
        <p:spPr>
          <a:xfrm>
            <a:off x="1351650" y="1975050"/>
            <a:ext cx="823500" cy="823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51"/>
          <p:cNvSpPr/>
          <p:nvPr/>
        </p:nvSpPr>
        <p:spPr>
          <a:xfrm>
            <a:off x="4160250" y="1975050"/>
            <a:ext cx="823500" cy="823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51"/>
          <p:cNvSpPr/>
          <p:nvPr/>
        </p:nvSpPr>
        <p:spPr>
          <a:xfrm>
            <a:off x="6968850" y="1975050"/>
            <a:ext cx="823500" cy="823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28" name="Google Shape;3628;p51"/>
          <p:cNvGrpSpPr/>
          <p:nvPr/>
        </p:nvGrpSpPr>
        <p:grpSpPr>
          <a:xfrm>
            <a:off x="7128699" y="2224034"/>
            <a:ext cx="504058" cy="325228"/>
            <a:chOff x="5728383" y="4221698"/>
            <a:chExt cx="417128" cy="269162"/>
          </a:xfrm>
        </p:grpSpPr>
        <p:sp>
          <p:nvSpPr>
            <p:cNvPr id="3629" name="Google Shape;3629;p51"/>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51"/>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51"/>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51"/>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51"/>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51"/>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51"/>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51"/>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1"/>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1"/>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51"/>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51"/>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1" name="Google Shape;3641;p51"/>
          <p:cNvGrpSpPr/>
          <p:nvPr/>
        </p:nvGrpSpPr>
        <p:grpSpPr>
          <a:xfrm>
            <a:off x="4319966" y="2224007"/>
            <a:ext cx="504064" cy="325595"/>
            <a:chOff x="5084391" y="4183682"/>
            <a:chExt cx="504064" cy="325595"/>
          </a:xfrm>
        </p:grpSpPr>
        <p:sp>
          <p:nvSpPr>
            <p:cNvPr id="3642" name="Google Shape;3642;p51"/>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51"/>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51"/>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51"/>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1"/>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51"/>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51"/>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51"/>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51"/>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51"/>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51"/>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51"/>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51"/>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51"/>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51"/>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51"/>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8" name="Google Shape;3658;p51"/>
          <p:cNvGrpSpPr/>
          <p:nvPr/>
        </p:nvGrpSpPr>
        <p:grpSpPr>
          <a:xfrm>
            <a:off x="1530491" y="2155669"/>
            <a:ext cx="465952" cy="462064"/>
            <a:chOff x="830742" y="2763601"/>
            <a:chExt cx="384734" cy="381556"/>
          </a:xfrm>
        </p:grpSpPr>
        <p:sp>
          <p:nvSpPr>
            <p:cNvPr id="3659" name="Google Shape;3659;p51"/>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51"/>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51"/>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51"/>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51"/>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51"/>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51"/>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51"/>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51"/>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51"/>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51"/>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51"/>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51"/>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51"/>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51"/>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51"/>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51"/>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51"/>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51"/>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51"/>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51"/>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83" name="Shape 3683"/>
        <p:cNvGrpSpPr/>
        <p:nvPr/>
      </p:nvGrpSpPr>
      <p:grpSpPr>
        <a:xfrm>
          <a:off x="0" y="0"/>
          <a:ext cx="0" cy="0"/>
          <a:chOff x="0" y="0"/>
          <a:chExt cx="0" cy="0"/>
        </a:xfrm>
      </p:grpSpPr>
      <p:sp>
        <p:nvSpPr>
          <p:cNvPr id="3684" name="Google Shape;3684;p52"/>
          <p:cNvSpPr txBox="1"/>
          <p:nvPr>
            <p:ph type="title"/>
          </p:nvPr>
        </p:nvSpPr>
        <p:spPr>
          <a:xfrm>
            <a:off x="1719450" y="1307100"/>
            <a:ext cx="5705100" cy="25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a:t>
            </a:r>
            <a:r>
              <a:rPr lang="en">
                <a:solidFill>
                  <a:schemeClr val="lt1"/>
                </a:solidFill>
              </a:rPr>
              <a:t>WORDS</a:t>
            </a:r>
            <a:endParaRPr>
              <a:solidFill>
                <a:schemeClr val="lt1"/>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88" name="Shape 3688"/>
        <p:cNvGrpSpPr/>
        <p:nvPr/>
      </p:nvGrpSpPr>
      <p:grpSpPr>
        <a:xfrm>
          <a:off x="0" y="0"/>
          <a:ext cx="0" cy="0"/>
          <a:chOff x="0" y="0"/>
          <a:chExt cx="0" cy="0"/>
        </a:xfrm>
      </p:grpSpPr>
      <p:grpSp>
        <p:nvGrpSpPr>
          <p:cNvPr id="3689" name="Google Shape;3689;p53"/>
          <p:cNvGrpSpPr/>
          <p:nvPr/>
        </p:nvGrpSpPr>
        <p:grpSpPr>
          <a:xfrm>
            <a:off x="1356900" y="1271675"/>
            <a:ext cx="6430200" cy="1470125"/>
            <a:chOff x="1356900" y="1271675"/>
            <a:chExt cx="6430200" cy="1470125"/>
          </a:xfrm>
        </p:grpSpPr>
        <p:sp>
          <p:nvSpPr>
            <p:cNvPr id="3690" name="Google Shape;3690;p53"/>
            <p:cNvSpPr/>
            <p:nvPr/>
          </p:nvSpPr>
          <p:spPr>
            <a:xfrm flipH="1" rot="10800000">
              <a:off x="1356900" y="2428000"/>
              <a:ext cx="6430200" cy="313800"/>
            </a:xfrm>
            <a:prstGeom prst="round2SameRect">
              <a:avLst>
                <a:gd fmla="val 50000"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53"/>
            <p:cNvSpPr/>
            <p:nvPr/>
          </p:nvSpPr>
          <p:spPr>
            <a:xfrm>
              <a:off x="1356900" y="1271675"/>
              <a:ext cx="6430200" cy="734400"/>
            </a:xfrm>
            <a:prstGeom prst="round2SameRect">
              <a:avLst>
                <a:gd fmla="val 23044" name="adj1"/>
                <a:gd fmla="val 0" name="adj2"/>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3"/>
            <p:cNvSpPr/>
            <p:nvPr/>
          </p:nvSpPr>
          <p:spPr>
            <a:xfrm>
              <a:off x="1356900" y="2006200"/>
              <a:ext cx="6430200" cy="4218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3" name="Google Shape;3693;p53"/>
          <p:cNvGrpSpPr/>
          <p:nvPr/>
        </p:nvGrpSpPr>
        <p:grpSpPr>
          <a:xfrm>
            <a:off x="1356900" y="2887438"/>
            <a:ext cx="6430200" cy="1470125"/>
            <a:chOff x="1356900" y="1271675"/>
            <a:chExt cx="6430200" cy="1470125"/>
          </a:xfrm>
        </p:grpSpPr>
        <p:sp>
          <p:nvSpPr>
            <p:cNvPr id="3694" name="Google Shape;3694;p53"/>
            <p:cNvSpPr/>
            <p:nvPr/>
          </p:nvSpPr>
          <p:spPr>
            <a:xfrm flipH="1" rot="10800000">
              <a:off x="1356900" y="2428000"/>
              <a:ext cx="6430200" cy="313800"/>
            </a:xfrm>
            <a:prstGeom prst="round2SameRect">
              <a:avLst>
                <a:gd fmla="val 50000"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53"/>
            <p:cNvSpPr/>
            <p:nvPr/>
          </p:nvSpPr>
          <p:spPr>
            <a:xfrm>
              <a:off x="1356900" y="1271675"/>
              <a:ext cx="6430200" cy="734400"/>
            </a:xfrm>
            <a:prstGeom prst="round2SameRect">
              <a:avLst>
                <a:gd fmla="val 23044" name="adj1"/>
                <a:gd fmla="val 0" name="adj2"/>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53"/>
            <p:cNvSpPr/>
            <p:nvPr/>
          </p:nvSpPr>
          <p:spPr>
            <a:xfrm>
              <a:off x="1356900" y="2006200"/>
              <a:ext cx="6430200" cy="4218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3697" name="Google Shape;3697;p53"/>
          <p:cNvGraphicFramePr/>
          <p:nvPr/>
        </p:nvGraphicFramePr>
        <p:xfrm>
          <a:off x="1356975" y="1271675"/>
          <a:ext cx="3000000" cy="3000000"/>
        </p:xfrm>
        <a:graphic>
          <a:graphicData uri="http://schemas.openxmlformats.org/drawingml/2006/table">
            <a:tbl>
              <a:tblPr>
                <a:noFill/>
                <a:tableStyleId>{7C0C55FF-9234-4D85-B2C3-A58D07B0F792}</a:tableStyleId>
              </a:tblPr>
              <a:tblGrid>
                <a:gridCol w="2143350"/>
                <a:gridCol w="2143350"/>
                <a:gridCol w="2143350"/>
              </a:tblGrid>
              <a:tr h="421800">
                <a:tc gridSpan="3">
                  <a:txBody>
                    <a:bodyPr/>
                    <a:lstStyle/>
                    <a:p>
                      <a:pPr indent="0" lvl="0" marL="0" rtl="0" algn="ctr">
                        <a:spcBef>
                          <a:spcPts val="0"/>
                        </a:spcBef>
                        <a:spcAft>
                          <a:spcPts val="0"/>
                        </a:spcAft>
                        <a:buNone/>
                      </a:pPr>
                      <a:r>
                        <a:rPr b="1" lang="en" sz="2300">
                          <a:solidFill>
                            <a:schemeClr val="dk2"/>
                          </a:solidFill>
                          <a:latin typeface="Passion One"/>
                          <a:ea typeface="Passion One"/>
                          <a:cs typeface="Passion One"/>
                          <a:sym typeface="Passion One"/>
                        </a:rPr>
                        <a:t>SPEED</a:t>
                      </a:r>
                      <a:endParaRPr>
                        <a:solidFill>
                          <a:schemeClr val="dk2"/>
                        </a:solidFill>
                        <a:latin typeface="Baloo 2"/>
                        <a:ea typeface="Baloo 2"/>
                        <a:cs typeface="Baloo 2"/>
                        <a:sym typeface="Baloo 2"/>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hMerge="1"/>
                <a:tc hMerge="1"/>
              </a:tr>
              <a:tr h="313325">
                <a:tc gridSpan="3">
                  <a:txBody>
                    <a:bodyPr/>
                    <a:lstStyle/>
                    <a:p>
                      <a:pPr indent="0" lvl="0" marL="0" rtl="0" algn="ctr">
                        <a:spcBef>
                          <a:spcPts val="0"/>
                        </a:spcBef>
                        <a:spcAft>
                          <a:spcPts val="0"/>
                        </a:spcAft>
                        <a:buNone/>
                      </a:pPr>
                      <a:r>
                        <a:rPr lang="en">
                          <a:solidFill>
                            <a:schemeClr val="lt2"/>
                          </a:solidFill>
                          <a:latin typeface="Baloo 2"/>
                          <a:ea typeface="Baloo 2"/>
                          <a:cs typeface="Baloo 2"/>
                          <a:sym typeface="Baloo 2"/>
                        </a:rPr>
                        <a:t>Calculate the speed for a car that went down 200 miles in 3 hours time</a:t>
                      </a:r>
                      <a:endParaRPr>
                        <a:solidFill>
                          <a:schemeClr val="lt2"/>
                        </a:solidFill>
                        <a:latin typeface="Baloo 2"/>
                        <a:ea typeface="Baloo 2"/>
                        <a:cs typeface="Baloo 2"/>
                        <a:sym typeface="Baloo 2"/>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hMerge="1"/>
                <a:tc hMerge="1"/>
              </a:tr>
              <a:tr h="421800">
                <a:tc>
                  <a:txBody>
                    <a:bodyPr/>
                    <a:lstStyle/>
                    <a:p>
                      <a:pPr indent="0" lvl="0" marL="0" rtl="0" algn="ctr">
                        <a:spcBef>
                          <a:spcPts val="0"/>
                        </a:spcBef>
                        <a:spcAft>
                          <a:spcPts val="0"/>
                        </a:spcAft>
                        <a:buNone/>
                      </a:pPr>
                      <a:r>
                        <a:rPr b="1" lang="en" sz="2300">
                          <a:solidFill>
                            <a:schemeClr val="dk1"/>
                          </a:solidFill>
                          <a:latin typeface="Passion One"/>
                          <a:ea typeface="Passion One"/>
                          <a:cs typeface="Passion One"/>
                          <a:sym typeface="Passion One"/>
                        </a:rPr>
                        <a:t>DISTANCE</a:t>
                      </a:r>
                      <a:endParaRPr b="1" sz="2300">
                        <a:solidFill>
                          <a:schemeClr val="dk1"/>
                        </a:solidFill>
                        <a:latin typeface="Passion One"/>
                        <a:ea typeface="Passion One"/>
                        <a:cs typeface="Passion One"/>
                        <a:sym typeface="Passion One"/>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sz="2300">
                          <a:solidFill>
                            <a:schemeClr val="dk1"/>
                          </a:solidFill>
                          <a:latin typeface="Passion One"/>
                          <a:ea typeface="Passion One"/>
                          <a:cs typeface="Passion One"/>
                          <a:sym typeface="Passion One"/>
                        </a:rPr>
                        <a:t>TIME</a:t>
                      </a:r>
                      <a:endParaRPr b="1" sz="2300">
                        <a:solidFill>
                          <a:schemeClr val="dk1"/>
                        </a:solidFill>
                        <a:latin typeface="Passion One"/>
                        <a:ea typeface="Passion One"/>
                        <a:cs typeface="Passion One"/>
                        <a:sym typeface="Passion One"/>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sz="2300">
                          <a:solidFill>
                            <a:schemeClr val="dk1"/>
                          </a:solidFill>
                          <a:latin typeface="Passion One"/>
                          <a:ea typeface="Passion One"/>
                          <a:cs typeface="Passion One"/>
                          <a:sym typeface="Passion One"/>
                        </a:rPr>
                        <a:t>SPEED</a:t>
                      </a:r>
                      <a:endParaRPr b="1" sz="2300">
                        <a:solidFill>
                          <a:schemeClr val="dk1"/>
                        </a:solidFill>
                        <a:latin typeface="Passion One"/>
                        <a:ea typeface="Passion One"/>
                        <a:cs typeface="Passion One"/>
                        <a:sym typeface="Passion One"/>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313325">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
        <p:nvSpPr>
          <p:cNvPr id="3698" name="Google Shape;3698;p53"/>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CALCULATION EXERCISE</a:t>
            </a:r>
            <a:endParaRPr/>
          </a:p>
        </p:txBody>
      </p:sp>
      <p:graphicFrame>
        <p:nvGraphicFramePr>
          <p:cNvPr id="3699" name="Google Shape;3699;p53"/>
          <p:cNvGraphicFramePr/>
          <p:nvPr/>
        </p:nvGraphicFramePr>
        <p:xfrm>
          <a:off x="1356975" y="2887375"/>
          <a:ext cx="3000000" cy="3000000"/>
        </p:xfrm>
        <a:graphic>
          <a:graphicData uri="http://schemas.openxmlformats.org/drawingml/2006/table">
            <a:tbl>
              <a:tblPr>
                <a:noFill/>
                <a:tableStyleId>{7C0C55FF-9234-4D85-B2C3-A58D07B0F792}</a:tableStyleId>
              </a:tblPr>
              <a:tblGrid>
                <a:gridCol w="2143350"/>
                <a:gridCol w="2143350"/>
                <a:gridCol w="2143350"/>
              </a:tblGrid>
              <a:tr h="421800">
                <a:tc gridSpan="3">
                  <a:txBody>
                    <a:bodyPr/>
                    <a:lstStyle/>
                    <a:p>
                      <a:pPr indent="0" lvl="0" marL="0" rtl="0" algn="ctr">
                        <a:spcBef>
                          <a:spcPts val="0"/>
                        </a:spcBef>
                        <a:spcAft>
                          <a:spcPts val="0"/>
                        </a:spcAft>
                        <a:buNone/>
                      </a:pPr>
                      <a:r>
                        <a:rPr b="1" lang="en" sz="2300">
                          <a:solidFill>
                            <a:schemeClr val="dk2"/>
                          </a:solidFill>
                          <a:latin typeface="Passion One"/>
                          <a:ea typeface="Passion One"/>
                          <a:cs typeface="Passion One"/>
                          <a:sym typeface="Passion One"/>
                        </a:rPr>
                        <a:t>VELOCITY</a:t>
                      </a:r>
                      <a:endParaRPr>
                        <a:solidFill>
                          <a:schemeClr val="dk2"/>
                        </a:solidFill>
                        <a:latin typeface="Baloo 2"/>
                        <a:ea typeface="Baloo 2"/>
                        <a:cs typeface="Baloo 2"/>
                        <a:sym typeface="Baloo 2"/>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hMerge="1"/>
                <a:tc hMerge="1"/>
              </a:tr>
              <a:tr h="313325">
                <a:tc gridSpan="3">
                  <a:txBody>
                    <a:bodyPr/>
                    <a:lstStyle/>
                    <a:p>
                      <a:pPr indent="0" lvl="0" marL="0" rtl="0" algn="ctr">
                        <a:spcBef>
                          <a:spcPts val="0"/>
                        </a:spcBef>
                        <a:spcAft>
                          <a:spcPts val="0"/>
                        </a:spcAft>
                        <a:buNone/>
                      </a:pPr>
                      <a:r>
                        <a:rPr lang="en">
                          <a:solidFill>
                            <a:schemeClr val="lt2"/>
                          </a:solidFill>
                          <a:latin typeface="Baloo 2"/>
                          <a:ea typeface="Baloo 2"/>
                          <a:cs typeface="Baloo 2"/>
                          <a:sym typeface="Baloo 2"/>
                        </a:rPr>
                        <a:t>A car has to travel 100 km. If it takes 20 hours, then what is its velocity?</a:t>
                      </a:r>
                      <a:endParaRPr>
                        <a:solidFill>
                          <a:schemeClr val="lt2"/>
                        </a:solidFill>
                        <a:latin typeface="Baloo 2"/>
                        <a:ea typeface="Baloo 2"/>
                        <a:cs typeface="Baloo 2"/>
                        <a:sym typeface="Baloo 2"/>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hMerge="1"/>
                <a:tc hMerge="1"/>
              </a:tr>
              <a:tr h="421800">
                <a:tc>
                  <a:txBody>
                    <a:bodyPr/>
                    <a:lstStyle/>
                    <a:p>
                      <a:pPr indent="0" lvl="0" marL="0" rtl="0" algn="ctr">
                        <a:spcBef>
                          <a:spcPts val="0"/>
                        </a:spcBef>
                        <a:spcAft>
                          <a:spcPts val="0"/>
                        </a:spcAft>
                        <a:buNone/>
                      </a:pPr>
                      <a:r>
                        <a:rPr b="1" lang="en" sz="2300">
                          <a:solidFill>
                            <a:schemeClr val="dk1"/>
                          </a:solidFill>
                          <a:latin typeface="Passion One"/>
                          <a:ea typeface="Passion One"/>
                          <a:cs typeface="Passion One"/>
                          <a:sym typeface="Passion One"/>
                        </a:rPr>
                        <a:t>DISTANCE</a:t>
                      </a:r>
                      <a:endParaRPr b="1" sz="2300">
                        <a:solidFill>
                          <a:schemeClr val="dk1"/>
                        </a:solidFill>
                        <a:latin typeface="Passion One"/>
                        <a:ea typeface="Passion One"/>
                        <a:cs typeface="Passion One"/>
                        <a:sym typeface="Passion One"/>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sz="2300">
                          <a:solidFill>
                            <a:schemeClr val="dk1"/>
                          </a:solidFill>
                          <a:latin typeface="Passion One"/>
                          <a:ea typeface="Passion One"/>
                          <a:cs typeface="Passion One"/>
                          <a:sym typeface="Passion One"/>
                        </a:rPr>
                        <a:t>TIME</a:t>
                      </a:r>
                      <a:endParaRPr b="1" sz="2300">
                        <a:solidFill>
                          <a:schemeClr val="dk1"/>
                        </a:solidFill>
                        <a:latin typeface="Passion One"/>
                        <a:ea typeface="Passion One"/>
                        <a:cs typeface="Passion One"/>
                        <a:sym typeface="Passion One"/>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sz="2300">
                          <a:solidFill>
                            <a:schemeClr val="dk1"/>
                          </a:solidFill>
                          <a:latin typeface="Passion One"/>
                          <a:ea typeface="Passion One"/>
                          <a:cs typeface="Passion One"/>
                          <a:sym typeface="Passion One"/>
                        </a:rPr>
                        <a:t>SPEED</a:t>
                      </a:r>
                      <a:endParaRPr b="1" sz="2300">
                        <a:solidFill>
                          <a:schemeClr val="dk1"/>
                        </a:solidFill>
                        <a:latin typeface="Passion One"/>
                        <a:ea typeface="Passion One"/>
                        <a:cs typeface="Passion One"/>
                        <a:sym typeface="Passion One"/>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313325">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03" name="Shape 3703"/>
        <p:cNvGrpSpPr/>
        <p:nvPr/>
      </p:nvGrpSpPr>
      <p:grpSpPr>
        <a:xfrm>
          <a:off x="0" y="0"/>
          <a:ext cx="0" cy="0"/>
          <a:chOff x="0" y="0"/>
          <a:chExt cx="0" cy="0"/>
        </a:xfrm>
      </p:grpSpPr>
      <p:grpSp>
        <p:nvGrpSpPr>
          <p:cNvPr id="3704" name="Google Shape;3704;p54"/>
          <p:cNvGrpSpPr/>
          <p:nvPr/>
        </p:nvGrpSpPr>
        <p:grpSpPr>
          <a:xfrm>
            <a:off x="2724800" y="2307300"/>
            <a:ext cx="5707525" cy="1600125"/>
            <a:chOff x="2724800" y="2441150"/>
            <a:chExt cx="5707525" cy="1600125"/>
          </a:xfrm>
        </p:grpSpPr>
        <p:sp>
          <p:nvSpPr>
            <p:cNvPr id="3705" name="Google Shape;3705;p54"/>
            <p:cNvSpPr/>
            <p:nvPr/>
          </p:nvSpPr>
          <p:spPr>
            <a:xfrm rot="-5400000">
              <a:off x="2640350" y="2525725"/>
              <a:ext cx="1599600" cy="1430700"/>
            </a:xfrm>
            <a:prstGeom prst="round2SameRect">
              <a:avLst>
                <a:gd fmla="val 8490" name="adj1"/>
                <a:gd fmla="val 0" name="adj2"/>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54"/>
            <p:cNvSpPr/>
            <p:nvPr/>
          </p:nvSpPr>
          <p:spPr>
            <a:xfrm flipH="1" rot="10800000">
              <a:off x="4151325" y="2963675"/>
              <a:ext cx="4281000" cy="1077600"/>
            </a:xfrm>
            <a:prstGeom prst="round1Rect">
              <a:avLst>
                <a:gd fmla="val 1360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54"/>
            <p:cNvSpPr/>
            <p:nvPr/>
          </p:nvSpPr>
          <p:spPr>
            <a:xfrm>
              <a:off x="4151325" y="2441150"/>
              <a:ext cx="4279500" cy="533400"/>
            </a:xfrm>
            <a:prstGeom prst="round1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8" name="Google Shape;3708;p54"/>
          <p:cNvGrpSpPr/>
          <p:nvPr/>
        </p:nvGrpSpPr>
        <p:grpSpPr>
          <a:xfrm>
            <a:off x="713123" y="2307296"/>
            <a:ext cx="1850311" cy="1600121"/>
            <a:chOff x="713100" y="1924825"/>
            <a:chExt cx="1923600" cy="1663500"/>
          </a:xfrm>
        </p:grpSpPr>
        <p:sp>
          <p:nvSpPr>
            <p:cNvPr id="3709" name="Google Shape;3709;p54"/>
            <p:cNvSpPr/>
            <p:nvPr/>
          </p:nvSpPr>
          <p:spPr>
            <a:xfrm>
              <a:off x="713100" y="1924825"/>
              <a:ext cx="1923600" cy="1663500"/>
            </a:xfrm>
            <a:prstGeom prst="triangle">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710" name="Google Shape;3710;p54"/>
            <p:cNvCxnSpPr>
              <a:stCxn id="3709" idx="1"/>
              <a:endCxn id="3709" idx="5"/>
            </p:cNvCxnSpPr>
            <p:nvPr/>
          </p:nvCxnSpPr>
          <p:spPr>
            <a:xfrm>
              <a:off x="1194000" y="2756575"/>
              <a:ext cx="961800" cy="0"/>
            </a:xfrm>
            <a:prstGeom prst="straightConnector1">
              <a:avLst/>
            </a:prstGeom>
            <a:noFill/>
            <a:ln cap="flat" cmpd="sng" w="9525">
              <a:solidFill>
                <a:schemeClr val="dk2"/>
              </a:solidFill>
              <a:prstDash val="solid"/>
              <a:round/>
              <a:headEnd len="med" w="med" type="none"/>
              <a:tailEnd len="med" w="med" type="none"/>
            </a:ln>
          </p:spPr>
        </p:cxnSp>
        <p:cxnSp>
          <p:nvCxnSpPr>
            <p:cNvPr id="3711" name="Google Shape;3711;p54"/>
            <p:cNvCxnSpPr>
              <a:stCxn id="3709" idx="3"/>
            </p:cNvCxnSpPr>
            <p:nvPr/>
          </p:nvCxnSpPr>
          <p:spPr>
            <a:xfrm rot="10800000">
              <a:off x="1674900" y="2758225"/>
              <a:ext cx="0" cy="830100"/>
            </a:xfrm>
            <a:prstGeom prst="straightConnector1">
              <a:avLst/>
            </a:prstGeom>
            <a:noFill/>
            <a:ln cap="flat" cmpd="sng" w="9525">
              <a:solidFill>
                <a:schemeClr val="dk2"/>
              </a:solidFill>
              <a:prstDash val="solid"/>
              <a:round/>
              <a:headEnd len="med" w="med" type="none"/>
              <a:tailEnd len="med" w="med" type="none"/>
            </a:ln>
          </p:spPr>
        </p:cxnSp>
      </p:grpSp>
      <p:sp>
        <p:nvSpPr>
          <p:cNvPr id="3712" name="Google Shape;3712;p5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SPEED PRACTICE PROBLEM</a:t>
            </a:r>
            <a:endParaRPr/>
          </a:p>
        </p:txBody>
      </p:sp>
      <p:sp>
        <p:nvSpPr>
          <p:cNvPr id="3713" name="Google Shape;3713;p54"/>
          <p:cNvSpPr txBox="1"/>
          <p:nvPr/>
        </p:nvSpPr>
        <p:spPr>
          <a:xfrm>
            <a:off x="1414453" y="2610679"/>
            <a:ext cx="447600" cy="429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assion One"/>
                <a:ea typeface="Passion One"/>
                <a:cs typeface="Passion One"/>
                <a:sym typeface="Passion One"/>
              </a:rPr>
              <a:t>D</a:t>
            </a:r>
            <a:endParaRPr b="1" sz="2300">
              <a:solidFill>
                <a:schemeClr val="dk1"/>
              </a:solidFill>
              <a:latin typeface="Passion One"/>
              <a:ea typeface="Passion One"/>
              <a:cs typeface="Passion One"/>
              <a:sym typeface="Passion One"/>
            </a:endParaRPr>
          </a:p>
        </p:txBody>
      </p:sp>
      <p:sp>
        <p:nvSpPr>
          <p:cNvPr id="3714" name="Google Shape;3714;p54"/>
          <p:cNvSpPr txBox="1"/>
          <p:nvPr/>
        </p:nvSpPr>
        <p:spPr>
          <a:xfrm>
            <a:off x="1058897" y="3293388"/>
            <a:ext cx="447600" cy="429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assion One"/>
                <a:ea typeface="Passion One"/>
                <a:cs typeface="Passion One"/>
                <a:sym typeface="Passion One"/>
              </a:rPr>
              <a:t>S</a:t>
            </a:r>
            <a:endParaRPr b="1" sz="2300">
              <a:solidFill>
                <a:schemeClr val="dk1"/>
              </a:solidFill>
              <a:latin typeface="Passion One"/>
              <a:ea typeface="Passion One"/>
              <a:cs typeface="Passion One"/>
              <a:sym typeface="Passion One"/>
            </a:endParaRPr>
          </a:p>
        </p:txBody>
      </p:sp>
      <p:sp>
        <p:nvSpPr>
          <p:cNvPr id="3715" name="Google Shape;3715;p54"/>
          <p:cNvSpPr txBox="1"/>
          <p:nvPr/>
        </p:nvSpPr>
        <p:spPr>
          <a:xfrm>
            <a:off x="1770009" y="3293388"/>
            <a:ext cx="447600" cy="429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1"/>
                </a:solidFill>
                <a:latin typeface="Passion One"/>
                <a:ea typeface="Passion One"/>
                <a:cs typeface="Passion One"/>
                <a:sym typeface="Passion One"/>
              </a:rPr>
              <a:t>T</a:t>
            </a:r>
            <a:endParaRPr b="1" sz="2300">
              <a:solidFill>
                <a:schemeClr val="dk1"/>
              </a:solidFill>
              <a:latin typeface="Passion One"/>
              <a:ea typeface="Passion One"/>
              <a:cs typeface="Passion One"/>
              <a:sym typeface="Passion One"/>
            </a:endParaRPr>
          </a:p>
        </p:txBody>
      </p:sp>
      <p:sp>
        <p:nvSpPr>
          <p:cNvPr id="3716" name="Google Shape;3716;p54"/>
          <p:cNvSpPr/>
          <p:nvPr/>
        </p:nvSpPr>
        <p:spPr>
          <a:xfrm>
            <a:off x="3296250" y="1391775"/>
            <a:ext cx="2551500" cy="4758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Baloo 2"/>
                <a:ea typeface="Baloo 2"/>
                <a:cs typeface="Baloo 2"/>
                <a:sym typeface="Baloo 2"/>
              </a:rPr>
              <a:t>F</a:t>
            </a:r>
            <a:r>
              <a:rPr lang="en">
                <a:solidFill>
                  <a:schemeClr val="lt2"/>
                </a:solidFill>
                <a:latin typeface="Baloo 2"/>
                <a:ea typeface="Baloo 2"/>
                <a:cs typeface="Baloo 2"/>
                <a:sym typeface="Baloo 2"/>
              </a:rPr>
              <a:t>ill the chart below</a:t>
            </a:r>
            <a:endParaRPr/>
          </a:p>
        </p:txBody>
      </p:sp>
      <p:graphicFrame>
        <p:nvGraphicFramePr>
          <p:cNvPr id="3717" name="Google Shape;3717;p54"/>
          <p:cNvGraphicFramePr/>
          <p:nvPr/>
        </p:nvGraphicFramePr>
        <p:xfrm>
          <a:off x="2723400" y="2307300"/>
          <a:ext cx="3000000" cy="3000000"/>
        </p:xfrm>
        <a:graphic>
          <a:graphicData uri="http://schemas.openxmlformats.org/drawingml/2006/table">
            <a:tbl>
              <a:tblPr>
                <a:noFill/>
                <a:tableStyleId>{7C0C55FF-9234-4D85-B2C3-A58D07B0F792}</a:tableStyleId>
              </a:tblPr>
              <a:tblGrid>
                <a:gridCol w="1426875"/>
                <a:gridCol w="1426875"/>
                <a:gridCol w="1656325"/>
                <a:gridCol w="1197425"/>
              </a:tblGrid>
              <a:tr h="533375">
                <a:tc>
                  <a:txBody>
                    <a:bodyPr/>
                    <a:lstStyle/>
                    <a:p>
                      <a:pPr indent="0" lvl="0" marL="0" rtl="0" algn="l">
                        <a:spcBef>
                          <a:spcPts val="0"/>
                        </a:spcBef>
                        <a:spcAft>
                          <a:spcPts val="0"/>
                        </a:spcAft>
                        <a:buNone/>
                      </a:pPr>
                      <a:r>
                        <a:rPr b="1" lang="en" sz="2300">
                          <a:solidFill>
                            <a:schemeClr val="dk2"/>
                          </a:solidFill>
                          <a:latin typeface="Passion One"/>
                          <a:ea typeface="Passion One"/>
                          <a:cs typeface="Passion One"/>
                          <a:sym typeface="Passion One"/>
                        </a:rPr>
                        <a:t>FORMULA</a:t>
                      </a:r>
                      <a:endParaRPr b="1" sz="2300">
                        <a:solidFill>
                          <a:schemeClr val="dk2"/>
                        </a:solidFill>
                        <a:latin typeface="Passion One"/>
                        <a:ea typeface="Passion One"/>
                        <a:cs typeface="Passion One"/>
                        <a:sym typeface="Passion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b="1" lang="en" sz="1800">
                          <a:solidFill>
                            <a:schemeClr val="dk1"/>
                          </a:solidFill>
                          <a:latin typeface="Passion One"/>
                          <a:ea typeface="Passion One"/>
                          <a:cs typeface="Passion One"/>
                          <a:sym typeface="Passion One"/>
                        </a:rPr>
                        <a:t>SPEED=</a:t>
                      </a:r>
                      <a:endParaRPr>
                        <a:solidFill>
                          <a:schemeClr val="dk1"/>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b="1" lang="en" sz="1800">
                          <a:solidFill>
                            <a:schemeClr val="dk1"/>
                          </a:solidFill>
                          <a:latin typeface="Passion One"/>
                          <a:ea typeface="Passion One"/>
                          <a:cs typeface="Passion One"/>
                          <a:sym typeface="Passion One"/>
                        </a:rPr>
                        <a:t>DISTANCE=</a:t>
                      </a:r>
                      <a:endParaRPr>
                        <a:solidFill>
                          <a:schemeClr val="dk1"/>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b="1" lang="en" sz="1800">
                          <a:solidFill>
                            <a:schemeClr val="dk1"/>
                          </a:solidFill>
                          <a:latin typeface="Passion One"/>
                          <a:ea typeface="Passion One"/>
                          <a:cs typeface="Passion One"/>
                          <a:sym typeface="Passion One"/>
                        </a:rPr>
                        <a:t>TIME=</a:t>
                      </a:r>
                      <a:endParaRPr>
                        <a:solidFill>
                          <a:schemeClr val="dk1"/>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r>
              <a:tr h="533375">
                <a:tc>
                  <a:txBody>
                    <a:bodyPr/>
                    <a:lstStyle/>
                    <a:p>
                      <a:pPr indent="0" lvl="0" marL="0" rtl="0" algn="l">
                        <a:spcBef>
                          <a:spcPts val="0"/>
                        </a:spcBef>
                        <a:spcAft>
                          <a:spcPts val="0"/>
                        </a:spcAft>
                        <a:buNone/>
                      </a:pPr>
                      <a:r>
                        <a:rPr b="1" lang="en" sz="2300">
                          <a:solidFill>
                            <a:schemeClr val="dk2"/>
                          </a:solidFill>
                          <a:latin typeface="Passion One"/>
                          <a:ea typeface="Passion One"/>
                          <a:cs typeface="Passion One"/>
                          <a:sym typeface="Passion One"/>
                        </a:rPr>
                        <a:t>VARIABLE</a:t>
                      </a:r>
                      <a:endParaRPr b="1" sz="2300">
                        <a:solidFill>
                          <a:schemeClr val="dk2"/>
                        </a:solidFill>
                        <a:latin typeface="Passion One"/>
                        <a:ea typeface="Passion One"/>
                        <a:cs typeface="Passion One"/>
                        <a:sym typeface="Passion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533375">
                <a:tc>
                  <a:txBody>
                    <a:bodyPr/>
                    <a:lstStyle/>
                    <a:p>
                      <a:pPr indent="0" lvl="0" marL="0" rtl="0" algn="l">
                        <a:spcBef>
                          <a:spcPts val="0"/>
                        </a:spcBef>
                        <a:spcAft>
                          <a:spcPts val="0"/>
                        </a:spcAft>
                        <a:buNone/>
                      </a:pPr>
                      <a:r>
                        <a:rPr b="1" lang="en" sz="2300">
                          <a:solidFill>
                            <a:schemeClr val="dk2"/>
                          </a:solidFill>
                          <a:latin typeface="Passion One"/>
                          <a:ea typeface="Passion One"/>
                          <a:cs typeface="Passion One"/>
                          <a:sym typeface="Passion One"/>
                        </a:rPr>
                        <a:t>UNITS</a:t>
                      </a:r>
                      <a:endParaRPr b="1" sz="2300">
                        <a:solidFill>
                          <a:schemeClr val="dk2"/>
                        </a:solidFill>
                        <a:latin typeface="Passion One"/>
                        <a:ea typeface="Passion One"/>
                        <a:cs typeface="Passion One"/>
                        <a:sym typeface="Passion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21" name="Shape 3721"/>
        <p:cNvGrpSpPr/>
        <p:nvPr/>
      </p:nvGrpSpPr>
      <p:grpSpPr>
        <a:xfrm>
          <a:off x="0" y="0"/>
          <a:ext cx="0" cy="0"/>
          <a:chOff x="0" y="0"/>
          <a:chExt cx="0" cy="0"/>
        </a:xfrm>
      </p:grpSpPr>
      <p:sp>
        <p:nvSpPr>
          <p:cNvPr id="3722" name="Google Shape;3722;p55"/>
          <p:cNvSpPr/>
          <p:nvPr/>
        </p:nvSpPr>
        <p:spPr>
          <a:xfrm>
            <a:off x="7308875" y="735875"/>
            <a:ext cx="1056300" cy="1056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55"/>
          <p:cNvSpPr txBox="1"/>
          <p:nvPr>
            <p:ph type="title"/>
          </p:nvPr>
        </p:nvSpPr>
        <p:spPr>
          <a:xfrm flipH="1">
            <a:off x="4933200" y="2026800"/>
            <a:ext cx="3497700" cy="13026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FORCE OF FRICTION</a:t>
            </a:r>
            <a:endParaRPr/>
          </a:p>
        </p:txBody>
      </p:sp>
      <p:sp>
        <p:nvSpPr>
          <p:cNvPr id="3724" name="Google Shape;3724;p55"/>
          <p:cNvSpPr txBox="1"/>
          <p:nvPr>
            <p:ph idx="2" type="title"/>
          </p:nvPr>
        </p:nvSpPr>
        <p:spPr>
          <a:xfrm flipH="1">
            <a:off x="7308875" y="967175"/>
            <a:ext cx="1056300" cy="59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3725" name="Google Shape;3725;p55"/>
          <p:cNvSpPr txBox="1"/>
          <p:nvPr>
            <p:ph idx="1" type="subTitle"/>
          </p:nvPr>
        </p:nvSpPr>
        <p:spPr>
          <a:xfrm flipH="1">
            <a:off x="4933200" y="3329575"/>
            <a:ext cx="3497700" cy="628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You can enter a subtitle here if you need it</a:t>
            </a:r>
            <a:endParaRPr/>
          </a:p>
        </p:txBody>
      </p:sp>
      <p:grpSp>
        <p:nvGrpSpPr>
          <p:cNvPr id="3726" name="Google Shape;3726;p55"/>
          <p:cNvGrpSpPr/>
          <p:nvPr/>
        </p:nvGrpSpPr>
        <p:grpSpPr>
          <a:xfrm>
            <a:off x="1670734" y="1257862"/>
            <a:ext cx="3772360" cy="3620071"/>
            <a:chOff x="1670734" y="1257862"/>
            <a:chExt cx="3772360" cy="3620071"/>
          </a:xfrm>
        </p:grpSpPr>
        <p:sp>
          <p:nvSpPr>
            <p:cNvPr id="3727" name="Google Shape;3727;p55"/>
            <p:cNvSpPr/>
            <p:nvPr/>
          </p:nvSpPr>
          <p:spPr>
            <a:xfrm>
              <a:off x="1926947" y="4657988"/>
              <a:ext cx="1553032" cy="219945"/>
            </a:xfrm>
            <a:custGeom>
              <a:rect b="b" l="l" r="r" t="t"/>
              <a:pathLst>
                <a:path extrusionOk="0" h="5570" w="39603">
                  <a:moveTo>
                    <a:pt x="19791" y="1"/>
                  </a:moveTo>
                  <a:cubicBezTo>
                    <a:pt x="8857" y="1"/>
                    <a:pt x="1" y="1256"/>
                    <a:pt x="1" y="2785"/>
                  </a:cubicBezTo>
                  <a:cubicBezTo>
                    <a:pt x="1" y="4315"/>
                    <a:pt x="8857" y="5570"/>
                    <a:pt x="19791" y="5570"/>
                  </a:cubicBezTo>
                  <a:cubicBezTo>
                    <a:pt x="30747" y="5570"/>
                    <a:pt x="39603" y="4315"/>
                    <a:pt x="39603" y="2785"/>
                  </a:cubicBezTo>
                  <a:cubicBezTo>
                    <a:pt x="39603" y="1256"/>
                    <a:pt x="30747" y="1"/>
                    <a:pt x="19791" y="1"/>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28" name="Google Shape;3728;p55"/>
            <p:cNvGrpSpPr/>
            <p:nvPr/>
          </p:nvGrpSpPr>
          <p:grpSpPr>
            <a:xfrm>
              <a:off x="1670734" y="1257862"/>
              <a:ext cx="3772360" cy="3489581"/>
              <a:chOff x="485200" y="702500"/>
              <a:chExt cx="1994375" cy="1844875"/>
            </a:xfrm>
          </p:grpSpPr>
          <p:sp>
            <p:nvSpPr>
              <p:cNvPr id="3729" name="Google Shape;3729;p55"/>
              <p:cNvSpPr/>
              <p:nvPr/>
            </p:nvSpPr>
            <p:spPr>
              <a:xfrm>
                <a:off x="2447600" y="971275"/>
                <a:ext cx="21700" cy="30250"/>
              </a:xfrm>
              <a:custGeom>
                <a:rect b="b" l="l" r="r" t="t"/>
                <a:pathLst>
                  <a:path extrusionOk="0" h="1210" w="868">
                    <a:moveTo>
                      <a:pt x="138" y="0"/>
                    </a:moveTo>
                    <a:lnTo>
                      <a:pt x="1" y="1210"/>
                    </a:lnTo>
                    <a:cubicBezTo>
                      <a:pt x="1" y="1210"/>
                      <a:pt x="708" y="1141"/>
                      <a:pt x="868" y="776"/>
                    </a:cubicBezTo>
                    <a:lnTo>
                      <a:pt x="1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55"/>
              <p:cNvSpPr/>
              <p:nvPr/>
            </p:nvSpPr>
            <p:spPr>
              <a:xfrm>
                <a:off x="2451600" y="943875"/>
                <a:ext cx="27975" cy="27425"/>
              </a:xfrm>
              <a:custGeom>
                <a:rect b="b" l="l" r="r" t="t"/>
                <a:pathLst>
                  <a:path extrusionOk="0" h="1097" w="1119">
                    <a:moveTo>
                      <a:pt x="343" y="0"/>
                    </a:moveTo>
                    <a:lnTo>
                      <a:pt x="0" y="1096"/>
                    </a:lnTo>
                    <a:lnTo>
                      <a:pt x="1119" y="662"/>
                    </a:lnTo>
                    <a:cubicBezTo>
                      <a:pt x="776" y="617"/>
                      <a:pt x="343" y="0"/>
                      <a:pt x="3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55"/>
              <p:cNvSpPr/>
              <p:nvPr/>
            </p:nvSpPr>
            <p:spPr>
              <a:xfrm>
                <a:off x="2306650" y="942800"/>
                <a:ext cx="23425" cy="29050"/>
              </a:xfrm>
              <a:custGeom>
                <a:rect b="b" l="l" r="r" t="t"/>
                <a:pathLst>
                  <a:path extrusionOk="0" h="1162" w="937">
                    <a:moveTo>
                      <a:pt x="661" y="1"/>
                    </a:moveTo>
                    <a:cubicBezTo>
                      <a:pt x="441" y="1"/>
                      <a:pt x="147" y="40"/>
                      <a:pt x="1" y="226"/>
                    </a:cubicBezTo>
                    <a:lnTo>
                      <a:pt x="503" y="1162"/>
                    </a:lnTo>
                    <a:lnTo>
                      <a:pt x="937" y="21"/>
                    </a:lnTo>
                    <a:cubicBezTo>
                      <a:pt x="937" y="21"/>
                      <a:pt x="818" y="1"/>
                      <a:pt x="6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55"/>
              <p:cNvSpPr/>
              <p:nvPr/>
            </p:nvSpPr>
            <p:spPr>
              <a:xfrm>
                <a:off x="2314075" y="973550"/>
                <a:ext cx="24550" cy="29125"/>
              </a:xfrm>
              <a:custGeom>
                <a:rect b="b" l="l" r="r" t="t"/>
                <a:pathLst>
                  <a:path extrusionOk="0" h="1165" w="982">
                    <a:moveTo>
                      <a:pt x="183" y="0"/>
                    </a:moveTo>
                    <a:lnTo>
                      <a:pt x="0" y="1164"/>
                    </a:lnTo>
                    <a:cubicBezTo>
                      <a:pt x="229" y="913"/>
                      <a:pt x="982" y="845"/>
                      <a:pt x="982" y="845"/>
                    </a:cubicBezTo>
                    <a:lnTo>
                      <a:pt x="1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55"/>
              <p:cNvSpPr/>
              <p:nvPr/>
            </p:nvSpPr>
            <p:spPr>
              <a:xfrm>
                <a:off x="2400950" y="969550"/>
                <a:ext cx="22700" cy="33150"/>
              </a:xfrm>
              <a:custGeom>
                <a:rect b="b" l="l" r="r" t="t"/>
                <a:pathLst>
                  <a:path extrusionOk="0" h="1326" w="908">
                    <a:moveTo>
                      <a:pt x="657" y="1"/>
                    </a:moveTo>
                    <a:cubicBezTo>
                      <a:pt x="657" y="1"/>
                      <a:pt x="109" y="663"/>
                      <a:pt x="41" y="1051"/>
                    </a:cubicBezTo>
                    <a:cubicBezTo>
                      <a:pt x="0" y="1278"/>
                      <a:pt x="305" y="1325"/>
                      <a:pt x="565" y="1325"/>
                    </a:cubicBezTo>
                    <a:cubicBezTo>
                      <a:pt x="748" y="1325"/>
                      <a:pt x="908" y="1302"/>
                      <a:pt x="908" y="1302"/>
                    </a:cubicBezTo>
                    <a:lnTo>
                      <a:pt x="65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55"/>
              <p:cNvSpPr/>
              <p:nvPr/>
            </p:nvSpPr>
            <p:spPr>
              <a:xfrm>
                <a:off x="2399100" y="939650"/>
                <a:ext cx="22850" cy="30500"/>
              </a:xfrm>
              <a:custGeom>
                <a:rect b="b" l="l" r="r" t="t"/>
                <a:pathLst>
                  <a:path extrusionOk="0" h="1220" w="914">
                    <a:moveTo>
                      <a:pt x="504" y="1"/>
                    </a:moveTo>
                    <a:cubicBezTo>
                      <a:pt x="274" y="1"/>
                      <a:pt x="0" y="55"/>
                      <a:pt x="0" y="55"/>
                    </a:cubicBezTo>
                    <a:lnTo>
                      <a:pt x="754" y="1219"/>
                    </a:lnTo>
                    <a:cubicBezTo>
                      <a:pt x="754" y="1219"/>
                      <a:pt x="913" y="238"/>
                      <a:pt x="799" y="78"/>
                    </a:cubicBezTo>
                    <a:cubicBezTo>
                      <a:pt x="757" y="19"/>
                      <a:pt x="638" y="1"/>
                      <a:pt x="5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55"/>
              <p:cNvSpPr/>
              <p:nvPr/>
            </p:nvSpPr>
            <p:spPr>
              <a:xfrm>
                <a:off x="2257575" y="965550"/>
                <a:ext cx="29125" cy="26850"/>
              </a:xfrm>
              <a:custGeom>
                <a:rect b="b" l="l" r="r" t="t"/>
                <a:pathLst>
                  <a:path extrusionOk="0" h="1074" w="1165">
                    <a:moveTo>
                      <a:pt x="1165" y="1"/>
                    </a:moveTo>
                    <a:cubicBezTo>
                      <a:pt x="1165" y="1"/>
                      <a:pt x="434" y="161"/>
                      <a:pt x="206" y="389"/>
                    </a:cubicBezTo>
                    <a:cubicBezTo>
                      <a:pt x="1" y="617"/>
                      <a:pt x="800" y="1074"/>
                      <a:pt x="800" y="1074"/>
                    </a:cubicBezTo>
                    <a:lnTo>
                      <a:pt x="11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55"/>
              <p:cNvSpPr/>
              <p:nvPr/>
            </p:nvSpPr>
            <p:spPr>
              <a:xfrm>
                <a:off x="2271275" y="930750"/>
                <a:ext cx="17725" cy="34275"/>
              </a:xfrm>
              <a:custGeom>
                <a:rect b="b" l="l" r="r" t="t"/>
                <a:pathLst>
                  <a:path extrusionOk="0" h="1371" w="709">
                    <a:moveTo>
                      <a:pt x="708" y="1"/>
                    </a:moveTo>
                    <a:cubicBezTo>
                      <a:pt x="708" y="1"/>
                      <a:pt x="23" y="206"/>
                      <a:pt x="1" y="411"/>
                    </a:cubicBezTo>
                    <a:cubicBezTo>
                      <a:pt x="1" y="594"/>
                      <a:pt x="617" y="1370"/>
                      <a:pt x="617" y="1370"/>
                    </a:cubicBezTo>
                    <a:lnTo>
                      <a:pt x="70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55"/>
              <p:cNvSpPr/>
              <p:nvPr/>
            </p:nvSpPr>
            <p:spPr>
              <a:xfrm>
                <a:off x="2352875" y="973550"/>
                <a:ext cx="28500" cy="36675"/>
              </a:xfrm>
              <a:custGeom>
                <a:rect b="b" l="l" r="r" t="t"/>
                <a:pathLst>
                  <a:path extrusionOk="0" h="1467" w="1140">
                    <a:moveTo>
                      <a:pt x="366" y="0"/>
                    </a:moveTo>
                    <a:cubicBezTo>
                      <a:pt x="366" y="0"/>
                      <a:pt x="1" y="1187"/>
                      <a:pt x="115" y="1416"/>
                    </a:cubicBezTo>
                    <a:cubicBezTo>
                      <a:pt x="136" y="1451"/>
                      <a:pt x="176" y="1467"/>
                      <a:pt x="227" y="1467"/>
                    </a:cubicBezTo>
                    <a:cubicBezTo>
                      <a:pt x="509" y="1467"/>
                      <a:pt x="1140" y="1001"/>
                      <a:pt x="1005" y="731"/>
                    </a:cubicBezTo>
                    <a:cubicBezTo>
                      <a:pt x="1005" y="731"/>
                      <a:pt x="663" y="206"/>
                      <a:pt x="3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55"/>
              <p:cNvSpPr/>
              <p:nvPr/>
            </p:nvSpPr>
            <p:spPr>
              <a:xfrm>
                <a:off x="2245025" y="903925"/>
                <a:ext cx="28000" cy="27425"/>
              </a:xfrm>
              <a:custGeom>
                <a:rect b="b" l="l" r="r" t="t"/>
                <a:pathLst>
                  <a:path extrusionOk="0" h="1097" w="1120">
                    <a:moveTo>
                      <a:pt x="343" y="1"/>
                    </a:moveTo>
                    <a:lnTo>
                      <a:pt x="1" y="1096"/>
                    </a:lnTo>
                    <a:lnTo>
                      <a:pt x="1119" y="663"/>
                    </a:lnTo>
                    <a:cubicBezTo>
                      <a:pt x="777" y="617"/>
                      <a:pt x="343" y="1"/>
                      <a:pt x="3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55"/>
              <p:cNvSpPr/>
              <p:nvPr/>
            </p:nvSpPr>
            <p:spPr>
              <a:xfrm>
                <a:off x="2213525" y="933600"/>
                <a:ext cx="31525" cy="29800"/>
              </a:xfrm>
              <a:custGeom>
                <a:rect b="b" l="l" r="r" t="t"/>
                <a:pathLst>
                  <a:path extrusionOk="0" h="1192" w="1261">
                    <a:moveTo>
                      <a:pt x="1169" y="1"/>
                    </a:moveTo>
                    <a:cubicBezTo>
                      <a:pt x="1169" y="1"/>
                      <a:pt x="97" y="640"/>
                      <a:pt x="28" y="891"/>
                    </a:cubicBezTo>
                    <a:cubicBezTo>
                      <a:pt x="0" y="1058"/>
                      <a:pt x="391" y="1192"/>
                      <a:pt x="719" y="1192"/>
                    </a:cubicBezTo>
                    <a:cubicBezTo>
                      <a:pt x="927" y="1192"/>
                      <a:pt x="1111" y="1138"/>
                      <a:pt x="1146" y="1005"/>
                    </a:cubicBezTo>
                    <a:cubicBezTo>
                      <a:pt x="1146" y="1005"/>
                      <a:pt x="1261" y="389"/>
                      <a:pt x="11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55"/>
              <p:cNvSpPr/>
              <p:nvPr/>
            </p:nvSpPr>
            <p:spPr>
              <a:xfrm>
                <a:off x="2350025" y="935875"/>
                <a:ext cx="29050" cy="36550"/>
              </a:xfrm>
              <a:custGeom>
                <a:rect b="b" l="l" r="r" t="t"/>
                <a:pathLst>
                  <a:path extrusionOk="0" h="1462" w="1162">
                    <a:moveTo>
                      <a:pt x="290" y="0"/>
                    </a:moveTo>
                    <a:cubicBezTo>
                      <a:pt x="285" y="0"/>
                      <a:pt x="280" y="1"/>
                      <a:pt x="274" y="1"/>
                    </a:cubicBezTo>
                    <a:cubicBezTo>
                      <a:pt x="0" y="1"/>
                      <a:pt x="480" y="1462"/>
                      <a:pt x="480" y="1462"/>
                    </a:cubicBezTo>
                    <a:cubicBezTo>
                      <a:pt x="480" y="1462"/>
                      <a:pt x="868" y="845"/>
                      <a:pt x="1028" y="709"/>
                    </a:cubicBezTo>
                    <a:cubicBezTo>
                      <a:pt x="1162" y="574"/>
                      <a:pt x="571" y="0"/>
                      <a:pt x="2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55"/>
              <p:cNvSpPr/>
              <p:nvPr/>
            </p:nvSpPr>
            <p:spPr>
              <a:xfrm>
                <a:off x="2234675" y="921725"/>
                <a:ext cx="218900" cy="52675"/>
              </a:xfrm>
              <a:custGeom>
                <a:rect b="b" l="l" r="r" t="t"/>
                <a:pathLst>
                  <a:path extrusionOk="0" h="2107" w="8756">
                    <a:moveTo>
                      <a:pt x="74" y="1"/>
                    </a:moveTo>
                    <a:cubicBezTo>
                      <a:pt x="35" y="1"/>
                      <a:pt x="0" y="25"/>
                      <a:pt x="27" y="65"/>
                    </a:cubicBezTo>
                    <a:cubicBezTo>
                      <a:pt x="597" y="1069"/>
                      <a:pt x="1738" y="1822"/>
                      <a:pt x="2880" y="2005"/>
                    </a:cubicBezTo>
                    <a:cubicBezTo>
                      <a:pt x="3378" y="2080"/>
                      <a:pt x="3883" y="2106"/>
                      <a:pt x="4388" y="2106"/>
                    </a:cubicBezTo>
                    <a:cubicBezTo>
                      <a:pt x="5271" y="2106"/>
                      <a:pt x="6155" y="2026"/>
                      <a:pt x="7011" y="1982"/>
                    </a:cubicBezTo>
                    <a:cubicBezTo>
                      <a:pt x="7331" y="1959"/>
                      <a:pt x="7673" y="1959"/>
                      <a:pt x="7993" y="1959"/>
                    </a:cubicBezTo>
                    <a:cubicBezTo>
                      <a:pt x="8198" y="1959"/>
                      <a:pt x="8449" y="1959"/>
                      <a:pt x="8655" y="2028"/>
                    </a:cubicBezTo>
                    <a:cubicBezTo>
                      <a:pt x="8668" y="2036"/>
                      <a:pt x="8680" y="2040"/>
                      <a:pt x="8691" y="2040"/>
                    </a:cubicBezTo>
                    <a:cubicBezTo>
                      <a:pt x="8736" y="2040"/>
                      <a:pt x="8756" y="1973"/>
                      <a:pt x="8700" y="1936"/>
                    </a:cubicBezTo>
                    <a:cubicBezTo>
                      <a:pt x="8481" y="1854"/>
                      <a:pt x="8237" y="1838"/>
                      <a:pt x="7998" y="1838"/>
                    </a:cubicBezTo>
                    <a:cubicBezTo>
                      <a:pt x="7839" y="1838"/>
                      <a:pt x="7682" y="1845"/>
                      <a:pt x="7536" y="1845"/>
                    </a:cubicBezTo>
                    <a:cubicBezTo>
                      <a:pt x="6897" y="1868"/>
                      <a:pt x="6235" y="1914"/>
                      <a:pt x="5596" y="1936"/>
                    </a:cubicBezTo>
                    <a:cubicBezTo>
                      <a:pt x="5122" y="1959"/>
                      <a:pt x="4639" y="1988"/>
                      <a:pt x="4159" y="1988"/>
                    </a:cubicBezTo>
                    <a:cubicBezTo>
                      <a:pt x="3159" y="1988"/>
                      <a:pt x="2176" y="1860"/>
                      <a:pt x="1328" y="1275"/>
                    </a:cubicBezTo>
                    <a:cubicBezTo>
                      <a:pt x="871" y="955"/>
                      <a:pt x="415" y="521"/>
                      <a:pt x="141" y="42"/>
                    </a:cubicBezTo>
                    <a:cubicBezTo>
                      <a:pt x="131" y="13"/>
                      <a:pt x="102" y="1"/>
                      <a:pt x="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55"/>
              <p:cNvSpPr/>
              <p:nvPr/>
            </p:nvSpPr>
            <p:spPr>
              <a:xfrm>
                <a:off x="2039025" y="800075"/>
                <a:ext cx="45675" cy="69650"/>
              </a:xfrm>
              <a:custGeom>
                <a:rect b="b" l="l" r="r" t="t"/>
                <a:pathLst>
                  <a:path extrusionOk="0" h="2786" w="1827">
                    <a:moveTo>
                      <a:pt x="1302" y="1"/>
                    </a:moveTo>
                    <a:lnTo>
                      <a:pt x="1" y="1986"/>
                    </a:lnTo>
                    <a:lnTo>
                      <a:pt x="1827" y="2785"/>
                    </a:lnTo>
                    <a:lnTo>
                      <a:pt x="13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55"/>
              <p:cNvSpPr/>
              <p:nvPr/>
            </p:nvSpPr>
            <p:spPr>
              <a:xfrm>
                <a:off x="2071550" y="702500"/>
                <a:ext cx="166650" cy="222575"/>
              </a:xfrm>
              <a:custGeom>
                <a:rect b="b" l="l" r="r" t="t"/>
                <a:pathLst>
                  <a:path extrusionOk="0" h="8903" w="6666">
                    <a:moveTo>
                      <a:pt x="6162" y="1163"/>
                    </a:moveTo>
                    <a:lnTo>
                      <a:pt x="6162" y="1163"/>
                    </a:lnTo>
                    <a:cubicBezTo>
                      <a:pt x="6160" y="1163"/>
                      <a:pt x="6159" y="1165"/>
                      <a:pt x="6158" y="1169"/>
                    </a:cubicBezTo>
                    <a:lnTo>
                      <a:pt x="6158" y="1169"/>
                    </a:lnTo>
                    <a:cubicBezTo>
                      <a:pt x="6164" y="1169"/>
                      <a:pt x="6165" y="1167"/>
                      <a:pt x="6164" y="1164"/>
                    </a:cubicBezTo>
                    <a:cubicBezTo>
                      <a:pt x="6163" y="1164"/>
                      <a:pt x="6162" y="1163"/>
                      <a:pt x="6162" y="1163"/>
                    </a:cubicBezTo>
                    <a:close/>
                    <a:moveTo>
                      <a:pt x="1598" y="0"/>
                    </a:moveTo>
                    <a:lnTo>
                      <a:pt x="1" y="3904"/>
                    </a:lnTo>
                    <a:lnTo>
                      <a:pt x="6666" y="8902"/>
                    </a:lnTo>
                    <a:cubicBezTo>
                      <a:pt x="6666" y="8902"/>
                      <a:pt x="6099" y="1407"/>
                      <a:pt x="6158" y="1169"/>
                    </a:cubicBezTo>
                    <a:lnTo>
                      <a:pt x="6158" y="1169"/>
                    </a:lnTo>
                    <a:cubicBezTo>
                      <a:pt x="6157" y="1169"/>
                      <a:pt x="6156" y="1169"/>
                      <a:pt x="6154" y="1169"/>
                    </a:cubicBezTo>
                    <a:cubicBezTo>
                      <a:pt x="5913" y="1169"/>
                      <a:pt x="1598" y="0"/>
                      <a:pt x="15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55"/>
              <p:cNvSpPr/>
              <p:nvPr/>
            </p:nvSpPr>
            <p:spPr>
              <a:xfrm>
                <a:off x="2073850" y="706500"/>
                <a:ext cx="162650" cy="215150"/>
              </a:xfrm>
              <a:custGeom>
                <a:rect b="b" l="l" r="r" t="t"/>
                <a:pathLst>
                  <a:path extrusionOk="0" h="8606" w="6506">
                    <a:moveTo>
                      <a:pt x="1666" y="0"/>
                    </a:moveTo>
                    <a:lnTo>
                      <a:pt x="2944" y="2853"/>
                    </a:lnTo>
                    <a:lnTo>
                      <a:pt x="0" y="3744"/>
                    </a:lnTo>
                    <a:lnTo>
                      <a:pt x="3241" y="3310"/>
                    </a:lnTo>
                    <a:lnTo>
                      <a:pt x="6505" y="8605"/>
                    </a:lnTo>
                    <a:lnTo>
                      <a:pt x="3561" y="2990"/>
                    </a:lnTo>
                    <a:lnTo>
                      <a:pt x="5935" y="1096"/>
                    </a:lnTo>
                    <a:lnTo>
                      <a:pt x="3287" y="2808"/>
                    </a:lnTo>
                    <a:lnTo>
                      <a:pt x="166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55"/>
              <p:cNvSpPr/>
              <p:nvPr/>
            </p:nvSpPr>
            <p:spPr>
              <a:xfrm>
                <a:off x="2225625" y="731600"/>
                <a:ext cx="72500" cy="69650"/>
              </a:xfrm>
              <a:custGeom>
                <a:rect b="b" l="l" r="r" t="t"/>
                <a:pathLst>
                  <a:path extrusionOk="0" h="2786" w="2900">
                    <a:moveTo>
                      <a:pt x="1" y="0"/>
                    </a:moveTo>
                    <a:lnTo>
                      <a:pt x="1553" y="2785"/>
                    </a:lnTo>
                    <a:lnTo>
                      <a:pt x="2899" y="1553"/>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55"/>
              <p:cNvSpPr/>
              <p:nvPr/>
            </p:nvSpPr>
            <p:spPr>
              <a:xfrm>
                <a:off x="1004500" y="1669725"/>
                <a:ext cx="334950" cy="426350"/>
              </a:xfrm>
              <a:custGeom>
                <a:rect b="b" l="l" r="r" t="t"/>
                <a:pathLst>
                  <a:path extrusionOk="0" h="17054" w="13398">
                    <a:moveTo>
                      <a:pt x="6906" y="0"/>
                    </a:moveTo>
                    <a:cubicBezTo>
                      <a:pt x="6901" y="0"/>
                      <a:pt x="6897" y="0"/>
                      <a:pt x="6893" y="0"/>
                    </a:cubicBezTo>
                    <a:cubicBezTo>
                      <a:pt x="3244" y="0"/>
                      <a:pt x="1" y="17053"/>
                      <a:pt x="2590" y="17053"/>
                    </a:cubicBezTo>
                    <a:cubicBezTo>
                      <a:pt x="2609" y="17053"/>
                      <a:pt x="2628" y="17053"/>
                      <a:pt x="2647" y="17051"/>
                    </a:cubicBezTo>
                    <a:cubicBezTo>
                      <a:pt x="5363" y="16822"/>
                      <a:pt x="11937" y="14654"/>
                      <a:pt x="11937" y="14654"/>
                    </a:cubicBezTo>
                    <a:cubicBezTo>
                      <a:pt x="11937" y="14654"/>
                      <a:pt x="13398" y="14106"/>
                      <a:pt x="13170" y="11824"/>
                    </a:cubicBezTo>
                    <a:cubicBezTo>
                      <a:pt x="12964" y="9521"/>
                      <a:pt x="10573" y="0"/>
                      <a:pt x="6906" y="0"/>
                    </a:cubicBezTo>
                    <a:close/>
                  </a:path>
                </a:pathLst>
              </a:custGeom>
              <a:solidFill>
                <a:srgbClr val="3E1C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55"/>
              <p:cNvSpPr/>
              <p:nvPr/>
            </p:nvSpPr>
            <p:spPr>
              <a:xfrm>
                <a:off x="882922" y="1756062"/>
                <a:ext cx="427425" cy="774789"/>
              </a:xfrm>
              <a:custGeom>
                <a:rect b="b" l="l" r="r" t="t"/>
                <a:pathLst>
                  <a:path extrusionOk="0" h="33508" w="17097">
                    <a:moveTo>
                      <a:pt x="7282" y="0"/>
                    </a:moveTo>
                    <a:lnTo>
                      <a:pt x="3379" y="13558"/>
                    </a:lnTo>
                    <a:cubicBezTo>
                      <a:pt x="3379" y="13558"/>
                      <a:pt x="731" y="23967"/>
                      <a:pt x="1" y="31453"/>
                    </a:cubicBezTo>
                    <a:lnTo>
                      <a:pt x="640" y="31613"/>
                    </a:lnTo>
                    <a:lnTo>
                      <a:pt x="617" y="31659"/>
                    </a:lnTo>
                    <a:lnTo>
                      <a:pt x="982" y="31750"/>
                    </a:lnTo>
                    <a:cubicBezTo>
                      <a:pt x="982" y="31727"/>
                      <a:pt x="982" y="31727"/>
                      <a:pt x="982" y="31704"/>
                    </a:cubicBezTo>
                    <a:lnTo>
                      <a:pt x="2648" y="32115"/>
                    </a:lnTo>
                    <a:cubicBezTo>
                      <a:pt x="2648" y="32115"/>
                      <a:pt x="6551" y="20566"/>
                      <a:pt x="6848" y="19516"/>
                    </a:cubicBezTo>
                    <a:cubicBezTo>
                      <a:pt x="7145" y="18557"/>
                      <a:pt x="8925" y="13284"/>
                      <a:pt x="9793" y="11344"/>
                    </a:cubicBezTo>
                    <a:lnTo>
                      <a:pt x="9793" y="11344"/>
                    </a:lnTo>
                    <a:cubicBezTo>
                      <a:pt x="9176" y="17416"/>
                      <a:pt x="7670" y="27984"/>
                      <a:pt x="8606" y="33028"/>
                    </a:cubicBezTo>
                    <a:lnTo>
                      <a:pt x="11048" y="33508"/>
                    </a:lnTo>
                    <a:cubicBezTo>
                      <a:pt x="11048" y="33508"/>
                      <a:pt x="13262" y="18671"/>
                      <a:pt x="13262" y="18671"/>
                    </a:cubicBezTo>
                    <a:cubicBezTo>
                      <a:pt x="13353" y="17302"/>
                      <a:pt x="17097" y="8057"/>
                      <a:pt x="16891" y="982"/>
                    </a:cubicBezTo>
                    <a:lnTo>
                      <a:pt x="728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55"/>
              <p:cNvSpPr/>
              <p:nvPr/>
            </p:nvSpPr>
            <p:spPr>
              <a:xfrm>
                <a:off x="903475" y="1681975"/>
                <a:ext cx="438825" cy="484525"/>
              </a:xfrm>
              <a:custGeom>
                <a:rect b="b" l="l" r="r" t="t"/>
                <a:pathLst>
                  <a:path extrusionOk="0" h="19381" w="17553">
                    <a:moveTo>
                      <a:pt x="8230" y="1"/>
                    </a:moveTo>
                    <a:cubicBezTo>
                      <a:pt x="7253" y="1"/>
                      <a:pt x="6370" y="231"/>
                      <a:pt x="5821" y="880"/>
                    </a:cubicBezTo>
                    <a:cubicBezTo>
                      <a:pt x="5250" y="1542"/>
                      <a:pt x="3926" y="4897"/>
                      <a:pt x="3378" y="8344"/>
                    </a:cubicBezTo>
                    <a:cubicBezTo>
                      <a:pt x="2831" y="11813"/>
                      <a:pt x="0" y="15168"/>
                      <a:pt x="183" y="15579"/>
                    </a:cubicBezTo>
                    <a:cubicBezTo>
                      <a:pt x="366" y="16013"/>
                      <a:pt x="1826" y="16424"/>
                      <a:pt x="2557" y="16766"/>
                    </a:cubicBezTo>
                    <a:cubicBezTo>
                      <a:pt x="3217" y="17076"/>
                      <a:pt x="3878" y="17796"/>
                      <a:pt x="4876" y="17796"/>
                    </a:cubicBezTo>
                    <a:cubicBezTo>
                      <a:pt x="4981" y="17796"/>
                      <a:pt x="5091" y="17788"/>
                      <a:pt x="5204" y="17770"/>
                    </a:cubicBezTo>
                    <a:cubicBezTo>
                      <a:pt x="5252" y="17764"/>
                      <a:pt x="5299" y="17761"/>
                      <a:pt x="5347" y="17761"/>
                    </a:cubicBezTo>
                    <a:cubicBezTo>
                      <a:pt x="6453" y="17761"/>
                      <a:pt x="7776" y="19380"/>
                      <a:pt x="9036" y="19380"/>
                    </a:cubicBezTo>
                    <a:cubicBezTo>
                      <a:pt x="9098" y="19380"/>
                      <a:pt x="9160" y="19376"/>
                      <a:pt x="9222" y="19368"/>
                    </a:cubicBezTo>
                    <a:cubicBezTo>
                      <a:pt x="10328" y="19239"/>
                      <a:pt x="10958" y="18663"/>
                      <a:pt x="11881" y="18663"/>
                    </a:cubicBezTo>
                    <a:cubicBezTo>
                      <a:pt x="12100" y="18663"/>
                      <a:pt x="12337" y="18696"/>
                      <a:pt x="12600" y="18775"/>
                    </a:cubicBezTo>
                    <a:cubicBezTo>
                      <a:pt x="12761" y="18827"/>
                      <a:pt x="12945" y="18849"/>
                      <a:pt x="13143" y="18849"/>
                    </a:cubicBezTo>
                    <a:cubicBezTo>
                      <a:pt x="14608" y="18849"/>
                      <a:pt x="16891" y="17611"/>
                      <a:pt x="16891" y="17611"/>
                    </a:cubicBezTo>
                    <a:cubicBezTo>
                      <a:pt x="17553" y="14301"/>
                      <a:pt x="15704" y="3984"/>
                      <a:pt x="13581" y="1382"/>
                    </a:cubicBezTo>
                    <a:cubicBezTo>
                      <a:pt x="13581" y="1382"/>
                      <a:pt x="10624" y="1"/>
                      <a:pt x="82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55"/>
              <p:cNvSpPr/>
              <p:nvPr/>
            </p:nvSpPr>
            <p:spPr>
              <a:xfrm>
                <a:off x="903475" y="1727350"/>
                <a:ext cx="319675" cy="422875"/>
              </a:xfrm>
              <a:custGeom>
                <a:rect b="b" l="l" r="r" t="t"/>
                <a:pathLst>
                  <a:path extrusionOk="0" h="16915" w="12787">
                    <a:moveTo>
                      <a:pt x="5273" y="1"/>
                    </a:moveTo>
                    <a:cubicBezTo>
                      <a:pt x="4634" y="1393"/>
                      <a:pt x="3789" y="3949"/>
                      <a:pt x="3378" y="6529"/>
                    </a:cubicBezTo>
                    <a:cubicBezTo>
                      <a:pt x="2831" y="9998"/>
                      <a:pt x="0" y="13353"/>
                      <a:pt x="183" y="13764"/>
                    </a:cubicBezTo>
                    <a:cubicBezTo>
                      <a:pt x="366" y="14198"/>
                      <a:pt x="1826" y="14609"/>
                      <a:pt x="2557" y="14951"/>
                    </a:cubicBezTo>
                    <a:cubicBezTo>
                      <a:pt x="3217" y="15261"/>
                      <a:pt x="3878" y="15981"/>
                      <a:pt x="4876" y="15981"/>
                    </a:cubicBezTo>
                    <a:cubicBezTo>
                      <a:pt x="4981" y="15981"/>
                      <a:pt x="5091" y="15973"/>
                      <a:pt x="5204" y="15955"/>
                    </a:cubicBezTo>
                    <a:cubicBezTo>
                      <a:pt x="5254" y="15949"/>
                      <a:pt x="5303" y="15945"/>
                      <a:pt x="5353" y="15945"/>
                    </a:cubicBezTo>
                    <a:cubicBezTo>
                      <a:pt x="5975" y="15945"/>
                      <a:pt x="6655" y="16449"/>
                      <a:pt x="7373" y="16914"/>
                    </a:cubicBezTo>
                    <a:cubicBezTo>
                      <a:pt x="8012" y="16754"/>
                      <a:pt x="8514" y="16549"/>
                      <a:pt x="8742" y="16252"/>
                    </a:cubicBezTo>
                    <a:cubicBezTo>
                      <a:pt x="9770" y="14951"/>
                      <a:pt x="10203" y="10957"/>
                      <a:pt x="10500" y="8126"/>
                    </a:cubicBezTo>
                    <a:cubicBezTo>
                      <a:pt x="10549" y="7664"/>
                      <a:pt x="10585" y="7465"/>
                      <a:pt x="10611" y="7465"/>
                    </a:cubicBezTo>
                    <a:cubicBezTo>
                      <a:pt x="10741" y="7465"/>
                      <a:pt x="10614" y="12570"/>
                      <a:pt x="10614" y="14266"/>
                    </a:cubicBezTo>
                    <a:cubicBezTo>
                      <a:pt x="10614" y="14511"/>
                      <a:pt x="10647" y="14624"/>
                      <a:pt x="10704" y="14624"/>
                    </a:cubicBezTo>
                    <a:cubicBezTo>
                      <a:pt x="11118" y="14624"/>
                      <a:pt x="12786" y="8623"/>
                      <a:pt x="11984" y="4086"/>
                    </a:cubicBezTo>
                    <a:cubicBezTo>
                      <a:pt x="11573" y="1667"/>
                      <a:pt x="10249" y="1165"/>
                      <a:pt x="8834" y="1005"/>
                    </a:cubicBezTo>
                    <a:cubicBezTo>
                      <a:pt x="8605" y="2466"/>
                      <a:pt x="7715" y="5638"/>
                      <a:pt x="7670" y="5958"/>
                    </a:cubicBezTo>
                    <a:cubicBezTo>
                      <a:pt x="7667" y="5978"/>
                      <a:pt x="7665" y="5987"/>
                      <a:pt x="7662" y="5987"/>
                    </a:cubicBezTo>
                    <a:cubicBezTo>
                      <a:pt x="7618" y="5987"/>
                      <a:pt x="7582" y="3092"/>
                      <a:pt x="8035" y="891"/>
                    </a:cubicBezTo>
                    <a:cubicBezTo>
                      <a:pt x="7122" y="799"/>
                      <a:pt x="5981" y="663"/>
                      <a:pt x="5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55"/>
              <p:cNvSpPr/>
              <p:nvPr/>
            </p:nvSpPr>
            <p:spPr>
              <a:xfrm>
                <a:off x="982800" y="1197750"/>
                <a:ext cx="262500" cy="292450"/>
              </a:xfrm>
              <a:custGeom>
                <a:rect b="b" l="l" r="r" t="t"/>
                <a:pathLst>
                  <a:path extrusionOk="0" h="11698" w="10500">
                    <a:moveTo>
                      <a:pt x="5048" y="0"/>
                    </a:moveTo>
                    <a:cubicBezTo>
                      <a:pt x="4730" y="0"/>
                      <a:pt x="4365" y="49"/>
                      <a:pt x="3949" y="163"/>
                    </a:cubicBezTo>
                    <a:cubicBezTo>
                      <a:pt x="1370" y="870"/>
                      <a:pt x="1712" y="3244"/>
                      <a:pt x="1712" y="3244"/>
                    </a:cubicBezTo>
                    <a:cubicBezTo>
                      <a:pt x="1164" y="3518"/>
                      <a:pt x="867" y="4157"/>
                      <a:pt x="867" y="4157"/>
                    </a:cubicBezTo>
                    <a:cubicBezTo>
                      <a:pt x="0" y="6508"/>
                      <a:pt x="1826" y="7375"/>
                      <a:pt x="1826" y="7375"/>
                    </a:cubicBezTo>
                    <a:cubicBezTo>
                      <a:pt x="1826" y="7375"/>
                      <a:pt x="776" y="8014"/>
                      <a:pt x="1096" y="9589"/>
                    </a:cubicBezTo>
                    <a:cubicBezTo>
                      <a:pt x="1415" y="11141"/>
                      <a:pt x="2739" y="11598"/>
                      <a:pt x="2739" y="11598"/>
                    </a:cubicBezTo>
                    <a:cubicBezTo>
                      <a:pt x="2887" y="11667"/>
                      <a:pt x="3083" y="11697"/>
                      <a:pt x="3313" y="11697"/>
                    </a:cubicBezTo>
                    <a:cubicBezTo>
                      <a:pt x="5065" y="11697"/>
                      <a:pt x="8811" y="9932"/>
                      <a:pt x="8811" y="9932"/>
                    </a:cubicBezTo>
                    <a:cubicBezTo>
                      <a:pt x="8811" y="9932"/>
                      <a:pt x="10500" y="8562"/>
                      <a:pt x="9587" y="6827"/>
                    </a:cubicBezTo>
                    <a:cubicBezTo>
                      <a:pt x="8696" y="5093"/>
                      <a:pt x="7030" y="4522"/>
                      <a:pt x="7030" y="4522"/>
                    </a:cubicBezTo>
                    <a:lnTo>
                      <a:pt x="7007" y="3655"/>
                    </a:lnTo>
                    <a:cubicBezTo>
                      <a:pt x="7441" y="2833"/>
                      <a:pt x="6597" y="1852"/>
                      <a:pt x="6597" y="1852"/>
                    </a:cubicBezTo>
                    <a:cubicBezTo>
                      <a:pt x="7076" y="1353"/>
                      <a:pt x="6718" y="0"/>
                      <a:pt x="5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55"/>
              <p:cNvSpPr/>
              <p:nvPr/>
            </p:nvSpPr>
            <p:spPr>
              <a:xfrm>
                <a:off x="1060975" y="1240875"/>
                <a:ext cx="106150" cy="174375"/>
              </a:xfrm>
              <a:custGeom>
                <a:rect b="b" l="l" r="r" t="t"/>
                <a:pathLst>
                  <a:path extrusionOk="0" h="6975" w="4246">
                    <a:moveTo>
                      <a:pt x="2592" y="1"/>
                    </a:moveTo>
                    <a:cubicBezTo>
                      <a:pt x="2223" y="1"/>
                      <a:pt x="1940" y="218"/>
                      <a:pt x="1940" y="218"/>
                    </a:cubicBezTo>
                    <a:cubicBezTo>
                      <a:pt x="799" y="606"/>
                      <a:pt x="320" y="1793"/>
                      <a:pt x="137" y="2706"/>
                    </a:cubicBezTo>
                    <a:cubicBezTo>
                      <a:pt x="0" y="3345"/>
                      <a:pt x="0" y="3870"/>
                      <a:pt x="0" y="3870"/>
                    </a:cubicBezTo>
                    <a:lnTo>
                      <a:pt x="0" y="4395"/>
                    </a:lnTo>
                    <a:lnTo>
                      <a:pt x="91" y="6335"/>
                    </a:lnTo>
                    <a:cubicBezTo>
                      <a:pt x="434" y="6335"/>
                      <a:pt x="913" y="6381"/>
                      <a:pt x="1461" y="6563"/>
                    </a:cubicBezTo>
                    <a:cubicBezTo>
                      <a:pt x="1780" y="6700"/>
                      <a:pt x="2054" y="6837"/>
                      <a:pt x="2260" y="6974"/>
                    </a:cubicBezTo>
                    <a:cubicBezTo>
                      <a:pt x="2488" y="6586"/>
                      <a:pt x="2625" y="6221"/>
                      <a:pt x="2693" y="5924"/>
                    </a:cubicBezTo>
                    <a:cubicBezTo>
                      <a:pt x="2808" y="5445"/>
                      <a:pt x="2762" y="5148"/>
                      <a:pt x="2739" y="5080"/>
                    </a:cubicBezTo>
                    <a:lnTo>
                      <a:pt x="2739" y="5080"/>
                    </a:lnTo>
                    <a:cubicBezTo>
                      <a:pt x="2849" y="5102"/>
                      <a:pt x="2952" y="5112"/>
                      <a:pt x="3047" y="5112"/>
                    </a:cubicBezTo>
                    <a:cubicBezTo>
                      <a:pt x="3520" y="5112"/>
                      <a:pt x="3789" y="4874"/>
                      <a:pt x="3789" y="4874"/>
                    </a:cubicBezTo>
                    <a:cubicBezTo>
                      <a:pt x="4223" y="4372"/>
                      <a:pt x="4246" y="3596"/>
                      <a:pt x="4154" y="2843"/>
                    </a:cubicBezTo>
                    <a:cubicBezTo>
                      <a:pt x="4131" y="2683"/>
                      <a:pt x="4086" y="2523"/>
                      <a:pt x="4063" y="2386"/>
                    </a:cubicBezTo>
                    <a:cubicBezTo>
                      <a:pt x="3972" y="1975"/>
                      <a:pt x="3858" y="1565"/>
                      <a:pt x="3743" y="1245"/>
                    </a:cubicBezTo>
                    <a:cubicBezTo>
                      <a:pt x="3698" y="1154"/>
                      <a:pt x="3675" y="1085"/>
                      <a:pt x="3652" y="994"/>
                    </a:cubicBezTo>
                    <a:cubicBezTo>
                      <a:pt x="3584" y="834"/>
                      <a:pt x="3538" y="720"/>
                      <a:pt x="3492" y="629"/>
                    </a:cubicBezTo>
                    <a:cubicBezTo>
                      <a:pt x="3470" y="537"/>
                      <a:pt x="3424" y="469"/>
                      <a:pt x="3378" y="423"/>
                    </a:cubicBezTo>
                    <a:cubicBezTo>
                      <a:pt x="3333" y="355"/>
                      <a:pt x="3287" y="309"/>
                      <a:pt x="3241" y="264"/>
                    </a:cubicBezTo>
                    <a:cubicBezTo>
                      <a:pt x="3218" y="241"/>
                      <a:pt x="3173" y="195"/>
                      <a:pt x="3127" y="172"/>
                    </a:cubicBezTo>
                    <a:cubicBezTo>
                      <a:pt x="2943" y="45"/>
                      <a:pt x="2759" y="1"/>
                      <a:pt x="2592" y="1"/>
                    </a:cubicBezTo>
                    <a:close/>
                  </a:path>
                </a:pathLst>
              </a:custGeom>
              <a:solidFill>
                <a:srgbClr val="AD6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55"/>
              <p:cNvSpPr/>
              <p:nvPr/>
            </p:nvSpPr>
            <p:spPr>
              <a:xfrm>
                <a:off x="1072950" y="1338750"/>
                <a:ext cx="58225" cy="50250"/>
              </a:xfrm>
              <a:custGeom>
                <a:rect b="b" l="l" r="r" t="t"/>
                <a:pathLst>
                  <a:path extrusionOk="0" h="2010" w="2329">
                    <a:moveTo>
                      <a:pt x="0" y="1"/>
                    </a:moveTo>
                    <a:cubicBezTo>
                      <a:pt x="0" y="1"/>
                      <a:pt x="339" y="2009"/>
                      <a:pt x="2183" y="2009"/>
                    </a:cubicBezTo>
                    <a:cubicBezTo>
                      <a:pt x="2194" y="2009"/>
                      <a:pt x="2204" y="2009"/>
                      <a:pt x="2214" y="2009"/>
                    </a:cubicBezTo>
                    <a:cubicBezTo>
                      <a:pt x="2329" y="1530"/>
                      <a:pt x="2283" y="1233"/>
                      <a:pt x="2260" y="1165"/>
                    </a:cubicBezTo>
                    <a:cubicBezTo>
                      <a:pt x="1804" y="1005"/>
                      <a:pt x="320" y="503"/>
                      <a:pt x="0" y="1"/>
                    </a:cubicBezTo>
                    <a:close/>
                  </a:path>
                </a:pathLst>
              </a:custGeom>
              <a:solidFill>
                <a:srgbClr val="8C50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55"/>
              <p:cNvSpPr/>
              <p:nvPr/>
            </p:nvSpPr>
            <p:spPr>
              <a:xfrm>
                <a:off x="1053550" y="1213900"/>
                <a:ext cx="92475" cy="61125"/>
              </a:xfrm>
              <a:custGeom>
                <a:rect b="b" l="l" r="r" t="t"/>
                <a:pathLst>
                  <a:path extrusionOk="0" h="2445" w="3699">
                    <a:moveTo>
                      <a:pt x="2319" y="0"/>
                    </a:moveTo>
                    <a:cubicBezTo>
                      <a:pt x="2048" y="0"/>
                      <a:pt x="1753" y="51"/>
                      <a:pt x="1461" y="156"/>
                    </a:cubicBezTo>
                    <a:cubicBezTo>
                      <a:pt x="548" y="498"/>
                      <a:pt x="0" y="1251"/>
                      <a:pt x="229" y="1845"/>
                    </a:cubicBezTo>
                    <a:cubicBezTo>
                      <a:pt x="366" y="2227"/>
                      <a:pt x="821" y="2445"/>
                      <a:pt x="1380" y="2445"/>
                    </a:cubicBezTo>
                    <a:cubicBezTo>
                      <a:pt x="1656" y="2445"/>
                      <a:pt x="1958" y="2392"/>
                      <a:pt x="2260" y="2278"/>
                    </a:cubicBezTo>
                    <a:cubicBezTo>
                      <a:pt x="3150" y="1936"/>
                      <a:pt x="3698" y="1183"/>
                      <a:pt x="3493" y="612"/>
                    </a:cubicBezTo>
                    <a:cubicBezTo>
                      <a:pt x="3339" y="213"/>
                      <a:pt x="2877" y="0"/>
                      <a:pt x="23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55"/>
              <p:cNvSpPr/>
              <p:nvPr/>
            </p:nvSpPr>
            <p:spPr>
              <a:xfrm>
                <a:off x="1031875" y="1267475"/>
                <a:ext cx="55925" cy="46125"/>
              </a:xfrm>
              <a:custGeom>
                <a:rect b="b" l="l" r="r" t="t"/>
                <a:pathLst>
                  <a:path extrusionOk="0" h="1845" w="2237">
                    <a:moveTo>
                      <a:pt x="1185" y="1"/>
                    </a:moveTo>
                    <a:cubicBezTo>
                      <a:pt x="1058" y="1"/>
                      <a:pt x="927" y="22"/>
                      <a:pt x="799" y="67"/>
                    </a:cubicBezTo>
                    <a:cubicBezTo>
                      <a:pt x="274" y="272"/>
                      <a:pt x="0" y="820"/>
                      <a:pt x="160" y="1277"/>
                    </a:cubicBezTo>
                    <a:cubicBezTo>
                      <a:pt x="298" y="1639"/>
                      <a:pt x="658" y="1845"/>
                      <a:pt x="1052" y="1845"/>
                    </a:cubicBezTo>
                    <a:cubicBezTo>
                      <a:pt x="1179" y="1845"/>
                      <a:pt x="1310" y="1823"/>
                      <a:pt x="1438" y="1779"/>
                    </a:cubicBezTo>
                    <a:cubicBezTo>
                      <a:pt x="1963" y="1573"/>
                      <a:pt x="2237" y="1026"/>
                      <a:pt x="2054" y="569"/>
                    </a:cubicBezTo>
                    <a:cubicBezTo>
                      <a:pt x="1933" y="207"/>
                      <a:pt x="1578" y="1"/>
                      <a:pt x="11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55"/>
              <p:cNvSpPr/>
              <p:nvPr/>
            </p:nvSpPr>
            <p:spPr>
              <a:xfrm>
                <a:off x="1035850" y="1301800"/>
                <a:ext cx="32550" cy="33550"/>
              </a:xfrm>
              <a:custGeom>
                <a:rect b="b" l="l" r="r" t="t"/>
                <a:pathLst>
                  <a:path extrusionOk="0" h="1342" w="1302">
                    <a:moveTo>
                      <a:pt x="509" y="0"/>
                    </a:moveTo>
                    <a:cubicBezTo>
                      <a:pt x="415" y="0"/>
                      <a:pt x="314" y="19"/>
                      <a:pt x="206" y="63"/>
                    </a:cubicBezTo>
                    <a:cubicBezTo>
                      <a:pt x="92" y="109"/>
                      <a:pt x="24" y="223"/>
                      <a:pt x="24" y="337"/>
                    </a:cubicBezTo>
                    <a:cubicBezTo>
                      <a:pt x="1" y="634"/>
                      <a:pt x="92" y="1205"/>
                      <a:pt x="1051" y="1342"/>
                    </a:cubicBezTo>
                    <a:lnTo>
                      <a:pt x="1302" y="497"/>
                    </a:lnTo>
                    <a:cubicBezTo>
                      <a:pt x="1302" y="497"/>
                      <a:pt x="997" y="0"/>
                      <a:pt x="509" y="0"/>
                    </a:cubicBezTo>
                    <a:close/>
                  </a:path>
                </a:pathLst>
              </a:custGeom>
              <a:solidFill>
                <a:srgbClr val="AD6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55"/>
              <p:cNvSpPr/>
              <p:nvPr/>
            </p:nvSpPr>
            <p:spPr>
              <a:xfrm>
                <a:off x="1041575" y="1327325"/>
                <a:ext cx="36525" cy="32575"/>
              </a:xfrm>
              <a:custGeom>
                <a:rect b="b" l="l" r="r" t="t"/>
                <a:pathLst>
                  <a:path extrusionOk="0" h="1303" w="1461">
                    <a:moveTo>
                      <a:pt x="725" y="78"/>
                    </a:moveTo>
                    <a:cubicBezTo>
                      <a:pt x="961" y="78"/>
                      <a:pt x="1184" y="226"/>
                      <a:pt x="1255" y="458"/>
                    </a:cubicBezTo>
                    <a:cubicBezTo>
                      <a:pt x="1370" y="754"/>
                      <a:pt x="1233" y="1074"/>
                      <a:pt x="936" y="1188"/>
                    </a:cubicBezTo>
                    <a:cubicBezTo>
                      <a:pt x="870" y="1213"/>
                      <a:pt x="804" y="1225"/>
                      <a:pt x="739" y="1225"/>
                    </a:cubicBezTo>
                    <a:cubicBezTo>
                      <a:pt x="508" y="1225"/>
                      <a:pt x="294" y="1077"/>
                      <a:pt x="205" y="846"/>
                    </a:cubicBezTo>
                    <a:cubicBezTo>
                      <a:pt x="91" y="549"/>
                      <a:pt x="228" y="229"/>
                      <a:pt x="525" y="115"/>
                    </a:cubicBezTo>
                    <a:cubicBezTo>
                      <a:pt x="590" y="90"/>
                      <a:pt x="658" y="78"/>
                      <a:pt x="725" y="78"/>
                    </a:cubicBezTo>
                    <a:close/>
                    <a:moveTo>
                      <a:pt x="738" y="1"/>
                    </a:moveTo>
                    <a:cubicBezTo>
                      <a:pt x="660" y="1"/>
                      <a:pt x="581" y="15"/>
                      <a:pt x="502" y="47"/>
                    </a:cubicBezTo>
                    <a:cubicBezTo>
                      <a:pt x="160" y="161"/>
                      <a:pt x="0" y="549"/>
                      <a:pt x="114" y="891"/>
                    </a:cubicBezTo>
                    <a:cubicBezTo>
                      <a:pt x="220" y="1138"/>
                      <a:pt x="461" y="1302"/>
                      <a:pt x="723" y="1302"/>
                    </a:cubicBezTo>
                    <a:cubicBezTo>
                      <a:pt x="800" y="1302"/>
                      <a:pt x="880" y="1288"/>
                      <a:pt x="959" y="1256"/>
                    </a:cubicBezTo>
                    <a:cubicBezTo>
                      <a:pt x="1301" y="1142"/>
                      <a:pt x="1461" y="754"/>
                      <a:pt x="1347" y="412"/>
                    </a:cubicBezTo>
                    <a:cubicBezTo>
                      <a:pt x="1241" y="166"/>
                      <a:pt x="1000" y="1"/>
                      <a:pt x="7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55"/>
              <p:cNvSpPr/>
              <p:nvPr/>
            </p:nvSpPr>
            <p:spPr>
              <a:xfrm>
                <a:off x="1001050" y="1382700"/>
                <a:ext cx="253950" cy="436850"/>
              </a:xfrm>
              <a:custGeom>
                <a:rect b="b" l="l" r="r" t="t"/>
                <a:pathLst>
                  <a:path extrusionOk="0" h="17474" w="10158">
                    <a:moveTo>
                      <a:pt x="5410" y="0"/>
                    </a:moveTo>
                    <a:lnTo>
                      <a:pt x="2260" y="388"/>
                    </a:lnTo>
                    <a:lnTo>
                      <a:pt x="1872" y="1119"/>
                    </a:lnTo>
                    <a:cubicBezTo>
                      <a:pt x="1872" y="1119"/>
                      <a:pt x="0" y="16754"/>
                      <a:pt x="252" y="17028"/>
                    </a:cubicBezTo>
                    <a:cubicBezTo>
                      <a:pt x="492" y="17268"/>
                      <a:pt x="1596" y="17474"/>
                      <a:pt x="3438" y="17474"/>
                    </a:cubicBezTo>
                    <a:cubicBezTo>
                      <a:pt x="3693" y="17474"/>
                      <a:pt x="3963" y="17470"/>
                      <a:pt x="4246" y="17461"/>
                    </a:cubicBezTo>
                    <a:cubicBezTo>
                      <a:pt x="5296" y="17439"/>
                      <a:pt x="6460" y="17393"/>
                      <a:pt x="7487" y="17324"/>
                    </a:cubicBezTo>
                    <a:cubicBezTo>
                      <a:pt x="8697" y="17233"/>
                      <a:pt x="9656" y="17096"/>
                      <a:pt x="9815" y="16845"/>
                    </a:cubicBezTo>
                    <a:cubicBezTo>
                      <a:pt x="10158" y="16411"/>
                      <a:pt x="10158" y="14060"/>
                      <a:pt x="10158" y="14060"/>
                    </a:cubicBezTo>
                    <a:cubicBezTo>
                      <a:pt x="10158" y="14060"/>
                      <a:pt x="9770" y="11344"/>
                      <a:pt x="9016" y="9290"/>
                    </a:cubicBezTo>
                    <a:cubicBezTo>
                      <a:pt x="8537" y="7943"/>
                      <a:pt x="7122" y="4291"/>
                      <a:pt x="6209" y="2009"/>
                    </a:cubicBezTo>
                    <a:cubicBezTo>
                      <a:pt x="5752" y="822"/>
                      <a:pt x="5410" y="0"/>
                      <a:pt x="54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55"/>
              <p:cNvSpPr/>
              <p:nvPr/>
            </p:nvSpPr>
            <p:spPr>
              <a:xfrm>
                <a:off x="1455275" y="1159350"/>
                <a:ext cx="51125" cy="78600"/>
              </a:xfrm>
              <a:custGeom>
                <a:rect b="b" l="l" r="r" t="t"/>
                <a:pathLst>
                  <a:path extrusionOk="0" h="3144" w="2045">
                    <a:moveTo>
                      <a:pt x="1682" y="0"/>
                    </a:moveTo>
                    <a:cubicBezTo>
                      <a:pt x="1670" y="0"/>
                      <a:pt x="1657" y="3"/>
                      <a:pt x="1644" y="9"/>
                    </a:cubicBezTo>
                    <a:cubicBezTo>
                      <a:pt x="1279" y="192"/>
                      <a:pt x="594" y="991"/>
                      <a:pt x="594" y="991"/>
                    </a:cubicBezTo>
                    <a:cubicBezTo>
                      <a:pt x="594" y="991"/>
                      <a:pt x="0" y="2931"/>
                      <a:pt x="320" y="3091"/>
                    </a:cubicBezTo>
                    <a:cubicBezTo>
                      <a:pt x="393" y="3127"/>
                      <a:pt x="491" y="3143"/>
                      <a:pt x="603" y="3143"/>
                    </a:cubicBezTo>
                    <a:cubicBezTo>
                      <a:pt x="986" y="3143"/>
                      <a:pt x="1529" y="2955"/>
                      <a:pt x="1758" y="2726"/>
                    </a:cubicBezTo>
                    <a:cubicBezTo>
                      <a:pt x="2045" y="2439"/>
                      <a:pt x="2033" y="0"/>
                      <a:pt x="1682" y="0"/>
                    </a:cubicBezTo>
                    <a:close/>
                  </a:path>
                </a:pathLst>
              </a:custGeom>
              <a:solidFill>
                <a:srgbClr val="8C50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55"/>
              <p:cNvSpPr/>
              <p:nvPr/>
            </p:nvSpPr>
            <p:spPr>
              <a:xfrm>
                <a:off x="679775" y="1713650"/>
                <a:ext cx="125575" cy="130450"/>
              </a:xfrm>
              <a:custGeom>
                <a:rect b="b" l="l" r="r" t="t"/>
                <a:pathLst>
                  <a:path extrusionOk="0" h="5218" w="5023">
                    <a:moveTo>
                      <a:pt x="2694" y="1"/>
                    </a:moveTo>
                    <a:cubicBezTo>
                      <a:pt x="2694" y="1"/>
                      <a:pt x="1872" y="1028"/>
                      <a:pt x="1347" y="1462"/>
                    </a:cubicBezTo>
                    <a:cubicBezTo>
                      <a:pt x="822" y="1872"/>
                      <a:pt x="1" y="2329"/>
                      <a:pt x="46" y="2671"/>
                    </a:cubicBezTo>
                    <a:cubicBezTo>
                      <a:pt x="68" y="2779"/>
                      <a:pt x="149" y="2828"/>
                      <a:pt x="267" y="2828"/>
                    </a:cubicBezTo>
                    <a:cubicBezTo>
                      <a:pt x="523" y="2828"/>
                      <a:pt x="957" y="2597"/>
                      <a:pt x="1347" y="2238"/>
                    </a:cubicBezTo>
                    <a:lnTo>
                      <a:pt x="1347" y="2238"/>
                    </a:lnTo>
                    <a:cubicBezTo>
                      <a:pt x="1347" y="2238"/>
                      <a:pt x="549" y="3265"/>
                      <a:pt x="366" y="3607"/>
                    </a:cubicBezTo>
                    <a:cubicBezTo>
                      <a:pt x="186" y="3907"/>
                      <a:pt x="286" y="4049"/>
                      <a:pt x="467" y="4049"/>
                    </a:cubicBezTo>
                    <a:cubicBezTo>
                      <a:pt x="493" y="4049"/>
                      <a:pt x="520" y="4047"/>
                      <a:pt x="549" y="4041"/>
                    </a:cubicBezTo>
                    <a:cubicBezTo>
                      <a:pt x="822" y="3972"/>
                      <a:pt x="1872" y="2991"/>
                      <a:pt x="1872" y="2991"/>
                    </a:cubicBezTo>
                    <a:lnTo>
                      <a:pt x="1872" y="2991"/>
                    </a:lnTo>
                    <a:cubicBezTo>
                      <a:pt x="1872" y="2991"/>
                      <a:pt x="1074" y="4132"/>
                      <a:pt x="937" y="4429"/>
                    </a:cubicBezTo>
                    <a:cubicBezTo>
                      <a:pt x="845" y="4628"/>
                      <a:pt x="948" y="4775"/>
                      <a:pt x="1122" y="4775"/>
                    </a:cubicBezTo>
                    <a:cubicBezTo>
                      <a:pt x="1208" y="4775"/>
                      <a:pt x="1311" y="4740"/>
                      <a:pt x="1416" y="4657"/>
                    </a:cubicBezTo>
                    <a:cubicBezTo>
                      <a:pt x="1644" y="4475"/>
                      <a:pt x="2626" y="3470"/>
                      <a:pt x="2626" y="3470"/>
                    </a:cubicBezTo>
                    <a:lnTo>
                      <a:pt x="2626" y="3470"/>
                    </a:lnTo>
                    <a:cubicBezTo>
                      <a:pt x="2626" y="3470"/>
                      <a:pt x="1872" y="4634"/>
                      <a:pt x="1850" y="4885"/>
                    </a:cubicBezTo>
                    <a:cubicBezTo>
                      <a:pt x="1834" y="5073"/>
                      <a:pt x="1904" y="5217"/>
                      <a:pt x="2044" y="5217"/>
                    </a:cubicBezTo>
                    <a:cubicBezTo>
                      <a:pt x="2109" y="5217"/>
                      <a:pt x="2189" y="5186"/>
                      <a:pt x="2283" y="5114"/>
                    </a:cubicBezTo>
                    <a:cubicBezTo>
                      <a:pt x="2740" y="4794"/>
                      <a:pt x="3242" y="3744"/>
                      <a:pt x="3493" y="3607"/>
                    </a:cubicBezTo>
                    <a:cubicBezTo>
                      <a:pt x="3513" y="3598"/>
                      <a:pt x="3530" y="3594"/>
                      <a:pt x="3544" y="3594"/>
                    </a:cubicBezTo>
                    <a:cubicBezTo>
                      <a:pt x="3706" y="3594"/>
                      <a:pt x="3506" y="4158"/>
                      <a:pt x="3653" y="4452"/>
                    </a:cubicBezTo>
                    <a:cubicBezTo>
                      <a:pt x="3725" y="4632"/>
                      <a:pt x="3880" y="4749"/>
                      <a:pt x="4027" y="4749"/>
                    </a:cubicBezTo>
                    <a:cubicBezTo>
                      <a:pt x="4158" y="4749"/>
                      <a:pt x="4284" y="4655"/>
                      <a:pt x="4338" y="4429"/>
                    </a:cubicBezTo>
                    <a:cubicBezTo>
                      <a:pt x="4452" y="3950"/>
                      <a:pt x="4520" y="2808"/>
                      <a:pt x="5022" y="2169"/>
                    </a:cubicBezTo>
                    <a:lnTo>
                      <a:pt x="2694" y="1"/>
                    </a:lnTo>
                    <a:close/>
                  </a:path>
                </a:pathLst>
              </a:custGeom>
              <a:solidFill>
                <a:srgbClr val="AD6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55"/>
              <p:cNvSpPr/>
              <p:nvPr/>
            </p:nvSpPr>
            <p:spPr>
              <a:xfrm>
                <a:off x="1127150" y="1205350"/>
                <a:ext cx="393200" cy="913350"/>
              </a:xfrm>
              <a:custGeom>
                <a:rect b="b" l="l" r="r" t="t"/>
                <a:pathLst>
                  <a:path extrusionOk="0" h="36534" w="15728">
                    <a:moveTo>
                      <a:pt x="12140" y="1"/>
                    </a:moveTo>
                    <a:cubicBezTo>
                      <a:pt x="12045" y="1"/>
                      <a:pt x="11944" y="48"/>
                      <a:pt x="11893" y="132"/>
                    </a:cubicBezTo>
                    <a:cubicBezTo>
                      <a:pt x="11140" y="1000"/>
                      <a:pt x="7647" y="5131"/>
                      <a:pt x="6232" y="5542"/>
                    </a:cubicBezTo>
                    <a:cubicBezTo>
                      <a:pt x="4657" y="6021"/>
                      <a:pt x="1" y="6843"/>
                      <a:pt x="1" y="6843"/>
                    </a:cubicBezTo>
                    <a:lnTo>
                      <a:pt x="229" y="7665"/>
                    </a:lnTo>
                    <a:cubicBezTo>
                      <a:pt x="229" y="7665"/>
                      <a:pt x="1713" y="13234"/>
                      <a:pt x="3310" y="17685"/>
                    </a:cubicBezTo>
                    <a:cubicBezTo>
                      <a:pt x="4908" y="22136"/>
                      <a:pt x="8880" y="28139"/>
                      <a:pt x="4748" y="36356"/>
                    </a:cubicBezTo>
                    <a:cubicBezTo>
                      <a:pt x="4748" y="36356"/>
                      <a:pt x="5031" y="36534"/>
                      <a:pt x="5591" y="36534"/>
                    </a:cubicBezTo>
                    <a:cubicBezTo>
                      <a:pt x="5973" y="36534"/>
                      <a:pt x="6484" y="36451"/>
                      <a:pt x="7122" y="36174"/>
                    </a:cubicBezTo>
                    <a:cubicBezTo>
                      <a:pt x="8674" y="35489"/>
                      <a:pt x="11779" y="30695"/>
                      <a:pt x="11482" y="29554"/>
                    </a:cubicBezTo>
                    <a:cubicBezTo>
                      <a:pt x="11208" y="28413"/>
                      <a:pt x="7761" y="24852"/>
                      <a:pt x="6346" y="20949"/>
                    </a:cubicBezTo>
                    <a:cubicBezTo>
                      <a:pt x="4954" y="17023"/>
                      <a:pt x="4680" y="11225"/>
                      <a:pt x="4680" y="11225"/>
                    </a:cubicBezTo>
                    <a:cubicBezTo>
                      <a:pt x="4680" y="11225"/>
                      <a:pt x="8492" y="10518"/>
                      <a:pt x="9702" y="9377"/>
                    </a:cubicBezTo>
                    <a:cubicBezTo>
                      <a:pt x="10843" y="8350"/>
                      <a:pt x="13262" y="5999"/>
                      <a:pt x="15362" y="4446"/>
                    </a:cubicBezTo>
                    <a:cubicBezTo>
                      <a:pt x="15636" y="4241"/>
                      <a:pt x="15727" y="3876"/>
                      <a:pt x="15568" y="3579"/>
                    </a:cubicBezTo>
                    <a:cubicBezTo>
                      <a:pt x="15454" y="3374"/>
                      <a:pt x="15317" y="3100"/>
                      <a:pt x="15134" y="2826"/>
                    </a:cubicBezTo>
                    <a:cubicBezTo>
                      <a:pt x="14518" y="1799"/>
                      <a:pt x="13491" y="429"/>
                      <a:pt x="12235" y="18"/>
                    </a:cubicBezTo>
                    <a:cubicBezTo>
                      <a:pt x="12206" y="6"/>
                      <a:pt x="12173" y="1"/>
                      <a:pt x="121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55"/>
              <p:cNvSpPr/>
              <p:nvPr/>
            </p:nvSpPr>
            <p:spPr>
              <a:xfrm>
                <a:off x="1239575" y="1275975"/>
                <a:ext cx="280775" cy="210025"/>
              </a:xfrm>
              <a:custGeom>
                <a:rect b="b" l="l" r="r" t="t"/>
                <a:pathLst>
                  <a:path extrusionOk="0" h="8401" w="11231">
                    <a:moveTo>
                      <a:pt x="10637" y="1"/>
                    </a:moveTo>
                    <a:cubicBezTo>
                      <a:pt x="8606" y="1233"/>
                      <a:pt x="5387" y="4178"/>
                      <a:pt x="4269" y="5136"/>
                    </a:cubicBezTo>
                    <a:cubicBezTo>
                      <a:pt x="3310" y="5958"/>
                      <a:pt x="1096" y="6529"/>
                      <a:pt x="297" y="6711"/>
                    </a:cubicBezTo>
                    <a:cubicBezTo>
                      <a:pt x="115" y="6757"/>
                      <a:pt x="0" y="6917"/>
                      <a:pt x="23" y="7099"/>
                    </a:cubicBezTo>
                    <a:lnTo>
                      <a:pt x="183" y="8400"/>
                    </a:lnTo>
                    <a:cubicBezTo>
                      <a:pt x="183" y="8400"/>
                      <a:pt x="3995" y="7693"/>
                      <a:pt x="5205" y="6552"/>
                    </a:cubicBezTo>
                    <a:cubicBezTo>
                      <a:pt x="6346" y="5525"/>
                      <a:pt x="8765" y="3174"/>
                      <a:pt x="10865" y="1621"/>
                    </a:cubicBezTo>
                    <a:cubicBezTo>
                      <a:pt x="11139" y="1416"/>
                      <a:pt x="11230" y="1051"/>
                      <a:pt x="11071" y="754"/>
                    </a:cubicBezTo>
                    <a:cubicBezTo>
                      <a:pt x="10957" y="549"/>
                      <a:pt x="10820" y="275"/>
                      <a:pt x="10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55"/>
              <p:cNvSpPr/>
              <p:nvPr/>
            </p:nvSpPr>
            <p:spPr>
              <a:xfrm>
                <a:off x="734000" y="1393525"/>
                <a:ext cx="326425" cy="668500"/>
              </a:xfrm>
              <a:custGeom>
                <a:rect b="b" l="l" r="r" t="t"/>
                <a:pathLst>
                  <a:path extrusionOk="0" h="26740" w="13057">
                    <a:moveTo>
                      <a:pt x="12896" y="1"/>
                    </a:moveTo>
                    <a:cubicBezTo>
                      <a:pt x="12896" y="1"/>
                      <a:pt x="10682" y="366"/>
                      <a:pt x="9199" y="1142"/>
                    </a:cubicBezTo>
                    <a:cubicBezTo>
                      <a:pt x="7738" y="1895"/>
                      <a:pt x="1484" y="10820"/>
                      <a:pt x="731" y="11870"/>
                    </a:cubicBezTo>
                    <a:cubicBezTo>
                      <a:pt x="0" y="12943"/>
                      <a:pt x="388" y="13262"/>
                      <a:pt x="1415" y="14152"/>
                    </a:cubicBezTo>
                    <a:cubicBezTo>
                      <a:pt x="2298" y="14917"/>
                      <a:pt x="3635" y="16204"/>
                      <a:pt x="4241" y="16204"/>
                    </a:cubicBezTo>
                    <a:cubicBezTo>
                      <a:pt x="4340" y="16204"/>
                      <a:pt x="4419" y="16170"/>
                      <a:pt x="4474" y="16093"/>
                    </a:cubicBezTo>
                    <a:cubicBezTo>
                      <a:pt x="4885" y="15568"/>
                      <a:pt x="4794" y="14016"/>
                      <a:pt x="6072" y="12418"/>
                    </a:cubicBezTo>
                    <a:cubicBezTo>
                      <a:pt x="7327" y="10866"/>
                      <a:pt x="10043" y="7191"/>
                      <a:pt x="10089" y="7122"/>
                    </a:cubicBezTo>
                    <a:lnTo>
                      <a:pt x="10089" y="7122"/>
                    </a:lnTo>
                    <a:cubicBezTo>
                      <a:pt x="10089" y="7122"/>
                      <a:pt x="9769" y="11847"/>
                      <a:pt x="8834" y="16755"/>
                    </a:cubicBezTo>
                    <a:cubicBezTo>
                      <a:pt x="7921" y="21639"/>
                      <a:pt x="5090" y="24424"/>
                      <a:pt x="4771" y="24949"/>
                    </a:cubicBezTo>
                    <a:cubicBezTo>
                      <a:pt x="4565" y="25314"/>
                      <a:pt x="5364" y="26090"/>
                      <a:pt x="6254" y="26478"/>
                    </a:cubicBezTo>
                    <a:cubicBezTo>
                      <a:pt x="6584" y="26633"/>
                      <a:pt x="6948" y="26739"/>
                      <a:pt x="7274" y="26739"/>
                    </a:cubicBezTo>
                    <a:cubicBezTo>
                      <a:pt x="7331" y="26739"/>
                      <a:pt x="7387" y="26736"/>
                      <a:pt x="7441" y="26729"/>
                    </a:cubicBezTo>
                    <a:cubicBezTo>
                      <a:pt x="8583" y="26615"/>
                      <a:pt x="9587" y="25360"/>
                      <a:pt x="9769" y="24835"/>
                    </a:cubicBezTo>
                    <a:cubicBezTo>
                      <a:pt x="9952" y="24310"/>
                      <a:pt x="9815" y="23420"/>
                      <a:pt x="10043" y="22324"/>
                    </a:cubicBezTo>
                    <a:cubicBezTo>
                      <a:pt x="10272" y="21228"/>
                      <a:pt x="12372" y="14837"/>
                      <a:pt x="12714" y="9291"/>
                    </a:cubicBezTo>
                    <a:cubicBezTo>
                      <a:pt x="13056" y="3767"/>
                      <a:pt x="12896" y="1"/>
                      <a:pt x="128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55"/>
              <p:cNvSpPr/>
              <p:nvPr/>
            </p:nvSpPr>
            <p:spPr>
              <a:xfrm>
                <a:off x="848125" y="1547475"/>
                <a:ext cx="168750" cy="508025"/>
              </a:xfrm>
              <a:custGeom>
                <a:rect b="b" l="l" r="r" t="t"/>
                <a:pathLst>
                  <a:path extrusionOk="0" h="20321" w="6750">
                    <a:moveTo>
                      <a:pt x="6532" y="1"/>
                    </a:moveTo>
                    <a:cubicBezTo>
                      <a:pt x="6483" y="1"/>
                      <a:pt x="6433" y="17"/>
                      <a:pt x="6391" y="51"/>
                    </a:cubicBezTo>
                    <a:lnTo>
                      <a:pt x="5524" y="964"/>
                    </a:lnTo>
                    <a:cubicBezTo>
                      <a:pt x="5524" y="964"/>
                      <a:pt x="5204" y="5689"/>
                      <a:pt x="4269" y="10597"/>
                    </a:cubicBezTo>
                    <a:cubicBezTo>
                      <a:pt x="3356" y="15481"/>
                      <a:pt x="525" y="18266"/>
                      <a:pt x="206" y="18791"/>
                    </a:cubicBezTo>
                    <a:cubicBezTo>
                      <a:pt x="0" y="19156"/>
                      <a:pt x="799" y="19932"/>
                      <a:pt x="1689" y="20320"/>
                    </a:cubicBezTo>
                    <a:cubicBezTo>
                      <a:pt x="1689" y="20046"/>
                      <a:pt x="1758" y="19635"/>
                      <a:pt x="2077" y="19019"/>
                    </a:cubicBezTo>
                    <a:cubicBezTo>
                      <a:pt x="2808" y="17581"/>
                      <a:pt x="4748" y="15002"/>
                      <a:pt x="5524" y="10597"/>
                    </a:cubicBezTo>
                    <a:cubicBezTo>
                      <a:pt x="6163" y="6922"/>
                      <a:pt x="6597" y="1854"/>
                      <a:pt x="6734" y="211"/>
                    </a:cubicBezTo>
                    <a:cubicBezTo>
                      <a:pt x="6750" y="84"/>
                      <a:pt x="6644" y="1"/>
                      <a:pt x="65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55"/>
              <p:cNvSpPr/>
              <p:nvPr/>
            </p:nvSpPr>
            <p:spPr>
              <a:xfrm>
                <a:off x="1486075" y="1155525"/>
                <a:ext cx="46250" cy="68025"/>
              </a:xfrm>
              <a:custGeom>
                <a:rect b="b" l="l" r="r" t="t"/>
                <a:pathLst>
                  <a:path extrusionOk="0" h="2721" w="1850">
                    <a:moveTo>
                      <a:pt x="1354" y="0"/>
                    </a:moveTo>
                    <a:cubicBezTo>
                      <a:pt x="1094" y="0"/>
                      <a:pt x="730" y="54"/>
                      <a:pt x="663" y="71"/>
                    </a:cubicBezTo>
                    <a:cubicBezTo>
                      <a:pt x="412" y="162"/>
                      <a:pt x="252" y="322"/>
                      <a:pt x="298" y="482"/>
                    </a:cubicBezTo>
                    <a:cubicBezTo>
                      <a:pt x="298" y="505"/>
                      <a:pt x="298" y="505"/>
                      <a:pt x="298" y="528"/>
                    </a:cubicBezTo>
                    <a:cubicBezTo>
                      <a:pt x="366" y="710"/>
                      <a:pt x="640" y="710"/>
                      <a:pt x="640" y="710"/>
                    </a:cubicBezTo>
                    <a:cubicBezTo>
                      <a:pt x="640" y="710"/>
                      <a:pt x="47" y="847"/>
                      <a:pt x="92" y="1167"/>
                    </a:cubicBezTo>
                    <a:cubicBezTo>
                      <a:pt x="92" y="1167"/>
                      <a:pt x="92" y="1190"/>
                      <a:pt x="92" y="1190"/>
                    </a:cubicBezTo>
                    <a:cubicBezTo>
                      <a:pt x="145" y="1416"/>
                      <a:pt x="411" y="1443"/>
                      <a:pt x="533" y="1443"/>
                    </a:cubicBezTo>
                    <a:cubicBezTo>
                      <a:pt x="570" y="1443"/>
                      <a:pt x="594" y="1441"/>
                      <a:pt x="594" y="1441"/>
                    </a:cubicBezTo>
                    <a:lnTo>
                      <a:pt x="594" y="1441"/>
                    </a:lnTo>
                    <a:cubicBezTo>
                      <a:pt x="229" y="1532"/>
                      <a:pt x="1" y="1623"/>
                      <a:pt x="1" y="1806"/>
                    </a:cubicBezTo>
                    <a:cubicBezTo>
                      <a:pt x="1" y="1829"/>
                      <a:pt x="1" y="1852"/>
                      <a:pt x="1" y="1897"/>
                    </a:cubicBezTo>
                    <a:cubicBezTo>
                      <a:pt x="47" y="2057"/>
                      <a:pt x="457" y="2080"/>
                      <a:pt x="457" y="2080"/>
                    </a:cubicBezTo>
                    <a:cubicBezTo>
                      <a:pt x="252" y="2148"/>
                      <a:pt x="69" y="2354"/>
                      <a:pt x="115" y="2513"/>
                    </a:cubicBezTo>
                    <a:cubicBezTo>
                      <a:pt x="138" y="2628"/>
                      <a:pt x="275" y="2719"/>
                      <a:pt x="572" y="2719"/>
                    </a:cubicBezTo>
                    <a:cubicBezTo>
                      <a:pt x="604" y="2720"/>
                      <a:pt x="635" y="2720"/>
                      <a:pt x="666" y="2720"/>
                    </a:cubicBezTo>
                    <a:cubicBezTo>
                      <a:pt x="1359" y="2720"/>
                      <a:pt x="1739" y="2482"/>
                      <a:pt x="1804" y="2285"/>
                    </a:cubicBezTo>
                    <a:cubicBezTo>
                      <a:pt x="1827" y="2240"/>
                      <a:pt x="1827" y="2194"/>
                      <a:pt x="1804" y="2171"/>
                    </a:cubicBezTo>
                    <a:cubicBezTo>
                      <a:pt x="1758" y="2034"/>
                      <a:pt x="1530" y="1943"/>
                      <a:pt x="1530" y="1943"/>
                    </a:cubicBezTo>
                    <a:cubicBezTo>
                      <a:pt x="1530" y="1943"/>
                      <a:pt x="1827" y="1806"/>
                      <a:pt x="1850" y="1646"/>
                    </a:cubicBezTo>
                    <a:cubicBezTo>
                      <a:pt x="1850" y="1623"/>
                      <a:pt x="1850" y="1600"/>
                      <a:pt x="1850" y="1578"/>
                    </a:cubicBezTo>
                    <a:cubicBezTo>
                      <a:pt x="1850" y="1372"/>
                      <a:pt x="1622" y="1258"/>
                      <a:pt x="1622" y="1258"/>
                    </a:cubicBezTo>
                    <a:cubicBezTo>
                      <a:pt x="1622" y="1258"/>
                      <a:pt x="1804" y="1144"/>
                      <a:pt x="1804" y="938"/>
                    </a:cubicBezTo>
                    <a:cubicBezTo>
                      <a:pt x="1804" y="938"/>
                      <a:pt x="1781" y="916"/>
                      <a:pt x="1781" y="916"/>
                    </a:cubicBezTo>
                    <a:cubicBezTo>
                      <a:pt x="1758" y="733"/>
                      <a:pt x="1553" y="596"/>
                      <a:pt x="1553" y="596"/>
                    </a:cubicBezTo>
                    <a:cubicBezTo>
                      <a:pt x="1713" y="505"/>
                      <a:pt x="1758" y="368"/>
                      <a:pt x="1736" y="231"/>
                    </a:cubicBezTo>
                    <a:cubicBezTo>
                      <a:pt x="1713" y="140"/>
                      <a:pt x="1644" y="48"/>
                      <a:pt x="1576" y="25"/>
                    </a:cubicBezTo>
                    <a:cubicBezTo>
                      <a:pt x="1528" y="7"/>
                      <a:pt x="1448" y="0"/>
                      <a:pt x="1354" y="0"/>
                    </a:cubicBezTo>
                    <a:close/>
                  </a:path>
                </a:pathLst>
              </a:custGeom>
              <a:solidFill>
                <a:srgbClr val="AD6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55"/>
              <p:cNvSpPr/>
              <p:nvPr/>
            </p:nvSpPr>
            <p:spPr>
              <a:xfrm>
                <a:off x="1486075" y="1161275"/>
                <a:ext cx="46250" cy="62275"/>
              </a:xfrm>
              <a:custGeom>
                <a:rect b="b" l="l" r="r" t="t"/>
                <a:pathLst>
                  <a:path extrusionOk="0" h="2491" w="1850">
                    <a:moveTo>
                      <a:pt x="1736" y="1"/>
                    </a:moveTo>
                    <a:cubicBezTo>
                      <a:pt x="1644" y="115"/>
                      <a:pt x="1462" y="229"/>
                      <a:pt x="1051" y="275"/>
                    </a:cubicBezTo>
                    <a:cubicBezTo>
                      <a:pt x="903" y="292"/>
                      <a:pt x="778" y="300"/>
                      <a:pt x="672" y="300"/>
                    </a:cubicBezTo>
                    <a:cubicBezTo>
                      <a:pt x="502" y="300"/>
                      <a:pt x="382" y="280"/>
                      <a:pt x="298" y="252"/>
                    </a:cubicBezTo>
                    <a:cubicBezTo>
                      <a:pt x="298" y="275"/>
                      <a:pt x="298" y="275"/>
                      <a:pt x="298" y="298"/>
                    </a:cubicBezTo>
                    <a:cubicBezTo>
                      <a:pt x="366" y="480"/>
                      <a:pt x="640" y="480"/>
                      <a:pt x="640" y="480"/>
                    </a:cubicBezTo>
                    <a:cubicBezTo>
                      <a:pt x="1119" y="457"/>
                      <a:pt x="1553" y="366"/>
                      <a:pt x="1553" y="366"/>
                    </a:cubicBezTo>
                    <a:cubicBezTo>
                      <a:pt x="1713" y="275"/>
                      <a:pt x="1758" y="138"/>
                      <a:pt x="1736" y="1"/>
                    </a:cubicBezTo>
                    <a:close/>
                    <a:moveTo>
                      <a:pt x="1781" y="686"/>
                    </a:moveTo>
                    <a:cubicBezTo>
                      <a:pt x="1644" y="777"/>
                      <a:pt x="1393" y="868"/>
                      <a:pt x="982" y="937"/>
                    </a:cubicBezTo>
                    <a:cubicBezTo>
                      <a:pt x="731" y="974"/>
                      <a:pt x="535" y="991"/>
                      <a:pt x="383" y="991"/>
                    </a:cubicBezTo>
                    <a:cubicBezTo>
                      <a:pt x="259" y="991"/>
                      <a:pt x="164" y="980"/>
                      <a:pt x="92" y="960"/>
                    </a:cubicBezTo>
                    <a:lnTo>
                      <a:pt x="92" y="960"/>
                    </a:lnTo>
                    <a:cubicBezTo>
                      <a:pt x="145" y="1186"/>
                      <a:pt x="411" y="1213"/>
                      <a:pt x="533" y="1213"/>
                    </a:cubicBezTo>
                    <a:cubicBezTo>
                      <a:pt x="570" y="1213"/>
                      <a:pt x="594" y="1211"/>
                      <a:pt x="594" y="1211"/>
                    </a:cubicBezTo>
                    <a:lnTo>
                      <a:pt x="1622" y="1028"/>
                    </a:lnTo>
                    <a:cubicBezTo>
                      <a:pt x="1622" y="1028"/>
                      <a:pt x="1804" y="914"/>
                      <a:pt x="1804" y="708"/>
                    </a:cubicBezTo>
                    <a:cubicBezTo>
                      <a:pt x="1804" y="708"/>
                      <a:pt x="1781" y="686"/>
                      <a:pt x="1781" y="686"/>
                    </a:cubicBezTo>
                    <a:close/>
                    <a:moveTo>
                      <a:pt x="1850" y="1348"/>
                    </a:moveTo>
                    <a:cubicBezTo>
                      <a:pt x="1667" y="1462"/>
                      <a:pt x="1348" y="1599"/>
                      <a:pt x="868" y="1622"/>
                    </a:cubicBezTo>
                    <a:cubicBezTo>
                      <a:pt x="735" y="1635"/>
                      <a:pt x="617" y="1640"/>
                      <a:pt x="513" y="1640"/>
                    </a:cubicBezTo>
                    <a:cubicBezTo>
                      <a:pt x="263" y="1640"/>
                      <a:pt x="98" y="1608"/>
                      <a:pt x="1" y="1576"/>
                    </a:cubicBezTo>
                    <a:cubicBezTo>
                      <a:pt x="1" y="1599"/>
                      <a:pt x="1" y="1622"/>
                      <a:pt x="1" y="1667"/>
                    </a:cubicBezTo>
                    <a:cubicBezTo>
                      <a:pt x="47" y="1827"/>
                      <a:pt x="457" y="1850"/>
                      <a:pt x="457" y="1850"/>
                    </a:cubicBezTo>
                    <a:cubicBezTo>
                      <a:pt x="457" y="1850"/>
                      <a:pt x="1097" y="1804"/>
                      <a:pt x="1530" y="1713"/>
                    </a:cubicBezTo>
                    <a:cubicBezTo>
                      <a:pt x="1530" y="1713"/>
                      <a:pt x="1827" y="1576"/>
                      <a:pt x="1850" y="1416"/>
                    </a:cubicBezTo>
                    <a:cubicBezTo>
                      <a:pt x="1850" y="1393"/>
                      <a:pt x="1850" y="1370"/>
                      <a:pt x="1850" y="1348"/>
                    </a:cubicBezTo>
                    <a:close/>
                    <a:moveTo>
                      <a:pt x="1804" y="1941"/>
                    </a:moveTo>
                    <a:cubicBezTo>
                      <a:pt x="1622" y="2055"/>
                      <a:pt x="1348" y="2169"/>
                      <a:pt x="960" y="2215"/>
                    </a:cubicBezTo>
                    <a:cubicBezTo>
                      <a:pt x="526" y="2283"/>
                      <a:pt x="252" y="2283"/>
                      <a:pt x="115" y="2283"/>
                    </a:cubicBezTo>
                    <a:cubicBezTo>
                      <a:pt x="138" y="2398"/>
                      <a:pt x="275" y="2489"/>
                      <a:pt x="572" y="2489"/>
                    </a:cubicBezTo>
                    <a:cubicBezTo>
                      <a:pt x="604" y="2490"/>
                      <a:pt x="635" y="2490"/>
                      <a:pt x="666" y="2490"/>
                    </a:cubicBezTo>
                    <a:cubicBezTo>
                      <a:pt x="1359" y="2490"/>
                      <a:pt x="1739" y="2252"/>
                      <a:pt x="1804" y="2055"/>
                    </a:cubicBezTo>
                    <a:cubicBezTo>
                      <a:pt x="1827" y="2010"/>
                      <a:pt x="1827" y="1964"/>
                      <a:pt x="1804" y="1941"/>
                    </a:cubicBezTo>
                    <a:close/>
                  </a:path>
                </a:pathLst>
              </a:custGeom>
              <a:solidFill>
                <a:srgbClr val="8C50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55"/>
              <p:cNvSpPr/>
              <p:nvPr/>
            </p:nvSpPr>
            <p:spPr>
              <a:xfrm>
                <a:off x="1417600" y="784675"/>
                <a:ext cx="740150" cy="486200"/>
              </a:xfrm>
              <a:custGeom>
                <a:rect b="b" l="l" r="r" t="t"/>
                <a:pathLst>
                  <a:path extrusionOk="0" h="19448" w="29606">
                    <a:moveTo>
                      <a:pt x="29537" y="0"/>
                    </a:moveTo>
                    <a:cubicBezTo>
                      <a:pt x="29491" y="69"/>
                      <a:pt x="23785" y="5501"/>
                      <a:pt x="17234" y="8537"/>
                    </a:cubicBezTo>
                    <a:cubicBezTo>
                      <a:pt x="10683" y="11550"/>
                      <a:pt x="3516" y="14380"/>
                      <a:pt x="3448" y="14403"/>
                    </a:cubicBezTo>
                    <a:lnTo>
                      <a:pt x="3425" y="14426"/>
                    </a:lnTo>
                    <a:lnTo>
                      <a:pt x="3425" y="14449"/>
                    </a:lnTo>
                    <a:cubicBezTo>
                      <a:pt x="3425" y="15750"/>
                      <a:pt x="3333" y="19196"/>
                      <a:pt x="2740" y="19356"/>
                    </a:cubicBezTo>
                    <a:cubicBezTo>
                      <a:pt x="2713" y="19364"/>
                      <a:pt x="2685" y="19368"/>
                      <a:pt x="2656" y="19368"/>
                    </a:cubicBezTo>
                    <a:cubicBezTo>
                      <a:pt x="2368" y="19368"/>
                      <a:pt x="1993" y="18972"/>
                      <a:pt x="1599" y="18557"/>
                    </a:cubicBezTo>
                    <a:cubicBezTo>
                      <a:pt x="1149" y="18068"/>
                      <a:pt x="682" y="17579"/>
                      <a:pt x="227" y="17579"/>
                    </a:cubicBezTo>
                    <a:cubicBezTo>
                      <a:pt x="151" y="17579"/>
                      <a:pt x="76" y="17592"/>
                      <a:pt x="1" y="17621"/>
                    </a:cubicBezTo>
                    <a:lnTo>
                      <a:pt x="47" y="17690"/>
                    </a:lnTo>
                    <a:cubicBezTo>
                      <a:pt x="106" y="17666"/>
                      <a:pt x="167" y="17655"/>
                      <a:pt x="228" y="17655"/>
                    </a:cubicBezTo>
                    <a:cubicBezTo>
                      <a:pt x="639" y="17655"/>
                      <a:pt x="1093" y="18146"/>
                      <a:pt x="1530" y="18603"/>
                    </a:cubicBezTo>
                    <a:cubicBezTo>
                      <a:pt x="1941" y="19037"/>
                      <a:pt x="2329" y="19447"/>
                      <a:pt x="2671" y="19447"/>
                    </a:cubicBezTo>
                    <a:lnTo>
                      <a:pt x="2763" y="19447"/>
                    </a:lnTo>
                    <a:cubicBezTo>
                      <a:pt x="3516" y="19242"/>
                      <a:pt x="3516" y="15088"/>
                      <a:pt x="3516" y="14471"/>
                    </a:cubicBezTo>
                    <a:cubicBezTo>
                      <a:pt x="3995" y="14289"/>
                      <a:pt x="10911" y="11550"/>
                      <a:pt x="17257" y="8605"/>
                    </a:cubicBezTo>
                    <a:cubicBezTo>
                      <a:pt x="23831" y="5570"/>
                      <a:pt x="29560" y="114"/>
                      <a:pt x="29605" y="69"/>
                    </a:cubicBezTo>
                    <a:lnTo>
                      <a:pt x="295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55"/>
              <p:cNvSpPr/>
              <p:nvPr/>
            </p:nvSpPr>
            <p:spPr>
              <a:xfrm>
                <a:off x="1450700" y="1176025"/>
                <a:ext cx="74775" cy="52050"/>
              </a:xfrm>
              <a:custGeom>
                <a:rect b="b" l="l" r="r" t="t"/>
                <a:pathLst>
                  <a:path extrusionOk="0" h="2082" w="2991">
                    <a:moveTo>
                      <a:pt x="2644" y="1"/>
                    </a:moveTo>
                    <a:cubicBezTo>
                      <a:pt x="2432" y="1"/>
                      <a:pt x="2111" y="75"/>
                      <a:pt x="1827" y="96"/>
                    </a:cubicBezTo>
                    <a:cubicBezTo>
                      <a:pt x="1462" y="141"/>
                      <a:pt x="1096" y="50"/>
                      <a:pt x="845" y="255"/>
                    </a:cubicBezTo>
                    <a:cubicBezTo>
                      <a:pt x="663" y="415"/>
                      <a:pt x="229" y="1168"/>
                      <a:pt x="1" y="1534"/>
                    </a:cubicBezTo>
                    <a:cubicBezTo>
                      <a:pt x="252" y="1693"/>
                      <a:pt x="480" y="1876"/>
                      <a:pt x="686" y="2081"/>
                    </a:cubicBezTo>
                    <a:cubicBezTo>
                      <a:pt x="868" y="1853"/>
                      <a:pt x="1302" y="1328"/>
                      <a:pt x="1462" y="1168"/>
                    </a:cubicBezTo>
                    <a:cubicBezTo>
                      <a:pt x="1484" y="1168"/>
                      <a:pt x="1484" y="1146"/>
                      <a:pt x="1507" y="1146"/>
                    </a:cubicBezTo>
                    <a:cubicBezTo>
                      <a:pt x="1735" y="1009"/>
                      <a:pt x="2101" y="1123"/>
                      <a:pt x="2534" y="872"/>
                    </a:cubicBezTo>
                    <a:cubicBezTo>
                      <a:pt x="2991" y="621"/>
                      <a:pt x="2945" y="118"/>
                      <a:pt x="2831" y="27"/>
                    </a:cubicBezTo>
                    <a:cubicBezTo>
                      <a:pt x="2808" y="4"/>
                      <a:pt x="2763" y="4"/>
                      <a:pt x="2717" y="4"/>
                    </a:cubicBezTo>
                    <a:cubicBezTo>
                      <a:pt x="2694" y="2"/>
                      <a:pt x="2670" y="1"/>
                      <a:pt x="2644" y="1"/>
                    </a:cubicBezTo>
                    <a:close/>
                  </a:path>
                </a:pathLst>
              </a:custGeom>
              <a:solidFill>
                <a:srgbClr val="AD6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55"/>
              <p:cNvSpPr/>
              <p:nvPr/>
            </p:nvSpPr>
            <p:spPr>
              <a:xfrm>
                <a:off x="1488375" y="1176125"/>
                <a:ext cx="37100" cy="28550"/>
              </a:xfrm>
              <a:custGeom>
                <a:rect b="b" l="l" r="r" t="t"/>
                <a:pathLst>
                  <a:path extrusionOk="0" h="1142" w="1484">
                    <a:moveTo>
                      <a:pt x="1210" y="0"/>
                    </a:moveTo>
                    <a:cubicBezTo>
                      <a:pt x="1210" y="137"/>
                      <a:pt x="1164" y="343"/>
                      <a:pt x="959" y="480"/>
                    </a:cubicBezTo>
                    <a:cubicBezTo>
                      <a:pt x="594" y="754"/>
                      <a:pt x="525" y="594"/>
                      <a:pt x="0" y="1142"/>
                    </a:cubicBezTo>
                    <a:cubicBezTo>
                      <a:pt x="228" y="1005"/>
                      <a:pt x="594" y="1119"/>
                      <a:pt x="1027" y="868"/>
                    </a:cubicBezTo>
                    <a:cubicBezTo>
                      <a:pt x="1484" y="617"/>
                      <a:pt x="1438" y="114"/>
                      <a:pt x="1324" y="23"/>
                    </a:cubicBezTo>
                    <a:cubicBezTo>
                      <a:pt x="1301" y="0"/>
                      <a:pt x="1256" y="0"/>
                      <a:pt x="1210" y="0"/>
                    </a:cubicBezTo>
                    <a:close/>
                  </a:path>
                </a:pathLst>
              </a:custGeom>
              <a:solidFill>
                <a:srgbClr val="8C50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55"/>
              <p:cNvSpPr/>
              <p:nvPr/>
            </p:nvSpPr>
            <p:spPr>
              <a:xfrm>
                <a:off x="1127725" y="1325050"/>
                <a:ext cx="22275" cy="13725"/>
              </a:xfrm>
              <a:custGeom>
                <a:rect b="b" l="l" r="r" t="t"/>
                <a:pathLst>
                  <a:path extrusionOk="0" h="549" w="891">
                    <a:moveTo>
                      <a:pt x="800" y="1"/>
                    </a:moveTo>
                    <a:cubicBezTo>
                      <a:pt x="607" y="106"/>
                      <a:pt x="388" y="184"/>
                      <a:pt x="183" y="184"/>
                    </a:cubicBezTo>
                    <a:cubicBezTo>
                      <a:pt x="121" y="184"/>
                      <a:pt x="59" y="177"/>
                      <a:pt x="1" y="161"/>
                    </a:cubicBezTo>
                    <a:lnTo>
                      <a:pt x="1" y="161"/>
                    </a:lnTo>
                    <a:cubicBezTo>
                      <a:pt x="69" y="229"/>
                      <a:pt x="138" y="320"/>
                      <a:pt x="229" y="412"/>
                    </a:cubicBezTo>
                    <a:cubicBezTo>
                      <a:pt x="297" y="480"/>
                      <a:pt x="412" y="549"/>
                      <a:pt x="526" y="549"/>
                    </a:cubicBezTo>
                    <a:cubicBezTo>
                      <a:pt x="594" y="526"/>
                      <a:pt x="663" y="503"/>
                      <a:pt x="708" y="457"/>
                    </a:cubicBezTo>
                    <a:cubicBezTo>
                      <a:pt x="777" y="434"/>
                      <a:pt x="891" y="389"/>
                      <a:pt x="868" y="297"/>
                    </a:cubicBezTo>
                    <a:cubicBezTo>
                      <a:pt x="868" y="252"/>
                      <a:pt x="845" y="206"/>
                      <a:pt x="822" y="161"/>
                    </a:cubicBezTo>
                    <a:cubicBezTo>
                      <a:pt x="800" y="115"/>
                      <a:pt x="800" y="46"/>
                      <a:pt x="8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55"/>
              <p:cNvSpPr/>
              <p:nvPr/>
            </p:nvSpPr>
            <p:spPr>
              <a:xfrm>
                <a:off x="1134000" y="1290825"/>
                <a:ext cx="17725" cy="28350"/>
              </a:xfrm>
              <a:custGeom>
                <a:rect b="b" l="l" r="r" t="t"/>
                <a:pathLst>
                  <a:path extrusionOk="0" h="1134" w="709">
                    <a:moveTo>
                      <a:pt x="115" y="0"/>
                    </a:moveTo>
                    <a:cubicBezTo>
                      <a:pt x="69" y="0"/>
                      <a:pt x="46" y="23"/>
                      <a:pt x="46" y="69"/>
                    </a:cubicBezTo>
                    <a:cubicBezTo>
                      <a:pt x="1" y="343"/>
                      <a:pt x="183" y="617"/>
                      <a:pt x="457" y="685"/>
                    </a:cubicBezTo>
                    <a:cubicBezTo>
                      <a:pt x="480" y="708"/>
                      <a:pt x="526" y="708"/>
                      <a:pt x="549" y="731"/>
                    </a:cubicBezTo>
                    <a:cubicBezTo>
                      <a:pt x="549" y="731"/>
                      <a:pt x="549" y="731"/>
                      <a:pt x="526" y="776"/>
                    </a:cubicBezTo>
                    <a:cubicBezTo>
                      <a:pt x="503" y="868"/>
                      <a:pt x="434" y="936"/>
                      <a:pt x="366" y="1005"/>
                    </a:cubicBezTo>
                    <a:cubicBezTo>
                      <a:pt x="343" y="1027"/>
                      <a:pt x="320" y="1073"/>
                      <a:pt x="343" y="1096"/>
                    </a:cubicBezTo>
                    <a:cubicBezTo>
                      <a:pt x="356" y="1123"/>
                      <a:pt x="378" y="1134"/>
                      <a:pt x="402" y="1134"/>
                    </a:cubicBezTo>
                    <a:cubicBezTo>
                      <a:pt x="419" y="1134"/>
                      <a:pt x="438" y="1128"/>
                      <a:pt x="457" y="1119"/>
                    </a:cubicBezTo>
                    <a:cubicBezTo>
                      <a:pt x="571" y="1050"/>
                      <a:pt x="640" y="936"/>
                      <a:pt x="685" y="822"/>
                    </a:cubicBezTo>
                    <a:cubicBezTo>
                      <a:pt x="685" y="776"/>
                      <a:pt x="708" y="731"/>
                      <a:pt x="685" y="685"/>
                    </a:cubicBezTo>
                    <a:cubicBezTo>
                      <a:pt x="663" y="594"/>
                      <a:pt x="571" y="571"/>
                      <a:pt x="503" y="548"/>
                    </a:cubicBezTo>
                    <a:cubicBezTo>
                      <a:pt x="297" y="480"/>
                      <a:pt x="161" y="274"/>
                      <a:pt x="183" y="92"/>
                    </a:cubicBezTo>
                    <a:cubicBezTo>
                      <a:pt x="206" y="46"/>
                      <a:pt x="161" y="0"/>
                      <a:pt x="1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55"/>
              <p:cNvSpPr/>
              <p:nvPr/>
            </p:nvSpPr>
            <p:spPr>
              <a:xfrm>
                <a:off x="1116325" y="1299925"/>
                <a:ext cx="10275" cy="9750"/>
              </a:xfrm>
              <a:custGeom>
                <a:rect b="b" l="l" r="r" t="t"/>
                <a:pathLst>
                  <a:path extrusionOk="0" h="390" w="411">
                    <a:moveTo>
                      <a:pt x="194" y="1"/>
                    </a:moveTo>
                    <a:cubicBezTo>
                      <a:pt x="159" y="1"/>
                      <a:pt x="124" y="8"/>
                      <a:pt x="91" y="24"/>
                    </a:cubicBezTo>
                    <a:cubicBezTo>
                      <a:pt x="23" y="70"/>
                      <a:pt x="0" y="184"/>
                      <a:pt x="23" y="275"/>
                    </a:cubicBezTo>
                    <a:cubicBezTo>
                      <a:pt x="69" y="344"/>
                      <a:pt x="160" y="389"/>
                      <a:pt x="228" y="389"/>
                    </a:cubicBezTo>
                    <a:cubicBezTo>
                      <a:pt x="320" y="367"/>
                      <a:pt x="388" y="298"/>
                      <a:pt x="411" y="207"/>
                    </a:cubicBezTo>
                    <a:cubicBezTo>
                      <a:pt x="411" y="161"/>
                      <a:pt x="388" y="116"/>
                      <a:pt x="365" y="70"/>
                    </a:cubicBezTo>
                    <a:cubicBezTo>
                      <a:pt x="321" y="26"/>
                      <a:pt x="258"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55"/>
              <p:cNvSpPr/>
              <p:nvPr/>
            </p:nvSpPr>
            <p:spPr>
              <a:xfrm>
                <a:off x="1146550" y="1288075"/>
                <a:ext cx="10300" cy="9750"/>
              </a:xfrm>
              <a:custGeom>
                <a:rect b="b" l="l" r="r" t="t"/>
                <a:pathLst>
                  <a:path extrusionOk="0" h="390" w="412">
                    <a:moveTo>
                      <a:pt x="218" y="0"/>
                    </a:moveTo>
                    <a:cubicBezTo>
                      <a:pt x="180" y="0"/>
                      <a:pt x="144" y="13"/>
                      <a:pt x="115" y="42"/>
                    </a:cubicBezTo>
                    <a:cubicBezTo>
                      <a:pt x="24" y="87"/>
                      <a:pt x="1" y="202"/>
                      <a:pt x="24" y="270"/>
                    </a:cubicBezTo>
                    <a:cubicBezTo>
                      <a:pt x="62" y="346"/>
                      <a:pt x="131" y="390"/>
                      <a:pt x="192" y="390"/>
                    </a:cubicBezTo>
                    <a:cubicBezTo>
                      <a:pt x="205" y="390"/>
                      <a:pt x="217" y="388"/>
                      <a:pt x="229" y="384"/>
                    </a:cubicBezTo>
                    <a:cubicBezTo>
                      <a:pt x="320" y="384"/>
                      <a:pt x="389" y="316"/>
                      <a:pt x="412" y="224"/>
                    </a:cubicBezTo>
                    <a:cubicBezTo>
                      <a:pt x="412" y="179"/>
                      <a:pt x="389" y="110"/>
                      <a:pt x="366" y="65"/>
                    </a:cubicBezTo>
                    <a:cubicBezTo>
                      <a:pt x="326" y="25"/>
                      <a:pt x="271" y="0"/>
                      <a:pt x="2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55"/>
              <p:cNvSpPr/>
              <p:nvPr/>
            </p:nvSpPr>
            <p:spPr>
              <a:xfrm>
                <a:off x="1097925" y="1277775"/>
                <a:ext cx="25275" cy="12475"/>
              </a:xfrm>
              <a:custGeom>
                <a:rect b="b" l="l" r="r" t="t"/>
                <a:pathLst>
                  <a:path extrusionOk="0" h="499" w="1011">
                    <a:moveTo>
                      <a:pt x="692" y="0"/>
                    </a:moveTo>
                    <a:cubicBezTo>
                      <a:pt x="396" y="0"/>
                      <a:pt x="1" y="185"/>
                      <a:pt x="120" y="408"/>
                    </a:cubicBezTo>
                    <a:cubicBezTo>
                      <a:pt x="159" y="476"/>
                      <a:pt x="239" y="499"/>
                      <a:pt x="327" y="499"/>
                    </a:cubicBezTo>
                    <a:cubicBezTo>
                      <a:pt x="446" y="499"/>
                      <a:pt x="579" y="457"/>
                      <a:pt x="645" y="431"/>
                    </a:cubicBezTo>
                    <a:cubicBezTo>
                      <a:pt x="736" y="408"/>
                      <a:pt x="850" y="362"/>
                      <a:pt x="919" y="317"/>
                    </a:cubicBezTo>
                    <a:cubicBezTo>
                      <a:pt x="964" y="294"/>
                      <a:pt x="1010" y="248"/>
                      <a:pt x="987" y="180"/>
                    </a:cubicBezTo>
                    <a:cubicBezTo>
                      <a:pt x="979" y="53"/>
                      <a:pt x="850" y="0"/>
                      <a:pt x="6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55"/>
              <p:cNvSpPr/>
              <p:nvPr/>
            </p:nvSpPr>
            <p:spPr>
              <a:xfrm>
                <a:off x="1134150" y="1266300"/>
                <a:ext cx="21575" cy="13125"/>
              </a:xfrm>
              <a:custGeom>
                <a:rect b="b" l="l" r="r" t="t"/>
                <a:pathLst>
                  <a:path extrusionOk="0" h="525" w="863">
                    <a:moveTo>
                      <a:pt x="654" y="1"/>
                    </a:moveTo>
                    <a:cubicBezTo>
                      <a:pt x="410" y="1"/>
                      <a:pt x="1" y="291"/>
                      <a:pt x="155" y="479"/>
                    </a:cubicBezTo>
                    <a:cubicBezTo>
                      <a:pt x="177" y="525"/>
                      <a:pt x="246" y="525"/>
                      <a:pt x="291" y="525"/>
                    </a:cubicBezTo>
                    <a:cubicBezTo>
                      <a:pt x="360" y="502"/>
                      <a:pt x="428" y="479"/>
                      <a:pt x="520" y="433"/>
                    </a:cubicBezTo>
                    <a:cubicBezTo>
                      <a:pt x="611" y="388"/>
                      <a:pt x="862" y="251"/>
                      <a:pt x="816" y="114"/>
                    </a:cubicBezTo>
                    <a:cubicBezTo>
                      <a:pt x="799" y="34"/>
                      <a:pt x="736" y="1"/>
                      <a:pt x="6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55"/>
              <p:cNvSpPr/>
              <p:nvPr/>
            </p:nvSpPr>
            <p:spPr>
              <a:xfrm>
                <a:off x="1074650" y="2464025"/>
                <a:ext cx="191775" cy="83350"/>
              </a:xfrm>
              <a:custGeom>
                <a:rect b="b" l="l" r="r" t="t"/>
                <a:pathLst>
                  <a:path extrusionOk="0" h="3334" w="7671">
                    <a:moveTo>
                      <a:pt x="3973" y="1"/>
                    </a:moveTo>
                    <a:lnTo>
                      <a:pt x="2261" y="1530"/>
                    </a:lnTo>
                    <a:lnTo>
                      <a:pt x="252" y="480"/>
                    </a:lnTo>
                    <a:lnTo>
                      <a:pt x="47" y="366"/>
                    </a:lnTo>
                    <a:lnTo>
                      <a:pt x="24" y="2603"/>
                    </a:lnTo>
                    <a:cubicBezTo>
                      <a:pt x="1" y="2945"/>
                      <a:pt x="275" y="3219"/>
                      <a:pt x="617" y="3219"/>
                    </a:cubicBezTo>
                    <a:lnTo>
                      <a:pt x="6963" y="3333"/>
                    </a:lnTo>
                    <a:cubicBezTo>
                      <a:pt x="7465" y="3333"/>
                      <a:pt x="7670" y="2694"/>
                      <a:pt x="7259" y="2420"/>
                    </a:cubicBezTo>
                    <a:lnTo>
                      <a:pt x="39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55"/>
              <p:cNvSpPr/>
              <p:nvPr/>
            </p:nvSpPr>
            <p:spPr>
              <a:xfrm>
                <a:off x="857825" y="2436650"/>
                <a:ext cx="187475" cy="110075"/>
              </a:xfrm>
              <a:custGeom>
                <a:rect b="b" l="l" r="r" t="t"/>
                <a:pathLst>
                  <a:path extrusionOk="0" h="4403" w="7499">
                    <a:moveTo>
                      <a:pt x="594" y="0"/>
                    </a:moveTo>
                    <a:lnTo>
                      <a:pt x="69" y="2169"/>
                    </a:lnTo>
                    <a:cubicBezTo>
                      <a:pt x="0" y="2488"/>
                      <a:pt x="206" y="2808"/>
                      <a:pt x="525" y="2899"/>
                    </a:cubicBezTo>
                    <a:lnTo>
                      <a:pt x="6711" y="4383"/>
                    </a:lnTo>
                    <a:cubicBezTo>
                      <a:pt x="6759" y="4397"/>
                      <a:pt x="6806" y="4403"/>
                      <a:pt x="6851" y="4403"/>
                    </a:cubicBezTo>
                    <a:cubicBezTo>
                      <a:pt x="7252" y="4403"/>
                      <a:pt x="7498" y="3890"/>
                      <a:pt x="7190" y="3561"/>
                    </a:cubicBezTo>
                    <a:lnTo>
                      <a:pt x="4520" y="503"/>
                    </a:lnTo>
                    <a:lnTo>
                      <a:pt x="2488" y="1621"/>
                    </a:lnTo>
                    <a:lnTo>
                      <a:pt x="776" y="137"/>
                    </a:lnTo>
                    <a:lnTo>
                      <a:pt x="59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55"/>
              <p:cNvSpPr/>
              <p:nvPr/>
            </p:nvSpPr>
            <p:spPr>
              <a:xfrm>
                <a:off x="901200" y="1155000"/>
                <a:ext cx="286475" cy="184350"/>
              </a:xfrm>
              <a:custGeom>
                <a:rect b="b" l="l" r="r" t="t"/>
                <a:pathLst>
                  <a:path extrusionOk="0" h="7374" w="11459">
                    <a:moveTo>
                      <a:pt x="7122" y="1"/>
                    </a:moveTo>
                    <a:cubicBezTo>
                      <a:pt x="5432" y="412"/>
                      <a:pt x="2944" y="2375"/>
                      <a:pt x="2944" y="2375"/>
                    </a:cubicBezTo>
                    <a:cubicBezTo>
                      <a:pt x="2922" y="2557"/>
                      <a:pt x="3104" y="4041"/>
                      <a:pt x="3104" y="4041"/>
                    </a:cubicBezTo>
                    <a:cubicBezTo>
                      <a:pt x="1917" y="4566"/>
                      <a:pt x="0" y="7373"/>
                      <a:pt x="0" y="7373"/>
                    </a:cubicBezTo>
                    <a:cubicBezTo>
                      <a:pt x="7852" y="5570"/>
                      <a:pt x="11458" y="298"/>
                      <a:pt x="11458" y="298"/>
                    </a:cubicBezTo>
                    <a:cubicBezTo>
                      <a:pt x="11399" y="280"/>
                      <a:pt x="11322" y="273"/>
                      <a:pt x="11231" y="273"/>
                    </a:cubicBezTo>
                    <a:cubicBezTo>
                      <a:pt x="10478" y="273"/>
                      <a:pt x="8788" y="800"/>
                      <a:pt x="8788" y="800"/>
                    </a:cubicBezTo>
                    <a:cubicBezTo>
                      <a:pt x="8308" y="480"/>
                      <a:pt x="7122" y="1"/>
                      <a:pt x="7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55"/>
              <p:cNvSpPr/>
              <p:nvPr/>
            </p:nvSpPr>
            <p:spPr>
              <a:xfrm>
                <a:off x="974800" y="1166425"/>
                <a:ext cx="146100" cy="93600"/>
              </a:xfrm>
              <a:custGeom>
                <a:rect b="b" l="l" r="r" t="t"/>
                <a:pathLst>
                  <a:path extrusionOk="0" h="3744" w="5844">
                    <a:moveTo>
                      <a:pt x="5227" y="0"/>
                    </a:moveTo>
                    <a:cubicBezTo>
                      <a:pt x="5045" y="251"/>
                      <a:pt x="3219" y="2534"/>
                      <a:pt x="0" y="2945"/>
                    </a:cubicBezTo>
                    <a:cubicBezTo>
                      <a:pt x="46" y="3219"/>
                      <a:pt x="69" y="3447"/>
                      <a:pt x="69" y="3515"/>
                    </a:cubicBezTo>
                    <a:cubicBezTo>
                      <a:pt x="92" y="3607"/>
                      <a:pt x="137" y="3675"/>
                      <a:pt x="160" y="3744"/>
                    </a:cubicBezTo>
                    <a:cubicBezTo>
                      <a:pt x="160" y="3744"/>
                      <a:pt x="161" y="3744"/>
                      <a:pt x="162" y="3744"/>
                    </a:cubicBezTo>
                    <a:cubicBezTo>
                      <a:pt x="244" y="3744"/>
                      <a:pt x="3366" y="3721"/>
                      <a:pt x="5844" y="343"/>
                    </a:cubicBezTo>
                    <a:lnTo>
                      <a:pt x="5570" y="183"/>
                    </a:lnTo>
                    <a:cubicBezTo>
                      <a:pt x="5479" y="114"/>
                      <a:pt x="5364" y="69"/>
                      <a:pt x="52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55"/>
              <p:cNvSpPr/>
              <p:nvPr/>
            </p:nvSpPr>
            <p:spPr>
              <a:xfrm>
                <a:off x="513725" y="1401725"/>
                <a:ext cx="24000" cy="17500"/>
              </a:xfrm>
              <a:custGeom>
                <a:rect b="b" l="l" r="r" t="t"/>
                <a:pathLst>
                  <a:path extrusionOk="0" h="700" w="960">
                    <a:moveTo>
                      <a:pt x="99" y="0"/>
                    </a:moveTo>
                    <a:cubicBezTo>
                      <a:pt x="77" y="0"/>
                      <a:pt x="50" y="11"/>
                      <a:pt x="23" y="38"/>
                    </a:cubicBezTo>
                    <a:cubicBezTo>
                      <a:pt x="1" y="61"/>
                      <a:pt x="23" y="106"/>
                      <a:pt x="46" y="152"/>
                    </a:cubicBezTo>
                    <a:lnTo>
                      <a:pt x="800" y="677"/>
                    </a:lnTo>
                    <a:cubicBezTo>
                      <a:pt x="845" y="700"/>
                      <a:pt x="868" y="700"/>
                      <a:pt x="891" y="700"/>
                    </a:cubicBezTo>
                    <a:cubicBezTo>
                      <a:pt x="914" y="677"/>
                      <a:pt x="914" y="677"/>
                      <a:pt x="914" y="654"/>
                    </a:cubicBezTo>
                    <a:cubicBezTo>
                      <a:pt x="959" y="631"/>
                      <a:pt x="936" y="586"/>
                      <a:pt x="914" y="540"/>
                    </a:cubicBezTo>
                    <a:lnTo>
                      <a:pt x="138" y="15"/>
                    </a:lnTo>
                    <a:cubicBezTo>
                      <a:pt x="128" y="6"/>
                      <a:pt x="115" y="0"/>
                      <a:pt x="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55"/>
              <p:cNvSpPr/>
              <p:nvPr/>
            </p:nvSpPr>
            <p:spPr>
              <a:xfrm>
                <a:off x="500025" y="1418400"/>
                <a:ext cx="24575" cy="16100"/>
              </a:xfrm>
              <a:custGeom>
                <a:rect b="b" l="l" r="r" t="t"/>
                <a:pathLst>
                  <a:path extrusionOk="0" h="644" w="983">
                    <a:moveTo>
                      <a:pt x="98" y="1"/>
                    </a:moveTo>
                    <a:cubicBezTo>
                      <a:pt x="67" y="1"/>
                      <a:pt x="40" y="17"/>
                      <a:pt x="24" y="33"/>
                    </a:cubicBezTo>
                    <a:cubicBezTo>
                      <a:pt x="1" y="79"/>
                      <a:pt x="1" y="124"/>
                      <a:pt x="46" y="147"/>
                    </a:cubicBezTo>
                    <a:lnTo>
                      <a:pt x="845" y="626"/>
                    </a:lnTo>
                    <a:cubicBezTo>
                      <a:pt x="857" y="638"/>
                      <a:pt x="868" y="644"/>
                      <a:pt x="880" y="644"/>
                    </a:cubicBezTo>
                    <a:cubicBezTo>
                      <a:pt x="891" y="644"/>
                      <a:pt x="902" y="638"/>
                      <a:pt x="914" y="626"/>
                    </a:cubicBezTo>
                    <a:cubicBezTo>
                      <a:pt x="937" y="626"/>
                      <a:pt x="959" y="626"/>
                      <a:pt x="959" y="604"/>
                    </a:cubicBezTo>
                    <a:cubicBezTo>
                      <a:pt x="982" y="558"/>
                      <a:pt x="959" y="512"/>
                      <a:pt x="937" y="489"/>
                    </a:cubicBezTo>
                    <a:lnTo>
                      <a:pt x="138" y="10"/>
                    </a:lnTo>
                    <a:cubicBezTo>
                      <a:pt x="124" y="3"/>
                      <a:pt x="111" y="1"/>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55"/>
              <p:cNvSpPr/>
              <p:nvPr/>
            </p:nvSpPr>
            <p:spPr>
              <a:xfrm>
                <a:off x="495475" y="1439950"/>
                <a:ext cx="25125" cy="15225"/>
              </a:xfrm>
              <a:custGeom>
                <a:rect b="b" l="l" r="r" t="t"/>
                <a:pathLst>
                  <a:path extrusionOk="0" h="609" w="1005">
                    <a:moveTo>
                      <a:pt x="82" y="0"/>
                    </a:moveTo>
                    <a:cubicBezTo>
                      <a:pt x="58" y="0"/>
                      <a:pt x="36" y="12"/>
                      <a:pt x="23" y="38"/>
                    </a:cubicBezTo>
                    <a:cubicBezTo>
                      <a:pt x="0" y="84"/>
                      <a:pt x="23" y="130"/>
                      <a:pt x="69" y="152"/>
                    </a:cubicBezTo>
                    <a:lnTo>
                      <a:pt x="868" y="609"/>
                    </a:lnTo>
                    <a:lnTo>
                      <a:pt x="959" y="609"/>
                    </a:lnTo>
                    <a:cubicBezTo>
                      <a:pt x="959" y="586"/>
                      <a:pt x="982" y="586"/>
                      <a:pt x="982" y="563"/>
                    </a:cubicBezTo>
                    <a:cubicBezTo>
                      <a:pt x="1005" y="540"/>
                      <a:pt x="982" y="472"/>
                      <a:pt x="959" y="449"/>
                    </a:cubicBezTo>
                    <a:lnTo>
                      <a:pt x="137" y="15"/>
                    </a:lnTo>
                    <a:cubicBezTo>
                      <a:pt x="118" y="6"/>
                      <a:pt x="99" y="0"/>
                      <a:pt x="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55"/>
              <p:cNvSpPr/>
              <p:nvPr/>
            </p:nvSpPr>
            <p:spPr>
              <a:xfrm>
                <a:off x="485200" y="1528200"/>
                <a:ext cx="24550" cy="15300"/>
              </a:xfrm>
              <a:custGeom>
                <a:rect b="b" l="l" r="r" t="t"/>
                <a:pathLst>
                  <a:path extrusionOk="0" h="612" w="982">
                    <a:moveTo>
                      <a:pt x="114" y="1"/>
                    </a:moveTo>
                    <a:cubicBezTo>
                      <a:pt x="92" y="1"/>
                      <a:pt x="46" y="1"/>
                      <a:pt x="23" y="46"/>
                    </a:cubicBezTo>
                    <a:cubicBezTo>
                      <a:pt x="0" y="92"/>
                      <a:pt x="0" y="138"/>
                      <a:pt x="46" y="160"/>
                    </a:cubicBezTo>
                    <a:lnTo>
                      <a:pt x="868" y="594"/>
                    </a:lnTo>
                    <a:cubicBezTo>
                      <a:pt x="879" y="605"/>
                      <a:pt x="891" y="611"/>
                      <a:pt x="902" y="611"/>
                    </a:cubicBezTo>
                    <a:cubicBezTo>
                      <a:pt x="913" y="611"/>
                      <a:pt x="925" y="605"/>
                      <a:pt x="936" y="594"/>
                    </a:cubicBezTo>
                    <a:cubicBezTo>
                      <a:pt x="959" y="594"/>
                      <a:pt x="959" y="594"/>
                      <a:pt x="959" y="571"/>
                    </a:cubicBezTo>
                    <a:cubicBezTo>
                      <a:pt x="982" y="526"/>
                      <a:pt x="982" y="480"/>
                      <a:pt x="936" y="457"/>
                    </a:cubicBezTo>
                    <a:lnTo>
                      <a:pt x="11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55"/>
              <p:cNvSpPr/>
              <p:nvPr/>
            </p:nvSpPr>
            <p:spPr>
              <a:xfrm>
                <a:off x="494900" y="1490550"/>
                <a:ext cx="27425" cy="8250"/>
              </a:xfrm>
              <a:custGeom>
                <a:rect b="b" l="l" r="r" t="t"/>
                <a:pathLst>
                  <a:path extrusionOk="0" h="330" w="1097">
                    <a:moveTo>
                      <a:pt x="115" y="0"/>
                    </a:moveTo>
                    <a:cubicBezTo>
                      <a:pt x="69" y="0"/>
                      <a:pt x="23" y="23"/>
                      <a:pt x="23" y="69"/>
                    </a:cubicBezTo>
                    <a:cubicBezTo>
                      <a:pt x="0" y="114"/>
                      <a:pt x="23" y="160"/>
                      <a:pt x="69" y="160"/>
                    </a:cubicBezTo>
                    <a:lnTo>
                      <a:pt x="982" y="320"/>
                    </a:lnTo>
                    <a:cubicBezTo>
                      <a:pt x="989" y="327"/>
                      <a:pt x="997" y="330"/>
                      <a:pt x="1005" y="330"/>
                    </a:cubicBezTo>
                    <a:cubicBezTo>
                      <a:pt x="1020" y="330"/>
                      <a:pt x="1035" y="320"/>
                      <a:pt x="1050" y="320"/>
                    </a:cubicBezTo>
                    <a:cubicBezTo>
                      <a:pt x="1073" y="320"/>
                      <a:pt x="1073" y="297"/>
                      <a:pt x="1096" y="274"/>
                    </a:cubicBezTo>
                    <a:cubicBezTo>
                      <a:pt x="1096" y="228"/>
                      <a:pt x="1073" y="183"/>
                      <a:pt x="1028" y="160"/>
                    </a:cubicBezTo>
                    <a:lnTo>
                      <a:pt x="11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55"/>
              <p:cNvSpPr/>
              <p:nvPr/>
            </p:nvSpPr>
            <p:spPr>
              <a:xfrm>
                <a:off x="495475" y="1466350"/>
                <a:ext cx="26275" cy="11650"/>
              </a:xfrm>
              <a:custGeom>
                <a:rect b="b" l="l" r="r" t="t"/>
                <a:pathLst>
                  <a:path extrusionOk="0" h="466" w="1051">
                    <a:moveTo>
                      <a:pt x="78" y="0"/>
                    </a:moveTo>
                    <a:cubicBezTo>
                      <a:pt x="46" y="0"/>
                      <a:pt x="17" y="22"/>
                      <a:pt x="0" y="55"/>
                    </a:cubicBezTo>
                    <a:cubicBezTo>
                      <a:pt x="0" y="101"/>
                      <a:pt x="23" y="146"/>
                      <a:pt x="46" y="169"/>
                    </a:cubicBezTo>
                    <a:lnTo>
                      <a:pt x="936" y="466"/>
                    </a:lnTo>
                    <a:lnTo>
                      <a:pt x="1005" y="466"/>
                    </a:lnTo>
                    <a:cubicBezTo>
                      <a:pt x="1027" y="443"/>
                      <a:pt x="1027" y="443"/>
                      <a:pt x="1027" y="420"/>
                    </a:cubicBezTo>
                    <a:cubicBezTo>
                      <a:pt x="1050" y="375"/>
                      <a:pt x="1027" y="329"/>
                      <a:pt x="982" y="306"/>
                    </a:cubicBezTo>
                    <a:lnTo>
                      <a:pt x="114" y="9"/>
                    </a:lnTo>
                    <a:cubicBezTo>
                      <a:pt x="102" y="3"/>
                      <a:pt x="90" y="0"/>
                      <a:pt x="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55"/>
              <p:cNvSpPr/>
              <p:nvPr/>
            </p:nvSpPr>
            <p:spPr>
              <a:xfrm>
                <a:off x="493175" y="1512225"/>
                <a:ext cx="27425" cy="8025"/>
              </a:xfrm>
              <a:custGeom>
                <a:rect b="b" l="l" r="r" t="t"/>
                <a:pathLst>
                  <a:path extrusionOk="0" h="321" w="1097">
                    <a:moveTo>
                      <a:pt x="115" y="0"/>
                    </a:moveTo>
                    <a:cubicBezTo>
                      <a:pt x="69" y="0"/>
                      <a:pt x="24" y="23"/>
                      <a:pt x="24" y="69"/>
                    </a:cubicBezTo>
                    <a:cubicBezTo>
                      <a:pt x="1" y="115"/>
                      <a:pt x="47" y="160"/>
                      <a:pt x="92" y="183"/>
                    </a:cubicBezTo>
                    <a:lnTo>
                      <a:pt x="1005" y="320"/>
                    </a:lnTo>
                    <a:lnTo>
                      <a:pt x="1051" y="320"/>
                    </a:lnTo>
                    <a:cubicBezTo>
                      <a:pt x="1074" y="297"/>
                      <a:pt x="1097" y="274"/>
                      <a:pt x="1097" y="252"/>
                    </a:cubicBezTo>
                    <a:cubicBezTo>
                      <a:pt x="1097" y="206"/>
                      <a:pt x="1074" y="160"/>
                      <a:pt x="1028" y="160"/>
                    </a:cubicBezTo>
                    <a:lnTo>
                      <a:pt x="11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55"/>
              <p:cNvSpPr/>
              <p:nvPr/>
            </p:nvSpPr>
            <p:spPr>
              <a:xfrm>
                <a:off x="489200" y="1344725"/>
                <a:ext cx="550100" cy="242375"/>
              </a:xfrm>
              <a:custGeom>
                <a:rect b="b" l="l" r="r" t="t"/>
                <a:pathLst>
                  <a:path extrusionOk="0" h="9695" w="22004">
                    <a:moveTo>
                      <a:pt x="19718" y="0"/>
                    </a:moveTo>
                    <a:cubicBezTo>
                      <a:pt x="18843" y="0"/>
                      <a:pt x="17793" y="120"/>
                      <a:pt x="16708" y="515"/>
                    </a:cubicBezTo>
                    <a:cubicBezTo>
                      <a:pt x="13765" y="1566"/>
                      <a:pt x="11941" y="5899"/>
                      <a:pt x="8879" y="5899"/>
                    </a:cubicBezTo>
                    <a:cubicBezTo>
                      <a:pt x="8285" y="5899"/>
                      <a:pt x="7644" y="5736"/>
                      <a:pt x="6939" y="5354"/>
                    </a:cubicBezTo>
                    <a:cubicBezTo>
                      <a:pt x="2397" y="2889"/>
                      <a:pt x="1826" y="2638"/>
                      <a:pt x="1826" y="2638"/>
                    </a:cubicBezTo>
                    <a:lnTo>
                      <a:pt x="1826" y="2638"/>
                    </a:lnTo>
                    <a:cubicBezTo>
                      <a:pt x="0" y="3596"/>
                      <a:pt x="1849" y="6335"/>
                      <a:pt x="411" y="8047"/>
                    </a:cubicBezTo>
                    <a:cubicBezTo>
                      <a:pt x="411" y="8047"/>
                      <a:pt x="3528" y="9695"/>
                      <a:pt x="6503" y="9695"/>
                    </a:cubicBezTo>
                    <a:cubicBezTo>
                      <a:pt x="6718" y="9695"/>
                      <a:pt x="6932" y="9686"/>
                      <a:pt x="7144" y="9668"/>
                    </a:cubicBezTo>
                    <a:cubicBezTo>
                      <a:pt x="11983" y="9257"/>
                      <a:pt x="15909" y="3824"/>
                      <a:pt x="17986" y="3163"/>
                    </a:cubicBezTo>
                    <a:cubicBezTo>
                      <a:pt x="18777" y="2899"/>
                      <a:pt x="19479" y="2818"/>
                      <a:pt x="20044" y="2818"/>
                    </a:cubicBezTo>
                    <a:cubicBezTo>
                      <a:pt x="20948" y="2818"/>
                      <a:pt x="21502" y="3026"/>
                      <a:pt x="21502" y="3026"/>
                    </a:cubicBezTo>
                    <a:lnTo>
                      <a:pt x="22004" y="287"/>
                    </a:lnTo>
                    <a:cubicBezTo>
                      <a:pt x="22004" y="287"/>
                      <a:pt x="21070" y="0"/>
                      <a:pt x="197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55"/>
              <p:cNvSpPr/>
              <p:nvPr/>
            </p:nvSpPr>
            <p:spPr>
              <a:xfrm>
                <a:off x="543400" y="1431775"/>
                <a:ext cx="53675" cy="139825"/>
              </a:xfrm>
              <a:custGeom>
                <a:rect b="b" l="l" r="r" t="t"/>
                <a:pathLst>
                  <a:path extrusionOk="0" h="5593" w="2147">
                    <a:moveTo>
                      <a:pt x="1279" y="0"/>
                    </a:moveTo>
                    <a:cubicBezTo>
                      <a:pt x="1051" y="251"/>
                      <a:pt x="731" y="639"/>
                      <a:pt x="708" y="1027"/>
                    </a:cubicBezTo>
                    <a:cubicBezTo>
                      <a:pt x="594" y="2328"/>
                      <a:pt x="1690" y="3378"/>
                      <a:pt x="1" y="5318"/>
                    </a:cubicBezTo>
                    <a:cubicBezTo>
                      <a:pt x="252" y="5410"/>
                      <a:pt x="503" y="5501"/>
                      <a:pt x="777" y="5592"/>
                    </a:cubicBezTo>
                    <a:cubicBezTo>
                      <a:pt x="1096" y="5227"/>
                      <a:pt x="1393" y="4725"/>
                      <a:pt x="1507" y="4086"/>
                    </a:cubicBezTo>
                    <a:cubicBezTo>
                      <a:pt x="1758" y="2671"/>
                      <a:pt x="1324" y="1963"/>
                      <a:pt x="1553" y="1255"/>
                    </a:cubicBezTo>
                    <a:cubicBezTo>
                      <a:pt x="1644" y="982"/>
                      <a:pt x="1895" y="685"/>
                      <a:pt x="2146" y="457"/>
                    </a:cubicBezTo>
                    <a:cubicBezTo>
                      <a:pt x="1827" y="274"/>
                      <a:pt x="1530" y="137"/>
                      <a:pt x="12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55"/>
              <p:cNvSpPr/>
              <p:nvPr/>
            </p:nvSpPr>
            <p:spPr>
              <a:xfrm>
                <a:off x="999900" y="1344425"/>
                <a:ext cx="198600" cy="98225"/>
              </a:xfrm>
              <a:custGeom>
                <a:rect b="b" l="l" r="r" t="t"/>
                <a:pathLst>
                  <a:path extrusionOk="0" h="3929" w="7944">
                    <a:moveTo>
                      <a:pt x="3490" y="1"/>
                    </a:moveTo>
                    <a:cubicBezTo>
                      <a:pt x="2488" y="1"/>
                      <a:pt x="1525" y="157"/>
                      <a:pt x="1074" y="458"/>
                    </a:cubicBezTo>
                    <a:cubicBezTo>
                      <a:pt x="229" y="983"/>
                      <a:pt x="1" y="2330"/>
                      <a:pt x="275" y="2787"/>
                    </a:cubicBezTo>
                    <a:cubicBezTo>
                      <a:pt x="522" y="3236"/>
                      <a:pt x="6672" y="3928"/>
                      <a:pt x="7498" y="3928"/>
                    </a:cubicBezTo>
                    <a:cubicBezTo>
                      <a:pt x="7511" y="3928"/>
                      <a:pt x="7523" y="3928"/>
                      <a:pt x="7533" y="3928"/>
                    </a:cubicBezTo>
                    <a:cubicBezTo>
                      <a:pt x="7533" y="3928"/>
                      <a:pt x="7944" y="3038"/>
                      <a:pt x="7944" y="2239"/>
                    </a:cubicBezTo>
                    <a:cubicBezTo>
                      <a:pt x="7944" y="1440"/>
                      <a:pt x="6620" y="618"/>
                      <a:pt x="5776" y="321"/>
                    </a:cubicBezTo>
                    <a:cubicBezTo>
                      <a:pt x="5159" y="106"/>
                      <a:pt x="4311" y="1"/>
                      <a:pt x="34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92" name="Shape 3792"/>
        <p:cNvGrpSpPr/>
        <p:nvPr/>
      </p:nvGrpSpPr>
      <p:grpSpPr>
        <a:xfrm>
          <a:off x="0" y="0"/>
          <a:ext cx="0" cy="0"/>
          <a:chOff x="0" y="0"/>
          <a:chExt cx="0" cy="0"/>
        </a:xfrm>
      </p:grpSpPr>
      <p:sp>
        <p:nvSpPr>
          <p:cNvPr id="3793" name="Google Shape;3793;p56"/>
          <p:cNvSpPr/>
          <p:nvPr/>
        </p:nvSpPr>
        <p:spPr>
          <a:xfrm>
            <a:off x="1285575" y="1895325"/>
            <a:ext cx="705900" cy="7059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56"/>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FORCE OF FRICTION</a:t>
            </a:r>
            <a:endParaRPr/>
          </a:p>
        </p:txBody>
      </p:sp>
      <p:sp>
        <p:nvSpPr>
          <p:cNvPr id="3795" name="Google Shape;3795;p56"/>
          <p:cNvSpPr txBox="1"/>
          <p:nvPr>
            <p:ph idx="6" type="subTitle"/>
          </p:nvPr>
        </p:nvSpPr>
        <p:spPr>
          <a:xfrm>
            <a:off x="2200000" y="3638175"/>
            <a:ext cx="1978200" cy="4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Despite being red, Mars is a cold place</a:t>
            </a:r>
            <a:endParaRPr/>
          </a:p>
        </p:txBody>
      </p:sp>
      <p:sp>
        <p:nvSpPr>
          <p:cNvPr id="3796" name="Google Shape;3796;p56"/>
          <p:cNvSpPr txBox="1"/>
          <p:nvPr>
            <p:ph idx="2" type="title"/>
          </p:nvPr>
        </p:nvSpPr>
        <p:spPr>
          <a:xfrm>
            <a:off x="2200000" y="1758375"/>
            <a:ext cx="1978200" cy="4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ROLLING</a:t>
            </a:r>
            <a:endParaRPr/>
          </a:p>
        </p:txBody>
      </p:sp>
      <p:sp>
        <p:nvSpPr>
          <p:cNvPr id="3797" name="Google Shape;3797;p56"/>
          <p:cNvSpPr txBox="1"/>
          <p:nvPr>
            <p:ph idx="1" type="subTitle"/>
          </p:nvPr>
        </p:nvSpPr>
        <p:spPr>
          <a:xfrm>
            <a:off x="2200000" y="2204775"/>
            <a:ext cx="1978200" cy="4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3798" name="Google Shape;3798;p56"/>
          <p:cNvSpPr txBox="1"/>
          <p:nvPr>
            <p:ph idx="3" type="title"/>
          </p:nvPr>
        </p:nvSpPr>
        <p:spPr>
          <a:xfrm>
            <a:off x="5880204" y="1758375"/>
            <a:ext cx="1978200" cy="4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SLIDING</a:t>
            </a:r>
            <a:endParaRPr/>
          </a:p>
        </p:txBody>
      </p:sp>
      <p:sp>
        <p:nvSpPr>
          <p:cNvPr id="3799" name="Google Shape;3799;p56"/>
          <p:cNvSpPr txBox="1"/>
          <p:nvPr>
            <p:ph idx="4" type="subTitle"/>
          </p:nvPr>
        </p:nvSpPr>
        <p:spPr>
          <a:xfrm>
            <a:off x="5880202" y="2204775"/>
            <a:ext cx="1978200" cy="4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 is </a:t>
            </a:r>
            <a:r>
              <a:rPr lang="en"/>
              <a:t>the biggest planet of them all</a:t>
            </a:r>
            <a:endParaRPr/>
          </a:p>
        </p:txBody>
      </p:sp>
      <p:sp>
        <p:nvSpPr>
          <p:cNvPr id="3800" name="Google Shape;3800;p56"/>
          <p:cNvSpPr txBox="1"/>
          <p:nvPr>
            <p:ph idx="5" type="title"/>
          </p:nvPr>
        </p:nvSpPr>
        <p:spPr>
          <a:xfrm>
            <a:off x="2200000" y="3191775"/>
            <a:ext cx="1978200" cy="4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STATIC</a:t>
            </a:r>
            <a:endParaRPr/>
          </a:p>
        </p:txBody>
      </p:sp>
      <p:sp>
        <p:nvSpPr>
          <p:cNvPr id="3801" name="Google Shape;3801;p56"/>
          <p:cNvSpPr txBox="1"/>
          <p:nvPr>
            <p:ph idx="7" type="title"/>
          </p:nvPr>
        </p:nvSpPr>
        <p:spPr>
          <a:xfrm>
            <a:off x="5880204" y="3191775"/>
            <a:ext cx="1978200" cy="4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FLUID</a:t>
            </a:r>
            <a:endParaRPr/>
          </a:p>
        </p:txBody>
      </p:sp>
      <p:sp>
        <p:nvSpPr>
          <p:cNvPr id="3802" name="Google Shape;3802;p56"/>
          <p:cNvSpPr txBox="1"/>
          <p:nvPr>
            <p:ph idx="8" type="subTitle"/>
          </p:nvPr>
        </p:nvSpPr>
        <p:spPr>
          <a:xfrm>
            <a:off x="5880201" y="3638175"/>
            <a:ext cx="1978200" cy="4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 is a gas giant and has several rings</a:t>
            </a:r>
            <a:endParaRPr/>
          </a:p>
        </p:txBody>
      </p:sp>
      <p:grpSp>
        <p:nvGrpSpPr>
          <p:cNvPr id="3803" name="Google Shape;3803;p56"/>
          <p:cNvGrpSpPr/>
          <p:nvPr/>
        </p:nvGrpSpPr>
        <p:grpSpPr>
          <a:xfrm>
            <a:off x="1388853" y="2025076"/>
            <a:ext cx="499337" cy="446392"/>
            <a:chOff x="1652978" y="2025076"/>
            <a:chExt cx="499337" cy="446392"/>
          </a:xfrm>
        </p:grpSpPr>
        <p:grpSp>
          <p:nvGrpSpPr>
            <p:cNvPr id="3804" name="Google Shape;3804;p56"/>
            <p:cNvGrpSpPr/>
            <p:nvPr/>
          </p:nvGrpSpPr>
          <p:grpSpPr>
            <a:xfrm>
              <a:off x="1756173" y="2101826"/>
              <a:ext cx="293213" cy="293213"/>
              <a:chOff x="3117788" y="3812546"/>
              <a:chExt cx="341065" cy="341065"/>
            </a:xfrm>
          </p:grpSpPr>
          <p:sp>
            <p:nvSpPr>
              <p:cNvPr id="3805" name="Google Shape;3805;p56"/>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56"/>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56"/>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56"/>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56"/>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56"/>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11" name="Google Shape;3811;p56"/>
            <p:cNvSpPr/>
            <p:nvPr/>
          </p:nvSpPr>
          <p:spPr>
            <a:xfrm>
              <a:off x="1717587" y="2148541"/>
              <a:ext cx="434729" cy="322928"/>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56"/>
            <p:cNvSpPr/>
            <p:nvPr/>
          </p:nvSpPr>
          <p:spPr>
            <a:xfrm>
              <a:off x="1652978" y="2025076"/>
              <a:ext cx="434830" cy="323029"/>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13" name="Google Shape;3813;p56"/>
          <p:cNvSpPr/>
          <p:nvPr/>
        </p:nvSpPr>
        <p:spPr>
          <a:xfrm>
            <a:off x="1285575" y="3328900"/>
            <a:ext cx="705900" cy="7059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14" name="Google Shape;3814;p56"/>
          <p:cNvGrpSpPr/>
          <p:nvPr/>
        </p:nvGrpSpPr>
        <p:grpSpPr>
          <a:xfrm>
            <a:off x="1446875" y="3493875"/>
            <a:ext cx="375948" cy="375948"/>
            <a:chOff x="1711000" y="3493875"/>
            <a:chExt cx="375948" cy="375948"/>
          </a:xfrm>
        </p:grpSpPr>
        <p:sp>
          <p:nvSpPr>
            <p:cNvPr id="3815" name="Google Shape;3815;p56"/>
            <p:cNvSpPr/>
            <p:nvPr/>
          </p:nvSpPr>
          <p:spPr>
            <a:xfrm>
              <a:off x="1711000" y="3493875"/>
              <a:ext cx="375948" cy="375948"/>
            </a:xfrm>
            <a:prstGeom prst="lightningBol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56"/>
            <p:cNvSpPr/>
            <p:nvPr/>
          </p:nvSpPr>
          <p:spPr>
            <a:xfrm rot="5400000">
              <a:off x="1711000" y="3493875"/>
              <a:ext cx="375948" cy="375948"/>
            </a:xfrm>
            <a:prstGeom prst="lightningBol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17" name="Google Shape;3817;p56"/>
          <p:cNvSpPr/>
          <p:nvPr/>
        </p:nvSpPr>
        <p:spPr>
          <a:xfrm>
            <a:off x="4965775" y="1895325"/>
            <a:ext cx="705900" cy="7059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56"/>
          <p:cNvSpPr/>
          <p:nvPr/>
        </p:nvSpPr>
        <p:spPr>
          <a:xfrm>
            <a:off x="4965775" y="3328900"/>
            <a:ext cx="705900" cy="7059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19" name="Google Shape;3819;p56"/>
          <p:cNvGrpSpPr/>
          <p:nvPr/>
        </p:nvGrpSpPr>
        <p:grpSpPr>
          <a:xfrm>
            <a:off x="5166416" y="2076493"/>
            <a:ext cx="304616" cy="343560"/>
            <a:chOff x="5344216" y="4291056"/>
            <a:chExt cx="304616" cy="343560"/>
          </a:xfrm>
        </p:grpSpPr>
        <p:sp>
          <p:nvSpPr>
            <p:cNvPr id="3820" name="Google Shape;3820;p56"/>
            <p:cNvSpPr/>
            <p:nvPr/>
          </p:nvSpPr>
          <p:spPr>
            <a:xfrm rot="10800000">
              <a:off x="5348497" y="4291056"/>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56"/>
            <p:cNvSpPr/>
            <p:nvPr/>
          </p:nvSpPr>
          <p:spPr>
            <a:xfrm rot="10800000">
              <a:off x="5344216" y="4490605"/>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56"/>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56"/>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56"/>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56"/>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56"/>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56"/>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56"/>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56"/>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56"/>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1" name="Google Shape;3831;p56"/>
          <p:cNvGrpSpPr/>
          <p:nvPr/>
        </p:nvGrpSpPr>
        <p:grpSpPr>
          <a:xfrm>
            <a:off x="5128961" y="3499192"/>
            <a:ext cx="379548" cy="365331"/>
            <a:chOff x="7968961" y="2435329"/>
            <a:chExt cx="379548" cy="365331"/>
          </a:xfrm>
        </p:grpSpPr>
        <p:sp>
          <p:nvSpPr>
            <p:cNvPr id="3832" name="Google Shape;3832;p56"/>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56"/>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56"/>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56"/>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56"/>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56"/>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841" name="Shape 3841"/>
        <p:cNvGrpSpPr/>
        <p:nvPr/>
      </p:nvGrpSpPr>
      <p:grpSpPr>
        <a:xfrm>
          <a:off x="0" y="0"/>
          <a:ext cx="0" cy="0"/>
          <a:chOff x="0" y="0"/>
          <a:chExt cx="0" cy="0"/>
        </a:xfrm>
      </p:grpSpPr>
      <p:sp>
        <p:nvSpPr>
          <p:cNvPr id="3842" name="Google Shape;3842;p57"/>
          <p:cNvSpPr/>
          <p:nvPr/>
        </p:nvSpPr>
        <p:spPr>
          <a:xfrm>
            <a:off x="720225" y="2571750"/>
            <a:ext cx="4571100" cy="19239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57"/>
          <p:cNvSpPr txBox="1"/>
          <p:nvPr>
            <p:ph type="title"/>
          </p:nvPr>
        </p:nvSpPr>
        <p:spPr>
          <a:xfrm>
            <a:off x="720000" y="2754600"/>
            <a:ext cx="4571100" cy="155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47" name="Shape 3847"/>
        <p:cNvGrpSpPr/>
        <p:nvPr/>
      </p:nvGrpSpPr>
      <p:grpSpPr>
        <a:xfrm>
          <a:off x="0" y="0"/>
          <a:ext cx="0" cy="0"/>
          <a:chOff x="0" y="0"/>
          <a:chExt cx="0" cy="0"/>
        </a:xfrm>
      </p:grpSpPr>
      <p:sp>
        <p:nvSpPr>
          <p:cNvPr id="3848" name="Google Shape;3848;p58"/>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TYPES OF FRICTION</a:t>
            </a:r>
            <a:endParaRPr/>
          </a:p>
        </p:txBody>
      </p:sp>
      <p:sp>
        <p:nvSpPr>
          <p:cNvPr id="3849" name="Google Shape;3849;p58"/>
          <p:cNvSpPr/>
          <p:nvPr/>
        </p:nvSpPr>
        <p:spPr>
          <a:xfrm>
            <a:off x="3659286" y="1402730"/>
            <a:ext cx="1825500" cy="525300"/>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lt1"/>
                </a:solidFill>
                <a:latin typeface="Passion One"/>
                <a:ea typeface="Passion One"/>
                <a:cs typeface="Passion One"/>
                <a:sym typeface="Passion One"/>
              </a:rPr>
              <a:t>FRICTION</a:t>
            </a:r>
            <a:endParaRPr b="1" sz="2300">
              <a:solidFill>
                <a:schemeClr val="lt1"/>
              </a:solidFill>
              <a:latin typeface="Passion One"/>
              <a:ea typeface="Passion One"/>
              <a:cs typeface="Passion One"/>
              <a:sym typeface="Passion One"/>
            </a:endParaRPr>
          </a:p>
        </p:txBody>
      </p:sp>
      <p:sp>
        <p:nvSpPr>
          <p:cNvPr id="3850" name="Google Shape;3850;p58"/>
          <p:cNvSpPr/>
          <p:nvPr/>
        </p:nvSpPr>
        <p:spPr>
          <a:xfrm>
            <a:off x="1715400" y="2188100"/>
            <a:ext cx="1824000" cy="5253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Passion One"/>
                <a:ea typeface="Passion One"/>
                <a:cs typeface="Passion One"/>
                <a:sym typeface="Passion One"/>
              </a:rPr>
              <a:t>STATIC FRICTION</a:t>
            </a:r>
            <a:endParaRPr b="1" sz="1600">
              <a:solidFill>
                <a:schemeClr val="dk1"/>
              </a:solidFill>
              <a:latin typeface="Passion One"/>
              <a:ea typeface="Passion One"/>
              <a:cs typeface="Passion One"/>
              <a:sym typeface="Passion One"/>
            </a:endParaRPr>
          </a:p>
        </p:txBody>
      </p:sp>
      <p:sp>
        <p:nvSpPr>
          <p:cNvPr id="3851" name="Google Shape;3851;p58"/>
          <p:cNvSpPr/>
          <p:nvPr/>
        </p:nvSpPr>
        <p:spPr>
          <a:xfrm>
            <a:off x="3660025" y="2188100"/>
            <a:ext cx="1824000" cy="5253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Passion One"/>
                <a:ea typeface="Passion One"/>
                <a:cs typeface="Passion One"/>
                <a:sym typeface="Passion One"/>
              </a:rPr>
              <a:t>LIMITING FRICTION</a:t>
            </a:r>
            <a:endParaRPr b="1" sz="1600">
              <a:solidFill>
                <a:schemeClr val="dk1"/>
              </a:solidFill>
              <a:latin typeface="Passion One"/>
              <a:ea typeface="Passion One"/>
              <a:cs typeface="Passion One"/>
              <a:sym typeface="Passion One"/>
            </a:endParaRPr>
          </a:p>
        </p:txBody>
      </p:sp>
      <p:sp>
        <p:nvSpPr>
          <p:cNvPr id="3852" name="Google Shape;3852;p58"/>
          <p:cNvSpPr/>
          <p:nvPr/>
        </p:nvSpPr>
        <p:spPr>
          <a:xfrm>
            <a:off x="5604643" y="2188100"/>
            <a:ext cx="1824000" cy="5253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Passion One"/>
                <a:ea typeface="Passion One"/>
                <a:cs typeface="Passion One"/>
                <a:sym typeface="Passion One"/>
              </a:rPr>
              <a:t>KINETIC </a:t>
            </a:r>
            <a:r>
              <a:rPr b="1" lang="en" sz="1600">
                <a:solidFill>
                  <a:schemeClr val="dk1"/>
                </a:solidFill>
                <a:latin typeface="Passion One"/>
                <a:ea typeface="Passion One"/>
                <a:cs typeface="Passion One"/>
                <a:sym typeface="Passion One"/>
              </a:rPr>
              <a:t>FRICTION</a:t>
            </a:r>
            <a:endParaRPr b="1" sz="1600">
              <a:solidFill>
                <a:schemeClr val="dk1"/>
              </a:solidFill>
              <a:latin typeface="Passion One"/>
              <a:ea typeface="Passion One"/>
              <a:cs typeface="Passion One"/>
              <a:sym typeface="Passion One"/>
            </a:endParaRPr>
          </a:p>
        </p:txBody>
      </p:sp>
      <p:sp>
        <p:nvSpPr>
          <p:cNvPr id="3853" name="Google Shape;3853;p58"/>
          <p:cNvSpPr/>
          <p:nvPr/>
        </p:nvSpPr>
        <p:spPr>
          <a:xfrm>
            <a:off x="4602405" y="3758850"/>
            <a:ext cx="1824000" cy="5253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Passion One"/>
                <a:ea typeface="Passion One"/>
                <a:cs typeface="Passion One"/>
                <a:sym typeface="Passion One"/>
              </a:rPr>
              <a:t>ROLLING </a:t>
            </a:r>
            <a:r>
              <a:rPr b="1" lang="en" sz="1600">
                <a:solidFill>
                  <a:schemeClr val="dk1"/>
                </a:solidFill>
                <a:latin typeface="Passion One"/>
                <a:ea typeface="Passion One"/>
                <a:cs typeface="Passion One"/>
                <a:sym typeface="Passion One"/>
              </a:rPr>
              <a:t>FRICTION</a:t>
            </a:r>
            <a:endParaRPr b="1" sz="1600">
              <a:solidFill>
                <a:schemeClr val="dk1"/>
              </a:solidFill>
              <a:latin typeface="Passion One"/>
              <a:ea typeface="Passion One"/>
              <a:cs typeface="Passion One"/>
              <a:sym typeface="Passion One"/>
            </a:endParaRPr>
          </a:p>
        </p:txBody>
      </p:sp>
      <p:sp>
        <p:nvSpPr>
          <p:cNvPr id="3854" name="Google Shape;3854;p58"/>
          <p:cNvSpPr/>
          <p:nvPr/>
        </p:nvSpPr>
        <p:spPr>
          <a:xfrm>
            <a:off x="6606898" y="3758850"/>
            <a:ext cx="1824000" cy="5253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Passion One"/>
                <a:ea typeface="Passion One"/>
                <a:cs typeface="Passion One"/>
                <a:sym typeface="Passion One"/>
              </a:rPr>
              <a:t>SLIDING </a:t>
            </a:r>
            <a:r>
              <a:rPr b="1" lang="en" sz="1600">
                <a:solidFill>
                  <a:schemeClr val="dk1"/>
                </a:solidFill>
                <a:latin typeface="Passion One"/>
                <a:ea typeface="Passion One"/>
                <a:cs typeface="Passion One"/>
                <a:sym typeface="Passion One"/>
              </a:rPr>
              <a:t>FRICTION</a:t>
            </a:r>
            <a:endParaRPr b="1" sz="1600">
              <a:solidFill>
                <a:schemeClr val="dk1"/>
              </a:solidFill>
              <a:latin typeface="Passion One"/>
              <a:ea typeface="Passion One"/>
              <a:cs typeface="Passion One"/>
              <a:sym typeface="Passion One"/>
            </a:endParaRPr>
          </a:p>
        </p:txBody>
      </p:sp>
      <p:sp>
        <p:nvSpPr>
          <p:cNvPr id="3855" name="Google Shape;3855;p58"/>
          <p:cNvSpPr/>
          <p:nvPr/>
        </p:nvSpPr>
        <p:spPr>
          <a:xfrm>
            <a:off x="1715400" y="2973475"/>
            <a:ext cx="1824000" cy="5253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Baloo 2"/>
                <a:ea typeface="Baloo 2"/>
                <a:cs typeface="Baloo 2"/>
                <a:sym typeface="Baloo 2"/>
              </a:rPr>
              <a:t>Mercury is the smallest planet</a:t>
            </a:r>
            <a:endParaRPr>
              <a:solidFill>
                <a:schemeClr val="lt2"/>
              </a:solidFill>
              <a:latin typeface="Baloo 2"/>
              <a:ea typeface="Baloo 2"/>
              <a:cs typeface="Baloo 2"/>
              <a:sym typeface="Baloo 2"/>
            </a:endParaRPr>
          </a:p>
        </p:txBody>
      </p:sp>
      <p:sp>
        <p:nvSpPr>
          <p:cNvPr id="3856" name="Google Shape;3856;p58"/>
          <p:cNvSpPr/>
          <p:nvPr/>
        </p:nvSpPr>
        <p:spPr>
          <a:xfrm>
            <a:off x="3660025" y="2973475"/>
            <a:ext cx="1824000" cy="5253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Baloo 2"/>
                <a:ea typeface="Baloo 2"/>
                <a:cs typeface="Baloo 2"/>
                <a:sym typeface="Baloo 2"/>
              </a:rPr>
              <a:t>Jupiter is the biggest planet of them all</a:t>
            </a:r>
            <a:endParaRPr>
              <a:solidFill>
                <a:schemeClr val="lt2"/>
              </a:solidFill>
              <a:latin typeface="Baloo 2"/>
              <a:ea typeface="Baloo 2"/>
              <a:cs typeface="Baloo 2"/>
              <a:sym typeface="Baloo 2"/>
            </a:endParaRPr>
          </a:p>
        </p:txBody>
      </p:sp>
      <p:sp>
        <p:nvSpPr>
          <p:cNvPr id="3857" name="Google Shape;3857;p58"/>
          <p:cNvSpPr/>
          <p:nvPr/>
        </p:nvSpPr>
        <p:spPr>
          <a:xfrm>
            <a:off x="5604643" y="2973475"/>
            <a:ext cx="1824000" cy="5253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Baloo 2"/>
                <a:ea typeface="Baloo 2"/>
                <a:cs typeface="Baloo 2"/>
                <a:sym typeface="Baloo 2"/>
              </a:rPr>
              <a:t>Venus is the second planet from the Sun</a:t>
            </a:r>
            <a:endParaRPr>
              <a:solidFill>
                <a:schemeClr val="lt2"/>
              </a:solidFill>
              <a:latin typeface="Baloo 2"/>
              <a:ea typeface="Baloo 2"/>
              <a:cs typeface="Baloo 2"/>
              <a:sym typeface="Baloo 2"/>
            </a:endParaRPr>
          </a:p>
        </p:txBody>
      </p:sp>
      <p:cxnSp>
        <p:nvCxnSpPr>
          <p:cNvPr id="3858" name="Google Shape;3858;p58"/>
          <p:cNvCxnSpPr>
            <a:stCxn id="3849" idx="2"/>
            <a:endCxn id="3850" idx="0"/>
          </p:cNvCxnSpPr>
          <p:nvPr/>
        </p:nvCxnSpPr>
        <p:spPr>
          <a:xfrm rot="5400000">
            <a:off x="3469686" y="1085780"/>
            <a:ext cx="260100" cy="1944600"/>
          </a:xfrm>
          <a:prstGeom prst="bentConnector3">
            <a:avLst>
              <a:gd fmla="val 49994" name="adj1"/>
            </a:avLst>
          </a:prstGeom>
          <a:noFill/>
          <a:ln cap="flat" cmpd="sng" w="9525">
            <a:solidFill>
              <a:schemeClr val="dk1"/>
            </a:solidFill>
            <a:prstDash val="solid"/>
            <a:round/>
            <a:headEnd len="med" w="med" type="none"/>
            <a:tailEnd len="med" w="med" type="none"/>
          </a:ln>
        </p:spPr>
      </p:cxnSp>
      <p:cxnSp>
        <p:nvCxnSpPr>
          <p:cNvPr id="3859" name="Google Shape;3859;p58"/>
          <p:cNvCxnSpPr>
            <a:stCxn id="3849" idx="2"/>
            <a:endCxn id="3851" idx="0"/>
          </p:cNvCxnSpPr>
          <p:nvPr/>
        </p:nvCxnSpPr>
        <p:spPr>
          <a:xfrm flipH="1" rot="-5400000">
            <a:off x="4442286" y="2057780"/>
            <a:ext cx="260100" cy="600"/>
          </a:xfrm>
          <a:prstGeom prst="bentConnector3">
            <a:avLst>
              <a:gd fmla="val 49994" name="adj1"/>
            </a:avLst>
          </a:prstGeom>
          <a:noFill/>
          <a:ln cap="flat" cmpd="sng" w="9525">
            <a:solidFill>
              <a:schemeClr val="dk1"/>
            </a:solidFill>
            <a:prstDash val="solid"/>
            <a:round/>
            <a:headEnd len="med" w="med" type="none"/>
            <a:tailEnd len="med" w="med" type="none"/>
          </a:ln>
        </p:spPr>
      </p:cxnSp>
      <p:cxnSp>
        <p:nvCxnSpPr>
          <p:cNvPr id="3860" name="Google Shape;3860;p58"/>
          <p:cNvCxnSpPr>
            <a:stCxn id="3849" idx="2"/>
            <a:endCxn id="3852" idx="0"/>
          </p:cNvCxnSpPr>
          <p:nvPr/>
        </p:nvCxnSpPr>
        <p:spPr>
          <a:xfrm flipH="1" rot="-5400000">
            <a:off x="5414286" y="1085780"/>
            <a:ext cx="260100" cy="1944600"/>
          </a:xfrm>
          <a:prstGeom prst="bentConnector3">
            <a:avLst>
              <a:gd fmla="val 49994" name="adj1"/>
            </a:avLst>
          </a:prstGeom>
          <a:noFill/>
          <a:ln cap="flat" cmpd="sng" w="9525">
            <a:solidFill>
              <a:schemeClr val="dk1"/>
            </a:solidFill>
            <a:prstDash val="solid"/>
            <a:round/>
            <a:headEnd len="med" w="med" type="none"/>
            <a:tailEnd len="med" w="med" type="none"/>
          </a:ln>
        </p:spPr>
      </p:cxnSp>
      <p:cxnSp>
        <p:nvCxnSpPr>
          <p:cNvPr id="3861" name="Google Shape;3861;p58"/>
          <p:cNvCxnSpPr>
            <a:stCxn id="3850" idx="2"/>
            <a:endCxn id="3855" idx="0"/>
          </p:cNvCxnSpPr>
          <p:nvPr/>
        </p:nvCxnSpPr>
        <p:spPr>
          <a:xfrm flipH="1" rot="-5400000">
            <a:off x="2497650" y="2843150"/>
            <a:ext cx="260100" cy="600"/>
          </a:xfrm>
          <a:prstGeom prst="bentConnector3">
            <a:avLst>
              <a:gd fmla="val 49995" name="adj1"/>
            </a:avLst>
          </a:prstGeom>
          <a:noFill/>
          <a:ln cap="flat" cmpd="sng" w="9525">
            <a:solidFill>
              <a:schemeClr val="dk1"/>
            </a:solidFill>
            <a:prstDash val="solid"/>
            <a:round/>
            <a:headEnd len="med" w="med" type="none"/>
            <a:tailEnd len="med" w="med" type="none"/>
          </a:ln>
        </p:spPr>
      </p:cxnSp>
      <p:cxnSp>
        <p:nvCxnSpPr>
          <p:cNvPr id="3862" name="Google Shape;3862;p58"/>
          <p:cNvCxnSpPr>
            <a:stCxn id="3851" idx="2"/>
            <a:endCxn id="3856" idx="0"/>
          </p:cNvCxnSpPr>
          <p:nvPr/>
        </p:nvCxnSpPr>
        <p:spPr>
          <a:xfrm flipH="1" rot="-5400000">
            <a:off x="4442275" y="2843150"/>
            <a:ext cx="260100" cy="600"/>
          </a:xfrm>
          <a:prstGeom prst="bentConnector3">
            <a:avLst>
              <a:gd fmla="val 49995" name="adj1"/>
            </a:avLst>
          </a:prstGeom>
          <a:noFill/>
          <a:ln cap="flat" cmpd="sng" w="9525">
            <a:solidFill>
              <a:schemeClr val="dk1"/>
            </a:solidFill>
            <a:prstDash val="solid"/>
            <a:round/>
            <a:headEnd len="med" w="med" type="none"/>
            <a:tailEnd len="med" w="med" type="none"/>
          </a:ln>
        </p:spPr>
      </p:cxnSp>
      <p:cxnSp>
        <p:nvCxnSpPr>
          <p:cNvPr id="3863" name="Google Shape;3863;p58"/>
          <p:cNvCxnSpPr>
            <a:stCxn id="3852" idx="2"/>
            <a:endCxn id="3857" idx="0"/>
          </p:cNvCxnSpPr>
          <p:nvPr/>
        </p:nvCxnSpPr>
        <p:spPr>
          <a:xfrm flipH="1" rot="-5400000">
            <a:off x="6386893" y="2843150"/>
            <a:ext cx="260100" cy="600"/>
          </a:xfrm>
          <a:prstGeom prst="bentConnector3">
            <a:avLst>
              <a:gd fmla="val 49995" name="adj1"/>
            </a:avLst>
          </a:prstGeom>
          <a:noFill/>
          <a:ln cap="flat" cmpd="sng" w="9525">
            <a:solidFill>
              <a:schemeClr val="dk1"/>
            </a:solidFill>
            <a:prstDash val="solid"/>
            <a:round/>
            <a:headEnd len="med" w="med" type="none"/>
            <a:tailEnd len="med" w="med" type="none"/>
          </a:ln>
        </p:spPr>
      </p:cxnSp>
      <p:cxnSp>
        <p:nvCxnSpPr>
          <p:cNvPr id="3864" name="Google Shape;3864;p58"/>
          <p:cNvCxnSpPr>
            <a:stCxn id="3857" idx="2"/>
            <a:endCxn id="3853" idx="0"/>
          </p:cNvCxnSpPr>
          <p:nvPr/>
        </p:nvCxnSpPr>
        <p:spPr>
          <a:xfrm rot="5400000">
            <a:off x="5885443" y="3127675"/>
            <a:ext cx="260100" cy="1002300"/>
          </a:xfrm>
          <a:prstGeom prst="bentConnector3">
            <a:avLst>
              <a:gd fmla="val 49995" name="adj1"/>
            </a:avLst>
          </a:prstGeom>
          <a:noFill/>
          <a:ln cap="flat" cmpd="sng" w="9525">
            <a:solidFill>
              <a:schemeClr val="dk1"/>
            </a:solidFill>
            <a:prstDash val="solid"/>
            <a:round/>
            <a:headEnd len="med" w="med" type="none"/>
            <a:tailEnd len="med" w="med" type="none"/>
          </a:ln>
        </p:spPr>
      </p:cxnSp>
      <p:cxnSp>
        <p:nvCxnSpPr>
          <p:cNvPr id="3865" name="Google Shape;3865;p58"/>
          <p:cNvCxnSpPr>
            <a:stCxn id="3857" idx="2"/>
            <a:endCxn id="3854" idx="0"/>
          </p:cNvCxnSpPr>
          <p:nvPr/>
        </p:nvCxnSpPr>
        <p:spPr>
          <a:xfrm flipH="1" rot="-5400000">
            <a:off x="6887743" y="3127675"/>
            <a:ext cx="260100" cy="1002300"/>
          </a:xfrm>
          <a:prstGeom prst="bentConnector3">
            <a:avLst>
              <a:gd fmla="val 49995" name="adj1"/>
            </a:avLst>
          </a:prstGeom>
          <a:noFill/>
          <a:ln cap="flat" cmpd="sng" w="9525">
            <a:solidFill>
              <a:schemeClr val="dk1"/>
            </a:solidFill>
            <a:prstDash val="solid"/>
            <a:round/>
            <a:headEnd len="med" w="med" type="none"/>
            <a:tailEnd len="med" w="med" type="none"/>
          </a:ln>
        </p:spPr>
      </p:cxn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69" name="Shape 3869"/>
        <p:cNvGrpSpPr/>
        <p:nvPr/>
      </p:nvGrpSpPr>
      <p:grpSpPr>
        <a:xfrm>
          <a:off x="0" y="0"/>
          <a:ext cx="0" cy="0"/>
          <a:chOff x="0" y="0"/>
          <a:chExt cx="0" cy="0"/>
        </a:xfrm>
      </p:grpSpPr>
      <p:sp>
        <p:nvSpPr>
          <p:cNvPr id="3870" name="Google Shape;3870;p59"/>
          <p:cNvSpPr/>
          <p:nvPr/>
        </p:nvSpPr>
        <p:spPr>
          <a:xfrm flipH="1">
            <a:off x="778825" y="604150"/>
            <a:ext cx="1056300" cy="1056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59"/>
          <p:cNvSpPr txBox="1"/>
          <p:nvPr>
            <p:ph type="title"/>
          </p:nvPr>
        </p:nvSpPr>
        <p:spPr>
          <a:xfrm>
            <a:off x="713100" y="1786975"/>
            <a:ext cx="2979300" cy="151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NEWTON’S LAWS</a:t>
            </a:r>
            <a:endParaRPr/>
          </a:p>
        </p:txBody>
      </p:sp>
      <p:sp>
        <p:nvSpPr>
          <p:cNvPr id="3872" name="Google Shape;3872;p59"/>
          <p:cNvSpPr txBox="1"/>
          <p:nvPr>
            <p:ph idx="2" type="title"/>
          </p:nvPr>
        </p:nvSpPr>
        <p:spPr>
          <a:xfrm>
            <a:off x="778825" y="835450"/>
            <a:ext cx="1056300" cy="59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3873" name="Google Shape;3873;p59"/>
          <p:cNvSpPr txBox="1"/>
          <p:nvPr>
            <p:ph idx="1" type="subTitle"/>
          </p:nvPr>
        </p:nvSpPr>
        <p:spPr>
          <a:xfrm>
            <a:off x="713100" y="3304625"/>
            <a:ext cx="2979300" cy="62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3874" name="Google Shape;3874;p59"/>
          <p:cNvSpPr/>
          <p:nvPr/>
        </p:nvSpPr>
        <p:spPr>
          <a:xfrm rot="-4828148">
            <a:off x="5593370" y="2467943"/>
            <a:ext cx="70317" cy="118606"/>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59"/>
          <p:cNvSpPr/>
          <p:nvPr/>
        </p:nvSpPr>
        <p:spPr>
          <a:xfrm rot="1891873">
            <a:off x="5868971" y="2316168"/>
            <a:ext cx="70317" cy="11860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59"/>
          <p:cNvSpPr/>
          <p:nvPr/>
        </p:nvSpPr>
        <p:spPr>
          <a:xfrm rot="-2230974">
            <a:off x="6336321" y="2467955"/>
            <a:ext cx="70317" cy="11860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77" name="Google Shape;3877;p59"/>
          <p:cNvGrpSpPr/>
          <p:nvPr/>
        </p:nvGrpSpPr>
        <p:grpSpPr>
          <a:xfrm>
            <a:off x="5345238" y="2647066"/>
            <a:ext cx="2166132" cy="2005691"/>
            <a:chOff x="5345238" y="2647066"/>
            <a:chExt cx="2166132" cy="2005691"/>
          </a:xfrm>
        </p:grpSpPr>
        <p:grpSp>
          <p:nvGrpSpPr>
            <p:cNvPr id="3878" name="Google Shape;3878;p59"/>
            <p:cNvGrpSpPr/>
            <p:nvPr/>
          </p:nvGrpSpPr>
          <p:grpSpPr>
            <a:xfrm>
              <a:off x="6179161" y="2921813"/>
              <a:ext cx="465941" cy="593715"/>
              <a:chOff x="6179161" y="2921813"/>
              <a:chExt cx="465941" cy="593715"/>
            </a:xfrm>
          </p:grpSpPr>
          <p:sp>
            <p:nvSpPr>
              <p:cNvPr id="3879" name="Google Shape;3879;p59"/>
              <p:cNvSpPr/>
              <p:nvPr/>
            </p:nvSpPr>
            <p:spPr>
              <a:xfrm>
                <a:off x="6179161" y="2921813"/>
                <a:ext cx="465941" cy="593715"/>
              </a:xfrm>
              <a:custGeom>
                <a:rect b="b" l="l" r="r" t="t"/>
                <a:pathLst>
                  <a:path extrusionOk="0" h="26323" w="20658">
                    <a:moveTo>
                      <a:pt x="8997" y="1"/>
                    </a:moveTo>
                    <a:cubicBezTo>
                      <a:pt x="7908" y="1"/>
                      <a:pt x="6821" y="241"/>
                      <a:pt x="5867" y="733"/>
                    </a:cubicBezTo>
                    <a:cubicBezTo>
                      <a:pt x="3698" y="1875"/>
                      <a:pt x="982" y="4271"/>
                      <a:pt x="1188" y="6987"/>
                    </a:cubicBezTo>
                    <a:cubicBezTo>
                      <a:pt x="1302" y="8334"/>
                      <a:pt x="2215" y="9498"/>
                      <a:pt x="1872" y="10891"/>
                    </a:cubicBezTo>
                    <a:cubicBezTo>
                      <a:pt x="1324" y="13150"/>
                      <a:pt x="1" y="14611"/>
                      <a:pt x="2397" y="16391"/>
                    </a:cubicBezTo>
                    <a:cubicBezTo>
                      <a:pt x="3287" y="17076"/>
                      <a:pt x="4634" y="17601"/>
                      <a:pt x="5250" y="18606"/>
                    </a:cubicBezTo>
                    <a:cubicBezTo>
                      <a:pt x="5730" y="19404"/>
                      <a:pt x="5250" y="20272"/>
                      <a:pt x="5524" y="20979"/>
                    </a:cubicBezTo>
                    <a:cubicBezTo>
                      <a:pt x="6987" y="24907"/>
                      <a:pt x="9313" y="26323"/>
                      <a:pt x="11637" y="26323"/>
                    </a:cubicBezTo>
                    <a:cubicBezTo>
                      <a:pt x="15769" y="26323"/>
                      <a:pt x="19896" y="21844"/>
                      <a:pt x="19151" y="19039"/>
                    </a:cubicBezTo>
                    <a:cubicBezTo>
                      <a:pt x="18923" y="18172"/>
                      <a:pt x="18695" y="17145"/>
                      <a:pt x="18923" y="16255"/>
                    </a:cubicBezTo>
                    <a:cubicBezTo>
                      <a:pt x="19128" y="15410"/>
                      <a:pt x="19813" y="14885"/>
                      <a:pt x="20133" y="14086"/>
                    </a:cubicBezTo>
                    <a:cubicBezTo>
                      <a:pt x="20657" y="12831"/>
                      <a:pt x="20361" y="11507"/>
                      <a:pt x="19516" y="10480"/>
                    </a:cubicBezTo>
                    <a:cubicBezTo>
                      <a:pt x="18101" y="8745"/>
                      <a:pt x="16389" y="7946"/>
                      <a:pt x="15522" y="5732"/>
                    </a:cubicBezTo>
                    <a:cubicBezTo>
                      <a:pt x="14883" y="4111"/>
                      <a:pt x="14449" y="2194"/>
                      <a:pt x="12897" y="1144"/>
                    </a:cubicBezTo>
                    <a:cubicBezTo>
                      <a:pt x="11772" y="390"/>
                      <a:pt x="10382" y="1"/>
                      <a:pt x="89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59"/>
              <p:cNvSpPr/>
              <p:nvPr/>
            </p:nvSpPr>
            <p:spPr>
              <a:xfrm>
                <a:off x="6362448" y="3269882"/>
                <a:ext cx="136458" cy="116903"/>
              </a:xfrm>
              <a:custGeom>
                <a:rect b="b" l="l" r="r" t="t"/>
                <a:pathLst>
                  <a:path extrusionOk="0" h="5183" w="6050">
                    <a:moveTo>
                      <a:pt x="0" y="1"/>
                    </a:moveTo>
                    <a:cubicBezTo>
                      <a:pt x="1" y="1"/>
                      <a:pt x="1119" y="3311"/>
                      <a:pt x="525" y="4246"/>
                    </a:cubicBezTo>
                    <a:cubicBezTo>
                      <a:pt x="1438" y="4726"/>
                      <a:pt x="2557" y="5182"/>
                      <a:pt x="3538" y="5182"/>
                    </a:cubicBezTo>
                    <a:cubicBezTo>
                      <a:pt x="4634" y="5182"/>
                      <a:pt x="5478" y="4429"/>
                      <a:pt x="6049" y="3698"/>
                    </a:cubicBezTo>
                    <a:cubicBezTo>
                      <a:pt x="5159" y="2740"/>
                      <a:pt x="5387" y="480"/>
                      <a:pt x="5387" y="480"/>
                    </a:cubicBezTo>
                    <a:lnTo>
                      <a:pt x="5387" y="480"/>
                    </a:lnTo>
                    <a:cubicBezTo>
                      <a:pt x="5387" y="480"/>
                      <a:pt x="4122" y="1406"/>
                      <a:pt x="2650" y="1406"/>
                    </a:cubicBezTo>
                    <a:cubicBezTo>
                      <a:pt x="1766" y="1406"/>
                      <a:pt x="806" y="1072"/>
                      <a:pt x="0" y="1"/>
                    </a:cubicBezTo>
                    <a:close/>
                  </a:path>
                </a:pathLst>
              </a:custGeom>
              <a:solidFill>
                <a:srgbClr val="AD6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59"/>
              <p:cNvSpPr/>
              <p:nvPr/>
            </p:nvSpPr>
            <p:spPr>
              <a:xfrm>
                <a:off x="6275948" y="2990967"/>
                <a:ext cx="253834" cy="322920"/>
              </a:xfrm>
              <a:custGeom>
                <a:rect b="b" l="l" r="r" t="t"/>
                <a:pathLst>
                  <a:path extrusionOk="0" h="14317" w="11254">
                    <a:moveTo>
                      <a:pt x="5127" y="0"/>
                    </a:moveTo>
                    <a:cubicBezTo>
                      <a:pt x="3057" y="0"/>
                      <a:pt x="1335" y="1152"/>
                      <a:pt x="594" y="3990"/>
                    </a:cubicBezTo>
                    <a:cubicBezTo>
                      <a:pt x="594" y="3990"/>
                      <a:pt x="1" y="6432"/>
                      <a:pt x="1918" y="10427"/>
                    </a:cubicBezTo>
                    <a:cubicBezTo>
                      <a:pt x="3531" y="13827"/>
                      <a:pt x="5937" y="14316"/>
                      <a:pt x="7096" y="14316"/>
                    </a:cubicBezTo>
                    <a:cubicBezTo>
                      <a:pt x="7299" y="14316"/>
                      <a:pt x="7463" y="14301"/>
                      <a:pt x="7579" y="14284"/>
                    </a:cubicBezTo>
                    <a:cubicBezTo>
                      <a:pt x="8309" y="14170"/>
                      <a:pt x="10295" y="13668"/>
                      <a:pt x="10729" y="8852"/>
                    </a:cubicBezTo>
                    <a:cubicBezTo>
                      <a:pt x="11254" y="2963"/>
                      <a:pt x="8195" y="315"/>
                      <a:pt x="5821" y="41"/>
                    </a:cubicBezTo>
                    <a:cubicBezTo>
                      <a:pt x="5586" y="14"/>
                      <a:pt x="5354" y="0"/>
                      <a:pt x="5127" y="0"/>
                    </a:cubicBezTo>
                    <a:close/>
                  </a:path>
                </a:pathLst>
              </a:custGeom>
              <a:solidFill>
                <a:srgbClr val="AD6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59"/>
              <p:cNvSpPr/>
              <p:nvPr/>
            </p:nvSpPr>
            <p:spPr>
              <a:xfrm>
                <a:off x="6254677" y="3165500"/>
                <a:ext cx="58290" cy="62962"/>
              </a:xfrm>
              <a:custGeom>
                <a:rect b="b" l="l" r="r" t="t"/>
                <a:pathLst>
                  <a:path extrusionOk="0" h="2369" w="2193">
                    <a:moveTo>
                      <a:pt x="877" y="0"/>
                    </a:moveTo>
                    <a:cubicBezTo>
                      <a:pt x="788" y="0"/>
                      <a:pt x="700" y="16"/>
                      <a:pt x="617" y="49"/>
                    </a:cubicBezTo>
                    <a:cubicBezTo>
                      <a:pt x="161" y="255"/>
                      <a:pt x="1" y="916"/>
                      <a:pt x="275" y="1556"/>
                    </a:cubicBezTo>
                    <a:cubicBezTo>
                      <a:pt x="476" y="2050"/>
                      <a:pt x="899" y="2369"/>
                      <a:pt x="1293" y="2369"/>
                    </a:cubicBezTo>
                    <a:cubicBezTo>
                      <a:pt x="1390" y="2369"/>
                      <a:pt x="1486" y="2349"/>
                      <a:pt x="1576" y="2309"/>
                    </a:cubicBezTo>
                    <a:cubicBezTo>
                      <a:pt x="2055" y="2103"/>
                      <a:pt x="2192" y="1441"/>
                      <a:pt x="1918" y="825"/>
                    </a:cubicBezTo>
                    <a:cubicBezTo>
                      <a:pt x="1713" y="321"/>
                      <a:pt x="1278" y="0"/>
                      <a:pt x="877" y="0"/>
                    </a:cubicBezTo>
                    <a:close/>
                  </a:path>
                </a:pathLst>
              </a:custGeom>
              <a:solidFill>
                <a:srgbClr val="AD6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59"/>
              <p:cNvSpPr/>
              <p:nvPr/>
            </p:nvSpPr>
            <p:spPr>
              <a:xfrm>
                <a:off x="6267993" y="3186338"/>
                <a:ext cx="30408" cy="27269"/>
              </a:xfrm>
              <a:custGeom>
                <a:rect b="b" l="l" r="r" t="t"/>
                <a:pathLst>
                  <a:path extrusionOk="0" h="1026" w="1144">
                    <a:moveTo>
                      <a:pt x="394" y="0"/>
                    </a:moveTo>
                    <a:cubicBezTo>
                      <a:pt x="204" y="0"/>
                      <a:pt x="1" y="229"/>
                      <a:pt x="139" y="406"/>
                    </a:cubicBezTo>
                    <a:cubicBezTo>
                      <a:pt x="344" y="635"/>
                      <a:pt x="710" y="589"/>
                      <a:pt x="961" y="680"/>
                    </a:cubicBezTo>
                    <a:cubicBezTo>
                      <a:pt x="1143" y="794"/>
                      <a:pt x="938" y="1023"/>
                      <a:pt x="778" y="1023"/>
                    </a:cubicBezTo>
                    <a:cubicBezTo>
                      <a:pt x="790" y="1025"/>
                      <a:pt x="802" y="1026"/>
                      <a:pt x="814" y="1026"/>
                    </a:cubicBezTo>
                    <a:cubicBezTo>
                      <a:pt x="945" y="1026"/>
                      <a:pt x="1098" y="918"/>
                      <a:pt x="1098" y="772"/>
                    </a:cubicBezTo>
                    <a:cubicBezTo>
                      <a:pt x="1075" y="589"/>
                      <a:pt x="847" y="543"/>
                      <a:pt x="710" y="543"/>
                    </a:cubicBezTo>
                    <a:cubicBezTo>
                      <a:pt x="527" y="498"/>
                      <a:pt x="344" y="452"/>
                      <a:pt x="207" y="338"/>
                    </a:cubicBezTo>
                    <a:cubicBezTo>
                      <a:pt x="100" y="209"/>
                      <a:pt x="296" y="39"/>
                      <a:pt x="434" y="39"/>
                    </a:cubicBezTo>
                    <a:cubicBezTo>
                      <a:pt x="442" y="39"/>
                      <a:pt x="451" y="40"/>
                      <a:pt x="459" y="41"/>
                    </a:cubicBezTo>
                    <a:cubicBezTo>
                      <a:pt x="550" y="64"/>
                      <a:pt x="618" y="155"/>
                      <a:pt x="641" y="247"/>
                    </a:cubicBezTo>
                    <a:cubicBezTo>
                      <a:pt x="618" y="155"/>
                      <a:pt x="573" y="64"/>
                      <a:pt x="481" y="18"/>
                    </a:cubicBezTo>
                    <a:cubicBezTo>
                      <a:pt x="453" y="6"/>
                      <a:pt x="424" y="0"/>
                      <a:pt x="394" y="0"/>
                    </a:cubicBezTo>
                    <a:close/>
                  </a:path>
                </a:pathLst>
              </a:custGeom>
              <a:solidFill>
                <a:srgbClr val="0219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59"/>
              <p:cNvSpPr/>
              <p:nvPr/>
            </p:nvSpPr>
            <p:spPr>
              <a:xfrm>
                <a:off x="6238460" y="2968096"/>
                <a:ext cx="296982" cy="284306"/>
              </a:xfrm>
              <a:custGeom>
                <a:rect b="b" l="l" r="r" t="t"/>
                <a:pathLst>
                  <a:path extrusionOk="0" h="12605" w="13167">
                    <a:moveTo>
                      <a:pt x="6432" y="1"/>
                    </a:moveTo>
                    <a:cubicBezTo>
                      <a:pt x="1213" y="1"/>
                      <a:pt x="0" y="5580"/>
                      <a:pt x="248" y="7378"/>
                    </a:cubicBezTo>
                    <a:cubicBezTo>
                      <a:pt x="521" y="9204"/>
                      <a:pt x="1526" y="11372"/>
                      <a:pt x="3352" y="12605"/>
                    </a:cubicBezTo>
                    <a:lnTo>
                      <a:pt x="4995" y="4091"/>
                    </a:lnTo>
                    <a:cubicBezTo>
                      <a:pt x="4995" y="4091"/>
                      <a:pt x="5566" y="5734"/>
                      <a:pt x="8168" y="6122"/>
                    </a:cubicBezTo>
                    <a:cubicBezTo>
                      <a:pt x="10770" y="6488"/>
                      <a:pt x="13167" y="7834"/>
                      <a:pt x="13167" y="7834"/>
                    </a:cubicBezTo>
                    <a:cubicBezTo>
                      <a:pt x="13167" y="7834"/>
                      <a:pt x="12117" y="188"/>
                      <a:pt x="6684" y="5"/>
                    </a:cubicBezTo>
                    <a:cubicBezTo>
                      <a:pt x="6599" y="2"/>
                      <a:pt x="6515" y="1"/>
                      <a:pt x="64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85" name="Google Shape;3885;p59"/>
              <p:cNvGrpSpPr/>
              <p:nvPr/>
            </p:nvGrpSpPr>
            <p:grpSpPr>
              <a:xfrm flipH="1" rot="-853378">
                <a:off x="6354043" y="3132055"/>
                <a:ext cx="149069" cy="135697"/>
                <a:chOff x="3350350" y="3153200"/>
                <a:chExt cx="93600" cy="85200"/>
              </a:xfrm>
            </p:grpSpPr>
            <p:sp>
              <p:nvSpPr>
                <p:cNvPr id="3886" name="Google Shape;3886;p59"/>
                <p:cNvSpPr/>
                <p:nvPr/>
              </p:nvSpPr>
              <p:spPr>
                <a:xfrm>
                  <a:off x="3372600" y="3220700"/>
                  <a:ext cx="50800" cy="17700"/>
                </a:xfrm>
                <a:custGeom>
                  <a:rect b="b" l="l" r="r" t="t"/>
                  <a:pathLst>
                    <a:path extrusionOk="0" h="708" w="2032">
                      <a:moveTo>
                        <a:pt x="0" y="0"/>
                      </a:moveTo>
                      <a:cubicBezTo>
                        <a:pt x="0" y="0"/>
                        <a:pt x="297" y="708"/>
                        <a:pt x="1005" y="708"/>
                      </a:cubicBezTo>
                      <a:cubicBezTo>
                        <a:pt x="1872" y="708"/>
                        <a:pt x="2032" y="0"/>
                        <a:pt x="20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59"/>
                <p:cNvSpPr/>
                <p:nvPr/>
              </p:nvSpPr>
              <p:spPr>
                <a:xfrm>
                  <a:off x="3392575" y="3195575"/>
                  <a:ext cx="12000" cy="16025"/>
                </a:xfrm>
                <a:custGeom>
                  <a:rect b="b" l="l" r="r" t="t"/>
                  <a:pathLst>
                    <a:path extrusionOk="0" h="641" w="480">
                      <a:moveTo>
                        <a:pt x="69" y="1"/>
                      </a:moveTo>
                      <a:cubicBezTo>
                        <a:pt x="23" y="1"/>
                        <a:pt x="0" y="47"/>
                        <a:pt x="0" y="69"/>
                      </a:cubicBezTo>
                      <a:lnTo>
                        <a:pt x="0" y="435"/>
                      </a:lnTo>
                      <a:cubicBezTo>
                        <a:pt x="0" y="480"/>
                        <a:pt x="23" y="549"/>
                        <a:pt x="69" y="594"/>
                      </a:cubicBezTo>
                      <a:cubicBezTo>
                        <a:pt x="114" y="617"/>
                        <a:pt x="160" y="640"/>
                        <a:pt x="206" y="640"/>
                      </a:cubicBezTo>
                      <a:lnTo>
                        <a:pt x="251" y="640"/>
                      </a:lnTo>
                      <a:lnTo>
                        <a:pt x="434" y="594"/>
                      </a:lnTo>
                      <a:cubicBezTo>
                        <a:pt x="457" y="594"/>
                        <a:pt x="480" y="549"/>
                        <a:pt x="480" y="503"/>
                      </a:cubicBezTo>
                      <a:cubicBezTo>
                        <a:pt x="480" y="480"/>
                        <a:pt x="434" y="457"/>
                        <a:pt x="388" y="457"/>
                      </a:cubicBezTo>
                      <a:lnTo>
                        <a:pt x="206" y="503"/>
                      </a:lnTo>
                      <a:cubicBezTo>
                        <a:pt x="183" y="503"/>
                        <a:pt x="160" y="480"/>
                        <a:pt x="160" y="480"/>
                      </a:cubicBezTo>
                      <a:cubicBezTo>
                        <a:pt x="137" y="480"/>
                        <a:pt x="137" y="457"/>
                        <a:pt x="137" y="435"/>
                      </a:cubicBezTo>
                      <a:lnTo>
                        <a:pt x="137" y="69"/>
                      </a:lnTo>
                      <a:cubicBezTo>
                        <a:pt x="137" y="47"/>
                        <a:pt x="114" y="1"/>
                        <a:pt x="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59"/>
                <p:cNvSpPr/>
                <p:nvPr/>
              </p:nvSpPr>
              <p:spPr>
                <a:xfrm>
                  <a:off x="3362900" y="3179050"/>
                  <a:ext cx="12000" cy="12000"/>
                </a:xfrm>
                <a:custGeom>
                  <a:rect b="b" l="l" r="r" t="t"/>
                  <a:pathLst>
                    <a:path extrusionOk="0" h="480" w="480">
                      <a:moveTo>
                        <a:pt x="251" y="0"/>
                      </a:moveTo>
                      <a:cubicBezTo>
                        <a:pt x="115" y="0"/>
                        <a:pt x="0" y="114"/>
                        <a:pt x="0" y="228"/>
                      </a:cubicBezTo>
                      <a:cubicBezTo>
                        <a:pt x="0" y="365"/>
                        <a:pt x="115" y="479"/>
                        <a:pt x="251" y="479"/>
                      </a:cubicBezTo>
                      <a:cubicBezTo>
                        <a:pt x="388" y="479"/>
                        <a:pt x="480" y="365"/>
                        <a:pt x="480" y="228"/>
                      </a:cubicBezTo>
                      <a:cubicBezTo>
                        <a:pt x="480" y="114"/>
                        <a:pt x="388"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59"/>
                <p:cNvSpPr/>
                <p:nvPr/>
              </p:nvSpPr>
              <p:spPr>
                <a:xfrm>
                  <a:off x="3419950" y="3179050"/>
                  <a:ext cx="12025" cy="12000"/>
                </a:xfrm>
                <a:custGeom>
                  <a:rect b="b" l="l" r="r" t="t"/>
                  <a:pathLst>
                    <a:path extrusionOk="0" h="480" w="481">
                      <a:moveTo>
                        <a:pt x="229" y="0"/>
                      </a:moveTo>
                      <a:cubicBezTo>
                        <a:pt x="115" y="0"/>
                        <a:pt x="1" y="114"/>
                        <a:pt x="1" y="228"/>
                      </a:cubicBezTo>
                      <a:cubicBezTo>
                        <a:pt x="1" y="365"/>
                        <a:pt x="115" y="479"/>
                        <a:pt x="229" y="479"/>
                      </a:cubicBezTo>
                      <a:cubicBezTo>
                        <a:pt x="366" y="479"/>
                        <a:pt x="480" y="365"/>
                        <a:pt x="480" y="228"/>
                      </a:cubicBezTo>
                      <a:cubicBezTo>
                        <a:pt x="480" y="114"/>
                        <a:pt x="366" y="0"/>
                        <a:pt x="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59"/>
                <p:cNvSpPr/>
                <p:nvPr/>
              </p:nvSpPr>
              <p:spPr>
                <a:xfrm>
                  <a:off x="3412550" y="3153200"/>
                  <a:ext cx="31400" cy="14675"/>
                </a:xfrm>
                <a:custGeom>
                  <a:rect b="b" l="l" r="r" t="t"/>
                  <a:pathLst>
                    <a:path extrusionOk="0" h="587" w="1256">
                      <a:moveTo>
                        <a:pt x="496" y="0"/>
                      </a:moveTo>
                      <a:cubicBezTo>
                        <a:pt x="165" y="0"/>
                        <a:pt x="91" y="167"/>
                        <a:pt x="91" y="167"/>
                      </a:cubicBezTo>
                      <a:cubicBezTo>
                        <a:pt x="91" y="167"/>
                        <a:pt x="0" y="418"/>
                        <a:pt x="365" y="463"/>
                      </a:cubicBezTo>
                      <a:cubicBezTo>
                        <a:pt x="639" y="509"/>
                        <a:pt x="822" y="532"/>
                        <a:pt x="982" y="578"/>
                      </a:cubicBezTo>
                      <a:cubicBezTo>
                        <a:pt x="1004" y="583"/>
                        <a:pt x="1027" y="586"/>
                        <a:pt x="1050" y="586"/>
                      </a:cubicBezTo>
                      <a:cubicBezTo>
                        <a:pt x="1117" y="586"/>
                        <a:pt x="1181" y="560"/>
                        <a:pt x="1233" y="509"/>
                      </a:cubicBezTo>
                      <a:cubicBezTo>
                        <a:pt x="1256" y="463"/>
                        <a:pt x="1256" y="395"/>
                        <a:pt x="1233" y="349"/>
                      </a:cubicBezTo>
                      <a:cubicBezTo>
                        <a:pt x="1141" y="235"/>
                        <a:pt x="936" y="53"/>
                        <a:pt x="616" y="7"/>
                      </a:cubicBezTo>
                      <a:cubicBezTo>
                        <a:pt x="573" y="2"/>
                        <a:pt x="533" y="0"/>
                        <a:pt x="4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59"/>
                <p:cNvSpPr/>
                <p:nvPr/>
              </p:nvSpPr>
              <p:spPr>
                <a:xfrm>
                  <a:off x="3350350" y="3153200"/>
                  <a:ext cx="31975" cy="14900"/>
                </a:xfrm>
                <a:custGeom>
                  <a:rect b="b" l="l" r="r" t="t"/>
                  <a:pathLst>
                    <a:path extrusionOk="0" h="596" w="1279">
                      <a:moveTo>
                        <a:pt x="782" y="0"/>
                      </a:moveTo>
                      <a:cubicBezTo>
                        <a:pt x="745" y="0"/>
                        <a:pt x="706" y="2"/>
                        <a:pt x="662" y="7"/>
                      </a:cubicBezTo>
                      <a:cubicBezTo>
                        <a:pt x="320" y="53"/>
                        <a:pt x="137" y="235"/>
                        <a:pt x="46" y="349"/>
                      </a:cubicBezTo>
                      <a:cubicBezTo>
                        <a:pt x="0" y="395"/>
                        <a:pt x="0" y="463"/>
                        <a:pt x="46" y="509"/>
                      </a:cubicBezTo>
                      <a:cubicBezTo>
                        <a:pt x="79" y="558"/>
                        <a:pt x="147" y="596"/>
                        <a:pt x="217" y="596"/>
                      </a:cubicBezTo>
                      <a:cubicBezTo>
                        <a:pt x="244" y="596"/>
                        <a:pt x="271" y="590"/>
                        <a:pt x="297" y="578"/>
                      </a:cubicBezTo>
                      <a:cubicBezTo>
                        <a:pt x="457" y="532"/>
                        <a:pt x="617" y="509"/>
                        <a:pt x="890" y="463"/>
                      </a:cubicBezTo>
                      <a:cubicBezTo>
                        <a:pt x="1278" y="418"/>
                        <a:pt x="1187" y="167"/>
                        <a:pt x="1187" y="167"/>
                      </a:cubicBezTo>
                      <a:cubicBezTo>
                        <a:pt x="1187" y="167"/>
                        <a:pt x="1113" y="0"/>
                        <a:pt x="7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892" name="Google Shape;3892;p59"/>
            <p:cNvSpPr/>
            <p:nvPr/>
          </p:nvSpPr>
          <p:spPr>
            <a:xfrm>
              <a:off x="5583525" y="4432825"/>
              <a:ext cx="1782135" cy="219931"/>
            </a:xfrm>
            <a:custGeom>
              <a:rect b="b" l="l" r="r" t="t"/>
              <a:pathLst>
                <a:path extrusionOk="0" h="5570" w="39603">
                  <a:moveTo>
                    <a:pt x="19791" y="1"/>
                  </a:moveTo>
                  <a:cubicBezTo>
                    <a:pt x="8857" y="1"/>
                    <a:pt x="1" y="1256"/>
                    <a:pt x="1" y="2785"/>
                  </a:cubicBezTo>
                  <a:cubicBezTo>
                    <a:pt x="1" y="4315"/>
                    <a:pt x="8857" y="5570"/>
                    <a:pt x="19791" y="5570"/>
                  </a:cubicBezTo>
                  <a:cubicBezTo>
                    <a:pt x="30747" y="5570"/>
                    <a:pt x="39603" y="4315"/>
                    <a:pt x="39603" y="2785"/>
                  </a:cubicBezTo>
                  <a:cubicBezTo>
                    <a:pt x="39603" y="1256"/>
                    <a:pt x="30747" y="1"/>
                    <a:pt x="19791" y="1"/>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59"/>
            <p:cNvSpPr/>
            <p:nvPr/>
          </p:nvSpPr>
          <p:spPr>
            <a:xfrm>
              <a:off x="5345238" y="2726178"/>
              <a:ext cx="207883" cy="128559"/>
            </a:xfrm>
            <a:custGeom>
              <a:rect b="b" l="l" r="r" t="t"/>
              <a:pathLst>
                <a:path extrusionOk="0" h="3995" w="6460">
                  <a:moveTo>
                    <a:pt x="876" y="0"/>
                  </a:moveTo>
                  <a:cubicBezTo>
                    <a:pt x="874" y="0"/>
                    <a:pt x="871" y="0"/>
                    <a:pt x="868" y="0"/>
                  </a:cubicBezTo>
                  <a:cubicBezTo>
                    <a:pt x="525" y="0"/>
                    <a:pt x="639" y="229"/>
                    <a:pt x="639" y="229"/>
                  </a:cubicBezTo>
                  <a:cubicBezTo>
                    <a:pt x="639" y="229"/>
                    <a:pt x="465" y="191"/>
                    <a:pt x="299" y="191"/>
                  </a:cubicBezTo>
                  <a:cubicBezTo>
                    <a:pt x="146" y="191"/>
                    <a:pt x="0" y="223"/>
                    <a:pt x="0" y="343"/>
                  </a:cubicBezTo>
                  <a:cubicBezTo>
                    <a:pt x="0" y="571"/>
                    <a:pt x="1119" y="2511"/>
                    <a:pt x="1119" y="2511"/>
                  </a:cubicBezTo>
                  <a:cubicBezTo>
                    <a:pt x="1119" y="2511"/>
                    <a:pt x="913" y="2876"/>
                    <a:pt x="1667" y="3264"/>
                  </a:cubicBezTo>
                  <a:cubicBezTo>
                    <a:pt x="2397" y="3652"/>
                    <a:pt x="3196" y="3721"/>
                    <a:pt x="4154" y="3789"/>
                  </a:cubicBezTo>
                  <a:cubicBezTo>
                    <a:pt x="5113" y="3858"/>
                    <a:pt x="5570" y="3995"/>
                    <a:pt x="5570" y="3995"/>
                  </a:cubicBezTo>
                  <a:cubicBezTo>
                    <a:pt x="5570" y="3995"/>
                    <a:pt x="6323" y="3356"/>
                    <a:pt x="6460" y="2945"/>
                  </a:cubicBezTo>
                  <a:cubicBezTo>
                    <a:pt x="6460" y="2945"/>
                    <a:pt x="5790" y="1940"/>
                    <a:pt x="5113" y="1940"/>
                  </a:cubicBezTo>
                  <a:cubicBezTo>
                    <a:pt x="5105" y="1940"/>
                    <a:pt x="5098" y="1940"/>
                    <a:pt x="5090" y="1940"/>
                  </a:cubicBezTo>
                  <a:cubicBezTo>
                    <a:pt x="4768" y="1940"/>
                    <a:pt x="4304" y="1981"/>
                    <a:pt x="3839" y="1981"/>
                  </a:cubicBezTo>
                  <a:cubicBezTo>
                    <a:pt x="3316" y="1981"/>
                    <a:pt x="2792" y="1930"/>
                    <a:pt x="2465" y="1712"/>
                  </a:cubicBezTo>
                  <a:cubicBezTo>
                    <a:pt x="1877" y="1305"/>
                    <a:pt x="1221" y="0"/>
                    <a:pt x="876" y="0"/>
                  </a:cubicBezTo>
                  <a:close/>
                </a:path>
              </a:pathLst>
            </a:custGeom>
            <a:solidFill>
              <a:srgbClr val="AD6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59"/>
            <p:cNvSpPr/>
            <p:nvPr/>
          </p:nvSpPr>
          <p:spPr>
            <a:xfrm>
              <a:off x="7303456" y="2688688"/>
              <a:ext cx="207915" cy="128591"/>
            </a:xfrm>
            <a:custGeom>
              <a:rect b="b" l="l" r="r" t="t"/>
              <a:pathLst>
                <a:path extrusionOk="0" h="3996" w="6461">
                  <a:moveTo>
                    <a:pt x="5561" y="1"/>
                  </a:moveTo>
                  <a:cubicBezTo>
                    <a:pt x="5217" y="1"/>
                    <a:pt x="4583" y="1329"/>
                    <a:pt x="3972" y="1736"/>
                  </a:cubicBezTo>
                  <a:cubicBezTo>
                    <a:pt x="3658" y="1941"/>
                    <a:pt x="3139" y="1993"/>
                    <a:pt x="2619" y="1993"/>
                  </a:cubicBezTo>
                  <a:cubicBezTo>
                    <a:pt x="2157" y="1993"/>
                    <a:pt x="1692" y="1952"/>
                    <a:pt x="1370" y="1941"/>
                  </a:cubicBezTo>
                  <a:cubicBezTo>
                    <a:pt x="1363" y="1941"/>
                    <a:pt x="1355" y="1941"/>
                    <a:pt x="1347" y="1941"/>
                  </a:cubicBezTo>
                  <a:cubicBezTo>
                    <a:pt x="670" y="1941"/>
                    <a:pt x="1" y="2946"/>
                    <a:pt x="1" y="2946"/>
                  </a:cubicBezTo>
                  <a:cubicBezTo>
                    <a:pt x="115" y="3357"/>
                    <a:pt x="891" y="3996"/>
                    <a:pt x="891" y="3996"/>
                  </a:cubicBezTo>
                  <a:cubicBezTo>
                    <a:pt x="891" y="3996"/>
                    <a:pt x="1324" y="3859"/>
                    <a:pt x="2283" y="3790"/>
                  </a:cubicBezTo>
                  <a:cubicBezTo>
                    <a:pt x="3265" y="3745"/>
                    <a:pt x="4041" y="3676"/>
                    <a:pt x="4794" y="3288"/>
                  </a:cubicBezTo>
                  <a:cubicBezTo>
                    <a:pt x="5547" y="2877"/>
                    <a:pt x="5319" y="2535"/>
                    <a:pt x="5319" y="2535"/>
                  </a:cubicBezTo>
                  <a:cubicBezTo>
                    <a:pt x="5319" y="2535"/>
                    <a:pt x="6460" y="595"/>
                    <a:pt x="6460" y="344"/>
                  </a:cubicBezTo>
                  <a:cubicBezTo>
                    <a:pt x="6460" y="224"/>
                    <a:pt x="6314" y="192"/>
                    <a:pt x="6161" y="192"/>
                  </a:cubicBezTo>
                  <a:cubicBezTo>
                    <a:pt x="5995" y="192"/>
                    <a:pt x="5821" y="230"/>
                    <a:pt x="5821" y="230"/>
                  </a:cubicBezTo>
                  <a:cubicBezTo>
                    <a:pt x="5821" y="230"/>
                    <a:pt x="5912" y="24"/>
                    <a:pt x="5570" y="1"/>
                  </a:cubicBezTo>
                  <a:cubicBezTo>
                    <a:pt x="5567" y="1"/>
                    <a:pt x="5564" y="1"/>
                    <a:pt x="5561" y="1"/>
                  </a:cubicBezTo>
                  <a:close/>
                </a:path>
              </a:pathLst>
            </a:custGeom>
            <a:solidFill>
              <a:srgbClr val="AD6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59"/>
            <p:cNvSpPr/>
            <p:nvPr/>
          </p:nvSpPr>
          <p:spPr>
            <a:xfrm>
              <a:off x="5827809" y="4057142"/>
              <a:ext cx="1302292" cy="519321"/>
            </a:xfrm>
            <a:custGeom>
              <a:rect b="b" l="l" r="r" t="t"/>
              <a:pathLst>
                <a:path extrusionOk="0" h="16138" w="40469">
                  <a:moveTo>
                    <a:pt x="36718" y="0"/>
                  </a:moveTo>
                  <a:cubicBezTo>
                    <a:pt x="36190" y="0"/>
                    <a:pt x="35629" y="109"/>
                    <a:pt x="35060" y="342"/>
                  </a:cubicBezTo>
                  <a:cubicBezTo>
                    <a:pt x="32161" y="1529"/>
                    <a:pt x="29217" y="4930"/>
                    <a:pt x="29217" y="4930"/>
                  </a:cubicBezTo>
                  <a:lnTo>
                    <a:pt x="11801" y="5044"/>
                  </a:lnTo>
                  <a:lnTo>
                    <a:pt x="11162" y="6619"/>
                  </a:lnTo>
                  <a:cubicBezTo>
                    <a:pt x="11162" y="6619"/>
                    <a:pt x="6166" y="3199"/>
                    <a:pt x="3403" y="3199"/>
                  </a:cubicBezTo>
                  <a:cubicBezTo>
                    <a:pt x="3154" y="3199"/>
                    <a:pt x="2924" y="3226"/>
                    <a:pt x="2717" y="3287"/>
                  </a:cubicBezTo>
                  <a:cubicBezTo>
                    <a:pt x="206" y="4017"/>
                    <a:pt x="1" y="6710"/>
                    <a:pt x="1461" y="9198"/>
                  </a:cubicBezTo>
                  <a:cubicBezTo>
                    <a:pt x="2945" y="11686"/>
                    <a:pt x="11162" y="14950"/>
                    <a:pt x="15659" y="15772"/>
                  </a:cubicBezTo>
                  <a:cubicBezTo>
                    <a:pt x="17158" y="16046"/>
                    <a:pt x="18532" y="16137"/>
                    <a:pt x="19699" y="16137"/>
                  </a:cubicBezTo>
                  <a:cubicBezTo>
                    <a:pt x="22032" y="16137"/>
                    <a:pt x="23533" y="15772"/>
                    <a:pt x="23533" y="15772"/>
                  </a:cubicBezTo>
                  <a:lnTo>
                    <a:pt x="23533" y="13649"/>
                  </a:lnTo>
                  <a:cubicBezTo>
                    <a:pt x="23533" y="13649"/>
                    <a:pt x="28555" y="13079"/>
                    <a:pt x="32412" y="10956"/>
                  </a:cubicBezTo>
                  <a:cubicBezTo>
                    <a:pt x="36247" y="8833"/>
                    <a:pt x="38781" y="7737"/>
                    <a:pt x="39717" y="4451"/>
                  </a:cubicBezTo>
                  <a:cubicBezTo>
                    <a:pt x="40469" y="1827"/>
                    <a:pt x="38877" y="0"/>
                    <a:pt x="3671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59"/>
            <p:cNvSpPr/>
            <p:nvPr/>
          </p:nvSpPr>
          <p:spPr>
            <a:xfrm>
              <a:off x="5513443" y="2772452"/>
              <a:ext cx="1844397" cy="1464383"/>
            </a:xfrm>
            <a:custGeom>
              <a:rect b="b" l="l" r="r" t="t"/>
              <a:pathLst>
                <a:path extrusionOk="0" h="45506" w="57315">
                  <a:moveTo>
                    <a:pt x="55306" y="0"/>
                  </a:moveTo>
                  <a:cubicBezTo>
                    <a:pt x="55306" y="0"/>
                    <a:pt x="45309" y="8172"/>
                    <a:pt x="43642" y="10203"/>
                  </a:cubicBezTo>
                  <a:cubicBezTo>
                    <a:pt x="41976" y="12257"/>
                    <a:pt x="39351" y="15567"/>
                    <a:pt x="36566" y="17599"/>
                  </a:cubicBezTo>
                  <a:cubicBezTo>
                    <a:pt x="34280" y="19299"/>
                    <a:pt x="33855" y="20312"/>
                    <a:pt x="32947" y="20312"/>
                  </a:cubicBezTo>
                  <a:cubicBezTo>
                    <a:pt x="32759" y="20312"/>
                    <a:pt x="32549" y="20268"/>
                    <a:pt x="32298" y="20178"/>
                  </a:cubicBezTo>
                  <a:cubicBezTo>
                    <a:pt x="32093" y="20109"/>
                    <a:pt x="31933" y="19972"/>
                    <a:pt x="31773" y="19835"/>
                  </a:cubicBezTo>
                  <a:cubicBezTo>
                    <a:pt x="31202" y="20566"/>
                    <a:pt x="30358" y="21319"/>
                    <a:pt x="29262" y="21319"/>
                  </a:cubicBezTo>
                  <a:cubicBezTo>
                    <a:pt x="28281" y="21319"/>
                    <a:pt x="27162" y="20863"/>
                    <a:pt x="26249" y="20383"/>
                  </a:cubicBezTo>
                  <a:cubicBezTo>
                    <a:pt x="26181" y="20497"/>
                    <a:pt x="26090" y="20566"/>
                    <a:pt x="25953" y="20612"/>
                  </a:cubicBezTo>
                  <a:cubicBezTo>
                    <a:pt x="25879" y="20630"/>
                    <a:pt x="25800" y="20639"/>
                    <a:pt x="25715" y="20639"/>
                  </a:cubicBezTo>
                  <a:cubicBezTo>
                    <a:pt x="24457" y="20639"/>
                    <a:pt x="22003" y="18684"/>
                    <a:pt x="19630" y="17850"/>
                  </a:cubicBezTo>
                  <a:cubicBezTo>
                    <a:pt x="17096" y="16937"/>
                    <a:pt x="13992" y="12098"/>
                    <a:pt x="12075" y="10386"/>
                  </a:cubicBezTo>
                  <a:cubicBezTo>
                    <a:pt x="10158" y="8651"/>
                    <a:pt x="845" y="1096"/>
                    <a:pt x="845" y="1096"/>
                  </a:cubicBezTo>
                  <a:lnTo>
                    <a:pt x="0" y="2420"/>
                  </a:lnTo>
                  <a:cubicBezTo>
                    <a:pt x="0" y="2420"/>
                    <a:pt x="8560" y="13467"/>
                    <a:pt x="10112" y="15225"/>
                  </a:cubicBezTo>
                  <a:cubicBezTo>
                    <a:pt x="11664" y="16982"/>
                    <a:pt x="18283" y="23898"/>
                    <a:pt x="18945" y="25770"/>
                  </a:cubicBezTo>
                  <a:cubicBezTo>
                    <a:pt x="19584" y="27642"/>
                    <a:pt x="20338" y="38552"/>
                    <a:pt x="20338" y="40743"/>
                  </a:cubicBezTo>
                  <a:cubicBezTo>
                    <a:pt x="20338" y="42957"/>
                    <a:pt x="20201" y="44829"/>
                    <a:pt x="20771" y="45240"/>
                  </a:cubicBezTo>
                  <a:cubicBezTo>
                    <a:pt x="21013" y="45414"/>
                    <a:pt x="23960" y="45506"/>
                    <a:pt x="27412" y="45506"/>
                  </a:cubicBezTo>
                  <a:cubicBezTo>
                    <a:pt x="32120" y="45506"/>
                    <a:pt x="37767" y="45335"/>
                    <a:pt x="38780" y="44966"/>
                  </a:cubicBezTo>
                  <a:cubicBezTo>
                    <a:pt x="40538" y="44304"/>
                    <a:pt x="37342" y="38507"/>
                    <a:pt x="38301" y="32389"/>
                  </a:cubicBezTo>
                  <a:cubicBezTo>
                    <a:pt x="39237" y="26249"/>
                    <a:pt x="37685" y="24903"/>
                    <a:pt x="39648" y="22666"/>
                  </a:cubicBezTo>
                  <a:cubicBezTo>
                    <a:pt x="41588" y="20429"/>
                    <a:pt x="45970" y="13855"/>
                    <a:pt x="47796" y="11801"/>
                  </a:cubicBezTo>
                  <a:cubicBezTo>
                    <a:pt x="49645" y="9770"/>
                    <a:pt x="56424" y="2077"/>
                    <a:pt x="56858" y="1507"/>
                  </a:cubicBezTo>
                  <a:cubicBezTo>
                    <a:pt x="57315" y="936"/>
                    <a:pt x="55306" y="0"/>
                    <a:pt x="55306" y="0"/>
                  </a:cubicBezTo>
                  <a:close/>
                </a:path>
              </a:pathLst>
            </a:custGeom>
            <a:solidFill>
              <a:srgbClr val="E88E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59"/>
            <p:cNvSpPr/>
            <p:nvPr/>
          </p:nvSpPr>
          <p:spPr>
            <a:xfrm>
              <a:off x="6187003" y="4270142"/>
              <a:ext cx="398131" cy="226258"/>
            </a:xfrm>
            <a:custGeom>
              <a:rect b="b" l="l" r="r" t="t"/>
              <a:pathLst>
                <a:path extrusionOk="0" h="7031" w="12372">
                  <a:moveTo>
                    <a:pt x="0" y="0"/>
                  </a:moveTo>
                  <a:lnTo>
                    <a:pt x="0" y="0"/>
                  </a:lnTo>
                  <a:cubicBezTo>
                    <a:pt x="4109" y="2397"/>
                    <a:pt x="8217" y="4748"/>
                    <a:pt x="12371" y="7030"/>
                  </a:cubicBezTo>
                  <a:cubicBezTo>
                    <a:pt x="8286" y="4634"/>
                    <a:pt x="4154" y="230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59"/>
            <p:cNvSpPr/>
            <p:nvPr/>
          </p:nvSpPr>
          <p:spPr>
            <a:xfrm>
              <a:off x="6491071" y="4219458"/>
              <a:ext cx="270344" cy="223297"/>
            </a:xfrm>
            <a:custGeom>
              <a:rect b="b" l="l" r="r" t="t"/>
              <a:pathLst>
                <a:path extrusionOk="0" h="6939" w="8401">
                  <a:moveTo>
                    <a:pt x="8400" y="0"/>
                  </a:moveTo>
                  <a:lnTo>
                    <a:pt x="8400" y="0"/>
                  </a:lnTo>
                  <a:cubicBezTo>
                    <a:pt x="5593" y="2191"/>
                    <a:pt x="2603" y="4497"/>
                    <a:pt x="1" y="6939"/>
                  </a:cubicBezTo>
                  <a:cubicBezTo>
                    <a:pt x="2671" y="4588"/>
                    <a:pt x="5684" y="2283"/>
                    <a:pt x="840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59"/>
            <p:cNvSpPr/>
            <p:nvPr/>
          </p:nvSpPr>
          <p:spPr>
            <a:xfrm>
              <a:off x="6471989" y="4237061"/>
              <a:ext cx="41158" cy="145486"/>
            </a:xfrm>
            <a:custGeom>
              <a:rect b="b" l="l" r="r" t="t"/>
              <a:pathLst>
                <a:path extrusionOk="0" h="4521" w="1279">
                  <a:moveTo>
                    <a:pt x="0" y="1"/>
                  </a:moveTo>
                  <a:cubicBezTo>
                    <a:pt x="92" y="1507"/>
                    <a:pt x="160" y="3014"/>
                    <a:pt x="274" y="4520"/>
                  </a:cubicBezTo>
                  <a:lnTo>
                    <a:pt x="343" y="4520"/>
                  </a:lnTo>
                  <a:cubicBezTo>
                    <a:pt x="639" y="4246"/>
                    <a:pt x="936" y="3972"/>
                    <a:pt x="1164" y="3607"/>
                  </a:cubicBezTo>
                  <a:cubicBezTo>
                    <a:pt x="1279" y="3196"/>
                    <a:pt x="1210" y="2808"/>
                    <a:pt x="1187" y="2398"/>
                  </a:cubicBezTo>
                  <a:cubicBezTo>
                    <a:pt x="1119" y="1576"/>
                    <a:pt x="1005" y="777"/>
                    <a:pt x="890" y="1"/>
                  </a:cubicBezTo>
                  <a:lnTo>
                    <a:pt x="890" y="1"/>
                  </a:lnTo>
                  <a:cubicBezTo>
                    <a:pt x="982" y="800"/>
                    <a:pt x="1073" y="1599"/>
                    <a:pt x="1119" y="2398"/>
                  </a:cubicBezTo>
                  <a:cubicBezTo>
                    <a:pt x="1142" y="2763"/>
                    <a:pt x="1187" y="3196"/>
                    <a:pt x="1096" y="3562"/>
                  </a:cubicBezTo>
                  <a:cubicBezTo>
                    <a:pt x="906" y="3878"/>
                    <a:pt x="618" y="4137"/>
                    <a:pt x="359" y="4390"/>
                  </a:cubicBezTo>
                  <a:lnTo>
                    <a:pt x="359" y="4390"/>
                  </a:lnTo>
                  <a:cubicBezTo>
                    <a:pt x="248" y="2934"/>
                    <a:pt x="157" y="1456"/>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59"/>
            <p:cNvSpPr/>
            <p:nvPr/>
          </p:nvSpPr>
          <p:spPr>
            <a:xfrm>
              <a:off x="6358876" y="3421040"/>
              <a:ext cx="181463" cy="55253"/>
            </a:xfrm>
            <a:custGeom>
              <a:rect b="b" l="l" r="r" t="t"/>
              <a:pathLst>
                <a:path extrusionOk="0" h="1717" w="5639">
                  <a:moveTo>
                    <a:pt x="5638" y="0"/>
                  </a:moveTo>
                  <a:cubicBezTo>
                    <a:pt x="5524" y="548"/>
                    <a:pt x="5067" y="936"/>
                    <a:pt x="4588" y="1187"/>
                  </a:cubicBezTo>
                  <a:cubicBezTo>
                    <a:pt x="4034" y="1490"/>
                    <a:pt x="3418" y="1632"/>
                    <a:pt x="2799" y="1632"/>
                  </a:cubicBezTo>
                  <a:cubicBezTo>
                    <a:pt x="1786" y="1632"/>
                    <a:pt x="765" y="1251"/>
                    <a:pt x="0" y="571"/>
                  </a:cubicBezTo>
                  <a:lnTo>
                    <a:pt x="0" y="571"/>
                  </a:lnTo>
                  <a:cubicBezTo>
                    <a:pt x="729" y="1312"/>
                    <a:pt x="1781" y="1716"/>
                    <a:pt x="2819" y="1716"/>
                  </a:cubicBezTo>
                  <a:cubicBezTo>
                    <a:pt x="3731" y="1716"/>
                    <a:pt x="4634" y="1403"/>
                    <a:pt x="5296" y="730"/>
                  </a:cubicBezTo>
                  <a:cubicBezTo>
                    <a:pt x="5478" y="525"/>
                    <a:pt x="5592" y="274"/>
                    <a:pt x="5638" y="0"/>
                  </a:cubicBezTo>
                  <a:close/>
                </a:path>
              </a:pathLst>
            </a:custGeom>
            <a:solidFill>
              <a:srgbClr val="0219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59"/>
            <p:cNvSpPr/>
            <p:nvPr/>
          </p:nvSpPr>
          <p:spPr>
            <a:xfrm>
              <a:off x="6363220" y="4405491"/>
              <a:ext cx="503971" cy="193466"/>
            </a:xfrm>
            <a:custGeom>
              <a:rect b="b" l="l" r="r" t="t"/>
              <a:pathLst>
                <a:path extrusionOk="0" h="6012" w="15661">
                  <a:moveTo>
                    <a:pt x="2048" y="0"/>
                  </a:moveTo>
                  <a:cubicBezTo>
                    <a:pt x="1855" y="0"/>
                    <a:pt x="1702" y="50"/>
                    <a:pt x="1623" y="176"/>
                  </a:cubicBezTo>
                  <a:cubicBezTo>
                    <a:pt x="1267" y="777"/>
                    <a:pt x="1" y="5756"/>
                    <a:pt x="1647" y="5756"/>
                  </a:cubicBezTo>
                  <a:cubicBezTo>
                    <a:pt x="1690" y="5756"/>
                    <a:pt x="1735" y="5753"/>
                    <a:pt x="1783" y="5746"/>
                  </a:cubicBezTo>
                  <a:cubicBezTo>
                    <a:pt x="2513" y="5636"/>
                    <a:pt x="4131" y="5589"/>
                    <a:pt x="5890" y="5589"/>
                  </a:cubicBezTo>
                  <a:cubicBezTo>
                    <a:pt x="8528" y="5589"/>
                    <a:pt x="11483" y="5696"/>
                    <a:pt x="12237" y="5860"/>
                  </a:cubicBezTo>
                  <a:cubicBezTo>
                    <a:pt x="12615" y="5949"/>
                    <a:pt x="13036" y="6012"/>
                    <a:pt x="13448" y="6012"/>
                  </a:cubicBezTo>
                  <a:cubicBezTo>
                    <a:pt x="14402" y="6012"/>
                    <a:pt x="15302" y="5676"/>
                    <a:pt x="15478" y="4559"/>
                  </a:cubicBezTo>
                  <a:cubicBezTo>
                    <a:pt x="15660" y="3372"/>
                    <a:pt x="15386" y="1546"/>
                    <a:pt x="14063" y="1112"/>
                  </a:cubicBezTo>
                  <a:cubicBezTo>
                    <a:pt x="13899" y="1059"/>
                    <a:pt x="13737" y="1036"/>
                    <a:pt x="13575" y="1036"/>
                  </a:cubicBezTo>
                  <a:cubicBezTo>
                    <a:pt x="12626" y="1036"/>
                    <a:pt x="11702" y="1830"/>
                    <a:pt x="10844" y="2025"/>
                  </a:cubicBezTo>
                  <a:cubicBezTo>
                    <a:pt x="10399" y="2128"/>
                    <a:pt x="9931" y="2174"/>
                    <a:pt x="9466" y="2174"/>
                  </a:cubicBezTo>
                  <a:cubicBezTo>
                    <a:pt x="9001" y="2174"/>
                    <a:pt x="8539" y="2128"/>
                    <a:pt x="8105" y="2048"/>
                  </a:cubicBezTo>
                  <a:cubicBezTo>
                    <a:pt x="6713" y="1774"/>
                    <a:pt x="5343" y="1204"/>
                    <a:pt x="4111" y="679"/>
                  </a:cubicBezTo>
                  <a:cubicBezTo>
                    <a:pt x="3795" y="556"/>
                    <a:pt x="2695" y="0"/>
                    <a:pt x="20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59"/>
            <p:cNvSpPr/>
            <p:nvPr/>
          </p:nvSpPr>
          <p:spPr>
            <a:xfrm>
              <a:off x="6279552" y="3329199"/>
              <a:ext cx="357616" cy="665515"/>
            </a:xfrm>
            <a:custGeom>
              <a:rect b="b" l="l" r="r" t="t"/>
              <a:pathLst>
                <a:path extrusionOk="0" h="20681" w="11113">
                  <a:moveTo>
                    <a:pt x="8515" y="1"/>
                  </a:moveTo>
                  <a:cubicBezTo>
                    <a:pt x="8507" y="1"/>
                    <a:pt x="8499" y="1"/>
                    <a:pt x="8491" y="1"/>
                  </a:cubicBezTo>
                  <a:cubicBezTo>
                    <a:pt x="7723" y="18"/>
                    <a:pt x="6814" y="967"/>
                    <a:pt x="4419" y="967"/>
                  </a:cubicBezTo>
                  <a:cubicBezTo>
                    <a:pt x="3611" y="967"/>
                    <a:pt x="2635" y="859"/>
                    <a:pt x="1438" y="572"/>
                  </a:cubicBezTo>
                  <a:cubicBezTo>
                    <a:pt x="1438" y="572"/>
                    <a:pt x="365" y="1074"/>
                    <a:pt x="525" y="2261"/>
                  </a:cubicBezTo>
                  <a:cubicBezTo>
                    <a:pt x="525" y="2261"/>
                    <a:pt x="0" y="3311"/>
                    <a:pt x="320" y="4087"/>
                  </a:cubicBezTo>
                  <a:cubicBezTo>
                    <a:pt x="639" y="4863"/>
                    <a:pt x="3218" y="5479"/>
                    <a:pt x="3218" y="5479"/>
                  </a:cubicBezTo>
                  <a:cubicBezTo>
                    <a:pt x="3218" y="5479"/>
                    <a:pt x="2123" y="11847"/>
                    <a:pt x="2716" y="15591"/>
                  </a:cubicBezTo>
                  <a:cubicBezTo>
                    <a:pt x="3310" y="19357"/>
                    <a:pt x="3994" y="20681"/>
                    <a:pt x="3994" y="20681"/>
                  </a:cubicBezTo>
                  <a:cubicBezTo>
                    <a:pt x="3994" y="20681"/>
                    <a:pt x="4634" y="18056"/>
                    <a:pt x="6779" y="17690"/>
                  </a:cubicBezTo>
                  <a:cubicBezTo>
                    <a:pt x="8948" y="17325"/>
                    <a:pt x="6802" y="15317"/>
                    <a:pt x="7829" y="14974"/>
                  </a:cubicBezTo>
                  <a:cubicBezTo>
                    <a:pt x="8856" y="14655"/>
                    <a:pt x="9153" y="13901"/>
                    <a:pt x="8925" y="12258"/>
                  </a:cubicBezTo>
                  <a:cubicBezTo>
                    <a:pt x="8719" y="10615"/>
                    <a:pt x="7099" y="5913"/>
                    <a:pt x="7806" y="4863"/>
                  </a:cubicBezTo>
                  <a:cubicBezTo>
                    <a:pt x="8514" y="3813"/>
                    <a:pt x="10294" y="3744"/>
                    <a:pt x="10705" y="2580"/>
                  </a:cubicBezTo>
                  <a:cubicBezTo>
                    <a:pt x="11113" y="1448"/>
                    <a:pt x="9543" y="1"/>
                    <a:pt x="85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59"/>
            <p:cNvSpPr/>
            <p:nvPr/>
          </p:nvSpPr>
          <p:spPr>
            <a:xfrm rot="3160233">
              <a:off x="6839597" y="2651680"/>
              <a:ext cx="70316" cy="11860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04" name="Google Shape;3904;p59"/>
          <p:cNvSpPr/>
          <p:nvPr/>
        </p:nvSpPr>
        <p:spPr>
          <a:xfrm rot="514947">
            <a:off x="6702647" y="2316155"/>
            <a:ext cx="70316" cy="11860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59"/>
          <p:cNvSpPr/>
          <p:nvPr/>
        </p:nvSpPr>
        <p:spPr>
          <a:xfrm rot="514947">
            <a:off x="6255747" y="2076505"/>
            <a:ext cx="70316" cy="11860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59"/>
          <p:cNvSpPr/>
          <p:nvPr/>
        </p:nvSpPr>
        <p:spPr>
          <a:xfrm rot="-1094485">
            <a:off x="7185947" y="2467955"/>
            <a:ext cx="70316" cy="11860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59"/>
          <p:cNvSpPr/>
          <p:nvPr/>
        </p:nvSpPr>
        <p:spPr>
          <a:xfrm rot="-4828148">
            <a:off x="5677245" y="2011993"/>
            <a:ext cx="70317" cy="118606"/>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59"/>
          <p:cNvSpPr/>
          <p:nvPr/>
        </p:nvSpPr>
        <p:spPr>
          <a:xfrm rot="-2230974">
            <a:off x="6682421" y="1934430"/>
            <a:ext cx="70317" cy="11860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59"/>
          <p:cNvSpPr/>
          <p:nvPr/>
        </p:nvSpPr>
        <p:spPr>
          <a:xfrm rot="1891873">
            <a:off x="7024521" y="2209343"/>
            <a:ext cx="70317" cy="118605"/>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43" name="Shape 3143"/>
        <p:cNvGrpSpPr/>
        <p:nvPr/>
      </p:nvGrpSpPr>
      <p:grpSpPr>
        <a:xfrm>
          <a:off x="0" y="0"/>
          <a:ext cx="0" cy="0"/>
          <a:chOff x="0" y="0"/>
          <a:chExt cx="0" cy="0"/>
        </a:xfrm>
      </p:grpSpPr>
      <p:sp>
        <p:nvSpPr>
          <p:cNvPr id="3144" name="Google Shape;3144;p42"/>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3145" name="Google Shape;3145;p42"/>
          <p:cNvSpPr txBox="1"/>
          <p:nvPr>
            <p:ph idx="1" type="body"/>
          </p:nvPr>
        </p:nvSpPr>
        <p:spPr>
          <a:xfrm>
            <a:off x="720000" y="1215750"/>
            <a:ext cx="7704000" cy="3388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Here’s what you’ll find in this </a:t>
            </a:r>
            <a:r>
              <a:rPr b="1" lang="en">
                <a:solidFill>
                  <a:schemeClr val="lt1"/>
                </a:solidFill>
                <a:uFill>
                  <a:noFill/>
                </a:uFill>
                <a:hlinkClick r:id="rId3">
                  <a:extLst>
                    <a:ext uri="{A12FA001-AC4F-418D-AE19-62706E023703}">
                      <ahyp:hlinkClr val="tx"/>
                    </a:ext>
                  </a:extLst>
                </a:hlinkClick>
              </a:rPr>
              <a:t>Slidesgo</a:t>
            </a:r>
            <a:r>
              <a:rPr lang="en">
                <a:solidFill>
                  <a:schemeClr val="lt1"/>
                </a:solidFill>
              </a:rPr>
              <a:t> </a:t>
            </a:r>
            <a:r>
              <a:rPr lang="en"/>
              <a:t>template: </a:t>
            </a:r>
            <a:endParaRPr/>
          </a:p>
          <a:p>
            <a:pPr indent="-301625" lvl="0" marL="457200" rtl="0" algn="l">
              <a:spcBef>
                <a:spcPts val="0"/>
              </a:spcBef>
              <a:spcAft>
                <a:spcPts val="0"/>
              </a:spcAft>
              <a:buSzPts val="1150"/>
              <a:buAutoNum type="arabicPeriod"/>
            </a:pPr>
            <a:r>
              <a:rPr lang="en"/>
              <a:t>A slide structure based on a presentation for middle school, which you can easily adapt to your needs. For more info on how to edit the template, please visit </a:t>
            </a:r>
            <a:r>
              <a:rPr b="1" lang="en">
                <a:solidFill>
                  <a:schemeClr val="lt1"/>
                </a:solidFill>
                <a:uFill>
                  <a:noFill/>
                </a:uFill>
                <a:hlinkClick r:id="rId4">
                  <a:extLst>
                    <a:ext uri="{A12FA001-AC4F-418D-AE19-62706E023703}">
                      <ahyp:hlinkClr val="tx"/>
                    </a:ext>
                  </a:extLst>
                </a:hlinkClick>
              </a:rPr>
              <a:t>Slidesgo School</a:t>
            </a:r>
            <a:r>
              <a:rPr lang="en"/>
              <a:t> or read our </a:t>
            </a:r>
            <a:r>
              <a:rPr b="1" lang="en">
                <a:solidFill>
                  <a:schemeClr val="lt1"/>
                </a:solidFill>
                <a:uFill>
                  <a:noFill/>
                </a:uFill>
                <a:hlinkClick r:id="rId5">
                  <a:extLst>
                    <a:ext uri="{A12FA001-AC4F-418D-AE19-62706E023703}">
                      <ahyp:hlinkClr val="tx"/>
                    </a:ext>
                  </a:extLst>
                </a:hlinkClick>
              </a:rPr>
              <a:t>FAQs</a:t>
            </a:r>
            <a:r>
              <a:rPr lang="en"/>
              <a:t>.</a:t>
            </a:r>
            <a:endParaRPr/>
          </a:p>
          <a:p>
            <a:pPr indent="-298450" lvl="0" marL="457200" rtl="0" algn="l">
              <a:spcBef>
                <a:spcPts val="0"/>
              </a:spcBef>
              <a:spcAft>
                <a:spcPts val="0"/>
              </a:spcAft>
              <a:buSzPts val="1100"/>
              <a:buAutoNum type="arabicPeriod"/>
            </a:pPr>
            <a:r>
              <a:rPr lang="en"/>
              <a:t>To view this template in PPT with the correct fonts, download and install on your computer the </a:t>
            </a:r>
            <a:r>
              <a:rPr b="1" lang="en">
                <a:solidFill>
                  <a:schemeClr val="lt1"/>
                </a:solidFill>
                <a:uFill>
                  <a:noFill/>
                </a:uFill>
                <a:hlinkClick action="ppaction://hlinksldjump" r:id="rId6">
                  <a:extLst>
                    <a:ext uri="{A12FA001-AC4F-418D-AE19-62706E023703}">
                      <ahyp:hlinkClr val="tx"/>
                    </a:ext>
                  </a:extLst>
                </a:hlinkClick>
              </a:rPr>
              <a:t>fonts that we have used</a:t>
            </a:r>
            <a:r>
              <a:rPr lang="en"/>
              <a:t>. You can learn how to download and install fonts </a:t>
            </a:r>
            <a:r>
              <a:rPr b="1" lang="en">
                <a:solidFill>
                  <a:schemeClr val="lt1"/>
                </a:solidFill>
                <a:uFill>
                  <a:noFill/>
                </a:uFill>
                <a:hlinkClick r:id="rId7">
                  <a:extLst>
                    <a:ext uri="{A12FA001-AC4F-418D-AE19-62706E023703}">
                      <ahyp:hlinkClr val="tx"/>
                    </a:ext>
                  </a:extLst>
                </a:hlinkClick>
              </a:rPr>
              <a:t>here</a:t>
            </a:r>
            <a:r>
              <a:rPr lang="en"/>
              <a:t>.</a:t>
            </a:r>
            <a:endParaRPr/>
          </a:p>
          <a:p>
            <a:pPr indent="-301625" lvl="0" marL="457200" rtl="0" algn="l">
              <a:spcBef>
                <a:spcPts val="0"/>
              </a:spcBef>
              <a:spcAft>
                <a:spcPts val="0"/>
              </a:spcAft>
              <a:buSzPts val="1150"/>
              <a:buAutoNum type="arabicPeriod"/>
            </a:pPr>
            <a:r>
              <a:rPr lang="en"/>
              <a:t>An assortment of graphic resources that are suitable for use in the presentation can be found in the </a:t>
            </a:r>
            <a:r>
              <a:rPr b="1" lang="en">
                <a:solidFill>
                  <a:schemeClr val="lt1"/>
                </a:solidFill>
                <a:uFill>
                  <a:noFill/>
                </a:uFill>
                <a:hlinkClick action="ppaction://hlinksldjump" r:id="rId8">
                  <a:extLst>
                    <a:ext uri="{A12FA001-AC4F-418D-AE19-62706E023703}">
                      <ahyp:hlinkClr val="tx"/>
                    </a:ext>
                  </a:extLst>
                </a:hlinkClick>
              </a:rPr>
              <a:t>alternative resources slide</a:t>
            </a:r>
            <a:r>
              <a:rPr lang="en"/>
              <a:t>.</a:t>
            </a:r>
            <a:endParaRPr/>
          </a:p>
          <a:p>
            <a:pPr indent="-301625" lvl="0" marL="457200" rtl="0" algn="l">
              <a:spcBef>
                <a:spcPts val="0"/>
              </a:spcBef>
              <a:spcAft>
                <a:spcPts val="0"/>
              </a:spcAft>
              <a:buSzPts val="1150"/>
              <a:buAutoNum type="arabicPeriod"/>
            </a:pPr>
            <a:r>
              <a:rPr lang="en"/>
              <a:t>A </a:t>
            </a:r>
            <a:r>
              <a:rPr b="1" lang="en">
                <a:solidFill>
                  <a:schemeClr val="lt1"/>
                </a:solidFill>
                <a:uFill>
                  <a:noFill/>
                </a:uFill>
                <a:hlinkClick action="ppaction://hlinksldjump" r:id="rId9">
                  <a:extLst>
                    <a:ext uri="{A12FA001-AC4F-418D-AE19-62706E023703}">
                      <ahyp:hlinkClr val="tx"/>
                    </a:ext>
                  </a:extLst>
                </a:hlinkClick>
              </a:rPr>
              <a:t>thanks slide</a:t>
            </a:r>
            <a:r>
              <a:rPr lang="en"/>
              <a:t>, which you must keep so that proper credits for our design are given.</a:t>
            </a:r>
            <a:endParaRPr/>
          </a:p>
          <a:p>
            <a:pPr indent="-301625" lvl="0" marL="457200" rtl="0" algn="l">
              <a:spcBef>
                <a:spcPts val="0"/>
              </a:spcBef>
              <a:spcAft>
                <a:spcPts val="0"/>
              </a:spcAft>
              <a:buSzPts val="1150"/>
              <a:buAutoNum type="arabicPeriod"/>
            </a:pPr>
            <a:r>
              <a:rPr lang="en"/>
              <a:t>A </a:t>
            </a:r>
            <a:r>
              <a:rPr b="1" lang="en">
                <a:solidFill>
                  <a:schemeClr val="lt1"/>
                </a:solidFill>
                <a:uFill>
                  <a:noFill/>
                </a:uFill>
                <a:hlinkClick action="ppaction://hlinksldjump" r:id="rId10">
                  <a:extLst>
                    <a:ext uri="{A12FA001-AC4F-418D-AE19-62706E023703}">
                      <ahyp:hlinkClr val="tx"/>
                    </a:ext>
                  </a:extLst>
                </a:hlinkClick>
              </a:rPr>
              <a:t>resources slide</a:t>
            </a:r>
            <a:r>
              <a:rPr lang="en"/>
              <a:t>, where you’ll find links to all the elements used in the template.</a:t>
            </a:r>
            <a:endParaRPr/>
          </a:p>
          <a:p>
            <a:pPr indent="-301625" lvl="0" marL="457200" rtl="0" algn="l">
              <a:spcBef>
                <a:spcPts val="0"/>
              </a:spcBef>
              <a:spcAft>
                <a:spcPts val="0"/>
              </a:spcAft>
              <a:buSzPts val="1150"/>
              <a:buAutoNum type="arabicPeriod"/>
            </a:pPr>
            <a:r>
              <a:rPr b="1" lang="en">
                <a:solidFill>
                  <a:schemeClr val="lt1"/>
                </a:solidFill>
                <a:uFill>
                  <a:noFill/>
                </a:uFill>
                <a:hlinkClick>
                  <a:extLst>
                    <a:ext uri="{A12FA001-AC4F-418D-AE19-62706E023703}">
                      <ahyp:hlinkClr val="tx"/>
                    </a:ext>
                  </a:extLst>
                </a:hlinkClick>
              </a:rPr>
              <a:t>Instructions for use</a:t>
            </a:r>
            <a:r>
              <a:rPr lang="en"/>
              <a:t>.</a:t>
            </a:r>
            <a:endParaRPr/>
          </a:p>
          <a:p>
            <a:pPr indent="-301625" lvl="0" marL="457200" rtl="0" algn="l">
              <a:spcBef>
                <a:spcPts val="0"/>
              </a:spcBef>
              <a:spcAft>
                <a:spcPts val="0"/>
              </a:spcAft>
              <a:buSzPts val="1150"/>
              <a:buAutoNum type="arabicPeriod"/>
            </a:pPr>
            <a:r>
              <a:rPr lang="en"/>
              <a:t>Final slides with:</a:t>
            </a:r>
            <a:endParaRPr/>
          </a:p>
          <a:p>
            <a:pPr indent="-301625" lvl="0" marL="914400" rtl="0" algn="l">
              <a:spcBef>
                <a:spcPts val="0"/>
              </a:spcBef>
              <a:spcAft>
                <a:spcPts val="0"/>
              </a:spcAft>
              <a:buClr>
                <a:schemeClr val="lt1"/>
              </a:buClr>
              <a:buSzPts val="1150"/>
              <a:buChar char="●"/>
            </a:pPr>
            <a:r>
              <a:rPr lang="en"/>
              <a:t>The</a:t>
            </a:r>
            <a:r>
              <a:rPr lang="en">
                <a:solidFill>
                  <a:schemeClr val="hlink"/>
                </a:solidFill>
                <a:uFill>
                  <a:noFill/>
                </a:uFill>
                <a:hlinkClick action="ppaction://hlinksldjump" r:id="rId11"/>
              </a:rPr>
              <a:t> </a:t>
            </a:r>
            <a:r>
              <a:rPr b="1" lang="en">
                <a:solidFill>
                  <a:schemeClr val="lt1"/>
                </a:solidFill>
                <a:uFill>
                  <a:noFill/>
                </a:uFill>
                <a:hlinkClick action="ppaction://hlinksldjump" r:id="rId12">
                  <a:extLst>
                    <a:ext uri="{A12FA001-AC4F-418D-AE19-62706E023703}">
                      <ahyp:hlinkClr val="tx"/>
                    </a:ext>
                  </a:extLst>
                </a:hlinkClick>
              </a:rPr>
              <a:t>fonts and colors</a:t>
            </a:r>
            <a:r>
              <a:rPr lang="en"/>
              <a:t> used in the template.</a:t>
            </a:r>
            <a:endParaRPr/>
          </a:p>
          <a:p>
            <a:pPr indent="-301625" lvl="0" marL="914400" rtl="0" algn="l">
              <a:spcBef>
                <a:spcPts val="0"/>
              </a:spcBef>
              <a:spcAft>
                <a:spcPts val="0"/>
              </a:spcAft>
              <a:buClr>
                <a:schemeClr val="lt1"/>
              </a:buClr>
              <a:buSzPts val="1150"/>
              <a:buChar char="●"/>
            </a:pPr>
            <a:r>
              <a:rPr lang="en"/>
              <a:t>A </a:t>
            </a:r>
            <a:r>
              <a:rPr b="1" lang="en">
                <a:solidFill>
                  <a:schemeClr val="lt1"/>
                </a:solidFill>
                <a:uFill>
                  <a:noFill/>
                </a:uFill>
                <a:hlinkClick action="ppaction://hlinksldjump" r:id="rId13">
                  <a:extLst>
                    <a:ext uri="{A12FA001-AC4F-418D-AE19-62706E023703}">
                      <ahyp:hlinkClr val="tx"/>
                    </a:ext>
                  </a:extLst>
                </a:hlinkClick>
              </a:rPr>
              <a:t>selection of illustrations</a:t>
            </a:r>
            <a:r>
              <a:rPr b="1" lang="en">
                <a:solidFill>
                  <a:schemeClr val="lt1"/>
                </a:solidFill>
              </a:rPr>
              <a:t>.</a:t>
            </a:r>
            <a:r>
              <a:rPr lang="en"/>
              <a:t> You can also customize and animate them as you wish with the online editor. Visit</a:t>
            </a:r>
            <a:r>
              <a:rPr b="1" lang="en"/>
              <a:t> </a:t>
            </a:r>
            <a:r>
              <a:rPr b="1" lang="en">
                <a:solidFill>
                  <a:schemeClr val="lt1"/>
                </a:solidFill>
                <a:uFill>
                  <a:noFill/>
                </a:uFill>
                <a:hlinkClick r:id="rId14">
                  <a:extLst>
                    <a:ext uri="{A12FA001-AC4F-418D-AE19-62706E023703}">
                      <ahyp:hlinkClr val="tx"/>
                    </a:ext>
                  </a:extLst>
                </a:hlinkClick>
              </a:rPr>
              <a:t>Storyset</a:t>
            </a:r>
            <a:r>
              <a:rPr lang="en">
                <a:solidFill>
                  <a:schemeClr val="lt1"/>
                </a:solidFill>
              </a:rPr>
              <a:t> </a:t>
            </a:r>
            <a:r>
              <a:rPr lang="en"/>
              <a:t>to find more. </a:t>
            </a:r>
            <a:endParaRPr/>
          </a:p>
          <a:p>
            <a:pPr indent="-301625" lvl="0" marL="914400" rtl="0" algn="l">
              <a:spcBef>
                <a:spcPts val="0"/>
              </a:spcBef>
              <a:spcAft>
                <a:spcPts val="0"/>
              </a:spcAft>
              <a:buClr>
                <a:schemeClr val="lt1"/>
              </a:buClr>
              <a:buSzPts val="1150"/>
              <a:buChar char="●"/>
            </a:pPr>
            <a:r>
              <a:rPr lang="en"/>
              <a:t>More</a:t>
            </a:r>
            <a:r>
              <a:rPr lang="en">
                <a:solidFill>
                  <a:schemeClr val="hlink"/>
                </a:solidFill>
                <a:uFill>
                  <a:noFill/>
                </a:uFill>
                <a:hlinkClick action="ppaction://hlinksldjump" r:id="rId15"/>
              </a:rPr>
              <a:t> </a:t>
            </a:r>
            <a:r>
              <a:rPr b="1" lang="en">
                <a:solidFill>
                  <a:schemeClr val="lt1"/>
                </a:solidFill>
                <a:uFill>
                  <a:noFill/>
                </a:uFill>
                <a:hlinkClick action="ppaction://hlinksldjump" r:id="rId16">
                  <a:extLst>
                    <a:ext uri="{A12FA001-AC4F-418D-AE19-62706E023703}">
                      <ahyp:hlinkClr val="tx"/>
                    </a:ext>
                  </a:extLst>
                </a:hlinkClick>
              </a:rPr>
              <a:t>infographic resources</a:t>
            </a:r>
            <a:r>
              <a:rPr lang="en"/>
              <a:t>, whose size and color can be edited. </a:t>
            </a:r>
            <a:endParaRPr/>
          </a:p>
          <a:p>
            <a:pPr indent="-301625" lvl="0" marL="914400" rtl="0" algn="l">
              <a:spcBef>
                <a:spcPts val="0"/>
              </a:spcBef>
              <a:spcAft>
                <a:spcPts val="0"/>
              </a:spcAft>
              <a:buClr>
                <a:schemeClr val="lt1"/>
              </a:buClr>
              <a:buSzPts val="1150"/>
              <a:buChar char="●"/>
            </a:pPr>
            <a:r>
              <a:rPr lang="en"/>
              <a:t>Sets of </a:t>
            </a:r>
            <a:r>
              <a:rPr b="1" lang="en">
                <a:solidFill>
                  <a:schemeClr val="lt1"/>
                </a:solidFill>
                <a:uFill>
                  <a:noFill/>
                </a:uFill>
                <a:hlinkClick action="ppaction://hlinksldjump" r:id="rId17">
                  <a:extLst>
                    <a:ext uri="{A12FA001-AC4F-418D-AE19-62706E023703}">
                      <ahyp:hlinkClr val="tx"/>
                    </a:ext>
                  </a:extLst>
                </a:hlinkClick>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1600"/>
              </a:spcBef>
              <a:spcAft>
                <a:spcPts val="0"/>
              </a:spcAft>
              <a:buNone/>
            </a:pPr>
            <a:r>
              <a:rPr lang="en"/>
              <a:t>You can delete this slide when you’re done editing the presentation.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13" name="Shape 3913"/>
        <p:cNvGrpSpPr/>
        <p:nvPr/>
      </p:nvGrpSpPr>
      <p:grpSpPr>
        <a:xfrm>
          <a:off x="0" y="0"/>
          <a:ext cx="0" cy="0"/>
          <a:chOff x="0" y="0"/>
          <a:chExt cx="0" cy="0"/>
        </a:xfrm>
      </p:grpSpPr>
      <p:sp>
        <p:nvSpPr>
          <p:cNvPr id="3914" name="Google Shape;3914;p60"/>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NEWTON’S LAWS</a:t>
            </a:r>
            <a:endParaRPr/>
          </a:p>
        </p:txBody>
      </p:sp>
      <p:sp>
        <p:nvSpPr>
          <p:cNvPr id="3915" name="Google Shape;3915;p60"/>
          <p:cNvSpPr txBox="1"/>
          <p:nvPr/>
        </p:nvSpPr>
        <p:spPr>
          <a:xfrm>
            <a:off x="948975" y="1453550"/>
            <a:ext cx="916500" cy="446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300">
                <a:solidFill>
                  <a:schemeClr val="dk1"/>
                </a:solidFill>
                <a:latin typeface="Passion One"/>
                <a:ea typeface="Passion One"/>
                <a:cs typeface="Passion One"/>
                <a:sym typeface="Passion One"/>
              </a:rPr>
              <a:t>LAW 1</a:t>
            </a:r>
            <a:endParaRPr b="1" sz="2300">
              <a:solidFill>
                <a:schemeClr val="dk1"/>
              </a:solidFill>
              <a:latin typeface="Passion One"/>
              <a:ea typeface="Passion One"/>
              <a:cs typeface="Passion One"/>
              <a:sym typeface="Passion One"/>
            </a:endParaRPr>
          </a:p>
        </p:txBody>
      </p:sp>
      <p:sp>
        <p:nvSpPr>
          <p:cNvPr id="3916" name="Google Shape;3916;p60"/>
          <p:cNvSpPr txBox="1"/>
          <p:nvPr/>
        </p:nvSpPr>
        <p:spPr>
          <a:xfrm>
            <a:off x="2726225" y="1453550"/>
            <a:ext cx="2129700" cy="44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Baloo 2"/>
                <a:ea typeface="Baloo 2"/>
                <a:cs typeface="Baloo 2"/>
                <a:sym typeface="Baloo 2"/>
              </a:rPr>
              <a:t>Mercury is the closest planet to the Sun</a:t>
            </a:r>
            <a:endParaRPr>
              <a:solidFill>
                <a:schemeClr val="lt2"/>
              </a:solidFill>
              <a:latin typeface="Baloo 2"/>
              <a:ea typeface="Baloo 2"/>
              <a:cs typeface="Baloo 2"/>
              <a:sym typeface="Baloo 2"/>
            </a:endParaRPr>
          </a:p>
        </p:txBody>
      </p:sp>
      <p:sp>
        <p:nvSpPr>
          <p:cNvPr id="3917" name="Google Shape;3917;p60"/>
          <p:cNvSpPr txBox="1"/>
          <p:nvPr/>
        </p:nvSpPr>
        <p:spPr>
          <a:xfrm>
            <a:off x="948975" y="3465950"/>
            <a:ext cx="916500" cy="446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300">
                <a:solidFill>
                  <a:schemeClr val="dk1"/>
                </a:solidFill>
                <a:latin typeface="Passion One"/>
                <a:ea typeface="Passion One"/>
                <a:cs typeface="Passion One"/>
                <a:sym typeface="Passion One"/>
              </a:rPr>
              <a:t>LAW 3</a:t>
            </a:r>
            <a:endParaRPr b="1" sz="2300">
              <a:solidFill>
                <a:schemeClr val="dk1"/>
              </a:solidFill>
              <a:latin typeface="Passion One"/>
              <a:ea typeface="Passion One"/>
              <a:cs typeface="Passion One"/>
              <a:sym typeface="Passion One"/>
            </a:endParaRPr>
          </a:p>
        </p:txBody>
      </p:sp>
      <p:sp>
        <p:nvSpPr>
          <p:cNvPr id="3918" name="Google Shape;3918;p60"/>
          <p:cNvSpPr txBox="1"/>
          <p:nvPr/>
        </p:nvSpPr>
        <p:spPr>
          <a:xfrm>
            <a:off x="2726225" y="3465950"/>
            <a:ext cx="2129700" cy="44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Baloo 2"/>
                <a:ea typeface="Baloo 2"/>
                <a:cs typeface="Baloo 2"/>
                <a:sym typeface="Baloo 2"/>
              </a:rPr>
              <a:t>Neptune is the farthest planet from the Sun</a:t>
            </a:r>
            <a:endParaRPr>
              <a:solidFill>
                <a:schemeClr val="lt2"/>
              </a:solidFill>
              <a:latin typeface="Baloo 2"/>
              <a:ea typeface="Baloo 2"/>
              <a:cs typeface="Baloo 2"/>
              <a:sym typeface="Baloo 2"/>
            </a:endParaRPr>
          </a:p>
        </p:txBody>
      </p:sp>
      <p:sp>
        <p:nvSpPr>
          <p:cNvPr id="3919" name="Google Shape;3919;p60"/>
          <p:cNvSpPr txBox="1"/>
          <p:nvPr/>
        </p:nvSpPr>
        <p:spPr>
          <a:xfrm>
            <a:off x="948975" y="2459750"/>
            <a:ext cx="916500" cy="446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300">
                <a:solidFill>
                  <a:schemeClr val="dk1"/>
                </a:solidFill>
                <a:latin typeface="Passion One"/>
                <a:ea typeface="Passion One"/>
                <a:cs typeface="Passion One"/>
                <a:sym typeface="Passion One"/>
              </a:rPr>
              <a:t>LAW 2</a:t>
            </a:r>
            <a:endParaRPr b="1" sz="2300">
              <a:solidFill>
                <a:schemeClr val="dk1"/>
              </a:solidFill>
              <a:latin typeface="Passion One"/>
              <a:ea typeface="Passion One"/>
              <a:cs typeface="Passion One"/>
              <a:sym typeface="Passion One"/>
            </a:endParaRPr>
          </a:p>
        </p:txBody>
      </p:sp>
      <p:sp>
        <p:nvSpPr>
          <p:cNvPr id="3920" name="Google Shape;3920;p60"/>
          <p:cNvSpPr txBox="1"/>
          <p:nvPr/>
        </p:nvSpPr>
        <p:spPr>
          <a:xfrm>
            <a:off x="2726225" y="2459750"/>
            <a:ext cx="2129700" cy="446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Baloo 2"/>
                <a:ea typeface="Baloo 2"/>
                <a:cs typeface="Baloo 2"/>
                <a:sym typeface="Baloo 2"/>
              </a:rPr>
              <a:t>Venus is the second planet from the Sun</a:t>
            </a:r>
            <a:endParaRPr>
              <a:solidFill>
                <a:schemeClr val="lt2"/>
              </a:solidFill>
              <a:latin typeface="Baloo 2"/>
              <a:ea typeface="Baloo 2"/>
              <a:cs typeface="Baloo 2"/>
              <a:sym typeface="Baloo 2"/>
            </a:endParaRPr>
          </a:p>
        </p:txBody>
      </p:sp>
      <p:cxnSp>
        <p:nvCxnSpPr>
          <p:cNvPr id="3921" name="Google Shape;3921;p60"/>
          <p:cNvCxnSpPr>
            <a:stCxn id="3915" idx="3"/>
            <a:endCxn id="3916" idx="1"/>
          </p:cNvCxnSpPr>
          <p:nvPr/>
        </p:nvCxnSpPr>
        <p:spPr>
          <a:xfrm>
            <a:off x="1865475" y="1676750"/>
            <a:ext cx="860700" cy="0"/>
          </a:xfrm>
          <a:prstGeom prst="straightConnector1">
            <a:avLst/>
          </a:prstGeom>
          <a:noFill/>
          <a:ln cap="flat" cmpd="sng" w="9525">
            <a:solidFill>
              <a:schemeClr val="dk1"/>
            </a:solidFill>
            <a:prstDash val="solid"/>
            <a:round/>
            <a:headEnd len="med" w="med" type="none"/>
            <a:tailEnd len="med" w="med" type="none"/>
          </a:ln>
        </p:spPr>
      </p:cxnSp>
      <p:cxnSp>
        <p:nvCxnSpPr>
          <p:cNvPr id="3922" name="Google Shape;3922;p60"/>
          <p:cNvCxnSpPr>
            <a:stCxn id="3919" idx="3"/>
            <a:endCxn id="3920" idx="1"/>
          </p:cNvCxnSpPr>
          <p:nvPr/>
        </p:nvCxnSpPr>
        <p:spPr>
          <a:xfrm>
            <a:off x="1865475" y="2682950"/>
            <a:ext cx="860700" cy="0"/>
          </a:xfrm>
          <a:prstGeom prst="straightConnector1">
            <a:avLst/>
          </a:prstGeom>
          <a:noFill/>
          <a:ln cap="flat" cmpd="sng" w="9525">
            <a:solidFill>
              <a:schemeClr val="dk1"/>
            </a:solidFill>
            <a:prstDash val="solid"/>
            <a:round/>
            <a:headEnd len="med" w="med" type="none"/>
            <a:tailEnd len="med" w="med" type="none"/>
          </a:ln>
        </p:spPr>
      </p:cxnSp>
      <p:cxnSp>
        <p:nvCxnSpPr>
          <p:cNvPr id="3923" name="Google Shape;3923;p60"/>
          <p:cNvCxnSpPr>
            <a:stCxn id="3917" idx="3"/>
            <a:endCxn id="3918" idx="1"/>
          </p:cNvCxnSpPr>
          <p:nvPr/>
        </p:nvCxnSpPr>
        <p:spPr>
          <a:xfrm>
            <a:off x="1865475" y="3689150"/>
            <a:ext cx="860700" cy="0"/>
          </a:xfrm>
          <a:prstGeom prst="straightConnector1">
            <a:avLst/>
          </a:prstGeom>
          <a:noFill/>
          <a:ln cap="flat" cmpd="sng" w="9525">
            <a:solidFill>
              <a:schemeClr val="dk1"/>
            </a:solidFill>
            <a:prstDash val="solid"/>
            <a:round/>
            <a:headEnd len="med" w="med" type="none"/>
            <a:tailEnd len="med" w="med" type="none"/>
          </a:ln>
        </p:spPr>
      </p:cxnSp>
      <p:sp>
        <p:nvSpPr>
          <p:cNvPr id="3924" name="Google Shape;3924;p60"/>
          <p:cNvSpPr txBox="1"/>
          <p:nvPr/>
        </p:nvSpPr>
        <p:spPr>
          <a:xfrm>
            <a:off x="5716700" y="1453550"/>
            <a:ext cx="2478300" cy="446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lt1"/>
                </a:solidFill>
                <a:latin typeface="Passion One"/>
                <a:ea typeface="Passion One"/>
                <a:cs typeface="Passion One"/>
                <a:sym typeface="Passion One"/>
              </a:rPr>
              <a:t>INERTIA</a:t>
            </a:r>
            <a:endParaRPr b="1" sz="2300">
              <a:solidFill>
                <a:schemeClr val="lt1"/>
              </a:solidFill>
              <a:latin typeface="Passion One"/>
              <a:ea typeface="Passion One"/>
              <a:cs typeface="Passion One"/>
              <a:sym typeface="Passion One"/>
            </a:endParaRPr>
          </a:p>
        </p:txBody>
      </p:sp>
      <p:sp>
        <p:nvSpPr>
          <p:cNvPr id="3925" name="Google Shape;3925;p60"/>
          <p:cNvSpPr txBox="1"/>
          <p:nvPr/>
        </p:nvSpPr>
        <p:spPr>
          <a:xfrm>
            <a:off x="5716700" y="3465950"/>
            <a:ext cx="2478300" cy="446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lt1"/>
                </a:solidFill>
                <a:latin typeface="Passion One"/>
                <a:ea typeface="Passion One"/>
                <a:cs typeface="Passion One"/>
                <a:sym typeface="Passion One"/>
              </a:rPr>
              <a:t>EQUAL &amp; </a:t>
            </a:r>
            <a:r>
              <a:rPr b="1" lang="en" sz="2300">
                <a:solidFill>
                  <a:schemeClr val="lt1"/>
                </a:solidFill>
                <a:latin typeface="Passion One"/>
                <a:ea typeface="Passion One"/>
                <a:cs typeface="Passion One"/>
                <a:sym typeface="Passion One"/>
              </a:rPr>
              <a:t>OPPOSITE</a:t>
            </a:r>
            <a:endParaRPr b="1" sz="2300">
              <a:solidFill>
                <a:schemeClr val="lt1"/>
              </a:solidFill>
              <a:latin typeface="Passion One"/>
              <a:ea typeface="Passion One"/>
              <a:cs typeface="Passion One"/>
              <a:sym typeface="Passion One"/>
            </a:endParaRPr>
          </a:p>
        </p:txBody>
      </p:sp>
      <p:sp>
        <p:nvSpPr>
          <p:cNvPr id="3926" name="Google Shape;3926;p60"/>
          <p:cNvSpPr txBox="1"/>
          <p:nvPr/>
        </p:nvSpPr>
        <p:spPr>
          <a:xfrm>
            <a:off x="5716700" y="2459750"/>
            <a:ext cx="2478300" cy="446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lt1"/>
                </a:solidFill>
                <a:latin typeface="Passion One"/>
                <a:ea typeface="Passion One"/>
                <a:cs typeface="Passion One"/>
                <a:sym typeface="Passion One"/>
              </a:rPr>
              <a:t>F=ma</a:t>
            </a:r>
            <a:endParaRPr b="1" sz="2300">
              <a:solidFill>
                <a:schemeClr val="lt1"/>
              </a:solidFill>
              <a:latin typeface="Passion One"/>
              <a:ea typeface="Passion One"/>
              <a:cs typeface="Passion One"/>
              <a:sym typeface="Passion One"/>
            </a:endParaRPr>
          </a:p>
        </p:txBody>
      </p:sp>
      <p:cxnSp>
        <p:nvCxnSpPr>
          <p:cNvPr id="3927" name="Google Shape;3927;p60"/>
          <p:cNvCxnSpPr/>
          <p:nvPr/>
        </p:nvCxnSpPr>
        <p:spPr>
          <a:xfrm>
            <a:off x="4855925" y="1676750"/>
            <a:ext cx="860700" cy="0"/>
          </a:xfrm>
          <a:prstGeom prst="straightConnector1">
            <a:avLst/>
          </a:prstGeom>
          <a:noFill/>
          <a:ln cap="flat" cmpd="sng" w="9525">
            <a:solidFill>
              <a:schemeClr val="dk1"/>
            </a:solidFill>
            <a:prstDash val="solid"/>
            <a:round/>
            <a:headEnd len="med" w="med" type="none"/>
            <a:tailEnd len="med" w="med" type="none"/>
          </a:ln>
        </p:spPr>
      </p:cxnSp>
      <p:cxnSp>
        <p:nvCxnSpPr>
          <p:cNvPr id="3928" name="Google Shape;3928;p60"/>
          <p:cNvCxnSpPr/>
          <p:nvPr/>
        </p:nvCxnSpPr>
        <p:spPr>
          <a:xfrm>
            <a:off x="4855925" y="2682950"/>
            <a:ext cx="860700" cy="0"/>
          </a:xfrm>
          <a:prstGeom prst="straightConnector1">
            <a:avLst/>
          </a:prstGeom>
          <a:noFill/>
          <a:ln cap="flat" cmpd="sng" w="9525">
            <a:solidFill>
              <a:schemeClr val="dk1"/>
            </a:solidFill>
            <a:prstDash val="solid"/>
            <a:round/>
            <a:headEnd len="med" w="med" type="none"/>
            <a:tailEnd len="med" w="med" type="none"/>
          </a:ln>
        </p:spPr>
      </p:cxnSp>
      <p:cxnSp>
        <p:nvCxnSpPr>
          <p:cNvPr id="3929" name="Google Shape;3929;p60"/>
          <p:cNvCxnSpPr/>
          <p:nvPr/>
        </p:nvCxnSpPr>
        <p:spPr>
          <a:xfrm>
            <a:off x="4855925" y="3689150"/>
            <a:ext cx="8607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33" name="Shape 3933"/>
        <p:cNvGrpSpPr/>
        <p:nvPr/>
      </p:nvGrpSpPr>
      <p:grpSpPr>
        <a:xfrm>
          <a:off x="0" y="0"/>
          <a:ext cx="0" cy="0"/>
          <a:chOff x="0" y="0"/>
          <a:chExt cx="0" cy="0"/>
        </a:xfrm>
      </p:grpSpPr>
      <p:sp>
        <p:nvSpPr>
          <p:cNvPr id="3934" name="Google Shape;3934;p61"/>
          <p:cNvSpPr txBox="1"/>
          <p:nvPr>
            <p:ph type="title"/>
          </p:nvPr>
        </p:nvSpPr>
        <p:spPr>
          <a:xfrm>
            <a:off x="1284000" y="1273050"/>
            <a:ext cx="6576000" cy="210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50,000</a:t>
            </a:r>
            <a:endParaRPr/>
          </a:p>
        </p:txBody>
      </p:sp>
      <p:sp>
        <p:nvSpPr>
          <p:cNvPr id="3935" name="Google Shape;3935;p61"/>
          <p:cNvSpPr txBox="1"/>
          <p:nvPr>
            <p:ph idx="1" type="subTitle"/>
          </p:nvPr>
        </p:nvSpPr>
        <p:spPr>
          <a:xfrm>
            <a:off x="1284000" y="3373350"/>
            <a:ext cx="6576000" cy="49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39" name="Shape 3939"/>
        <p:cNvGrpSpPr/>
        <p:nvPr/>
      </p:nvGrpSpPr>
      <p:grpSpPr>
        <a:xfrm>
          <a:off x="0" y="0"/>
          <a:ext cx="0" cy="0"/>
          <a:chOff x="0" y="0"/>
          <a:chExt cx="0" cy="0"/>
        </a:xfrm>
      </p:grpSpPr>
      <p:sp>
        <p:nvSpPr>
          <p:cNvPr id="3940" name="Google Shape;3940;p62"/>
          <p:cNvSpPr/>
          <p:nvPr/>
        </p:nvSpPr>
        <p:spPr>
          <a:xfrm flipH="1">
            <a:off x="5655125" y="1398725"/>
            <a:ext cx="1056300" cy="1056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2"/>
          <p:cNvSpPr txBox="1"/>
          <p:nvPr>
            <p:ph type="title"/>
          </p:nvPr>
        </p:nvSpPr>
        <p:spPr>
          <a:xfrm>
            <a:off x="3935825" y="2595075"/>
            <a:ext cx="4494900" cy="734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MOMENTUM LAB</a:t>
            </a:r>
            <a:endParaRPr/>
          </a:p>
        </p:txBody>
      </p:sp>
      <p:sp>
        <p:nvSpPr>
          <p:cNvPr id="3942" name="Google Shape;3942;p62"/>
          <p:cNvSpPr txBox="1"/>
          <p:nvPr>
            <p:ph idx="2" type="title"/>
          </p:nvPr>
        </p:nvSpPr>
        <p:spPr>
          <a:xfrm>
            <a:off x="5655125" y="1630025"/>
            <a:ext cx="1056300" cy="59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3943" name="Google Shape;3943;p62"/>
          <p:cNvSpPr txBox="1"/>
          <p:nvPr>
            <p:ph idx="1" type="subTitle"/>
          </p:nvPr>
        </p:nvSpPr>
        <p:spPr>
          <a:xfrm>
            <a:off x="3935825" y="3329575"/>
            <a:ext cx="4494900" cy="41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grpSp>
        <p:nvGrpSpPr>
          <p:cNvPr id="3944" name="Google Shape;3944;p62"/>
          <p:cNvGrpSpPr/>
          <p:nvPr/>
        </p:nvGrpSpPr>
        <p:grpSpPr>
          <a:xfrm>
            <a:off x="1011426" y="2325532"/>
            <a:ext cx="2564084" cy="2300482"/>
            <a:chOff x="2495525" y="1275625"/>
            <a:chExt cx="1445450" cy="1296850"/>
          </a:xfrm>
        </p:grpSpPr>
        <p:sp>
          <p:nvSpPr>
            <p:cNvPr id="3945" name="Google Shape;3945;p62"/>
            <p:cNvSpPr/>
            <p:nvPr/>
          </p:nvSpPr>
          <p:spPr>
            <a:xfrm>
              <a:off x="2495525" y="2368175"/>
              <a:ext cx="1418625" cy="204300"/>
            </a:xfrm>
            <a:custGeom>
              <a:rect b="b" l="l" r="r" t="t"/>
              <a:pathLst>
                <a:path extrusionOk="0" h="8172" w="56745">
                  <a:moveTo>
                    <a:pt x="28373" y="0"/>
                  </a:moveTo>
                  <a:cubicBezTo>
                    <a:pt x="12692" y="0"/>
                    <a:pt x="1" y="1826"/>
                    <a:pt x="1" y="4086"/>
                  </a:cubicBezTo>
                  <a:cubicBezTo>
                    <a:pt x="1" y="6346"/>
                    <a:pt x="12692" y="8172"/>
                    <a:pt x="28373" y="8172"/>
                  </a:cubicBezTo>
                  <a:cubicBezTo>
                    <a:pt x="44054" y="8172"/>
                    <a:pt x="56745" y="6346"/>
                    <a:pt x="56745" y="4086"/>
                  </a:cubicBezTo>
                  <a:cubicBezTo>
                    <a:pt x="56745" y="1826"/>
                    <a:pt x="44054" y="0"/>
                    <a:pt x="28373"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2"/>
            <p:cNvSpPr/>
            <p:nvPr/>
          </p:nvSpPr>
          <p:spPr>
            <a:xfrm>
              <a:off x="3524375" y="2054325"/>
              <a:ext cx="341850" cy="341250"/>
            </a:xfrm>
            <a:custGeom>
              <a:rect b="b" l="l" r="r" t="t"/>
              <a:pathLst>
                <a:path extrusionOk="0" h="13650" w="13674">
                  <a:moveTo>
                    <a:pt x="6757" y="0"/>
                  </a:moveTo>
                  <a:lnTo>
                    <a:pt x="6757" y="6528"/>
                  </a:lnTo>
                  <a:lnTo>
                    <a:pt x="3493" y="868"/>
                  </a:lnTo>
                  <a:lnTo>
                    <a:pt x="3356" y="959"/>
                  </a:lnTo>
                  <a:lnTo>
                    <a:pt x="6620" y="6620"/>
                  </a:lnTo>
                  <a:lnTo>
                    <a:pt x="960" y="3356"/>
                  </a:lnTo>
                  <a:lnTo>
                    <a:pt x="891" y="3493"/>
                  </a:lnTo>
                  <a:lnTo>
                    <a:pt x="6552" y="6757"/>
                  </a:lnTo>
                  <a:lnTo>
                    <a:pt x="1" y="6757"/>
                  </a:lnTo>
                  <a:lnTo>
                    <a:pt x="1" y="6917"/>
                  </a:lnTo>
                  <a:lnTo>
                    <a:pt x="6552" y="6917"/>
                  </a:lnTo>
                  <a:lnTo>
                    <a:pt x="891" y="10181"/>
                  </a:lnTo>
                  <a:lnTo>
                    <a:pt x="960" y="10317"/>
                  </a:lnTo>
                  <a:lnTo>
                    <a:pt x="6620" y="7053"/>
                  </a:lnTo>
                  <a:lnTo>
                    <a:pt x="3356" y="12691"/>
                  </a:lnTo>
                  <a:lnTo>
                    <a:pt x="3493" y="12783"/>
                  </a:lnTo>
                  <a:lnTo>
                    <a:pt x="6757" y="7122"/>
                  </a:lnTo>
                  <a:lnTo>
                    <a:pt x="6757" y="13650"/>
                  </a:lnTo>
                  <a:lnTo>
                    <a:pt x="6917" y="13650"/>
                  </a:lnTo>
                  <a:lnTo>
                    <a:pt x="6917" y="7122"/>
                  </a:lnTo>
                  <a:lnTo>
                    <a:pt x="10181" y="12783"/>
                  </a:lnTo>
                  <a:lnTo>
                    <a:pt x="10318" y="12691"/>
                  </a:lnTo>
                  <a:lnTo>
                    <a:pt x="7054" y="7053"/>
                  </a:lnTo>
                  <a:lnTo>
                    <a:pt x="12715" y="10317"/>
                  </a:lnTo>
                  <a:lnTo>
                    <a:pt x="12783" y="10181"/>
                  </a:lnTo>
                  <a:lnTo>
                    <a:pt x="7145" y="6917"/>
                  </a:lnTo>
                  <a:lnTo>
                    <a:pt x="13673" y="6917"/>
                  </a:lnTo>
                  <a:lnTo>
                    <a:pt x="13673" y="6757"/>
                  </a:lnTo>
                  <a:lnTo>
                    <a:pt x="7145" y="6757"/>
                  </a:lnTo>
                  <a:lnTo>
                    <a:pt x="12783" y="3493"/>
                  </a:lnTo>
                  <a:lnTo>
                    <a:pt x="12715" y="3356"/>
                  </a:lnTo>
                  <a:lnTo>
                    <a:pt x="7054" y="6620"/>
                  </a:lnTo>
                  <a:lnTo>
                    <a:pt x="7054" y="6620"/>
                  </a:lnTo>
                  <a:lnTo>
                    <a:pt x="10318" y="959"/>
                  </a:lnTo>
                  <a:lnTo>
                    <a:pt x="10181" y="868"/>
                  </a:lnTo>
                  <a:lnTo>
                    <a:pt x="6917" y="6528"/>
                  </a:lnTo>
                  <a:lnTo>
                    <a:pt x="69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2"/>
            <p:cNvSpPr/>
            <p:nvPr/>
          </p:nvSpPr>
          <p:spPr>
            <a:xfrm>
              <a:off x="3530100" y="2059450"/>
              <a:ext cx="330425" cy="331000"/>
            </a:xfrm>
            <a:custGeom>
              <a:rect b="b" l="l" r="r" t="t"/>
              <a:pathLst>
                <a:path extrusionOk="0" h="13240" w="13217">
                  <a:moveTo>
                    <a:pt x="4930" y="1"/>
                  </a:moveTo>
                  <a:lnTo>
                    <a:pt x="4771" y="47"/>
                  </a:lnTo>
                  <a:lnTo>
                    <a:pt x="6460" y="6346"/>
                  </a:lnTo>
                  <a:lnTo>
                    <a:pt x="1849" y="1736"/>
                  </a:lnTo>
                  <a:lnTo>
                    <a:pt x="1735" y="1850"/>
                  </a:lnTo>
                  <a:lnTo>
                    <a:pt x="6346" y="6460"/>
                  </a:lnTo>
                  <a:lnTo>
                    <a:pt x="46" y="4771"/>
                  </a:lnTo>
                  <a:lnTo>
                    <a:pt x="0" y="4931"/>
                  </a:lnTo>
                  <a:lnTo>
                    <a:pt x="6300" y="6620"/>
                  </a:lnTo>
                  <a:lnTo>
                    <a:pt x="0" y="8309"/>
                  </a:lnTo>
                  <a:lnTo>
                    <a:pt x="46" y="8469"/>
                  </a:lnTo>
                  <a:lnTo>
                    <a:pt x="6346" y="6780"/>
                  </a:lnTo>
                  <a:lnTo>
                    <a:pt x="1735" y="11391"/>
                  </a:lnTo>
                  <a:lnTo>
                    <a:pt x="1849" y="11505"/>
                  </a:lnTo>
                  <a:lnTo>
                    <a:pt x="6460" y="6894"/>
                  </a:lnTo>
                  <a:lnTo>
                    <a:pt x="4771" y="13194"/>
                  </a:lnTo>
                  <a:lnTo>
                    <a:pt x="4930" y="13240"/>
                  </a:lnTo>
                  <a:lnTo>
                    <a:pt x="6620" y="6940"/>
                  </a:lnTo>
                  <a:lnTo>
                    <a:pt x="8309" y="13240"/>
                  </a:lnTo>
                  <a:lnTo>
                    <a:pt x="8446" y="13194"/>
                  </a:lnTo>
                  <a:lnTo>
                    <a:pt x="6756" y="6894"/>
                  </a:lnTo>
                  <a:lnTo>
                    <a:pt x="11390" y="11505"/>
                  </a:lnTo>
                  <a:lnTo>
                    <a:pt x="11504" y="11391"/>
                  </a:lnTo>
                  <a:lnTo>
                    <a:pt x="6871" y="6780"/>
                  </a:lnTo>
                  <a:lnTo>
                    <a:pt x="6871" y="6780"/>
                  </a:lnTo>
                  <a:lnTo>
                    <a:pt x="13193" y="8469"/>
                  </a:lnTo>
                  <a:lnTo>
                    <a:pt x="13216" y="8309"/>
                  </a:lnTo>
                  <a:lnTo>
                    <a:pt x="6916" y="6620"/>
                  </a:lnTo>
                  <a:lnTo>
                    <a:pt x="13216" y="4931"/>
                  </a:lnTo>
                  <a:lnTo>
                    <a:pt x="13193" y="4771"/>
                  </a:lnTo>
                  <a:lnTo>
                    <a:pt x="6871" y="6460"/>
                  </a:lnTo>
                  <a:lnTo>
                    <a:pt x="11504" y="1850"/>
                  </a:lnTo>
                  <a:lnTo>
                    <a:pt x="11390" y="1736"/>
                  </a:lnTo>
                  <a:lnTo>
                    <a:pt x="6756" y="6346"/>
                  </a:lnTo>
                  <a:lnTo>
                    <a:pt x="8446" y="47"/>
                  </a:lnTo>
                  <a:lnTo>
                    <a:pt x="8309" y="1"/>
                  </a:lnTo>
                  <a:lnTo>
                    <a:pt x="6620" y="6323"/>
                  </a:lnTo>
                  <a:lnTo>
                    <a:pt x="49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2"/>
            <p:cNvSpPr/>
            <p:nvPr/>
          </p:nvSpPr>
          <p:spPr>
            <a:xfrm>
              <a:off x="3470750" y="2000675"/>
              <a:ext cx="449100" cy="449125"/>
            </a:xfrm>
            <a:custGeom>
              <a:rect b="b" l="l" r="r" t="t"/>
              <a:pathLst>
                <a:path extrusionOk="0" h="17965" w="17964">
                  <a:moveTo>
                    <a:pt x="8994" y="1736"/>
                  </a:moveTo>
                  <a:cubicBezTo>
                    <a:pt x="12965" y="1736"/>
                    <a:pt x="16206" y="4977"/>
                    <a:pt x="16206" y="8971"/>
                  </a:cubicBezTo>
                  <a:cubicBezTo>
                    <a:pt x="16206" y="12966"/>
                    <a:pt x="12965" y="16207"/>
                    <a:pt x="8994" y="16207"/>
                  </a:cubicBezTo>
                  <a:cubicBezTo>
                    <a:pt x="4999" y="16207"/>
                    <a:pt x="1758" y="12966"/>
                    <a:pt x="1758" y="8971"/>
                  </a:cubicBezTo>
                  <a:cubicBezTo>
                    <a:pt x="1758" y="4977"/>
                    <a:pt x="4999" y="1736"/>
                    <a:pt x="8994" y="1736"/>
                  </a:cubicBezTo>
                  <a:close/>
                  <a:moveTo>
                    <a:pt x="8994" y="1"/>
                  </a:moveTo>
                  <a:cubicBezTo>
                    <a:pt x="4018" y="1"/>
                    <a:pt x="0" y="4018"/>
                    <a:pt x="0" y="8971"/>
                  </a:cubicBezTo>
                  <a:cubicBezTo>
                    <a:pt x="0" y="13947"/>
                    <a:pt x="4018" y="17964"/>
                    <a:pt x="8994" y="17964"/>
                  </a:cubicBezTo>
                  <a:cubicBezTo>
                    <a:pt x="13947" y="17964"/>
                    <a:pt x="17964" y="13947"/>
                    <a:pt x="17964" y="8971"/>
                  </a:cubicBezTo>
                  <a:cubicBezTo>
                    <a:pt x="17964" y="4018"/>
                    <a:pt x="13947" y="1"/>
                    <a:pt x="89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2"/>
            <p:cNvSpPr/>
            <p:nvPr/>
          </p:nvSpPr>
          <p:spPr>
            <a:xfrm>
              <a:off x="3488425" y="2018375"/>
              <a:ext cx="413750" cy="413150"/>
            </a:xfrm>
            <a:custGeom>
              <a:rect b="b" l="l" r="r" t="t"/>
              <a:pathLst>
                <a:path extrusionOk="0" h="16526" w="16550">
                  <a:moveTo>
                    <a:pt x="8287" y="1028"/>
                  </a:moveTo>
                  <a:cubicBezTo>
                    <a:pt x="12258" y="1028"/>
                    <a:pt x="15499" y="4269"/>
                    <a:pt x="15499" y="8263"/>
                  </a:cubicBezTo>
                  <a:cubicBezTo>
                    <a:pt x="15499" y="12258"/>
                    <a:pt x="12258" y="15499"/>
                    <a:pt x="8287" y="15499"/>
                  </a:cubicBezTo>
                  <a:cubicBezTo>
                    <a:pt x="4292" y="15499"/>
                    <a:pt x="1051" y="12258"/>
                    <a:pt x="1051" y="8263"/>
                  </a:cubicBezTo>
                  <a:cubicBezTo>
                    <a:pt x="1051" y="4269"/>
                    <a:pt x="4292" y="1028"/>
                    <a:pt x="8287" y="1028"/>
                  </a:cubicBezTo>
                  <a:close/>
                  <a:moveTo>
                    <a:pt x="8287" y="0"/>
                  </a:moveTo>
                  <a:cubicBezTo>
                    <a:pt x="3721" y="0"/>
                    <a:pt x="1" y="3698"/>
                    <a:pt x="1" y="8263"/>
                  </a:cubicBezTo>
                  <a:cubicBezTo>
                    <a:pt x="1" y="12828"/>
                    <a:pt x="3721" y="16526"/>
                    <a:pt x="8287" y="16526"/>
                  </a:cubicBezTo>
                  <a:cubicBezTo>
                    <a:pt x="12852" y="16526"/>
                    <a:pt x="16549" y="12828"/>
                    <a:pt x="16549" y="8263"/>
                  </a:cubicBezTo>
                  <a:cubicBezTo>
                    <a:pt x="16549" y="3698"/>
                    <a:pt x="12852" y="0"/>
                    <a:pt x="8287" y="0"/>
                  </a:cubicBezTo>
                  <a:close/>
                </a:path>
              </a:pathLst>
            </a:custGeom>
            <a:solidFill>
              <a:srgbClr val="FEFF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2"/>
            <p:cNvSpPr/>
            <p:nvPr/>
          </p:nvSpPr>
          <p:spPr>
            <a:xfrm>
              <a:off x="3488425" y="2018375"/>
              <a:ext cx="413750" cy="413150"/>
            </a:xfrm>
            <a:custGeom>
              <a:rect b="b" l="l" r="r" t="t"/>
              <a:pathLst>
                <a:path extrusionOk="0" h="16526" w="16550">
                  <a:moveTo>
                    <a:pt x="8287" y="1028"/>
                  </a:moveTo>
                  <a:cubicBezTo>
                    <a:pt x="12258" y="1028"/>
                    <a:pt x="15499" y="4269"/>
                    <a:pt x="15499" y="8263"/>
                  </a:cubicBezTo>
                  <a:cubicBezTo>
                    <a:pt x="15499" y="12258"/>
                    <a:pt x="12258" y="15499"/>
                    <a:pt x="8287" y="15499"/>
                  </a:cubicBezTo>
                  <a:cubicBezTo>
                    <a:pt x="4292" y="15499"/>
                    <a:pt x="1051" y="12258"/>
                    <a:pt x="1051" y="8263"/>
                  </a:cubicBezTo>
                  <a:cubicBezTo>
                    <a:pt x="1051" y="4269"/>
                    <a:pt x="4292" y="1028"/>
                    <a:pt x="8287" y="1028"/>
                  </a:cubicBezTo>
                  <a:close/>
                  <a:moveTo>
                    <a:pt x="8287" y="0"/>
                  </a:moveTo>
                  <a:cubicBezTo>
                    <a:pt x="3721" y="0"/>
                    <a:pt x="1" y="3698"/>
                    <a:pt x="1" y="8263"/>
                  </a:cubicBezTo>
                  <a:cubicBezTo>
                    <a:pt x="1" y="12828"/>
                    <a:pt x="3721" y="16526"/>
                    <a:pt x="8287" y="16526"/>
                  </a:cubicBezTo>
                  <a:cubicBezTo>
                    <a:pt x="12852" y="16526"/>
                    <a:pt x="16549" y="12828"/>
                    <a:pt x="16549" y="8263"/>
                  </a:cubicBezTo>
                  <a:cubicBezTo>
                    <a:pt x="16549" y="3698"/>
                    <a:pt x="12852" y="0"/>
                    <a:pt x="82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2"/>
            <p:cNvSpPr/>
            <p:nvPr/>
          </p:nvSpPr>
          <p:spPr>
            <a:xfrm>
              <a:off x="3504425" y="2034350"/>
              <a:ext cx="381775" cy="381200"/>
            </a:xfrm>
            <a:custGeom>
              <a:rect b="b" l="l" r="r" t="t"/>
              <a:pathLst>
                <a:path extrusionOk="0" h="15248" w="15271">
                  <a:moveTo>
                    <a:pt x="7647" y="799"/>
                  </a:moveTo>
                  <a:cubicBezTo>
                    <a:pt x="11413" y="799"/>
                    <a:pt x="14471" y="3858"/>
                    <a:pt x="14471" y="7624"/>
                  </a:cubicBezTo>
                  <a:cubicBezTo>
                    <a:pt x="14471" y="11390"/>
                    <a:pt x="11413" y="14449"/>
                    <a:pt x="7647" y="14449"/>
                  </a:cubicBezTo>
                  <a:cubicBezTo>
                    <a:pt x="3858" y="14449"/>
                    <a:pt x="799" y="11390"/>
                    <a:pt x="799" y="7624"/>
                  </a:cubicBezTo>
                  <a:cubicBezTo>
                    <a:pt x="799" y="3858"/>
                    <a:pt x="3858" y="799"/>
                    <a:pt x="7647" y="799"/>
                  </a:cubicBezTo>
                  <a:close/>
                  <a:moveTo>
                    <a:pt x="7647" y="1"/>
                  </a:moveTo>
                  <a:cubicBezTo>
                    <a:pt x="3424" y="1"/>
                    <a:pt x="0" y="3424"/>
                    <a:pt x="0" y="7624"/>
                  </a:cubicBezTo>
                  <a:cubicBezTo>
                    <a:pt x="0" y="11847"/>
                    <a:pt x="3424" y="15248"/>
                    <a:pt x="7647" y="15248"/>
                  </a:cubicBezTo>
                  <a:cubicBezTo>
                    <a:pt x="11846" y="15248"/>
                    <a:pt x="15270" y="11847"/>
                    <a:pt x="15270" y="7624"/>
                  </a:cubicBezTo>
                  <a:cubicBezTo>
                    <a:pt x="15270" y="3424"/>
                    <a:pt x="11846" y="1"/>
                    <a:pt x="76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2"/>
            <p:cNvSpPr/>
            <p:nvPr/>
          </p:nvSpPr>
          <p:spPr>
            <a:xfrm>
              <a:off x="3514675" y="2044050"/>
              <a:ext cx="361250" cy="361800"/>
            </a:xfrm>
            <a:custGeom>
              <a:rect b="b" l="l" r="r" t="t"/>
              <a:pathLst>
                <a:path extrusionOk="0" h="14472" w="14450">
                  <a:moveTo>
                    <a:pt x="7237" y="411"/>
                  </a:moveTo>
                  <a:cubicBezTo>
                    <a:pt x="11003" y="411"/>
                    <a:pt x="14061" y="3470"/>
                    <a:pt x="14061" y="7236"/>
                  </a:cubicBezTo>
                  <a:cubicBezTo>
                    <a:pt x="14061" y="11002"/>
                    <a:pt x="11003" y="14061"/>
                    <a:pt x="7237" y="14061"/>
                  </a:cubicBezTo>
                  <a:cubicBezTo>
                    <a:pt x="3448" y="14061"/>
                    <a:pt x="389" y="11002"/>
                    <a:pt x="389" y="7236"/>
                  </a:cubicBezTo>
                  <a:cubicBezTo>
                    <a:pt x="389" y="3470"/>
                    <a:pt x="3448" y="411"/>
                    <a:pt x="7237" y="411"/>
                  </a:cubicBezTo>
                  <a:close/>
                  <a:moveTo>
                    <a:pt x="7237" y="1"/>
                  </a:moveTo>
                  <a:cubicBezTo>
                    <a:pt x="3242" y="1"/>
                    <a:pt x="1" y="3242"/>
                    <a:pt x="1" y="7236"/>
                  </a:cubicBezTo>
                  <a:cubicBezTo>
                    <a:pt x="1" y="11231"/>
                    <a:pt x="3242" y="14472"/>
                    <a:pt x="7237" y="14472"/>
                  </a:cubicBezTo>
                  <a:cubicBezTo>
                    <a:pt x="11208" y="14472"/>
                    <a:pt x="14449" y="11231"/>
                    <a:pt x="14449" y="7236"/>
                  </a:cubicBezTo>
                  <a:cubicBezTo>
                    <a:pt x="14449" y="3242"/>
                    <a:pt x="11208" y="1"/>
                    <a:pt x="72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2"/>
            <p:cNvSpPr/>
            <p:nvPr/>
          </p:nvSpPr>
          <p:spPr>
            <a:xfrm>
              <a:off x="3672750" y="2206100"/>
              <a:ext cx="50250" cy="49675"/>
            </a:xfrm>
            <a:custGeom>
              <a:rect b="b" l="l" r="r" t="t"/>
              <a:pathLst>
                <a:path extrusionOk="0" h="1987" w="2010">
                  <a:moveTo>
                    <a:pt x="1005" y="1"/>
                  </a:moveTo>
                  <a:cubicBezTo>
                    <a:pt x="457" y="1"/>
                    <a:pt x="1" y="435"/>
                    <a:pt x="1" y="982"/>
                  </a:cubicBezTo>
                  <a:cubicBezTo>
                    <a:pt x="1" y="1553"/>
                    <a:pt x="457" y="1987"/>
                    <a:pt x="1005" y="1987"/>
                  </a:cubicBezTo>
                  <a:cubicBezTo>
                    <a:pt x="1553" y="1987"/>
                    <a:pt x="2009" y="1553"/>
                    <a:pt x="2009" y="982"/>
                  </a:cubicBezTo>
                  <a:cubicBezTo>
                    <a:pt x="2009" y="435"/>
                    <a:pt x="1553" y="1"/>
                    <a:pt x="10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2"/>
            <p:cNvSpPr/>
            <p:nvPr/>
          </p:nvSpPr>
          <p:spPr>
            <a:xfrm>
              <a:off x="2696975" y="2074300"/>
              <a:ext cx="341250" cy="341825"/>
            </a:xfrm>
            <a:custGeom>
              <a:rect b="b" l="l" r="r" t="t"/>
              <a:pathLst>
                <a:path extrusionOk="0" h="13673" w="13650">
                  <a:moveTo>
                    <a:pt x="6734" y="0"/>
                  </a:moveTo>
                  <a:lnTo>
                    <a:pt x="6734" y="6528"/>
                  </a:lnTo>
                  <a:lnTo>
                    <a:pt x="3470" y="891"/>
                  </a:lnTo>
                  <a:lnTo>
                    <a:pt x="3333" y="959"/>
                  </a:lnTo>
                  <a:lnTo>
                    <a:pt x="6597" y="6620"/>
                  </a:lnTo>
                  <a:lnTo>
                    <a:pt x="6597" y="6620"/>
                  </a:lnTo>
                  <a:lnTo>
                    <a:pt x="959" y="3356"/>
                  </a:lnTo>
                  <a:lnTo>
                    <a:pt x="868" y="3493"/>
                  </a:lnTo>
                  <a:lnTo>
                    <a:pt x="6528" y="6757"/>
                  </a:lnTo>
                  <a:lnTo>
                    <a:pt x="0" y="6757"/>
                  </a:lnTo>
                  <a:lnTo>
                    <a:pt x="0" y="6916"/>
                  </a:lnTo>
                  <a:lnTo>
                    <a:pt x="6528" y="6916"/>
                  </a:lnTo>
                  <a:lnTo>
                    <a:pt x="868" y="10180"/>
                  </a:lnTo>
                  <a:lnTo>
                    <a:pt x="959" y="10317"/>
                  </a:lnTo>
                  <a:lnTo>
                    <a:pt x="6597" y="7053"/>
                  </a:lnTo>
                  <a:lnTo>
                    <a:pt x="3333" y="12714"/>
                  </a:lnTo>
                  <a:lnTo>
                    <a:pt x="3470" y="12782"/>
                  </a:lnTo>
                  <a:lnTo>
                    <a:pt x="6734" y="7145"/>
                  </a:lnTo>
                  <a:lnTo>
                    <a:pt x="6734" y="13673"/>
                  </a:lnTo>
                  <a:lnTo>
                    <a:pt x="6893" y="13673"/>
                  </a:lnTo>
                  <a:lnTo>
                    <a:pt x="6893" y="7145"/>
                  </a:lnTo>
                  <a:lnTo>
                    <a:pt x="10158" y="12782"/>
                  </a:lnTo>
                  <a:lnTo>
                    <a:pt x="10317" y="12714"/>
                  </a:lnTo>
                  <a:lnTo>
                    <a:pt x="7030" y="7053"/>
                  </a:lnTo>
                  <a:lnTo>
                    <a:pt x="12691" y="10317"/>
                  </a:lnTo>
                  <a:lnTo>
                    <a:pt x="12782" y="10180"/>
                  </a:lnTo>
                  <a:lnTo>
                    <a:pt x="7122" y="6916"/>
                  </a:lnTo>
                  <a:lnTo>
                    <a:pt x="13650" y="6916"/>
                  </a:lnTo>
                  <a:lnTo>
                    <a:pt x="13650" y="6757"/>
                  </a:lnTo>
                  <a:lnTo>
                    <a:pt x="7122" y="6757"/>
                  </a:lnTo>
                  <a:lnTo>
                    <a:pt x="12782" y="3493"/>
                  </a:lnTo>
                  <a:lnTo>
                    <a:pt x="12691" y="3356"/>
                  </a:lnTo>
                  <a:lnTo>
                    <a:pt x="7030" y="6620"/>
                  </a:lnTo>
                  <a:lnTo>
                    <a:pt x="7030" y="6620"/>
                  </a:lnTo>
                  <a:lnTo>
                    <a:pt x="10317" y="959"/>
                  </a:lnTo>
                  <a:lnTo>
                    <a:pt x="10158" y="891"/>
                  </a:lnTo>
                  <a:lnTo>
                    <a:pt x="6893" y="6528"/>
                  </a:lnTo>
                  <a:lnTo>
                    <a:pt x="68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2"/>
            <p:cNvSpPr/>
            <p:nvPr/>
          </p:nvSpPr>
          <p:spPr>
            <a:xfrm>
              <a:off x="2702100" y="2080000"/>
              <a:ext cx="331000" cy="330425"/>
            </a:xfrm>
            <a:custGeom>
              <a:rect b="b" l="l" r="r" t="t"/>
              <a:pathLst>
                <a:path extrusionOk="0" h="13217" w="13240">
                  <a:moveTo>
                    <a:pt x="4931" y="1"/>
                  </a:moveTo>
                  <a:lnTo>
                    <a:pt x="4771" y="23"/>
                  </a:lnTo>
                  <a:lnTo>
                    <a:pt x="6460" y="6346"/>
                  </a:lnTo>
                  <a:lnTo>
                    <a:pt x="6460" y="6346"/>
                  </a:lnTo>
                  <a:lnTo>
                    <a:pt x="1850" y="1735"/>
                  </a:lnTo>
                  <a:lnTo>
                    <a:pt x="1735" y="1827"/>
                  </a:lnTo>
                  <a:lnTo>
                    <a:pt x="6346" y="6460"/>
                  </a:lnTo>
                  <a:lnTo>
                    <a:pt x="46" y="4771"/>
                  </a:lnTo>
                  <a:lnTo>
                    <a:pt x="1" y="4931"/>
                  </a:lnTo>
                  <a:lnTo>
                    <a:pt x="6300" y="6620"/>
                  </a:lnTo>
                  <a:lnTo>
                    <a:pt x="1" y="8309"/>
                  </a:lnTo>
                  <a:lnTo>
                    <a:pt x="46" y="8446"/>
                  </a:lnTo>
                  <a:lnTo>
                    <a:pt x="6346" y="6757"/>
                  </a:lnTo>
                  <a:lnTo>
                    <a:pt x="1735" y="11390"/>
                  </a:lnTo>
                  <a:lnTo>
                    <a:pt x="1850" y="11505"/>
                  </a:lnTo>
                  <a:lnTo>
                    <a:pt x="6460" y="6871"/>
                  </a:lnTo>
                  <a:lnTo>
                    <a:pt x="4771" y="13194"/>
                  </a:lnTo>
                  <a:lnTo>
                    <a:pt x="4931" y="13216"/>
                  </a:lnTo>
                  <a:lnTo>
                    <a:pt x="6620" y="6917"/>
                  </a:lnTo>
                  <a:lnTo>
                    <a:pt x="8309" y="13216"/>
                  </a:lnTo>
                  <a:lnTo>
                    <a:pt x="8469" y="13194"/>
                  </a:lnTo>
                  <a:lnTo>
                    <a:pt x="6780" y="6871"/>
                  </a:lnTo>
                  <a:lnTo>
                    <a:pt x="11391" y="11505"/>
                  </a:lnTo>
                  <a:lnTo>
                    <a:pt x="11505" y="11390"/>
                  </a:lnTo>
                  <a:lnTo>
                    <a:pt x="6894" y="6757"/>
                  </a:lnTo>
                  <a:lnTo>
                    <a:pt x="13194" y="8446"/>
                  </a:lnTo>
                  <a:lnTo>
                    <a:pt x="13239" y="8309"/>
                  </a:lnTo>
                  <a:lnTo>
                    <a:pt x="6917" y="6620"/>
                  </a:lnTo>
                  <a:lnTo>
                    <a:pt x="13239" y="4931"/>
                  </a:lnTo>
                  <a:lnTo>
                    <a:pt x="13194" y="4771"/>
                  </a:lnTo>
                  <a:lnTo>
                    <a:pt x="6894" y="6460"/>
                  </a:lnTo>
                  <a:lnTo>
                    <a:pt x="11505" y="1827"/>
                  </a:lnTo>
                  <a:lnTo>
                    <a:pt x="11391" y="1735"/>
                  </a:lnTo>
                  <a:lnTo>
                    <a:pt x="6780" y="6346"/>
                  </a:lnTo>
                  <a:lnTo>
                    <a:pt x="6780" y="6346"/>
                  </a:lnTo>
                  <a:lnTo>
                    <a:pt x="8469" y="23"/>
                  </a:lnTo>
                  <a:lnTo>
                    <a:pt x="8309" y="1"/>
                  </a:lnTo>
                  <a:lnTo>
                    <a:pt x="6620" y="6300"/>
                  </a:lnTo>
                  <a:lnTo>
                    <a:pt x="49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2"/>
            <p:cNvSpPr/>
            <p:nvPr/>
          </p:nvSpPr>
          <p:spPr>
            <a:xfrm>
              <a:off x="2642750" y="2020650"/>
              <a:ext cx="449700" cy="449125"/>
            </a:xfrm>
            <a:custGeom>
              <a:rect b="b" l="l" r="r" t="t"/>
              <a:pathLst>
                <a:path extrusionOk="0" h="17965" w="17988">
                  <a:moveTo>
                    <a:pt x="8994" y="1758"/>
                  </a:moveTo>
                  <a:cubicBezTo>
                    <a:pt x="12988" y="1758"/>
                    <a:pt x="16230" y="4999"/>
                    <a:pt x="16230" y="8994"/>
                  </a:cubicBezTo>
                  <a:cubicBezTo>
                    <a:pt x="16230" y="12966"/>
                    <a:pt x="12988" y="16207"/>
                    <a:pt x="8994" y="16207"/>
                  </a:cubicBezTo>
                  <a:cubicBezTo>
                    <a:pt x="5000" y="16207"/>
                    <a:pt x="1758" y="12966"/>
                    <a:pt x="1758" y="8994"/>
                  </a:cubicBezTo>
                  <a:cubicBezTo>
                    <a:pt x="1758" y="4999"/>
                    <a:pt x="5000" y="1758"/>
                    <a:pt x="8994" y="1758"/>
                  </a:cubicBezTo>
                  <a:close/>
                  <a:moveTo>
                    <a:pt x="8994" y="1"/>
                  </a:moveTo>
                  <a:cubicBezTo>
                    <a:pt x="4041" y="1"/>
                    <a:pt x="1" y="4018"/>
                    <a:pt x="1" y="8994"/>
                  </a:cubicBezTo>
                  <a:cubicBezTo>
                    <a:pt x="1" y="13947"/>
                    <a:pt x="4041" y="17964"/>
                    <a:pt x="8994" y="17964"/>
                  </a:cubicBezTo>
                  <a:cubicBezTo>
                    <a:pt x="13947" y="17964"/>
                    <a:pt x="17987" y="13947"/>
                    <a:pt x="17987" y="8994"/>
                  </a:cubicBezTo>
                  <a:cubicBezTo>
                    <a:pt x="17987" y="4018"/>
                    <a:pt x="13947" y="1"/>
                    <a:pt x="89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2"/>
            <p:cNvSpPr/>
            <p:nvPr/>
          </p:nvSpPr>
          <p:spPr>
            <a:xfrm>
              <a:off x="2661025" y="2038350"/>
              <a:ext cx="413150" cy="413725"/>
            </a:xfrm>
            <a:custGeom>
              <a:rect b="b" l="l" r="r" t="t"/>
              <a:pathLst>
                <a:path extrusionOk="0" h="16549" w="16526">
                  <a:moveTo>
                    <a:pt x="8263" y="1050"/>
                  </a:moveTo>
                  <a:cubicBezTo>
                    <a:pt x="12257" y="1050"/>
                    <a:pt x="15499" y="4291"/>
                    <a:pt x="15499" y="8286"/>
                  </a:cubicBezTo>
                  <a:cubicBezTo>
                    <a:pt x="15499" y="12258"/>
                    <a:pt x="12257" y="15499"/>
                    <a:pt x="8263" y="15499"/>
                  </a:cubicBezTo>
                  <a:cubicBezTo>
                    <a:pt x="4269" y="15499"/>
                    <a:pt x="1027" y="12258"/>
                    <a:pt x="1027" y="8286"/>
                  </a:cubicBezTo>
                  <a:cubicBezTo>
                    <a:pt x="1027" y="4291"/>
                    <a:pt x="4269" y="1050"/>
                    <a:pt x="8263" y="1050"/>
                  </a:cubicBezTo>
                  <a:close/>
                  <a:moveTo>
                    <a:pt x="8263" y="0"/>
                  </a:moveTo>
                  <a:cubicBezTo>
                    <a:pt x="3698" y="0"/>
                    <a:pt x="0" y="3721"/>
                    <a:pt x="0" y="8286"/>
                  </a:cubicBezTo>
                  <a:cubicBezTo>
                    <a:pt x="0" y="12851"/>
                    <a:pt x="3698" y="16549"/>
                    <a:pt x="8263" y="16549"/>
                  </a:cubicBezTo>
                  <a:cubicBezTo>
                    <a:pt x="12828" y="16549"/>
                    <a:pt x="16526" y="12851"/>
                    <a:pt x="16526" y="8286"/>
                  </a:cubicBezTo>
                  <a:cubicBezTo>
                    <a:pt x="16526" y="3721"/>
                    <a:pt x="12828" y="0"/>
                    <a:pt x="8263" y="0"/>
                  </a:cubicBezTo>
                  <a:close/>
                </a:path>
              </a:pathLst>
            </a:custGeom>
            <a:solidFill>
              <a:srgbClr val="FEFF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2"/>
            <p:cNvSpPr/>
            <p:nvPr/>
          </p:nvSpPr>
          <p:spPr>
            <a:xfrm>
              <a:off x="2661025" y="2038350"/>
              <a:ext cx="413150" cy="413725"/>
            </a:xfrm>
            <a:custGeom>
              <a:rect b="b" l="l" r="r" t="t"/>
              <a:pathLst>
                <a:path extrusionOk="0" h="16549" w="16526">
                  <a:moveTo>
                    <a:pt x="8263" y="1050"/>
                  </a:moveTo>
                  <a:cubicBezTo>
                    <a:pt x="12257" y="1050"/>
                    <a:pt x="15499" y="4291"/>
                    <a:pt x="15499" y="8286"/>
                  </a:cubicBezTo>
                  <a:cubicBezTo>
                    <a:pt x="15499" y="12258"/>
                    <a:pt x="12257" y="15499"/>
                    <a:pt x="8263" y="15499"/>
                  </a:cubicBezTo>
                  <a:cubicBezTo>
                    <a:pt x="4269" y="15499"/>
                    <a:pt x="1027" y="12258"/>
                    <a:pt x="1027" y="8286"/>
                  </a:cubicBezTo>
                  <a:cubicBezTo>
                    <a:pt x="1027" y="4291"/>
                    <a:pt x="4269" y="1050"/>
                    <a:pt x="8263" y="1050"/>
                  </a:cubicBezTo>
                  <a:close/>
                  <a:moveTo>
                    <a:pt x="8263" y="0"/>
                  </a:moveTo>
                  <a:cubicBezTo>
                    <a:pt x="3698" y="0"/>
                    <a:pt x="0" y="3721"/>
                    <a:pt x="0" y="8286"/>
                  </a:cubicBezTo>
                  <a:cubicBezTo>
                    <a:pt x="0" y="12851"/>
                    <a:pt x="3698" y="16549"/>
                    <a:pt x="8263" y="16549"/>
                  </a:cubicBezTo>
                  <a:cubicBezTo>
                    <a:pt x="12828" y="16549"/>
                    <a:pt x="16526" y="12851"/>
                    <a:pt x="16526" y="8286"/>
                  </a:cubicBezTo>
                  <a:cubicBezTo>
                    <a:pt x="16526" y="3721"/>
                    <a:pt x="12828" y="0"/>
                    <a:pt x="82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2"/>
            <p:cNvSpPr/>
            <p:nvPr/>
          </p:nvSpPr>
          <p:spPr>
            <a:xfrm>
              <a:off x="2677000" y="2054325"/>
              <a:ext cx="381200" cy="381775"/>
            </a:xfrm>
            <a:custGeom>
              <a:rect b="b" l="l" r="r" t="t"/>
              <a:pathLst>
                <a:path extrusionOk="0" h="15271" w="15248">
                  <a:moveTo>
                    <a:pt x="7624" y="799"/>
                  </a:moveTo>
                  <a:cubicBezTo>
                    <a:pt x="11390" y="799"/>
                    <a:pt x="14449" y="3858"/>
                    <a:pt x="14449" y="7647"/>
                  </a:cubicBezTo>
                  <a:cubicBezTo>
                    <a:pt x="14449" y="11413"/>
                    <a:pt x="11390" y="14472"/>
                    <a:pt x="7624" y="14472"/>
                  </a:cubicBezTo>
                  <a:cubicBezTo>
                    <a:pt x="3858" y="14472"/>
                    <a:pt x="799" y="11413"/>
                    <a:pt x="799" y="7647"/>
                  </a:cubicBezTo>
                  <a:cubicBezTo>
                    <a:pt x="799" y="3858"/>
                    <a:pt x="3858" y="799"/>
                    <a:pt x="7624" y="799"/>
                  </a:cubicBezTo>
                  <a:close/>
                  <a:moveTo>
                    <a:pt x="7624" y="0"/>
                  </a:moveTo>
                  <a:cubicBezTo>
                    <a:pt x="3401" y="0"/>
                    <a:pt x="0" y="3424"/>
                    <a:pt x="0" y="7647"/>
                  </a:cubicBezTo>
                  <a:cubicBezTo>
                    <a:pt x="0" y="11847"/>
                    <a:pt x="3401" y="15271"/>
                    <a:pt x="7624" y="15271"/>
                  </a:cubicBezTo>
                  <a:cubicBezTo>
                    <a:pt x="11824" y="15271"/>
                    <a:pt x="15248" y="11847"/>
                    <a:pt x="15248" y="7647"/>
                  </a:cubicBezTo>
                  <a:cubicBezTo>
                    <a:pt x="15248" y="3424"/>
                    <a:pt x="11824" y="0"/>
                    <a:pt x="76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2"/>
            <p:cNvSpPr/>
            <p:nvPr/>
          </p:nvSpPr>
          <p:spPr>
            <a:xfrm>
              <a:off x="2686700" y="2064600"/>
              <a:ext cx="361800" cy="361225"/>
            </a:xfrm>
            <a:custGeom>
              <a:rect b="b" l="l" r="r" t="t"/>
              <a:pathLst>
                <a:path extrusionOk="0" h="14449" w="14472">
                  <a:moveTo>
                    <a:pt x="7236" y="388"/>
                  </a:moveTo>
                  <a:cubicBezTo>
                    <a:pt x="11002" y="388"/>
                    <a:pt x="14061" y="3447"/>
                    <a:pt x="14061" y="7236"/>
                  </a:cubicBezTo>
                  <a:cubicBezTo>
                    <a:pt x="14061" y="11002"/>
                    <a:pt x="11002" y="14061"/>
                    <a:pt x="7236" y="14061"/>
                  </a:cubicBezTo>
                  <a:cubicBezTo>
                    <a:pt x="3470" y="14061"/>
                    <a:pt x="411" y="11002"/>
                    <a:pt x="411" y="7236"/>
                  </a:cubicBezTo>
                  <a:cubicBezTo>
                    <a:pt x="411" y="3447"/>
                    <a:pt x="3470" y="388"/>
                    <a:pt x="7236" y="388"/>
                  </a:cubicBezTo>
                  <a:close/>
                  <a:moveTo>
                    <a:pt x="7236" y="0"/>
                  </a:moveTo>
                  <a:cubicBezTo>
                    <a:pt x="3242" y="0"/>
                    <a:pt x="0" y="3241"/>
                    <a:pt x="0" y="7236"/>
                  </a:cubicBezTo>
                  <a:cubicBezTo>
                    <a:pt x="0" y="11208"/>
                    <a:pt x="3242" y="14449"/>
                    <a:pt x="7236" y="14449"/>
                  </a:cubicBezTo>
                  <a:cubicBezTo>
                    <a:pt x="11230" y="14449"/>
                    <a:pt x="14472" y="11208"/>
                    <a:pt x="14472" y="7236"/>
                  </a:cubicBezTo>
                  <a:cubicBezTo>
                    <a:pt x="14472" y="3241"/>
                    <a:pt x="11230" y="0"/>
                    <a:pt x="7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2"/>
            <p:cNvSpPr/>
            <p:nvPr/>
          </p:nvSpPr>
          <p:spPr>
            <a:xfrm>
              <a:off x="3232800" y="2311675"/>
              <a:ext cx="194600" cy="59900"/>
            </a:xfrm>
            <a:custGeom>
              <a:rect b="b" l="l" r="r" t="t"/>
              <a:pathLst>
                <a:path extrusionOk="0" h="2396" w="7784">
                  <a:moveTo>
                    <a:pt x="7784" y="1"/>
                  </a:moveTo>
                  <a:lnTo>
                    <a:pt x="7784" y="1"/>
                  </a:lnTo>
                  <a:cubicBezTo>
                    <a:pt x="7327" y="92"/>
                    <a:pt x="5319" y="480"/>
                    <a:pt x="4109" y="891"/>
                  </a:cubicBezTo>
                  <a:cubicBezTo>
                    <a:pt x="2876" y="1325"/>
                    <a:pt x="845" y="2146"/>
                    <a:pt x="0" y="2146"/>
                  </a:cubicBezTo>
                  <a:cubicBezTo>
                    <a:pt x="0" y="2169"/>
                    <a:pt x="23" y="2169"/>
                    <a:pt x="23" y="2169"/>
                  </a:cubicBezTo>
                  <a:cubicBezTo>
                    <a:pt x="134" y="2329"/>
                    <a:pt x="332" y="2396"/>
                    <a:pt x="591" y="2396"/>
                  </a:cubicBezTo>
                  <a:cubicBezTo>
                    <a:pt x="1296" y="2396"/>
                    <a:pt x="2454" y="1900"/>
                    <a:pt x="3538" y="1416"/>
                  </a:cubicBezTo>
                  <a:cubicBezTo>
                    <a:pt x="5022" y="754"/>
                    <a:pt x="7327" y="594"/>
                    <a:pt x="7578" y="366"/>
                  </a:cubicBezTo>
                  <a:cubicBezTo>
                    <a:pt x="7670" y="275"/>
                    <a:pt x="7738" y="160"/>
                    <a:pt x="77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2"/>
            <p:cNvSpPr/>
            <p:nvPr/>
          </p:nvSpPr>
          <p:spPr>
            <a:xfrm>
              <a:off x="3303550" y="2322650"/>
              <a:ext cx="124425" cy="61600"/>
            </a:xfrm>
            <a:custGeom>
              <a:rect b="b" l="l" r="r" t="t"/>
              <a:pathLst>
                <a:path extrusionOk="0" h="2464" w="4977">
                  <a:moveTo>
                    <a:pt x="4011" y="1"/>
                  </a:moveTo>
                  <a:cubicBezTo>
                    <a:pt x="3953" y="1"/>
                    <a:pt x="3894" y="6"/>
                    <a:pt x="3835" y="18"/>
                  </a:cubicBezTo>
                  <a:lnTo>
                    <a:pt x="731" y="794"/>
                  </a:lnTo>
                  <a:cubicBezTo>
                    <a:pt x="274" y="908"/>
                    <a:pt x="1" y="1365"/>
                    <a:pt x="92" y="1821"/>
                  </a:cubicBezTo>
                  <a:cubicBezTo>
                    <a:pt x="188" y="2208"/>
                    <a:pt x="531" y="2463"/>
                    <a:pt x="910" y="2463"/>
                  </a:cubicBezTo>
                  <a:cubicBezTo>
                    <a:pt x="979" y="2463"/>
                    <a:pt x="1049" y="2455"/>
                    <a:pt x="1119" y="2438"/>
                  </a:cubicBezTo>
                  <a:lnTo>
                    <a:pt x="4246" y="1684"/>
                  </a:lnTo>
                  <a:cubicBezTo>
                    <a:pt x="4703" y="1570"/>
                    <a:pt x="4976" y="1114"/>
                    <a:pt x="4862" y="657"/>
                  </a:cubicBezTo>
                  <a:cubicBezTo>
                    <a:pt x="4763" y="260"/>
                    <a:pt x="4404" y="1"/>
                    <a:pt x="40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2"/>
            <p:cNvSpPr/>
            <p:nvPr/>
          </p:nvSpPr>
          <p:spPr>
            <a:xfrm>
              <a:off x="3223100" y="2221625"/>
              <a:ext cx="208875" cy="143725"/>
            </a:xfrm>
            <a:custGeom>
              <a:rect b="b" l="l" r="r" t="t"/>
              <a:pathLst>
                <a:path extrusionOk="0" h="5749" w="8355">
                  <a:moveTo>
                    <a:pt x="6972" y="1"/>
                  </a:moveTo>
                  <a:cubicBezTo>
                    <a:pt x="6802" y="1"/>
                    <a:pt x="6848" y="475"/>
                    <a:pt x="6483" y="909"/>
                  </a:cubicBezTo>
                  <a:cubicBezTo>
                    <a:pt x="6003" y="1457"/>
                    <a:pt x="5935" y="1845"/>
                    <a:pt x="5273" y="2142"/>
                  </a:cubicBezTo>
                  <a:cubicBezTo>
                    <a:pt x="5143" y="2204"/>
                    <a:pt x="5030" y="2232"/>
                    <a:pt x="4931" y="2232"/>
                  </a:cubicBezTo>
                  <a:cubicBezTo>
                    <a:pt x="4524" y="2232"/>
                    <a:pt x="4369" y="1765"/>
                    <a:pt x="4405" y="1343"/>
                  </a:cubicBezTo>
                  <a:cubicBezTo>
                    <a:pt x="4431" y="1151"/>
                    <a:pt x="4377" y="1081"/>
                    <a:pt x="4285" y="1081"/>
                  </a:cubicBezTo>
                  <a:cubicBezTo>
                    <a:pt x="4213" y="1081"/>
                    <a:pt x="4117" y="1123"/>
                    <a:pt x="4017" y="1183"/>
                  </a:cubicBezTo>
                  <a:cubicBezTo>
                    <a:pt x="3903" y="1252"/>
                    <a:pt x="3766" y="1366"/>
                    <a:pt x="3675" y="1457"/>
                  </a:cubicBezTo>
                  <a:cubicBezTo>
                    <a:pt x="3401" y="1708"/>
                    <a:pt x="3036" y="2210"/>
                    <a:pt x="2922" y="2347"/>
                  </a:cubicBezTo>
                  <a:cubicBezTo>
                    <a:pt x="2899" y="2370"/>
                    <a:pt x="2899" y="2393"/>
                    <a:pt x="2899" y="2393"/>
                  </a:cubicBezTo>
                  <a:cubicBezTo>
                    <a:pt x="2671" y="2690"/>
                    <a:pt x="1415" y="3557"/>
                    <a:pt x="799" y="4105"/>
                  </a:cubicBezTo>
                  <a:cubicBezTo>
                    <a:pt x="160" y="4675"/>
                    <a:pt x="0" y="5178"/>
                    <a:pt x="388" y="5748"/>
                  </a:cubicBezTo>
                  <a:cubicBezTo>
                    <a:pt x="708" y="5748"/>
                    <a:pt x="1187" y="5634"/>
                    <a:pt x="1735" y="5474"/>
                  </a:cubicBezTo>
                  <a:cubicBezTo>
                    <a:pt x="2032" y="5383"/>
                    <a:pt x="2328" y="5269"/>
                    <a:pt x="2625" y="5178"/>
                  </a:cubicBezTo>
                  <a:cubicBezTo>
                    <a:pt x="3287" y="4949"/>
                    <a:pt x="3972" y="4698"/>
                    <a:pt x="4497" y="4493"/>
                  </a:cubicBezTo>
                  <a:cubicBezTo>
                    <a:pt x="5478" y="4173"/>
                    <a:pt x="6962" y="3854"/>
                    <a:pt x="7761" y="3694"/>
                  </a:cubicBezTo>
                  <a:cubicBezTo>
                    <a:pt x="7943" y="3648"/>
                    <a:pt x="8080" y="3625"/>
                    <a:pt x="8172" y="3603"/>
                  </a:cubicBezTo>
                  <a:cubicBezTo>
                    <a:pt x="8240" y="3374"/>
                    <a:pt x="8263" y="3055"/>
                    <a:pt x="8331" y="2667"/>
                  </a:cubicBezTo>
                  <a:cubicBezTo>
                    <a:pt x="8354" y="2507"/>
                    <a:pt x="8309" y="2347"/>
                    <a:pt x="8263" y="2165"/>
                  </a:cubicBezTo>
                  <a:cubicBezTo>
                    <a:pt x="8149" y="1891"/>
                    <a:pt x="7943" y="1640"/>
                    <a:pt x="7806" y="1457"/>
                  </a:cubicBezTo>
                  <a:cubicBezTo>
                    <a:pt x="7669" y="1297"/>
                    <a:pt x="7578" y="1206"/>
                    <a:pt x="7578" y="1206"/>
                  </a:cubicBezTo>
                  <a:cubicBezTo>
                    <a:pt x="7578" y="1206"/>
                    <a:pt x="7669" y="590"/>
                    <a:pt x="7213" y="156"/>
                  </a:cubicBezTo>
                  <a:cubicBezTo>
                    <a:pt x="7099" y="47"/>
                    <a:pt x="7025" y="1"/>
                    <a:pt x="69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2"/>
            <p:cNvSpPr/>
            <p:nvPr/>
          </p:nvSpPr>
          <p:spPr>
            <a:xfrm>
              <a:off x="3036625" y="1497950"/>
              <a:ext cx="212175" cy="208875"/>
            </a:xfrm>
            <a:custGeom>
              <a:rect b="b" l="l" r="r" t="t"/>
              <a:pathLst>
                <a:path extrusionOk="0" h="8355" w="8487">
                  <a:moveTo>
                    <a:pt x="6112" y="1"/>
                  </a:moveTo>
                  <a:lnTo>
                    <a:pt x="5451" y="1028"/>
                  </a:lnTo>
                  <a:cubicBezTo>
                    <a:pt x="5451" y="1028"/>
                    <a:pt x="4811" y="1781"/>
                    <a:pt x="4104" y="2671"/>
                  </a:cubicBezTo>
                  <a:cubicBezTo>
                    <a:pt x="3396" y="3562"/>
                    <a:pt x="2187" y="5776"/>
                    <a:pt x="2187" y="5776"/>
                  </a:cubicBezTo>
                  <a:cubicBezTo>
                    <a:pt x="2187" y="5776"/>
                    <a:pt x="1965" y="5711"/>
                    <a:pt x="1715" y="5711"/>
                  </a:cubicBezTo>
                  <a:cubicBezTo>
                    <a:pt x="1573" y="5711"/>
                    <a:pt x="1421" y="5732"/>
                    <a:pt x="1296" y="5798"/>
                  </a:cubicBezTo>
                  <a:cubicBezTo>
                    <a:pt x="1125" y="5890"/>
                    <a:pt x="937" y="5918"/>
                    <a:pt x="754" y="5918"/>
                  </a:cubicBezTo>
                  <a:cubicBezTo>
                    <a:pt x="572" y="5918"/>
                    <a:pt x="395" y="5890"/>
                    <a:pt x="246" y="5867"/>
                  </a:cubicBezTo>
                  <a:cubicBezTo>
                    <a:pt x="222" y="5861"/>
                    <a:pt x="201" y="5858"/>
                    <a:pt x="183" y="5858"/>
                  </a:cubicBezTo>
                  <a:cubicBezTo>
                    <a:pt x="1" y="5858"/>
                    <a:pt x="145" y="6149"/>
                    <a:pt x="269" y="6232"/>
                  </a:cubicBezTo>
                  <a:cubicBezTo>
                    <a:pt x="383" y="6346"/>
                    <a:pt x="931" y="6392"/>
                    <a:pt x="931" y="6392"/>
                  </a:cubicBezTo>
                  <a:cubicBezTo>
                    <a:pt x="931" y="6392"/>
                    <a:pt x="475" y="6985"/>
                    <a:pt x="338" y="7099"/>
                  </a:cubicBezTo>
                  <a:cubicBezTo>
                    <a:pt x="201" y="7214"/>
                    <a:pt x="155" y="7716"/>
                    <a:pt x="246" y="7830"/>
                  </a:cubicBezTo>
                  <a:cubicBezTo>
                    <a:pt x="295" y="7879"/>
                    <a:pt x="410" y="7902"/>
                    <a:pt x="527" y="7902"/>
                  </a:cubicBezTo>
                  <a:cubicBezTo>
                    <a:pt x="628" y="7902"/>
                    <a:pt x="731" y="7884"/>
                    <a:pt x="794" y="7853"/>
                  </a:cubicBezTo>
                  <a:cubicBezTo>
                    <a:pt x="809" y="7845"/>
                    <a:pt x="830" y="7842"/>
                    <a:pt x="854" y="7842"/>
                  </a:cubicBezTo>
                  <a:cubicBezTo>
                    <a:pt x="1046" y="7842"/>
                    <a:pt x="1479" y="8058"/>
                    <a:pt x="1479" y="8058"/>
                  </a:cubicBezTo>
                  <a:cubicBezTo>
                    <a:pt x="1479" y="8058"/>
                    <a:pt x="1570" y="8149"/>
                    <a:pt x="1593" y="8264"/>
                  </a:cubicBezTo>
                  <a:cubicBezTo>
                    <a:pt x="1593" y="8355"/>
                    <a:pt x="1776" y="8355"/>
                    <a:pt x="1867" y="8355"/>
                  </a:cubicBezTo>
                  <a:cubicBezTo>
                    <a:pt x="1981" y="8355"/>
                    <a:pt x="2209" y="7876"/>
                    <a:pt x="2529" y="7282"/>
                  </a:cubicBezTo>
                  <a:cubicBezTo>
                    <a:pt x="2848" y="6711"/>
                    <a:pt x="5154" y="5251"/>
                    <a:pt x="6090" y="4223"/>
                  </a:cubicBezTo>
                  <a:cubicBezTo>
                    <a:pt x="7048" y="3196"/>
                    <a:pt x="7117" y="2352"/>
                    <a:pt x="7094" y="2169"/>
                  </a:cubicBezTo>
                  <a:cubicBezTo>
                    <a:pt x="7094" y="1964"/>
                    <a:pt x="8212" y="617"/>
                    <a:pt x="8486" y="206"/>
                  </a:cubicBezTo>
                  <a:lnTo>
                    <a:pt x="6112" y="1"/>
                  </a:lnTo>
                  <a:close/>
                </a:path>
              </a:pathLst>
            </a:custGeom>
            <a:solidFill>
              <a:srgbClr val="E89E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2"/>
            <p:cNvSpPr/>
            <p:nvPr/>
          </p:nvSpPr>
          <p:spPr>
            <a:xfrm>
              <a:off x="3447925" y="1983000"/>
              <a:ext cx="493050" cy="493625"/>
            </a:xfrm>
            <a:custGeom>
              <a:rect b="b" l="l" r="r" t="t"/>
              <a:pathLst>
                <a:path extrusionOk="0" h="19745" w="19722">
                  <a:moveTo>
                    <a:pt x="9861" y="913"/>
                  </a:moveTo>
                  <a:cubicBezTo>
                    <a:pt x="14791" y="913"/>
                    <a:pt x="18808" y="4931"/>
                    <a:pt x="18808" y="9884"/>
                  </a:cubicBezTo>
                  <a:cubicBezTo>
                    <a:pt x="18808" y="14814"/>
                    <a:pt x="14791" y="18831"/>
                    <a:pt x="9861" y="18831"/>
                  </a:cubicBezTo>
                  <a:cubicBezTo>
                    <a:pt x="4931" y="18831"/>
                    <a:pt x="913" y="14814"/>
                    <a:pt x="913" y="9884"/>
                  </a:cubicBezTo>
                  <a:cubicBezTo>
                    <a:pt x="913" y="4931"/>
                    <a:pt x="4931" y="913"/>
                    <a:pt x="9861" y="913"/>
                  </a:cubicBezTo>
                  <a:close/>
                  <a:moveTo>
                    <a:pt x="9861" y="0"/>
                  </a:moveTo>
                  <a:cubicBezTo>
                    <a:pt x="7236" y="0"/>
                    <a:pt x="4748" y="1027"/>
                    <a:pt x="2876" y="2899"/>
                  </a:cubicBezTo>
                  <a:cubicBezTo>
                    <a:pt x="1027" y="4771"/>
                    <a:pt x="0" y="7236"/>
                    <a:pt x="0" y="9884"/>
                  </a:cubicBezTo>
                  <a:cubicBezTo>
                    <a:pt x="0" y="12509"/>
                    <a:pt x="1027" y="14996"/>
                    <a:pt x="2876" y="16845"/>
                  </a:cubicBezTo>
                  <a:cubicBezTo>
                    <a:pt x="4748" y="18717"/>
                    <a:pt x="7236" y="19744"/>
                    <a:pt x="9861" y="19744"/>
                  </a:cubicBezTo>
                  <a:cubicBezTo>
                    <a:pt x="12509" y="19744"/>
                    <a:pt x="14974" y="18717"/>
                    <a:pt x="16845" y="16845"/>
                  </a:cubicBezTo>
                  <a:cubicBezTo>
                    <a:pt x="18694" y="14996"/>
                    <a:pt x="19721" y="12509"/>
                    <a:pt x="19721" y="9884"/>
                  </a:cubicBezTo>
                  <a:cubicBezTo>
                    <a:pt x="19721" y="7236"/>
                    <a:pt x="18694" y="4771"/>
                    <a:pt x="16845" y="2899"/>
                  </a:cubicBezTo>
                  <a:cubicBezTo>
                    <a:pt x="14974" y="1027"/>
                    <a:pt x="12509" y="0"/>
                    <a:pt x="98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2"/>
            <p:cNvSpPr/>
            <p:nvPr/>
          </p:nvSpPr>
          <p:spPr>
            <a:xfrm>
              <a:off x="3311550" y="2201550"/>
              <a:ext cx="89025" cy="90625"/>
            </a:xfrm>
            <a:custGeom>
              <a:rect b="b" l="l" r="r" t="t"/>
              <a:pathLst>
                <a:path extrusionOk="0" h="3625" w="3561">
                  <a:moveTo>
                    <a:pt x="2009" y="0"/>
                  </a:moveTo>
                  <a:cubicBezTo>
                    <a:pt x="1735" y="0"/>
                    <a:pt x="776" y="1941"/>
                    <a:pt x="776" y="1941"/>
                  </a:cubicBezTo>
                  <a:cubicBezTo>
                    <a:pt x="776" y="1941"/>
                    <a:pt x="0" y="3470"/>
                    <a:pt x="1004" y="3607"/>
                  </a:cubicBezTo>
                  <a:cubicBezTo>
                    <a:pt x="1095" y="3619"/>
                    <a:pt x="1189" y="3625"/>
                    <a:pt x="1287" y="3625"/>
                  </a:cubicBezTo>
                  <a:cubicBezTo>
                    <a:pt x="2275" y="3625"/>
                    <a:pt x="3561" y="3022"/>
                    <a:pt x="3561" y="2420"/>
                  </a:cubicBezTo>
                  <a:cubicBezTo>
                    <a:pt x="3561" y="1735"/>
                    <a:pt x="3333" y="1096"/>
                    <a:pt x="3333" y="1096"/>
                  </a:cubicBezTo>
                  <a:cubicBezTo>
                    <a:pt x="3333" y="1096"/>
                    <a:pt x="2305" y="0"/>
                    <a:pt x="2009" y="0"/>
                  </a:cubicBezTo>
                  <a:close/>
                </a:path>
              </a:pathLst>
            </a:custGeom>
            <a:solidFill>
              <a:srgbClr val="D8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2"/>
            <p:cNvSpPr/>
            <p:nvPr/>
          </p:nvSpPr>
          <p:spPr>
            <a:xfrm>
              <a:off x="3296700" y="1643325"/>
              <a:ext cx="253950" cy="606750"/>
            </a:xfrm>
            <a:custGeom>
              <a:rect b="b" l="l" r="r" t="t"/>
              <a:pathLst>
                <a:path extrusionOk="0" h="24270" w="10158">
                  <a:moveTo>
                    <a:pt x="6764" y="0"/>
                  </a:moveTo>
                  <a:cubicBezTo>
                    <a:pt x="4750" y="0"/>
                    <a:pt x="2534" y="349"/>
                    <a:pt x="2534" y="349"/>
                  </a:cubicBezTo>
                  <a:cubicBezTo>
                    <a:pt x="2534" y="349"/>
                    <a:pt x="685" y="10004"/>
                    <a:pt x="343" y="11510"/>
                  </a:cubicBezTo>
                  <a:cubicBezTo>
                    <a:pt x="1" y="13039"/>
                    <a:pt x="1370" y="24270"/>
                    <a:pt x="1370" y="24270"/>
                  </a:cubicBezTo>
                  <a:lnTo>
                    <a:pt x="3927" y="23425"/>
                  </a:lnTo>
                  <a:cubicBezTo>
                    <a:pt x="3927" y="23425"/>
                    <a:pt x="3744" y="23242"/>
                    <a:pt x="4041" y="21827"/>
                  </a:cubicBezTo>
                  <a:cubicBezTo>
                    <a:pt x="5182" y="16167"/>
                    <a:pt x="4360" y="13633"/>
                    <a:pt x="4543" y="12515"/>
                  </a:cubicBezTo>
                  <a:cubicBezTo>
                    <a:pt x="4748" y="11419"/>
                    <a:pt x="10158" y="2928"/>
                    <a:pt x="9975" y="1056"/>
                  </a:cubicBezTo>
                  <a:cubicBezTo>
                    <a:pt x="9894" y="229"/>
                    <a:pt x="8395" y="0"/>
                    <a:pt x="67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2"/>
            <p:cNvSpPr/>
            <p:nvPr/>
          </p:nvSpPr>
          <p:spPr>
            <a:xfrm>
              <a:off x="3244200" y="1977850"/>
              <a:ext cx="88475" cy="90650"/>
            </a:xfrm>
            <a:custGeom>
              <a:rect b="b" l="l" r="r" t="t"/>
              <a:pathLst>
                <a:path extrusionOk="0" h="3626" w="3539">
                  <a:moveTo>
                    <a:pt x="2009" y="1"/>
                  </a:moveTo>
                  <a:cubicBezTo>
                    <a:pt x="1735" y="1"/>
                    <a:pt x="777" y="1941"/>
                    <a:pt x="777" y="1941"/>
                  </a:cubicBezTo>
                  <a:cubicBezTo>
                    <a:pt x="777" y="1941"/>
                    <a:pt x="1" y="3470"/>
                    <a:pt x="1005" y="3607"/>
                  </a:cubicBezTo>
                  <a:cubicBezTo>
                    <a:pt x="1095" y="3620"/>
                    <a:pt x="1190" y="3625"/>
                    <a:pt x="1287" y="3625"/>
                  </a:cubicBezTo>
                  <a:cubicBezTo>
                    <a:pt x="2272" y="3625"/>
                    <a:pt x="3539" y="3023"/>
                    <a:pt x="3539" y="2420"/>
                  </a:cubicBezTo>
                  <a:cubicBezTo>
                    <a:pt x="3539" y="1736"/>
                    <a:pt x="3333" y="1096"/>
                    <a:pt x="3333" y="1096"/>
                  </a:cubicBezTo>
                  <a:cubicBezTo>
                    <a:pt x="3333" y="1096"/>
                    <a:pt x="2306" y="1"/>
                    <a:pt x="2009" y="1"/>
                  </a:cubicBezTo>
                  <a:close/>
                </a:path>
              </a:pathLst>
            </a:custGeom>
            <a:solidFill>
              <a:srgbClr val="D8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2"/>
            <p:cNvSpPr/>
            <p:nvPr/>
          </p:nvSpPr>
          <p:spPr>
            <a:xfrm>
              <a:off x="3316675" y="1892125"/>
              <a:ext cx="389200" cy="364800"/>
            </a:xfrm>
            <a:custGeom>
              <a:rect b="b" l="l" r="r" t="t"/>
              <a:pathLst>
                <a:path extrusionOk="0" h="14592" w="15568">
                  <a:moveTo>
                    <a:pt x="5214" y="0"/>
                  </a:moveTo>
                  <a:cubicBezTo>
                    <a:pt x="5029" y="0"/>
                    <a:pt x="4848" y="123"/>
                    <a:pt x="4794" y="303"/>
                  </a:cubicBezTo>
                  <a:lnTo>
                    <a:pt x="1" y="14591"/>
                  </a:lnTo>
                  <a:lnTo>
                    <a:pt x="15134" y="14066"/>
                  </a:lnTo>
                  <a:cubicBezTo>
                    <a:pt x="15385" y="14066"/>
                    <a:pt x="15567" y="13838"/>
                    <a:pt x="15567" y="13587"/>
                  </a:cubicBezTo>
                  <a:cubicBezTo>
                    <a:pt x="15567" y="13336"/>
                    <a:pt x="15339" y="13153"/>
                    <a:pt x="15088" y="13153"/>
                  </a:cubicBezTo>
                  <a:lnTo>
                    <a:pt x="1302" y="13633"/>
                  </a:lnTo>
                  <a:lnTo>
                    <a:pt x="5661" y="600"/>
                  </a:lnTo>
                  <a:cubicBezTo>
                    <a:pt x="5730" y="371"/>
                    <a:pt x="5616" y="97"/>
                    <a:pt x="5364" y="29"/>
                  </a:cubicBezTo>
                  <a:cubicBezTo>
                    <a:pt x="5316" y="9"/>
                    <a:pt x="5265" y="0"/>
                    <a:pt x="52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2"/>
            <p:cNvSpPr/>
            <p:nvPr/>
          </p:nvSpPr>
          <p:spPr>
            <a:xfrm>
              <a:off x="2976000" y="1749850"/>
              <a:ext cx="469675" cy="218325"/>
            </a:xfrm>
            <a:custGeom>
              <a:rect b="b" l="l" r="r" t="t"/>
              <a:pathLst>
                <a:path extrusionOk="0" h="8733" w="18787">
                  <a:moveTo>
                    <a:pt x="777" y="1"/>
                  </a:moveTo>
                  <a:cubicBezTo>
                    <a:pt x="506" y="1"/>
                    <a:pt x="258" y="168"/>
                    <a:pt x="138" y="424"/>
                  </a:cubicBezTo>
                  <a:cubicBezTo>
                    <a:pt x="1" y="767"/>
                    <a:pt x="161" y="1178"/>
                    <a:pt x="503" y="1315"/>
                  </a:cubicBezTo>
                  <a:lnTo>
                    <a:pt x="17759" y="8664"/>
                  </a:lnTo>
                  <a:cubicBezTo>
                    <a:pt x="17827" y="8710"/>
                    <a:pt x="17919" y="8733"/>
                    <a:pt x="18010" y="8733"/>
                  </a:cubicBezTo>
                  <a:cubicBezTo>
                    <a:pt x="18284" y="8733"/>
                    <a:pt x="18535" y="8573"/>
                    <a:pt x="18649" y="8299"/>
                  </a:cubicBezTo>
                  <a:cubicBezTo>
                    <a:pt x="18786" y="7957"/>
                    <a:pt x="18626" y="7546"/>
                    <a:pt x="18284" y="7409"/>
                  </a:cubicBezTo>
                  <a:lnTo>
                    <a:pt x="1051" y="59"/>
                  </a:lnTo>
                  <a:cubicBezTo>
                    <a:pt x="959" y="19"/>
                    <a:pt x="867" y="1"/>
                    <a:pt x="7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2"/>
            <p:cNvSpPr/>
            <p:nvPr/>
          </p:nvSpPr>
          <p:spPr>
            <a:xfrm>
              <a:off x="2964600" y="1777575"/>
              <a:ext cx="394325" cy="490200"/>
            </a:xfrm>
            <a:custGeom>
              <a:rect b="b" l="l" r="r" t="t"/>
              <a:pathLst>
                <a:path extrusionOk="0" h="19608" w="15773">
                  <a:moveTo>
                    <a:pt x="1038" y="0"/>
                  </a:moveTo>
                  <a:cubicBezTo>
                    <a:pt x="845" y="0"/>
                    <a:pt x="649" y="61"/>
                    <a:pt x="480" y="183"/>
                  </a:cubicBezTo>
                  <a:cubicBezTo>
                    <a:pt x="92" y="502"/>
                    <a:pt x="0" y="1073"/>
                    <a:pt x="320" y="1484"/>
                  </a:cubicBezTo>
                  <a:lnTo>
                    <a:pt x="14015" y="19242"/>
                  </a:lnTo>
                  <a:cubicBezTo>
                    <a:pt x="14198" y="19493"/>
                    <a:pt x="14472" y="19607"/>
                    <a:pt x="14745" y="19607"/>
                  </a:cubicBezTo>
                  <a:cubicBezTo>
                    <a:pt x="14928" y="19607"/>
                    <a:pt x="15133" y="19539"/>
                    <a:pt x="15293" y="19424"/>
                  </a:cubicBezTo>
                  <a:cubicBezTo>
                    <a:pt x="15681" y="19105"/>
                    <a:pt x="15773" y="18534"/>
                    <a:pt x="15453" y="18146"/>
                  </a:cubicBezTo>
                  <a:lnTo>
                    <a:pt x="1758" y="365"/>
                  </a:lnTo>
                  <a:cubicBezTo>
                    <a:pt x="1583" y="124"/>
                    <a:pt x="1314" y="0"/>
                    <a:pt x="10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2"/>
            <p:cNvSpPr/>
            <p:nvPr/>
          </p:nvSpPr>
          <p:spPr>
            <a:xfrm>
              <a:off x="3281300" y="2192975"/>
              <a:ext cx="103300" cy="103900"/>
            </a:xfrm>
            <a:custGeom>
              <a:rect b="b" l="l" r="r" t="t"/>
              <a:pathLst>
                <a:path extrusionOk="0" h="4156" w="4132">
                  <a:moveTo>
                    <a:pt x="2055" y="1"/>
                  </a:moveTo>
                  <a:cubicBezTo>
                    <a:pt x="913" y="1"/>
                    <a:pt x="0" y="937"/>
                    <a:pt x="0" y="2078"/>
                  </a:cubicBezTo>
                  <a:cubicBezTo>
                    <a:pt x="0" y="3219"/>
                    <a:pt x="913" y="4155"/>
                    <a:pt x="2055" y="4155"/>
                  </a:cubicBezTo>
                  <a:cubicBezTo>
                    <a:pt x="3196" y="4155"/>
                    <a:pt x="4132" y="3219"/>
                    <a:pt x="4132" y="2078"/>
                  </a:cubicBezTo>
                  <a:cubicBezTo>
                    <a:pt x="4132" y="937"/>
                    <a:pt x="3196" y="1"/>
                    <a:pt x="205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2"/>
            <p:cNvSpPr/>
            <p:nvPr/>
          </p:nvSpPr>
          <p:spPr>
            <a:xfrm>
              <a:off x="3228800" y="2103325"/>
              <a:ext cx="124425" cy="61775"/>
            </a:xfrm>
            <a:custGeom>
              <a:rect b="b" l="l" r="r" t="t"/>
              <a:pathLst>
                <a:path extrusionOk="0" h="2471" w="4977">
                  <a:moveTo>
                    <a:pt x="4067" y="0"/>
                  </a:moveTo>
                  <a:cubicBezTo>
                    <a:pt x="3998" y="0"/>
                    <a:pt x="3928" y="9"/>
                    <a:pt x="3858" y="26"/>
                  </a:cubicBezTo>
                  <a:lnTo>
                    <a:pt x="731" y="802"/>
                  </a:lnTo>
                  <a:cubicBezTo>
                    <a:pt x="274" y="894"/>
                    <a:pt x="0" y="1373"/>
                    <a:pt x="115" y="1807"/>
                  </a:cubicBezTo>
                  <a:cubicBezTo>
                    <a:pt x="212" y="2197"/>
                    <a:pt x="560" y="2470"/>
                    <a:pt x="944" y="2470"/>
                  </a:cubicBezTo>
                  <a:cubicBezTo>
                    <a:pt x="1009" y="2470"/>
                    <a:pt x="1075" y="2462"/>
                    <a:pt x="1142" y="2446"/>
                  </a:cubicBezTo>
                  <a:lnTo>
                    <a:pt x="4246" y="1670"/>
                  </a:lnTo>
                  <a:cubicBezTo>
                    <a:pt x="4702" y="1556"/>
                    <a:pt x="4976" y="1099"/>
                    <a:pt x="4885" y="643"/>
                  </a:cubicBezTo>
                  <a:cubicBezTo>
                    <a:pt x="4788" y="256"/>
                    <a:pt x="4446" y="0"/>
                    <a:pt x="40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2"/>
            <p:cNvSpPr/>
            <p:nvPr/>
          </p:nvSpPr>
          <p:spPr>
            <a:xfrm>
              <a:off x="3132925" y="1545900"/>
              <a:ext cx="469100" cy="480500"/>
            </a:xfrm>
            <a:custGeom>
              <a:rect b="b" l="l" r="r" t="t"/>
              <a:pathLst>
                <a:path extrusionOk="0" h="19220" w="18764">
                  <a:moveTo>
                    <a:pt x="16640" y="0"/>
                  </a:moveTo>
                  <a:cubicBezTo>
                    <a:pt x="10478" y="1073"/>
                    <a:pt x="6369" y="2716"/>
                    <a:pt x="3995" y="3835"/>
                  </a:cubicBezTo>
                  <a:cubicBezTo>
                    <a:pt x="2420" y="4611"/>
                    <a:pt x="617" y="5615"/>
                    <a:pt x="275" y="7304"/>
                  </a:cubicBezTo>
                  <a:cubicBezTo>
                    <a:pt x="1" y="8605"/>
                    <a:pt x="663" y="9815"/>
                    <a:pt x="1188" y="10545"/>
                  </a:cubicBezTo>
                  <a:cubicBezTo>
                    <a:pt x="2192" y="11915"/>
                    <a:pt x="5228" y="19219"/>
                    <a:pt x="5228" y="19219"/>
                  </a:cubicBezTo>
                  <a:lnTo>
                    <a:pt x="7784" y="18374"/>
                  </a:lnTo>
                  <a:cubicBezTo>
                    <a:pt x="7784" y="18374"/>
                    <a:pt x="7259" y="17393"/>
                    <a:pt x="7282" y="14152"/>
                  </a:cubicBezTo>
                  <a:cubicBezTo>
                    <a:pt x="7282" y="10911"/>
                    <a:pt x="5433" y="8902"/>
                    <a:pt x="5433" y="8902"/>
                  </a:cubicBezTo>
                  <a:lnTo>
                    <a:pt x="5433" y="8902"/>
                  </a:lnTo>
                  <a:cubicBezTo>
                    <a:pt x="5636" y="8908"/>
                    <a:pt x="5836" y="8910"/>
                    <a:pt x="6033" y="8910"/>
                  </a:cubicBezTo>
                  <a:cubicBezTo>
                    <a:pt x="9071" y="8910"/>
                    <a:pt x="11398" y="8272"/>
                    <a:pt x="12920" y="7715"/>
                  </a:cubicBezTo>
                  <a:cubicBezTo>
                    <a:pt x="15339" y="6848"/>
                    <a:pt x="18215" y="5821"/>
                    <a:pt x="18535" y="3721"/>
                  </a:cubicBezTo>
                  <a:cubicBezTo>
                    <a:pt x="18763" y="2054"/>
                    <a:pt x="17257" y="548"/>
                    <a:pt x="16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2"/>
            <p:cNvSpPr/>
            <p:nvPr/>
          </p:nvSpPr>
          <p:spPr>
            <a:xfrm>
              <a:off x="3167175" y="2089125"/>
              <a:ext cx="194600" cy="60375"/>
            </a:xfrm>
            <a:custGeom>
              <a:rect b="b" l="l" r="r" t="t"/>
              <a:pathLst>
                <a:path extrusionOk="0" h="2415" w="7784">
                  <a:moveTo>
                    <a:pt x="7784" y="1"/>
                  </a:moveTo>
                  <a:cubicBezTo>
                    <a:pt x="7327" y="92"/>
                    <a:pt x="5319" y="503"/>
                    <a:pt x="4109" y="914"/>
                  </a:cubicBezTo>
                  <a:cubicBezTo>
                    <a:pt x="2853" y="1347"/>
                    <a:pt x="845" y="2146"/>
                    <a:pt x="0" y="2169"/>
                  </a:cubicBezTo>
                  <a:cubicBezTo>
                    <a:pt x="0" y="2169"/>
                    <a:pt x="0" y="2169"/>
                    <a:pt x="23" y="2192"/>
                  </a:cubicBezTo>
                  <a:cubicBezTo>
                    <a:pt x="132" y="2349"/>
                    <a:pt x="325" y="2415"/>
                    <a:pt x="577" y="2415"/>
                  </a:cubicBezTo>
                  <a:cubicBezTo>
                    <a:pt x="1281" y="2415"/>
                    <a:pt x="2447" y="1903"/>
                    <a:pt x="3538" y="1416"/>
                  </a:cubicBezTo>
                  <a:cubicBezTo>
                    <a:pt x="4999" y="754"/>
                    <a:pt x="7327" y="617"/>
                    <a:pt x="7578" y="366"/>
                  </a:cubicBezTo>
                  <a:cubicBezTo>
                    <a:pt x="7670" y="275"/>
                    <a:pt x="7738" y="161"/>
                    <a:pt x="77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2"/>
            <p:cNvSpPr/>
            <p:nvPr/>
          </p:nvSpPr>
          <p:spPr>
            <a:xfrm>
              <a:off x="2619375" y="1998975"/>
              <a:ext cx="493050" cy="493050"/>
            </a:xfrm>
            <a:custGeom>
              <a:rect b="b" l="l" r="r" t="t"/>
              <a:pathLst>
                <a:path extrusionOk="0" h="19722" w="19722">
                  <a:moveTo>
                    <a:pt x="9861" y="913"/>
                  </a:moveTo>
                  <a:cubicBezTo>
                    <a:pt x="14791" y="913"/>
                    <a:pt x="18808" y="4931"/>
                    <a:pt x="18808" y="9861"/>
                  </a:cubicBezTo>
                  <a:cubicBezTo>
                    <a:pt x="18808" y="14791"/>
                    <a:pt x="14791" y="18808"/>
                    <a:pt x="9861" y="18808"/>
                  </a:cubicBezTo>
                  <a:cubicBezTo>
                    <a:pt x="4930" y="18808"/>
                    <a:pt x="913" y="14791"/>
                    <a:pt x="913" y="9861"/>
                  </a:cubicBezTo>
                  <a:cubicBezTo>
                    <a:pt x="913" y="4931"/>
                    <a:pt x="4930" y="913"/>
                    <a:pt x="9861" y="913"/>
                  </a:cubicBezTo>
                  <a:close/>
                  <a:moveTo>
                    <a:pt x="9861" y="0"/>
                  </a:moveTo>
                  <a:cubicBezTo>
                    <a:pt x="7213" y="0"/>
                    <a:pt x="4748" y="1028"/>
                    <a:pt x="2876" y="2876"/>
                  </a:cubicBezTo>
                  <a:cubicBezTo>
                    <a:pt x="1027" y="4748"/>
                    <a:pt x="0" y="7236"/>
                    <a:pt x="0" y="9861"/>
                  </a:cubicBezTo>
                  <a:cubicBezTo>
                    <a:pt x="0" y="12509"/>
                    <a:pt x="1027" y="14974"/>
                    <a:pt x="2876" y="16845"/>
                  </a:cubicBezTo>
                  <a:cubicBezTo>
                    <a:pt x="4748" y="18694"/>
                    <a:pt x="7213" y="19721"/>
                    <a:pt x="9861" y="19721"/>
                  </a:cubicBezTo>
                  <a:cubicBezTo>
                    <a:pt x="12485" y="19721"/>
                    <a:pt x="14973" y="18694"/>
                    <a:pt x="16822" y="16845"/>
                  </a:cubicBezTo>
                  <a:cubicBezTo>
                    <a:pt x="18694" y="14974"/>
                    <a:pt x="19721" y="12509"/>
                    <a:pt x="19721" y="9861"/>
                  </a:cubicBezTo>
                  <a:cubicBezTo>
                    <a:pt x="19721" y="7236"/>
                    <a:pt x="18694" y="4748"/>
                    <a:pt x="16822" y="2876"/>
                  </a:cubicBezTo>
                  <a:cubicBezTo>
                    <a:pt x="14973" y="1028"/>
                    <a:pt x="12485" y="0"/>
                    <a:pt x="98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2"/>
            <p:cNvSpPr/>
            <p:nvPr/>
          </p:nvSpPr>
          <p:spPr>
            <a:xfrm>
              <a:off x="3422825" y="1942700"/>
              <a:ext cx="277900" cy="297675"/>
            </a:xfrm>
            <a:custGeom>
              <a:rect b="b" l="l" r="r" t="t"/>
              <a:pathLst>
                <a:path extrusionOk="0" h="11907" w="11116">
                  <a:moveTo>
                    <a:pt x="343" y="0"/>
                  </a:moveTo>
                  <a:cubicBezTo>
                    <a:pt x="267" y="0"/>
                    <a:pt x="191" y="29"/>
                    <a:pt x="137" y="83"/>
                  </a:cubicBezTo>
                  <a:cubicBezTo>
                    <a:pt x="0" y="220"/>
                    <a:pt x="0" y="403"/>
                    <a:pt x="114" y="540"/>
                  </a:cubicBezTo>
                  <a:lnTo>
                    <a:pt x="10523" y="11815"/>
                  </a:lnTo>
                  <a:cubicBezTo>
                    <a:pt x="10591" y="11884"/>
                    <a:pt x="10682" y="11906"/>
                    <a:pt x="10774" y="11906"/>
                  </a:cubicBezTo>
                  <a:cubicBezTo>
                    <a:pt x="10842" y="11906"/>
                    <a:pt x="10911" y="11884"/>
                    <a:pt x="10979" y="11815"/>
                  </a:cubicBezTo>
                  <a:cubicBezTo>
                    <a:pt x="11116" y="11701"/>
                    <a:pt x="11116" y="11496"/>
                    <a:pt x="11002" y="11382"/>
                  </a:cubicBezTo>
                  <a:lnTo>
                    <a:pt x="571" y="106"/>
                  </a:lnTo>
                  <a:cubicBezTo>
                    <a:pt x="511" y="34"/>
                    <a:pt x="426" y="0"/>
                    <a:pt x="3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2"/>
            <p:cNvSpPr/>
            <p:nvPr/>
          </p:nvSpPr>
          <p:spPr>
            <a:xfrm>
              <a:off x="3075300" y="1428350"/>
              <a:ext cx="169500" cy="241775"/>
            </a:xfrm>
            <a:custGeom>
              <a:rect b="b" l="l" r="r" t="t"/>
              <a:pathLst>
                <a:path extrusionOk="0" h="9671" w="6780">
                  <a:moveTo>
                    <a:pt x="6780" y="0"/>
                  </a:moveTo>
                  <a:lnTo>
                    <a:pt x="6780" y="0"/>
                  </a:lnTo>
                  <a:cubicBezTo>
                    <a:pt x="2534" y="2648"/>
                    <a:pt x="0" y="5798"/>
                    <a:pt x="662" y="8057"/>
                  </a:cubicBezTo>
                  <a:cubicBezTo>
                    <a:pt x="822" y="8651"/>
                    <a:pt x="1279" y="9518"/>
                    <a:pt x="2032" y="9655"/>
                  </a:cubicBezTo>
                  <a:cubicBezTo>
                    <a:pt x="2092" y="9666"/>
                    <a:pt x="2153" y="9671"/>
                    <a:pt x="2214" y="9671"/>
                  </a:cubicBezTo>
                  <a:cubicBezTo>
                    <a:pt x="4135" y="9671"/>
                    <a:pt x="6308" y="4593"/>
                    <a:pt x="6551" y="4017"/>
                  </a:cubicBezTo>
                  <a:lnTo>
                    <a:pt x="67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2"/>
            <p:cNvSpPr/>
            <p:nvPr/>
          </p:nvSpPr>
          <p:spPr>
            <a:xfrm>
              <a:off x="3189425" y="1362700"/>
              <a:ext cx="71350" cy="89050"/>
            </a:xfrm>
            <a:custGeom>
              <a:rect b="b" l="l" r="r" t="t"/>
              <a:pathLst>
                <a:path extrusionOk="0" h="3562" w="2854">
                  <a:moveTo>
                    <a:pt x="954" y="1"/>
                  </a:moveTo>
                  <a:cubicBezTo>
                    <a:pt x="823" y="1"/>
                    <a:pt x="1" y="848"/>
                    <a:pt x="23" y="1006"/>
                  </a:cubicBezTo>
                  <a:cubicBezTo>
                    <a:pt x="23" y="1028"/>
                    <a:pt x="46" y="1074"/>
                    <a:pt x="69" y="1097"/>
                  </a:cubicBezTo>
                  <a:cubicBezTo>
                    <a:pt x="685" y="1941"/>
                    <a:pt x="1347" y="2763"/>
                    <a:pt x="2032" y="3562"/>
                  </a:cubicBezTo>
                  <a:cubicBezTo>
                    <a:pt x="2146" y="2900"/>
                    <a:pt x="2443" y="2284"/>
                    <a:pt x="2854" y="1759"/>
                  </a:cubicBezTo>
                  <a:cubicBezTo>
                    <a:pt x="2511" y="1439"/>
                    <a:pt x="2169" y="1097"/>
                    <a:pt x="1849" y="754"/>
                  </a:cubicBezTo>
                  <a:cubicBezTo>
                    <a:pt x="1781" y="686"/>
                    <a:pt x="1690" y="572"/>
                    <a:pt x="1621" y="481"/>
                  </a:cubicBezTo>
                  <a:cubicBezTo>
                    <a:pt x="1438" y="252"/>
                    <a:pt x="1210" y="24"/>
                    <a:pt x="959" y="1"/>
                  </a:cubicBezTo>
                  <a:cubicBezTo>
                    <a:pt x="958" y="1"/>
                    <a:pt x="956" y="1"/>
                    <a:pt x="954" y="1"/>
                  </a:cubicBezTo>
                  <a:close/>
                </a:path>
              </a:pathLst>
            </a:custGeom>
            <a:solidFill>
              <a:srgbClr val="D8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2"/>
            <p:cNvSpPr/>
            <p:nvPr/>
          </p:nvSpPr>
          <p:spPr>
            <a:xfrm>
              <a:off x="3216250" y="1390225"/>
              <a:ext cx="55375" cy="67250"/>
            </a:xfrm>
            <a:custGeom>
              <a:rect b="b" l="l" r="r" t="t"/>
              <a:pathLst>
                <a:path extrusionOk="0" h="2690" w="2215">
                  <a:moveTo>
                    <a:pt x="1390" y="1"/>
                  </a:moveTo>
                  <a:cubicBezTo>
                    <a:pt x="1227" y="1"/>
                    <a:pt x="1128" y="128"/>
                    <a:pt x="1050" y="361"/>
                  </a:cubicBezTo>
                  <a:cubicBezTo>
                    <a:pt x="868" y="818"/>
                    <a:pt x="502" y="1046"/>
                    <a:pt x="206" y="1388"/>
                  </a:cubicBezTo>
                  <a:cubicBezTo>
                    <a:pt x="160" y="1434"/>
                    <a:pt x="114" y="1502"/>
                    <a:pt x="69" y="1571"/>
                  </a:cubicBezTo>
                  <a:cubicBezTo>
                    <a:pt x="23" y="1616"/>
                    <a:pt x="0" y="1662"/>
                    <a:pt x="0" y="1731"/>
                  </a:cubicBezTo>
                  <a:cubicBezTo>
                    <a:pt x="0" y="1776"/>
                    <a:pt x="23" y="1822"/>
                    <a:pt x="69" y="1868"/>
                  </a:cubicBezTo>
                  <a:cubicBezTo>
                    <a:pt x="183" y="2073"/>
                    <a:pt x="297" y="2256"/>
                    <a:pt x="434" y="2461"/>
                  </a:cubicBezTo>
                  <a:cubicBezTo>
                    <a:pt x="502" y="2529"/>
                    <a:pt x="571" y="2621"/>
                    <a:pt x="662" y="2666"/>
                  </a:cubicBezTo>
                  <a:cubicBezTo>
                    <a:pt x="705" y="2682"/>
                    <a:pt x="749" y="2690"/>
                    <a:pt x="793" y="2690"/>
                  </a:cubicBezTo>
                  <a:cubicBezTo>
                    <a:pt x="937" y="2690"/>
                    <a:pt x="1082" y="2612"/>
                    <a:pt x="1187" y="2507"/>
                  </a:cubicBezTo>
                  <a:cubicBezTo>
                    <a:pt x="1301" y="2415"/>
                    <a:pt x="1415" y="2278"/>
                    <a:pt x="1530" y="2141"/>
                  </a:cubicBezTo>
                  <a:cubicBezTo>
                    <a:pt x="1689" y="1936"/>
                    <a:pt x="1735" y="1525"/>
                    <a:pt x="1803" y="1274"/>
                  </a:cubicBezTo>
                  <a:cubicBezTo>
                    <a:pt x="1826" y="1137"/>
                    <a:pt x="1849" y="1000"/>
                    <a:pt x="1895" y="886"/>
                  </a:cubicBezTo>
                  <a:cubicBezTo>
                    <a:pt x="1963" y="749"/>
                    <a:pt x="2077" y="658"/>
                    <a:pt x="2214" y="658"/>
                  </a:cubicBezTo>
                  <a:cubicBezTo>
                    <a:pt x="2100" y="430"/>
                    <a:pt x="1872" y="201"/>
                    <a:pt x="1667" y="87"/>
                  </a:cubicBezTo>
                  <a:cubicBezTo>
                    <a:pt x="1557" y="29"/>
                    <a:pt x="1466" y="1"/>
                    <a:pt x="13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2"/>
            <p:cNvSpPr/>
            <p:nvPr/>
          </p:nvSpPr>
          <p:spPr>
            <a:xfrm>
              <a:off x="3115250" y="1283450"/>
              <a:ext cx="121550" cy="146625"/>
            </a:xfrm>
            <a:custGeom>
              <a:rect b="b" l="l" r="r" t="t"/>
              <a:pathLst>
                <a:path extrusionOk="0" h="5865" w="4862">
                  <a:moveTo>
                    <a:pt x="2748" y="1"/>
                  </a:moveTo>
                  <a:cubicBezTo>
                    <a:pt x="2375" y="1"/>
                    <a:pt x="1998" y="142"/>
                    <a:pt x="1621" y="318"/>
                  </a:cubicBezTo>
                  <a:cubicBezTo>
                    <a:pt x="1233" y="478"/>
                    <a:pt x="845" y="683"/>
                    <a:pt x="525" y="980"/>
                  </a:cubicBezTo>
                  <a:cubicBezTo>
                    <a:pt x="228" y="1254"/>
                    <a:pt x="0" y="1665"/>
                    <a:pt x="0" y="2076"/>
                  </a:cubicBezTo>
                  <a:cubicBezTo>
                    <a:pt x="0" y="2532"/>
                    <a:pt x="206" y="2852"/>
                    <a:pt x="434" y="3217"/>
                  </a:cubicBezTo>
                  <a:cubicBezTo>
                    <a:pt x="685" y="3651"/>
                    <a:pt x="822" y="4176"/>
                    <a:pt x="1073" y="4609"/>
                  </a:cubicBezTo>
                  <a:cubicBezTo>
                    <a:pt x="1301" y="4997"/>
                    <a:pt x="1644" y="5362"/>
                    <a:pt x="1986" y="5636"/>
                  </a:cubicBezTo>
                  <a:cubicBezTo>
                    <a:pt x="2146" y="5750"/>
                    <a:pt x="2328" y="5865"/>
                    <a:pt x="2511" y="5865"/>
                  </a:cubicBezTo>
                  <a:cubicBezTo>
                    <a:pt x="2694" y="5865"/>
                    <a:pt x="2876" y="5773"/>
                    <a:pt x="3036" y="5705"/>
                  </a:cubicBezTo>
                  <a:cubicBezTo>
                    <a:pt x="3356" y="5522"/>
                    <a:pt x="3607" y="5340"/>
                    <a:pt x="3880" y="5089"/>
                  </a:cubicBezTo>
                  <a:cubicBezTo>
                    <a:pt x="4748" y="4335"/>
                    <a:pt x="4862" y="3377"/>
                    <a:pt x="4634" y="2281"/>
                  </a:cubicBezTo>
                  <a:cubicBezTo>
                    <a:pt x="4565" y="1939"/>
                    <a:pt x="4405" y="1665"/>
                    <a:pt x="4291" y="1322"/>
                  </a:cubicBezTo>
                  <a:cubicBezTo>
                    <a:pt x="4154" y="957"/>
                    <a:pt x="3972" y="592"/>
                    <a:pt x="3652" y="341"/>
                  </a:cubicBezTo>
                  <a:cubicBezTo>
                    <a:pt x="3355" y="95"/>
                    <a:pt x="3053" y="1"/>
                    <a:pt x="2748" y="1"/>
                  </a:cubicBezTo>
                  <a:close/>
                </a:path>
              </a:pathLst>
            </a:custGeom>
            <a:solidFill>
              <a:srgbClr val="E89E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2"/>
            <p:cNvSpPr/>
            <p:nvPr/>
          </p:nvSpPr>
          <p:spPr>
            <a:xfrm>
              <a:off x="3112950" y="1275625"/>
              <a:ext cx="132425" cy="105700"/>
            </a:xfrm>
            <a:custGeom>
              <a:rect b="b" l="l" r="r" t="t"/>
              <a:pathLst>
                <a:path extrusionOk="0" h="4228" w="5297">
                  <a:moveTo>
                    <a:pt x="3316" y="0"/>
                  </a:moveTo>
                  <a:cubicBezTo>
                    <a:pt x="3147" y="0"/>
                    <a:pt x="2978" y="16"/>
                    <a:pt x="2808" y="38"/>
                  </a:cubicBezTo>
                  <a:cubicBezTo>
                    <a:pt x="2215" y="129"/>
                    <a:pt x="1621" y="334"/>
                    <a:pt x="1097" y="631"/>
                  </a:cubicBezTo>
                  <a:cubicBezTo>
                    <a:pt x="640" y="882"/>
                    <a:pt x="183" y="1133"/>
                    <a:pt x="47" y="1658"/>
                  </a:cubicBezTo>
                  <a:cubicBezTo>
                    <a:pt x="1" y="1841"/>
                    <a:pt x="1" y="2046"/>
                    <a:pt x="115" y="2183"/>
                  </a:cubicBezTo>
                  <a:cubicBezTo>
                    <a:pt x="960" y="2115"/>
                    <a:pt x="1781" y="1841"/>
                    <a:pt x="2489" y="1384"/>
                  </a:cubicBezTo>
                  <a:cubicBezTo>
                    <a:pt x="2671" y="1521"/>
                    <a:pt x="2694" y="1818"/>
                    <a:pt x="2900" y="1886"/>
                  </a:cubicBezTo>
                  <a:cubicBezTo>
                    <a:pt x="2968" y="1932"/>
                    <a:pt x="3037" y="1909"/>
                    <a:pt x="3105" y="1932"/>
                  </a:cubicBezTo>
                  <a:cubicBezTo>
                    <a:pt x="3288" y="1955"/>
                    <a:pt x="3448" y="2069"/>
                    <a:pt x="3539" y="2229"/>
                  </a:cubicBezTo>
                  <a:cubicBezTo>
                    <a:pt x="3607" y="2320"/>
                    <a:pt x="3676" y="2434"/>
                    <a:pt x="3721" y="2548"/>
                  </a:cubicBezTo>
                  <a:cubicBezTo>
                    <a:pt x="3790" y="2685"/>
                    <a:pt x="3858" y="2799"/>
                    <a:pt x="3904" y="2936"/>
                  </a:cubicBezTo>
                  <a:cubicBezTo>
                    <a:pt x="4018" y="3188"/>
                    <a:pt x="4201" y="3370"/>
                    <a:pt x="4383" y="3576"/>
                  </a:cubicBezTo>
                  <a:cubicBezTo>
                    <a:pt x="4543" y="3758"/>
                    <a:pt x="4634" y="3986"/>
                    <a:pt x="4817" y="4169"/>
                  </a:cubicBezTo>
                  <a:cubicBezTo>
                    <a:pt x="4817" y="4192"/>
                    <a:pt x="4840" y="4215"/>
                    <a:pt x="4863" y="4215"/>
                  </a:cubicBezTo>
                  <a:cubicBezTo>
                    <a:pt x="4883" y="4223"/>
                    <a:pt x="4902" y="4227"/>
                    <a:pt x="4920" y="4227"/>
                  </a:cubicBezTo>
                  <a:cubicBezTo>
                    <a:pt x="5196" y="4227"/>
                    <a:pt x="5296" y="3316"/>
                    <a:pt x="5296" y="3188"/>
                  </a:cubicBezTo>
                  <a:cubicBezTo>
                    <a:pt x="5296" y="2982"/>
                    <a:pt x="5251" y="2799"/>
                    <a:pt x="5205" y="2617"/>
                  </a:cubicBezTo>
                  <a:cubicBezTo>
                    <a:pt x="5114" y="2183"/>
                    <a:pt x="5022" y="1750"/>
                    <a:pt x="4954" y="1316"/>
                  </a:cubicBezTo>
                  <a:cubicBezTo>
                    <a:pt x="4908" y="1110"/>
                    <a:pt x="4863" y="882"/>
                    <a:pt x="4749" y="700"/>
                  </a:cubicBezTo>
                  <a:cubicBezTo>
                    <a:pt x="4566" y="380"/>
                    <a:pt x="4246" y="175"/>
                    <a:pt x="3904" y="83"/>
                  </a:cubicBezTo>
                  <a:cubicBezTo>
                    <a:pt x="3708" y="22"/>
                    <a:pt x="3512" y="0"/>
                    <a:pt x="3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2"/>
            <p:cNvSpPr/>
            <p:nvPr/>
          </p:nvSpPr>
          <p:spPr>
            <a:xfrm>
              <a:off x="3209975" y="1323225"/>
              <a:ext cx="35400" cy="46050"/>
            </a:xfrm>
            <a:custGeom>
              <a:rect b="b" l="l" r="r" t="t"/>
              <a:pathLst>
                <a:path extrusionOk="0" h="1842" w="1416">
                  <a:moveTo>
                    <a:pt x="868" y="1"/>
                  </a:moveTo>
                  <a:cubicBezTo>
                    <a:pt x="845" y="1"/>
                    <a:pt x="822" y="2"/>
                    <a:pt x="799" y="5"/>
                  </a:cubicBezTo>
                  <a:cubicBezTo>
                    <a:pt x="616" y="51"/>
                    <a:pt x="480" y="188"/>
                    <a:pt x="365" y="348"/>
                  </a:cubicBezTo>
                  <a:cubicBezTo>
                    <a:pt x="114" y="736"/>
                    <a:pt x="0" y="1284"/>
                    <a:pt x="183" y="1672"/>
                  </a:cubicBezTo>
                  <a:cubicBezTo>
                    <a:pt x="206" y="1717"/>
                    <a:pt x="228" y="1763"/>
                    <a:pt x="297" y="1808"/>
                  </a:cubicBezTo>
                  <a:cubicBezTo>
                    <a:pt x="336" y="1832"/>
                    <a:pt x="377" y="1842"/>
                    <a:pt x="420" y="1842"/>
                  </a:cubicBezTo>
                  <a:cubicBezTo>
                    <a:pt x="629" y="1842"/>
                    <a:pt x="872" y="1599"/>
                    <a:pt x="1005" y="1466"/>
                  </a:cubicBezTo>
                  <a:cubicBezTo>
                    <a:pt x="1233" y="1261"/>
                    <a:pt x="1393" y="941"/>
                    <a:pt x="1393" y="644"/>
                  </a:cubicBezTo>
                  <a:cubicBezTo>
                    <a:pt x="1415" y="485"/>
                    <a:pt x="1370" y="302"/>
                    <a:pt x="1256" y="188"/>
                  </a:cubicBezTo>
                  <a:cubicBezTo>
                    <a:pt x="1176" y="68"/>
                    <a:pt x="1027" y="1"/>
                    <a:pt x="868" y="1"/>
                  </a:cubicBezTo>
                  <a:close/>
                </a:path>
              </a:pathLst>
            </a:custGeom>
            <a:solidFill>
              <a:srgbClr val="E89E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2"/>
            <p:cNvSpPr/>
            <p:nvPr/>
          </p:nvSpPr>
          <p:spPr>
            <a:xfrm>
              <a:off x="3217375" y="1335900"/>
              <a:ext cx="17500" cy="25225"/>
            </a:xfrm>
            <a:custGeom>
              <a:rect b="b" l="l" r="r" t="t"/>
              <a:pathLst>
                <a:path extrusionOk="0" h="1009" w="700">
                  <a:moveTo>
                    <a:pt x="480" y="0"/>
                  </a:moveTo>
                  <a:cubicBezTo>
                    <a:pt x="389" y="0"/>
                    <a:pt x="320" y="69"/>
                    <a:pt x="275" y="137"/>
                  </a:cubicBezTo>
                  <a:cubicBezTo>
                    <a:pt x="161" y="320"/>
                    <a:pt x="1" y="617"/>
                    <a:pt x="47" y="822"/>
                  </a:cubicBezTo>
                  <a:cubicBezTo>
                    <a:pt x="47" y="891"/>
                    <a:pt x="92" y="959"/>
                    <a:pt x="161" y="982"/>
                  </a:cubicBezTo>
                  <a:cubicBezTo>
                    <a:pt x="200" y="1000"/>
                    <a:pt x="237" y="1009"/>
                    <a:pt x="271" y="1009"/>
                  </a:cubicBezTo>
                  <a:cubicBezTo>
                    <a:pt x="578" y="1009"/>
                    <a:pt x="699" y="343"/>
                    <a:pt x="617" y="137"/>
                  </a:cubicBezTo>
                  <a:cubicBezTo>
                    <a:pt x="594" y="69"/>
                    <a:pt x="549" y="0"/>
                    <a:pt x="480" y="0"/>
                  </a:cubicBezTo>
                  <a:close/>
                </a:path>
              </a:pathLst>
            </a:custGeom>
            <a:solidFill>
              <a:srgbClr val="D86E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2"/>
            <p:cNvSpPr/>
            <p:nvPr/>
          </p:nvSpPr>
          <p:spPr>
            <a:xfrm>
              <a:off x="2718075" y="1695075"/>
              <a:ext cx="127275" cy="136200"/>
            </a:xfrm>
            <a:custGeom>
              <a:rect b="b" l="l" r="r" t="t"/>
              <a:pathLst>
                <a:path extrusionOk="0" h="5448" w="5091">
                  <a:moveTo>
                    <a:pt x="3262" y="0"/>
                  </a:moveTo>
                  <a:cubicBezTo>
                    <a:pt x="3139" y="0"/>
                    <a:pt x="3017" y="31"/>
                    <a:pt x="2900" y="105"/>
                  </a:cubicBezTo>
                  <a:cubicBezTo>
                    <a:pt x="2352" y="424"/>
                    <a:pt x="2101" y="1314"/>
                    <a:pt x="1987" y="1885"/>
                  </a:cubicBezTo>
                  <a:cubicBezTo>
                    <a:pt x="1850" y="2570"/>
                    <a:pt x="1850" y="3300"/>
                    <a:pt x="1850" y="4008"/>
                  </a:cubicBezTo>
                  <a:cubicBezTo>
                    <a:pt x="1325" y="4168"/>
                    <a:pt x="822" y="4373"/>
                    <a:pt x="320" y="4624"/>
                  </a:cubicBezTo>
                  <a:cubicBezTo>
                    <a:pt x="229" y="4670"/>
                    <a:pt x="138" y="4738"/>
                    <a:pt x="92" y="4829"/>
                  </a:cubicBezTo>
                  <a:cubicBezTo>
                    <a:pt x="1" y="4989"/>
                    <a:pt x="92" y="5218"/>
                    <a:pt x="252" y="5332"/>
                  </a:cubicBezTo>
                  <a:cubicBezTo>
                    <a:pt x="412" y="5423"/>
                    <a:pt x="594" y="5446"/>
                    <a:pt x="800" y="5446"/>
                  </a:cubicBezTo>
                  <a:cubicBezTo>
                    <a:pt x="848" y="5447"/>
                    <a:pt x="896" y="5447"/>
                    <a:pt x="944" y="5447"/>
                  </a:cubicBezTo>
                  <a:cubicBezTo>
                    <a:pt x="1854" y="5447"/>
                    <a:pt x="2760" y="5243"/>
                    <a:pt x="3584" y="4852"/>
                  </a:cubicBezTo>
                  <a:cubicBezTo>
                    <a:pt x="4201" y="4533"/>
                    <a:pt x="4794" y="4076"/>
                    <a:pt x="4977" y="3392"/>
                  </a:cubicBezTo>
                  <a:cubicBezTo>
                    <a:pt x="5091" y="3003"/>
                    <a:pt x="5022" y="2593"/>
                    <a:pt x="4931" y="2205"/>
                  </a:cubicBezTo>
                  <a:cubicBezTo>
                    <a:pt x="4840" y="1680"/>
                    <a:pt x="4680" y="1177"/>
                    <a:pt x="4406" y="767"/>
                  </a:cubicBezTo>
                  <a:cubicBezTo>
                    <a:pt x="4173" y="426"/>
                    <a:pt x="3714" y="0"/>
                    <a:pt x="3262" y="0"/>
                  </a:cubicBezTo>
                  <a:close/>
                </a:path>
              </a:pathLst>
            </a:custGeom>
            <a:solidFill>
              <a:srgbClr val="B57C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2"/>
            <p:cNvSpPr/>
            <p:nvPr/>
          </p:nvSpPr>
          <p:spPr>
            <a:xfrm>
              <a:off x="2836775" y="1586425"/>
              <a:ext cx="94750" cy="193650"/>
            </a:xfrm>
            <a:custGeom>
              <a:rect b="b" l="l" r="r" t="t"/>
              <a:pathLst>
                <a:path extrusionOk="0" h="7746" w="3790">
                  <a:moveTo>
                    <a:pt x="1884" y="1"/>
                  </a:moveTo>
                  <a:cubicBezTo>
                    <a:pt x="1820" y="1"/>
                    <a:pt x="1760" y="20"/>
                    <a:pt x="1712" y="68"/>
                  </a:cubicBezTo>
                  <a:cubicBezTo>
                    <a:pt x="1644" y="137"/>
                    <a:pt x="1644" y="228"/>
                    <a:pt x="1644" y="319"/>
                  </a:cubicBezTo>
                  <a:cubicBezTo>
                    <a:pt x="1644" y="1187"/>
                    <a:pt x="1941" y="2054"/>
                    <a:pt x="1781" y="2899"/>
                  </a:cubicBezTo>
                  <a:cubicBezTo>
                    <a:pt x="1598" y="3926"/>
                    <a:pt x="822" y="4747"/>
                    <a:pt x="366" y="5683"/>
                  </a:cubicBezTo>
                  <a:cubicBezTo>
                    <a:pt x="115" y="6231"/>
                    <a:pt x="0" y="6939"/>
                    <a:pt x="411" y="7372"/>
                  </a:cubicBezTo>
                  <a:cubicBezTo>
                    <a:pt x="665" y="7637"/>
                    <a:pt x="923" y="7746"/>
                    <a:pt x="1175" y="7746"/>
                  </a:cubicBezTo>
                  <a:cubicBezTo>
                    <a:pt x="2030" y="7746"/>
                    <a:pt x="2815" y="6485"/>
                    <a:pt x="3150" y="5797"/>
                  </a:cubicBezTo>
                  <a:cubicBezTo>
                    <a:pt x="3516" y="5044"/>
                    <a:pt x="3789" y="4222"/>
                    <a:pt x="3630" y="3424"/>
                  </a:cubicBezTo>
                  <a:cubicBezTo>
                    <a:pt x="3607" y="3332"/>
                    <a:pt x="3584" y="3241"/>
                    <a:pt x="3516" y="3172"/>
                  </a:cubicBezTo>
                  <a:cubicBezTo>
                    <a:pt x="3491" y="3160"/>
                    <a:pt x="3465" y="3155"/>
                    <a:pt x="3440" y="3155"/>
                  </a:cubicBezTo>
                  <a:cubicBezTo>
                    <a:pt x="3371" y="3155"/>
                    <a:pt x="3310" y="3197"/>
                    <a:pt x="3310" y="3264"/>
                  </a:cubicBezTo>
                  <a:cubicBezTo>
                    <a:pt x="3310" y="2670"/>
                    <a:pt x="3310" y="2077"/>
                    <a:pt x="3150" y="1506"/>
                  </a:cubicBezTo>
                  <a:cubicBezTo>
                    <a:pt x="2991" y="936"/>
                    <a:pt x="2648" y="388"/>
                    <a:pt x="2146" y="91"/>
                  </a:cubicBezTo>
                  <a:cubicBezTo>
                    <a:pt x="2067" y="38"/>
                    <a:pt x="1972" y="1"/>
                    <a:pt x="18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2"/>
            <p:cNvSpPr/>
            <p:nvPr/>
          </p:nvSpPr>
          <p:spPr>
            <a:xfrm>
              <a:off x="2655300" y="1637875"/>
              <a:ext cx="81650" cy="202275"/>
            </a:xfrm>
            <a:custGeom>
              <a:rect b="b" l="l" r="r" t="t"/>
              <a:pathLst>
                <a:path extrusionOk="0" h="8091" w="3266">
                  <a:moveTo>
                    <a:pt x="2090" y="1"/>
                  </a:moveTo>
                  <a:cubicBezTo>
                    <a:pt x="1191" y="1"/>
                    <a:pt x="1530" y="2011"/>
                    <a:pt x="1530" y="2530"/>
                  </a:cubicBezTo>
                  <a:cubicBezTo>
                    <a:pt x="1507" y="3831"/>
                    <a:pt x="1416" y="5132"/>
                    <a:pt x="1097" y="6410"/>
                  </a:cubicBezTo>
                  <a:cubicBezTo>
                    <a:pt x="1074" y="6478"/>
                    <a:pt x="1051" y="6570"/>
                    <a:pt x="1005" y="6638"/>
                  </a:cubicBezTo>
                  <a:cubicBezTo>
                    <a:pt x="937" y="6729"/>
                    <a:pt x="823" y="6798"/>
                    <a:pt x="731" y="6844"/>
                  </a:cubicBezTo>
                  <a:cubicBezTo>
                    <a:pt x="526" y="6958"/>
                    <a:pt x="366" y="7117"/>
                    <a:pt x="229" y="7277"/>
                  </a:cubicBezTo>
                  <a:cubicBezTo>
                    <a:pt x="92" y="7437"/>
                    <a:pt x="1" y="7665"/>
                    <a:pt x="115" y="7848"/>
                  </a:cubicBezTo>
                  <a:cubicBezTo>
                    <a:pt x="138" y="7894"/>
                    <a:pt x="206" y="7939"/>
                    <a:pt x="275" y="7985"/>
                  </a:cubicBezTo>
                  <a:cubicBezTo>
                    <a:pt x="425" y="8060"/>
                    <a:pt x="585" y="8091"/>
                    <a:pt x="749" y="8091"/>
                  </a:cubicBezTo>
                  <a:cubicBezTo>
                    <a:pt x="1084" y="8091"/>
                    <a:pt x="1437" y="7963"/>
                    <a:pt x="1759" y="7825"/>
                  </a:cubicBezTo>
                  <a:cubicBezTo>
                    <a:pt x="1827" y="7802"/>
                    <a:pt x="1918" y="7757"/>
                    <a:pt x="1964" y="7688"/>
                  </a:cubicBezTo>
                  <a:cubicBezTo>
                    <a:pt x="2010" y="7642"/>
                    <a:pt x="2055" y="7574"/>
                    <a:pt x="2078" y="7528"/>
                  </a:cubicBezTo>
                  <a:cubicBezTo>
                    <a:pt x="2854" y="5885"/>
                    <a:pt x="3265" y="4059"/>
                    <a:pt x="3265" y="2256"/>
                  </a:cubicBezTo>
                  <a:cubicBezTo>
                    <a:pt x="3265" y="1799"/>
                    <a:pt x="3219" y="1320"/>
                    <a:pt x="3082" y="909"/>
                  </a:cubicBezTo>
                  <a:cubicBezTo>
                    <a:pt x="2968" y="544"/>
                    <a:pt x="2740" y="201"/>
                    <a:pt x="2398" y="64"/>
                  </a:cubicBezTo>
                  <a:cubicBezTo>
                    <a:pt x="2282" y="21"/>
                    <a:pt x="2180" y="1"/>
                    <a:pt x="2090" y="1"/>
                  </a:cubicBezTo>
                  <a:close/>
                </a:path>
              </a:pathLst>
            </a:custGeom>
            <a:solidFill>
              <a:srgbClr val="B57C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2"/>
            <p:cNvSpPr/>
            <p:nvPr/>
          </p:nvSpPr>
          <p:spPr>
            <a:xfrm>
              <a:off x="2706675" y="1661875"/>
              <a:ext cx="105025" cy="188175"/>
            </a:xfrm>
            <a:custGeom>
              <a:rect b="b" l="l" r="r" t="t"/>
              <a:pathLst>
                <a:path extrusionOk="0" h="7527" w="4201">
                  <a:moveTo>
                    <a:pt x="3074" y="0"/>
                  </a:moveTo>
                  <a:cubicBezTo>
                    <a:pt x="2609" y="0"/>
                    <a:pt x="2166" y="328"/>
                    <a:pt x="1940" y="794"/>
                  </a:cubicBezTo>
                  <a:cubicBezTo>
                    <a:pt x="1758" y="1159"/>
                    <a:pt x="1689" y="1570"/>
                    <a:pt x="1621" y="1980"/>
                  </a:cubicBezTo>
                  <a:cubicBezTo>
                    <a:pt x="1415" y="3259"/>
                    <a:pt x="1187" y="4514"/>
                    <a:pt x="890" y="5769"/>
                  </a:cubicBezTo>
                  <a:cubicBezTo>
                    <a:pt x="868" y="5929"/>
                    <a:pt x="822" y="6089"/>
                    <a:pt x="754" y="6226"/>
                  </a:cubicBezTo>
                  <a:cubicBezTo>
                    <a:pt x="525" y="6591"/>
                    <a:pt x="0" y="6819"/>
                    <a:pt x="23" y="7253"/>
                  </a:cubicBezTo>
                  <a:cubicBezTo>
                    <a:pt x="23" y="7367"/>
                    <a:pt x="69" y="7481"/>
                    <a:pt x="160" y="7527"/>
                  </a:cubicBezTo>
                  <a:lnTo>
                    <a:pt x="343" y="7527"/>
                  </a:lnTo>
                  <a:cubicBezTo>
                    <a:pt x="799" y="7459"/>
                    <a:pt x="1301" y="7390"/>
                    <a:pt x="1644" y="7093"/>
                  </a:cubicBezTo>
                  <a:cubicBezTo>
                    <a:pt x="1940" y="6842"/>
                    <a:pt x="2100" y="6500"/>
                    <a:pt x="2260" y="6180"/>
                  </a:cubicBezTo>
                  <a:cubicBezTo>
                    <a:pt x="2557" y="5518"/>
                    <a:pt x="2922" y="4834"/>
                    <a:pt x="3241" y="4149"/>
                  </a:cubicBezTo>
                  <a:cubicBezTo>
                    <a:pt x="3675" y="3304"/>
                    <a:pt x="4086" y="2368"/>
                    <a:pt x="4154" y="1387"/>
                  </a:cubicBezTo>
                  <a:cubicBezTo>
                    <a:pt x="4200" y="976"/>
                    <a:pt x="4109" y="588"/>
                    <a:pt x="3789" y="291"/>
                  </a:cubicBezTo>
                  <a:cubicBezTo>
                    <a:pt x="3563" y="89"/>
                    <a:pt x="3316" y="0"/>
                    <a:pt x="3074" y="0"/>
                  </a:cubicBezTo>
                  <a:close/>
                </a:path>
              </a:pathLst>
            </a:custGeom>
            <a:solidFill>
              <a:srgbClr val="A360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2"/>
            <p:cNvSpPr/>
            <p:nvPr/>
          </p:nvSpPr>
          <p:spPr>
            <a:xfrm>
              <a:off x="2762025" y="1699075"/>
              <a:ext cx="142675" cy="142675"/>
            </a:xfrm>
            <a:custGeom>
              <a:rect b="b" l="l" r="r" t="t"/>
              <a:pathLst>
                <a:path extrusionOk="0" h="5707" w="5707">
                  <a:moveTo>
                    <a:pt x="3419" y="1"/>
                  </a:moveTo>
                  <a:cubicBezTo>
                    <a:pt x="3353" y="1"/>
                    <a:pt x="3286" y="5"/>
                    <a:pt x="3219" y="13"/>
                  </a:cubicBezTo>
                  <a:cubicBezTo>
                    <a:pt x="2374" y="127"/>
                    <a:pt x="1712" y="903"/>
                    <a:pt x="1507" y="1725"/>
                  </a:cubicBezTo>
                  <a:cubicBezTo>
                    <a:pt x="1301" y="2570"/>
                    <a:pt x="1438" y="3437"/>
                    <a:pt x="1644" y="4259"/>
                  </a:cubicBezTo>
                  <a:cubicBezTo>
                    <a:pt x="1096" y="4396"/>
                    <a:pt x="502" y="4533"/>
                    <a:pt x="137" y="4943"/>
                  </a:cubicBezTo>
                  <a:cubicBezTo>
                    <a:pt x="69" y="5035"/>
                    <a:pt x="23" y="5103"/>
                    <a:pt x="0" y="5194"/>
                  </a:cubicBezTo>
                  <a:cubicBezTo>
                    <a:pt x="0" y="5354"/>
                    <a:pt x="137" y="5491"/>
                    <a:pt x="274" y="5583"/>
                  </a:cubicBezTo>
                  <a:cubicBezTo>
                    <a:pt x="467" y="5674"/>
                    <a:pt x="679" y="5707"/>
                    <a:pt x="894" y="5707"/>
                  </a:cubicBezTo>
                  <a:cubicBezTo>
                    <a:pt x="1162" y="5707"/>
                    <a:pt x="1436" y="5656"/>
                    <a:pt x="1689" y="5605"/>
                  </a:cubicBezTo>
                  <a:cubicBezTo>
                    <a:pt x="2329" y="5491"/>
                    <a:pt x="2990" y="5423"/>
                    <a:pt x="3630" y="5400"/>
                  </a:cubicBezTo>
                  <a:cubicBezTo>
                    <a:pt x="4360" y="5354"/>
                    <a:pt x="5456" y="5286"/>
                    <a:pt x="5547" y="4373"/>
                  </a:cubicBezTo>
                  <a:cubicBezTo>
                    <a:pt x="5638" y="3460"/>
                    <a:pt x="5707" y="2318"/>
                    <a:pt x="5364" y="1474"/>
                  </a:cubicBezTo>
                  <a:cubicBezTo>
                    <a:pt x="5047" y="649"/>
                    <a:pt x="4259" y="1"/>
                    <a:pt x="3419" y="1"/>
                  </a:cubicBezTo>
                  <a:close/>
                </a:path>
              </a:pathLst>
            </a:custGeom>
            <a:solidFill>
              <a:srgbClr val="A360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2"/>
            <p:cNvSpPr/>
            <p:nvPr/>
          </p:nvSpPr>
          <p:spPr>
            <a:xfrm>
              <a:off x="2741475" y="1578425"/>
              <a:ext cx="41675" cy="4000"/>
            </a:xfrm>
            <a:custGeom>
              <a:rect b="b" l="l" r="r" t="t"/>
              <a:pathLst>
                <a:path extrusionOk="0" h="160" w="1667">
                  <a:moveTo>
                    <a:pt x="46" y="0"/>
                  </a:moveTo>
                  <a:cubicBezTo>
                    <a:pt x="23" y="0"/>
                    <a:pt x="23" y="0"/>
                    <a:pt x="1" y="23"/>
                  </a:cubicBezTo>
                  <a:cubicBezTo>
                    <a:pt x="1" y="46"/>
                    <a:pt x="23" y="46"/>
                    <a:pt x="23" y="46"/>
                  </a:cubicBezTo>
                  <a:cubicBezTo>
                    <a:pt x="297" y="114"/>
                    <a:pt x="571" y="160"/>
                    <a:pt x="845" y="160"/>
                  </a:cubicBezTo>
                  <a:cubicBezTo>
                    <a:pt x="1119" y="160"/>
                    <a:pt x="1393" y="114"/>
                    <a:pt x="1644" y="46"/>
                  </a:cubicBezTo>
                  <a:cubicBezTo>
                    <a:pt x="1667" y="46"/>
                    <a:pt x="1667" y="23"/>
                    <a:pt x="1667" y="23"/>
                  </a:cubicBezTo>
                  <a:cubicBezTo>
                    <a:pt x="1667" y="0"/>
                    <a:pt x="1644" y="0"/>
                    <a:pt x="1644" y="0"/>
                  </a:cubicBezTo>
                  <a:cubicBezTo>
                    <a:pt x="1382" y="69"/>
                    <a:pt x="1113" y="103"/>
                    <a:pt x="845" y="103"/>
                  </a:cubicBezTo>
                  <a:cubicBezTo>
                    <a:pt x="577" y="103"/>
                    <a:pt x="309" y="69"/>
                    <a:pt x="46" y="0"/>
                  </a:cubicBezTo>
                  <a:close/>
                </a:path>
              </a:pathLst>
            </a:custGeom>
            <a:solidFill>
              <a:srgbClr val="B57C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2"/>
            <p:cNvSpPr/>
            <p:nvPr/>
          </p:nvSpPr>
          <p:spPr>
            <a:xfrm>
              <a:off x="2667875" y="1541850"/>
              <a:ext cx="224850" cy="266950"/>
            </a:xfrm>
            <a:custGeom>
              <a:rect b="b" l="l" r="r" t="t"/>
              <a:pathLst>
                <a:path extrusionOk="0" h="10678" w="8994">
                  <a:moveTo>
                    <a:pt x="4800" y="0"/>
                  </a:moveTo>
                  <a:cubicBezTo>
                    <a:pt x="4371" y="0"/>
                    <a:pt x="4180" y="718"/>
                    <a:pt x="3515" y="984"/>
                  </a:cubicBezTo>
                  <a:cubicBezTo>
                    <a:pt x="3356" y="1048"/>
                    <a:pt x="3187" y="1076"/>
                    <a:pt x="3015" y="1076"/>
                  </a:cubicBezTo>
                  <a:cubicBezTo>
                    <a:pt x="2448" y="1076"/>
                    <a:pt x="1837" y="774"/>
                    <a:pt x="1347" y="459"/>
                  </a:cubicBezTo>
                  <a:cubicBezTo>
                    <a:pt x="1301" y="619"/>
                    <a:pt x="1278" y="756"/>
                    <a:pt x="1233" y="893"/>
                  </a:cubicBezTo>
                  <a:cubicBezTo>
                    <a:pt x="776" y="1486"/>
                    <a:pt x="502" y="2422"/>
                    <a:pt x="434" y="3061"/>
                  </a:cubicBezTo>
                  <a:cubicBezTo>
                    <a:pt x="525" y="3015"/>
                    <a:pt x="594" y="2970"/>
                    <a:pt x="685" y="2924"/>
                  </a:cubicBezTo>
                  <a:lnTo>
                    <a:pt x="685" y="2924"/>
                  </a:lnTo>
                  <a:cubicBezTo>
                    <a:pt x="616" y="3061"/>
                    <a:pt x="548" y="3198"/>
                    <a:pt x="502" y="3335"/>
                  </a:cubicBezTo>
                  <a:cubicBezTo>
                    <a:pt x="228" y="4065"/>
                    <a:pt x="114" y="4841"/>
                    <a:pt x="0" y="5617"/>
                  </a:cubicBezTo>
                  <a:cubicBezTo>
                    <a:pt x="206" y="5435"/>
                    <a:pt x="434" y="5298"/>
                    <a:pt x="685" y="5207"/>
                  </a:cubicBezTo>
                  <a:lnTo>
                    <a:pt x="685" y="5207"/>
                  </a:lnTo>
                  <a:cubicBezTo>
                    <a:pt x="662" y="5709"/>
                    <a:pt x="731" y="6234"/>
                    <a:pt x="913" y="6713"/>
                  </a:cubicBezTo>
                  <a:cubicBezTo>
                    <a:pt x="959" y="6508"/>
                    <a:pt x="1050" y="6302"/>
                    <a:pt x="1141" y="6097"/>
                  </a:cubicBezTo>
                  <a:cubicBezTo>
                    <a:pt x="1370" y="6759"/>
                    <a:pt x="1872" y="7329"/>
                    <a:pt x="2465" y="7672"/>
                  </a:cubicBezTo>
                  <a:cubicBezTo>
                    <a:pt x="2397" y="7466"/>
                    <a:pt x="2397" y="7238"/>
                    <a:pt x="2442" y="7033"/>
                  </a:cubicBezTo>
                  <a:lnTo>
                    <a:pt x="2442" y="7033"/>
                  </a:lnTo>
                  <a:cubicBezTo>
                    <a:pt x="2694" y="7352"/>
                    <a:pt x="3036" y="7580"/>
                    <a:pt x="3401" y="7717"/>
                  </a:cubicBezTo>
                  <a:cubicBezTo>
                    <a:pt x="3355" y="7535"/>
                    <a:pt x="3333" y="7329"/>
                    <a:pt x="3333" y="7147"/>
                  </a:cubicBezTo>
                  <a:lnTo>
                    <a:pt x="3333" y="7147"/>
                  </a:lnTo>
                  <a:cubicBezTo>
                    <a:pt x="3698" y="7512"/>
                    <a:pt x="4040" y="7923"/>
                    <a:pt x="4268" y="8379"/>
                  </a:cubicBezTo>
                  <a:cubicBezTo>
                    <a:pt x="4497" y="8859"/>
                    <a:pt x="4611" y="9429"/>
                    <a:pt x="4953" y="9840"/>
                  </a:cubicBezTo>
                  <a:cubicBezTo>
                    <a:pt x="5318" y="10274"/>
                    <a:pt x="5935" y="10479"/>
                    <a:pt x="6505" y="10570"/>
                  </a:cubicBezTo>
                  <a:cubicBezTo>
                    <a:pt x="6876" y="10642"/>
                    <a:pt x="7256" y="10677"/>
                    <a:pt x="7639" y="10677"/>
                  </a:cubicBezTo>
                  <a:cubicBezTo>
                    <a:pt x="7869" y="10677"/>
                    <a:pt x="8100" y="10665"/>
                    <a:pt x="8331" y="10639"/>
                  </a:cubicBezTo>
                  <a:cubicBezTo>
                    <a:pt x="8468" y="10639"/>
                    <a:pt x="8628" y="10616"/>
                    <a:pt x="8742" y="10525"/>
                  </a:cubicBezTo>
                  <a:cubicBezTo>
                    <a:pt x="8993" y="10365"/>
                    <a:pt x="8993" y="10023"/>
                    <a:pt x="8970" y="9726"/>
                  </a:cubicBezTo>
                  <a:cubicBezTo>
                    <a:pt x="8902" y="8790"/>
                    <a:pt x="8742" y="7877"/>
                    <a:pt x="8514" y="6964"/>
                  </a:cubicBezTo>
                  <a:cubicBezTo>
                    <a:pt x="8126" y="5321"/>
                    <a:pt x="7441" y="3746"/>
                    <a:pt x="6460" y="2376"/>
                  </a:cubicBezTo>
                  <a:cubicBezTo>
                    <a:pt x="6277" y="2102"/>
                    <a:pt x="6049" y="1760"/>
                    <a:pt x="5798" y="1486"/>
                  </a:cubicBezTo>
                  <a:cubicBezTo>
                    <a:pt x="5798" y="1463"/>
                    <a:pt x="5798" y="1440"/>
                    <a:pt x="5775" y="1395"/>
                  </a:cubicBezTo>
                  <a:cubicBezTo>
                    <a:pt x="5433" y="276"/>
                    <a:pt x="5090" y="2"/>
                    <a:pt x="4839" y="2"/>
                  </a:cubicBezTo>
                  <a:cubicBezTo>
                    <a:pt x="4826" y="1"/>
                    <a:pt x="4813" y="0"/>
                    <a:pt x="48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2"/>
            <p:cNvSpPr/>
            <p:nvPr/>
          </p:nvSpPr>
          <p:spPr>
            <a:xfrm>
              <a:off x="2804825" y="1716725"/>
              <a:ext cx="27975" cy="66000"/>
            </a:xfrm>
            <a:custGeom>
              <a:rect b="b" l="l" r="r" t="t"/>
              <a:pathLst>
                <a:path extrusionOk="0" h="2640" w="1119">
                  <a:moveTo>
                    <a:pt x="1036" y="1"/>
                  </a:moveTo>
                  <a:cubicBezTo>
                    <a:pt x="957" y="1"/>
                    <a:pt x="867" y="66"/>
                    <a:pt x="776" y="174"/>
                  </a:cubicBezTo>
                  <a:cubicBezTo>
                    <a:pt x="274" y="882"/>
                    <a:pt x="0" y="1727"/>
                    <a:pt x="0" y="2617"/>
                  </a:cubicBezTo>
                  <a:cubicBezTo>
                    <a:pt x="0" y="2617"/>
                    <a:pt x="23" y="2640"/>
                    <a:pt x="46" y="2640"/>
                  </a:cubicBezTo>
                  <a:cubicBezTo>
                    <a:pt x="46" y="2640"/>
                    <a:pt x="69" y="2617"/>
                    <a:pt x="69" y="2594"/>
                  </a:cubicBezTo>
                  <a:cubicBezTo>
                    <a:pt x="46" y="1749"/>
                    <a:pt x="320" y="905"/>
                    <a:pt x="822" y="220"/>
                  </a:cubicBezTo>
                  <a:cubicBezTo>
                    <a:pt x="898" y="105"/>
                    <a:pt x="975" y="55"/>
                    <a:pt x="1051" y="55"/>
                  </a:cubicBezTo>
                  <a:cubicBezTo>
                    <a:pt x="1066" y="55"/>
                    <a:pt x="1081" y="57"/>
                    <a:pt x="1096" y="60"/>
                  </a:cubicBezTo>
                  <a:cubicBezTo>
                    <a:pt x="1096" y="60"/>
                    <a:pt x="1119" y="60"/>
                    <a:pt x="1119" y="38"/>
                  </a:cubicBezTo>
                  <a:cubicBezTo>
                    <a:pt x="1119" y="15"/>
                    <a:pt x="1119" y="15"/>
                    <a:pt x="1096" y="15"/>
                  </a:cubicBezTo>
                  <a:cubicBezTo>
                    <a:pt x="1077" y="5"/>
                    <a:pt x="1057" y="1"/>
                    <a:pt x="1036" y="1"/>
                  </a:cubicBezTo>
                  <a:close/>
                </a:path>
              </a:pathLst>
            </a:custGeom>
            <a:solidFill>
              <a:srgbClr val="B57C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2"/>
            <p:cNvSpPr/>
            <p:nvPr/>
          </p:nvSpPr>
          <p:spPr>
            <a:xfrm>
              <a:off x="2715800" y="1835925"/>
              <a:ext cx="9725" cy="12425"/>
            </a:xfrm>
            <a:custGeom>
              <a:rect b="b" l="l" r="r" t="t"/>
              <a:pathLst>
                <a:path extrusionOk="0" h="497" w="389">
                  <a:moveTo>
                    <a:pt x="366" y="0"/>
                  </a:moveTo>
                  <a:cubicBezTo>
                    <a:pt x="360" y="0"/>
                    <a:pt x="354" y="6"/>
                    <a:pt x="343" y="17"/>
                  </a:cubicBezTo>
                  <a:cubicBezTo>
                    <a:pt x="206" y="131"/>
                    <a:pt x="69" y="291"/>
                    <a:pt x="23" y="451"/>
                  </a:cubicBezTo>
                  <a:cubicBezTo>
                    <a:pt x="0" y="474"/>
                    <a:pt x="23" y="497"/>
                    <a:pt x="23" y="497"/>
                  </a:cubicBezTo>
                  <a:lnTo>
                    <a:pt x="46" y="497"/>
                  </a:lnTo>
                  <a:cubicBezTo>
                    <a:pt x="46" y="497"/>
                    <a:pt x="69" y="497"/>
                    <a:pt x="69" y="474"/>
                  </a:cubicBezTo>
                  <a:cubicBezTo>
                    <a:pt x="137" y="314"/>
                    <a:pt x="229" y="154"/>
                    <a:pt x="389" y="40"/>
                  </a:cubicBezTo>
                  <a:cubicBezTo>
                    <a:pt x="389" y="40"/>
                    <a:pt x="389" y="17"/>
                    <a:pt x="389" y="17"/>
                  </a:cubicBezTo>
                  <a:cubicBezTo>
                    <a:pt x="377" y="6"/>
                    <a:pt x="371" y="0"/>
                    <a:pt x="366" y="0"/>
                  </a:cubicBezTo>
                  <a:close/>
                </a:path>
              </a:pathLst>
            </a:custGeom>
            <a:solidFill>
              <a:srgbClr val="B57C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2"/>
            <p:cNvSpPr/>
            <p:nvPr/>
          </p:nvSpPr>
          <p:spPr>
            <a:xfrm>
              <a:off x="2710675" y="1833625"/>
              <a:ext cx="9150" cy="12450"/>
            </a:xfrm>
            <a:custGeom>
              <a:rect b="b" l="l" r="r" t="t"/>
              <a:pathLst>
                <a:path extrusionOk="0" h="498" w="366">
                  <a:moveTo>
                    <a:pt x="334" y="1"/>
                  </a:moveTo>
                  <a:cubicBezTo>
                    <a:pt x="325" y="1"/>
                    <a:pt x="320" y="6"/>
                    <a:pt x="320" y="18"/>
                  </a:cubicBezTo>
                  <a:cubicBezTo>
                    <a:pt x="160" y="132"/>
                    <a:pt x="46" y="292"/>
                    <a:pt x="0" y="452"/>
                  </a:cubicBezTo>
                  <a:cubicBezTo>
                    <a:pt x="0" y="474"/>
                    <a:pt x="0" y="497"/>
                    <a:pt x="23" y="497"/>
                  </a:cubicBezTo>
                  <a:cubicBezTo>
                    <a:pt x="46" y="497"/>
                    <a:pt x="46" y="497"/>
                    <a:pt x="69" y="474"/>
                  </a:cubicBezTo>
                  <a:cubicBezTo>
                    <a:pt x="114" y="315"/>
                    <a:pt x="205" y="155"/>
                    <a:pt x="342" y="64"/>
                  </a:cubicBezTo>
                  <a:cubicBezTo>
                    <a:pt x="365" y="41"/>
                    <a:pt x="365" y="18"/>
                    <a:pt x="365" y="18"/>
                  </a:cubicBezTo>
                  <a:cubicBezTo>
                    <a:pt x="354" y="6"/>
                    <a:pt x="342" y="1"/>
                    <a:pt x="334" y="1"/>
                  </a:cubicBezTo>
                  <a:close/>
                </a:path>
              </a:pathLst>
            </a:custGeom>
            <a:solidFill>
              <a:srgbClr val="B57C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2"/>
            <p:cNvSpPr/>
            <p:nvPr/>
          </p:nvSpPr>
          <p:spPr>
            <a:xfrm>
              <a:off x="2771150" y="1830075"/>
              <a:ext cx="9725" cy="6875"/>
            </a:xfrm>
            <a:custGeom>
              <a:rect b="b" l="l" r="r" t="t"/>
              <a:pathLst>
                <a:path extrusionOk="0" h="275" w="389">
                  <a:moveTo>
                    <a:pt x="343" y="0"/>
                  </a:moveTo>
                  <a:lnTo>
                    <a:pt x="23" y="228"/>
                  </a:lnTo>
                  <a:cubicBezTo>
                    <a:pt x="23" y="251"/>
                    <a:pt x="1" y="251"/>
                    <a:pt x="23" y="274"/>
                  </a:cubicBezTo>
                  <a:lnTo>
                    <a:pt x="69" y="274"/>
                  </a:lnTo>
                  <a:lnTo>
                    <a:pt x="389" y="46"/>
                  </a:lnTo>
                  <a:cubicBezTo>
                    <a:pt x="389" y="46"/>
                    <a:pt x="389" y="23"/>
                    <a:pt x="389" y="0"/>
                  </a:cubicBezTo>
                  <a:close/>
                </a:path>
              </a:pathLst>
            </a:custGeom>
            <a:solidFill>
              <a:srgbClr val="B57C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2"/>
            <p:cNvSpPr/>
            <p:nvPr/>
          </p:nvSpPr>
          <p:spPr>
            <a:xfrm>
              <a:off x="2766575" y="1826400"/>
              <a:ext cx="8025" cy="7125"/>
            </a:xfrm>
            <a:custGeom>
              <a:rect b="b" l="l" r="r" t="t"/>
              <a:pathLst>
                <a:path extrusionOk="0" h="285" w="321">
                  <a:moveTo>
                    <a:pt x="292" y="0"/>
                  </a:moveTo>
                  <a:cubicBezTo>
                    <a:pt x="288" y="0"/>
                    <a:pt x="282" y="3"/>
                    <a:pt x="275" y="10"/>
                  </a:cubicBezTo>
                  <a:cubicBezTo>
                    <a:pt x="161" y="33"/>
                    <a:pt x="47" y="124"/>
                    <a:pt x="1" y="261"/>
                  </a:cubicBezTo>
                  <a:cubicBezTo>
                    <a:pt x="1" y="261"/>
                    <a:pt x="1" y="284"/>
                    <a:pt x="24" y="284"/>
                  </a:cubicBezTo>
                  <a:lnTo>
                    <a:pt x="47" y="284"/>
                  </a:lnTo>
                  <a:cubicBezTo>
                    <a:pt x="92" y="170"/>
                    <a:pt x="184" y="101"/>
                    <a:pt x="298" y="56"/>
                  </a:cubicBezTo>
                  <a:cubicBezTo>
                    <a:pt x="320" y="56"/>
                    <a:pt x="320" y="33"/>
                    <a:pt x="320" y="10"/>
                  </a:cubicBezTo>
                  <a:cubicBezTo>
                    <a:pt x="305" y="10"/>
                    <a:pt x="300" y="0"/>
                    <a:pt x="292" y="0"/>
                  </a:cubicBezTo>
                  <a:close/>
                </a:path>
              </a:pathLst>
            </a:custGeom>
            <a:solidFill>
              <a:srgbClr val="B57C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2"/>
            <p:cNvSpPr/>
            <p:nvPr/>
          </p:nvSpPr>
          <p:spPr>
            <a:xfrm>
              <a:off x="2662150" y="1471150"/>
              <a:ext cx="155825" cy="111725"/>
            </a:xfrm>
            <a:custGeom>
              <a:rect b="b" l="l" r="r" t="t"/>
              <a:pathLst>
                <a:path extrusionOk="0" h="4469" w="6233">
                  <a:moveTo>
                    <a:pt x="4452" y="0"/>
                  </a:moveTo>
                  <a:cubicBezTo>
                    <a:pt x="3767" y="23"/>
                    <a:pt x="3151" y="411"/>
                    <a:pt x="2580" y="776"/>
                  </a:cubicBezTo>
                  <a:cubicBezTo>
                    <a:pt x="2010" y="1164"/>
                    <a:pt x="1416" y="1552"/>
                    <a:pt x="731" y="1621"/>
                  </a:cubicBezTo>
                  <a:cubicBezTo>
                    <a:pt x="206" y="1666"/>
                    <a:pt x="1" y="2442"/>
                    <a:pt x="138" y="2967"/>
                  </a:cubicBezTo>
                  <a:cubicBezTo>
                    <a:pt x="252" y="3469"/>
                    <a:pt x="663" y="3880"/>
                    <a:pt x="1119" y="4131"/>
                  </a:cubicBezTo>
                  <a:cubicBezTo>
                    <a:pt x="1546" y="4352"/>
                    <a:pt x="2029" y="4468"/>
                    <a:pt x="2508" y="4468"/>
                  </a:cubicBezTo>
                  <a:cubicBezTo>
                    <a:pt x="2773" y="4468"/>
                    <a:pt x="3036" y="4433"/>
                    <a:pt x="3288" y="4360"/>
                  </a:cubicBezTo>
                  <a:cubicBezTo>
                    <a:pt x="3995" y="4154"/>
                    <a:pt x="4634" y="3652"/>
                    <a:pt x="5000" y="2990"/>
                  </a:cubicBezTo>
                  <a:cubicBezTo>
                    <a:pt x="5251" y="2534"/>
                    <a:pt x="5958" y="2283"/>
                    <a:pt x="6118" y="1758"/>
                  </a:cubicBezTo>
                  <a:cubicBezTo>
                    <a:pt x="6232" y="1301"/>
                    <a:pt x="6095" y="776"/>
                    <a:pt x="5776" y="434"/>
                  </a:cubicBezTo>
                  <a:cubicBezTo>
                    <a:pt x="5456" y="91"/>
                    <a:pt x="4931" y="0"/>
                    <a:pt x="44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2"/>
            <p:cNvSpPr/>
            <p:nvPr/>
          </p:nvSpPr>
          <p:spPr>
            <a:xfrm>
              <a:off x="2726650" y="1471150"/>
              <a:ext cx="82175" cy="80475"/>
            </a:xfrm>
            <a:custGeom>
              <a:rect b="b" l="l" r="r" t="t"/>
              <a:pathLst>
                <a:path extrusionOk="0" h="3219" w="3287">
                  <a:moveTo>
                    <a:pt x="1872" y="0"/>
                  </a:moveTo>
                  <a:cubicBezTo>
                    <a:pt x="1187" y="23"/>
                    <a:pt x="571" y="411"/>
                    <a:pt x="0" y="776"/>
                  </a:cubicBezTo>
                  <a:cubicBezTo>
                    <a:pt x="0" y="776"/>
                    <a:pt x="0" y="776"/>
                    <a:pt x="0" y="799"/>
                  </a:cubicBezTo>
                  <a:cubicBezTo>
                    <a:pt x="0" y="867"/>
                    <a:pt x="23" y="959"/>
                    <a:pt x="46" y="1027"/>
                  </a:cubicBezTo>
                  <a:cubicBezTo>
                    <a:pt x="91" y="1255"/>
                    <a:pt x="183" y="1506"/>
                    <a:pt x="297" y="1712"/>
                  </a:cubicBezTo>
                  <a:cubicBezTo>
                    <a:pt x="411" y="1963"/>
                    <a:pt x="571" y="2191"/>
                    <a:pt x="753" y="2397"/>
                  </a:cubicBezTo>
                  <a:cubicBezTo>
                    <a:pt x="1164" y="2808"/>
                    <a:pt x="1712" y="3104"/>
                    <a:pt x="2283" y="3218"/>
                  </a:cubicBezTo>
                  <a:cubicBezTo>
                    <a:pt x="2328" y="3150"/>
                    <a:pt x="2374" y="3081"/>
                    <a:pt x="2420" y="2990"/>
                  </a:cubicBezTo>
                  <a:cubicBezTo>
                    <a:pt x="2579" y="2716"/>
                    <a:pt x="2899" y="2511"/>
                    <a:pt x="3150" y="2283"/>
                  </a:cubicBezTo>
                  <a:cubicBezTo>
                    <a:pt x="3219" y="2009"/>
                    <a:pt x="3264" y="1712"/>
                    <a:pt x="3264" y="1415"/>
                  </a:cubicBezTo>
                  <a:cubicBezTo>
                    <a:pt x="3287" y="1141"/>
                    <a:pt x="3264" y="822"/>
                    <a:pt x="3196" y="548"/>
                  </a:cubicBezTo>
                  <a:cubicBezTo>
                    <a:pt x="3173" y="479"/>
                    <a:pt x="3150" y="434"/>
                    <a:pt x="3127" y="365"/>
                  </a:cubicBezTo>
                  <a:cubicBezTo>
                    <a:pt x="2785" y="91"/>
                    <a:pt x="2306" y="0"/>
                    <a:pt x="18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2"/>
            <p:cNvSpPr/>
            <p:nvPr/>
          </p:nvSpPr>
          <p:spPr>
            <a:xfrm>
              <a:off x="2766025" y="1471500"/>
              <a:ext cx="73050" cy="156600"/>
            </a:xfrm>
            <a:custGeom>
              <a:rect b="b" l="l" r="r" t="t"/>
              <a:pathLst>
                <a:path extrusionOk="0" h="6264" w="2922">
                  <a:moveTo>
                    <a:pt x="511" y="0"/>
                  </a:moveTo>
                  <a:cubicBezTo>
                    <a:pt x="421" y="0"/>
                    <a:pt x="341" y="11"/>
                    <a:pt x="274" y="32"/>
                  </a:cubicBezTo>
                  <a:cubicBezTo>
                    <a:pt x="23" y="123"/>
                    <a:pt x="434" y="579"/>
                    <a:pt x="388" y="785"/>
                  </a:cubicBezTo>
                  <a:cubicBezTo>
                    <a:pt x="342" y="1127"/>
                    <a:pt x="342" y="1492"/>
                    <a:pt x="342" y="1835"/>
                  </a:cubicBezTo>
                  <a:cubicBezTo>
                    <a:pt x="365" y="3090"/>
                    <a:pt x="0" y="4437"/>
                    <a:pt x="479" y="5624"/>
                  </a:cubicBezTo>
                  <a:cubicBezTo>
                    <a:pt x="668" y="6068"/>
                    <a:pt x="1067" y="6263"/>
                    <a:pt x="1464" y="6263"/>
                  </a:cubicBezTo>
                  <a:cubicBezTo>
                    <a:pt x="1884" y="6263"/>
                    <a:pt x="2301" y="6045"/>
                    <a:pt x="2465" y="5670"/>
                  </a:cubicBezTo>
                  <a:cubicBezTo>
                    <a:pt x="2922" y="4642"/>
                    <a:pt x="2488" y="3113"/>
                    <a:pt x="2488" y="2451"/>
                  </a:cubicBezTo>
                  <a:cubicBezTo>
                    <a:pt x="2465" y="1903"/>
                    <a:pt x="2374" y="1333"/>
                    <a:pt x="2100" y="853"/>
                  </a:cubicBezTo>
                  <a:cubicBezTo>
                    <a:pt x="1791" y="312"/>
                    <a:pt x="1007" y="0"/>
                    <a:pt x="5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2"/>
            <p:cNvSpPr/>
            <p:nvPr/>
          </p:nvSpPr>
          <p:spPr>
            <a:xfrm>
              <a:off x="2738625" y="1491100"/>
              <a:ext cx="9725" cy="9725"/>
            </a:xfrm>
            <a:custGeom>
              <a:rect b="b" l="l" r="r" t="t"/>
              <a:pathLst>
                <a:path extrusionOk="0" h="389" w="389">
                  <a:moveTo>
                    <a:pt x="183" y="1"/>
                  </a:moveTo>
                  <a:cubicBezTo>
                    <a:pt x="69" y="1"/>
                    <a:pt x="0" y="92"/>
                    <a:pt x="0" y="184"/>
                  </a:cubicBezTo>
                  <a:cubicBezTo>
                    <a:pt x="0" y="298"/>
                    <a:pt x="69" y="389"/>
                    <a:pt x="183" y="389"/>
                  </a:cubicBezTo>
                  <a:cubicBezTo>
                    <a:pt x="297" y="389"/>
                    <a:pt x="389" y="298"/>
                    <a:pt x="389" y="184"/>
                  </a:cubicBezTo>
                  <a:cubicBezTo>
                    <a:pt x="389" y="92"/>
                    <a:pt x="297" y="1"/>
                    <a:pt x="1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2"/>
            <p:cNvSpPr/>
            <p:nvPr/>
          </p:nvSpPr>
          <p:spPr>
            <a:xfrm>
              <a:off x="2811675" y="1384400"/>
              <a:ext cx="45675" cy="46250"/>
            </a:xfrm>
            <a:custGeom>
              <a:rect b="b" l="l" r="r" t="t"/>
              <a:pathLst>
                <a:path extrusionOk="0" h="1850" w="1827">
                  <a:moveTo>
                    <a:pt x="913" y="1"/>
                  </a:moveTo>
                  <a:cubicBezTo>
                    <a:pt x="411" y="1"/>
                    <a:pt x="0" y="411"/>
                    <a:pt x="0" y="936"/>
                  </a:cubicBezTo>
                  <a:cubicBezTo>
                    <a:pt x="0" y="1439"/>
                    <a:pt x="411" y="1849"/>
                    <a:pt x="913" y="1849"/>
                  </a:cubicBezTo>
                  <a:cubicBezTo>
                    <a:pt x="1415" y="1849"/>
                    <a:pt x="1826" y="1439"/>
                    <a:pt x="1826" y="936"/>
                  </a:cubicBezTo>
                  <a:cubicBezTo>
                    <a:pt x="1826" y="411"/>
                    <a:pt x="1415" y="1"/>
                    <a:pt x="9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2"/>
            <p:cNvSpPr/>
            <p:nvPr/>
          </p:nvSpPr>
          <p:spPr>
            <a:xfrm>
              <a:off x="2732350" y="1471150"/>
              <a:ext cx="110725" cy="100200"/>
            </a:xfrm>
            <a:custGeom>
              <a:rect b="b" l="l" r="r" t="t"/>
              <a:pathLst>
                <a:path extrusionOk="0" h="4008" w="4429">
                  <a:moveTo>
                    <a:pt x="183" y="0"/>
                  </a:moveTo>
                  <a:cubicBezTo>
                    <a:pt x="115" y="183"/>
                    <a:pt x="46" y="388"/>
                    <a:pt x="0" y="593"/>
                  </a:cubicBezTo>
                  <a:cubicBezTo>
                    <a:pt x="61" y="586"/>
                    <a:pt x="121" y="583"/>
                    <a:pt x="180" y="583"/>
                  </a:cubicBezTo>
                  <a:cubicBezTo>
                    <a:pt x="873" y="583"/>
                    <a:pt x="1416" y="1067"/>
                    <a:pt x="1416" y="1803"/>
                  </a:cubicBezTo>
                  <a:cubicBezTo>
                    <a:pt x="1416" y="2351"/>
                    <a:pt x="1073" y="2899"/>
                    <a:pt x="1279" y="3401"/>
                  </a:cubicBezTo>
                  <a:cubicBezTo>
                    <a:pt x="1429" y="3803"/>
                    <a:pt x="1862" y="4008"/>
                    <a:pt x="2298" y="4008"/>
                  </a:cubicBezTo>
                  <a:cubicBezTo>
                    <a:pt x="2457" y="4008"/>
                    <a:pt x="2616" y="3981"/>
                    <a:pt x="2762" y="3926"/>
                  </a:cubicBezTo>
                  <a:cubicBezTo>
                    <a:pt x="3287" y="3698"/>
                    <a:pt x="3652" y="3173"/>
                    <a:pt x="3904" y="2671"/>
                  </a:cubicBezTo>
                  <a:cubicBezTo>
                    <a:pt x="4132" y="2214"/>
                    <a:pt x="4314" y="1735"/>
                    <a:pt x="4429" y="1255"/>
                  </a:cubicBezTo>
                  <a:cubicBezTo>
                    <a:pt x="2922" y="1255"/>
                    <a:pt x="1438" y="799"/>
                    <a:pt x="1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2"/>
            <p:cNvSpPr/>
            <p:nvPr/>
          </p:nvSpPr>
          <p:spPr>
            <a:xfrm>
              <a:off x="2738625" y="1443175"/>
              <a:ext cx="109575" cy="53675"/>
            </a:xfrm>
            <a:custGeom>
              <a:rect b="b" l="l" r="r" t="t"/>
              <a:pathLst>
                <a:path extrusionOk="0" h="2147" w="4383">
                  <a:moveTo>
                    <a:pt x="571" y="1"/>
                  </a:moveTo>
                  <a:cubicBezTo>
                    <a:pt x="343" y="274"/>
                    <a:pt x="160" y="594"/>
                    <a:pt x="0" y="914"/>
                  </a:cubicBezTo>
                  <a:cubicBezTo>
                    <a:pt x="1256" y="1712"/>
                    <a:pt x="2740" y="2146"/>
                    <a:pt x="4246" y="2146"/>
                  </a:cubicBezTo>
                  <a:cubicBezTo>
                    <a:pt x="4314" y="1735"/>
                    <a:pt x="4360" y="1302"/>
                    <a:pt x="4383" y="891"/>
                  </a:cubicBezTo>
                  <a:lnTo>
                    <a:pt x="4383" y="891"/>
                  </a:lnTo>
                  <a:cubicBezTo>
                    <a:pt x="4336" y="892"/>
                    <a:pt x="4288" y="892"/>
                    <a:pt x="4241" y="892"/>
                  </a:cubicBezTo>
                  <a:cubicBezTo>
                    <a:pt x="2965" y="892"/>
                    <a:pt x="1694" y="595"/>
                    <a:pt x="5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2"/>
            <p:cNvSpPr/>
            <p:nvPr/>
          </p:nvSpPr>
          <p:spPr>
            <a:xfrm>
              <a:off x="2756875" y="1410600"/>
              <a:ext cx="91325" cy="49175"/>
            </a:xfrm>
            <a:custGeom>
              <a:rect b="b" l="l" r="r" t="t"/>
              <a:pathLst>
                <a:path extrusionOk="0" h="1967" w="3653">
                  <a:moveTo>
                    <a:pt x="2063" y="1"/>
                  </a:moveTo>
                  <a:cubicBezTo>
                    <a:pt x="1928" y="1"/>
                    <a:pt x="1794" y="17"/>
                    <a:pt x="1667" y="48"/>
                  </a:cubicBezTo>
                  <a:cubicBezTo>
                    <a:pt x="1188" y="162"/>
                    <a:pt x="754" y="436"/>
                    <a:pt x="389" y="756"/>
                  </a:cubicBezTo>
                  <a:cubicBezTo>
                    <a:pt x="252" y="870"/>
                    <a:pt x="115" y="1007"/>
                    <a:pt x="1" y="1144"/>
                  </a:cubicBezTo>
                  <a:cubicBezTo>
                    <a:pt x="1079" y="1672"/>
                    <a:pt x="2306" y="1967"/>
                    <a:pt x="3518" y="1967"/>
                  </a:cubicBezTo>
                  <a:cubicBezTo>
                    <a:pt x="3563" y="1967"/>
                    <a:pt x="3608" y="1966"/>
                    <a:pt x="3653" y="1966"/>
                  </a:cubicBezTo>
                  <a:cubicBezTo>
                    <a:pt x="3630" y="1349"/>
                    <a:pt x="3493" y="710"/>
                    <a:pt x="3037" y="322"/>
                  </a:cubicBezTo>
                  <a:cubicBezTo>
                    <a:pt x="2773" y="108"/>
                    <a:pt x="2414" y="1"/>
                    <a:pt x="206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2"/>
            <p:cNvSpPr/>
            <p:nvPr/>
          </p:nvSpPr>
          <p:spPr>
            <a:xfrm>
              <a:off x="3180300" y="1606950"/>
              <a:ext cx="258525" cy="412600"/>
            </a:xfrm>
            <a:custGeom>
              <a:rect b="b" l="l" r="r" t="t"/>
              <a:pathLst>
                <a:path extrusionOk="0" h="16504" w="10341">
                  <a:moveTo>
                    <a:pt x="10272" y="0"/>
                  </a:moveTo>
                  <a:cubicBezTo>
                    <a:pt x="10249" y="0"/>
                    <a:pt x="7875" y="822"/>
                    <a:pt x="5478" y="1804"/>
                  </a:cubicBezTo>
                  <a:cubicBezTo>
                    <a:pt x="2237" y="3128"/>
                    <a:pt x="457" y="4109"/>
                    <a:pt x="229" y="4725"/>
                  </a:cubicBezTo>
                  <a:cubicBezTo>
                    <a:pt x="0" y="5342"/>
                    <a:pt x="594" y="7510"/>
                    <a:pt x="2009" y="11185"/>
                  </a:cubicBezTo>
                  <a:cubicBezTo>
                    <a:pt x="3059" y="13901"/>
                    <a:pt x="4177" y="16480"/>
                    <a:pt x="4177" y="16503"/>
                  </a:cubicBezTo>
                  <a:lnTo>
                    <a:pt x="4383" y="16412"/>
                  </a:lnTo>
                  <a:cubicBezTo>
                    <a:pt x="3150" y="13559"/>
                    <a:pt x="23" y="5935"/>
                    <a:pt x="457" y="4794"/>
                  </a:cubicBezTo>
                  <a:cubicBezTo>
                    <a:pt x="868" y="3675"/>
                    <a:pt x="7738" y="1119"/>
                    <a:pt x="10340" y="206"/>
                  </a:cubicBezTo>
                  <a:lnTo>
                    <a:pt x="1027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2"/>
            <p:cNvSpPr/>
            <p:nvPr/>
          </p:nvSpPr>
          <p:spPr>
            <a:xfrm>
              <a:off x="3204825" y="1614375"/>
              <a:ext cx="273925" cy="400025"/>
            </a:xfrm>
            <a:custGeom>
              <a:rect b="b" l="l" r="r" t="t"/>
              <a:pathLst>
                <a:path extrusionOk="0" h="16001" w="10957">
                  <a:moveTo>
                    <a:pt x="10888" y="0"/>
                  </a:moveTo>
                  <a:cubicBezTo>
                    <a:pt x="10866" y="0"/>
                    <a:pt x="8218" y="959"/>
                    <a:pt x="5616" y="1986"/>
                  </a:cubicBezTo>
                  <a:cubicBezTo>
                    <a:pt x="252" y="4109"/>
                    <a:pt x="161" y="4474"/>
                    <a:pt x="138" y="4611"/>
                  </a:cubicBezTo>
                  <a:cubicBezTo>
                    <a:pt x="92" y="4748"/>
                    <a:pt x="1" y="5113"/>
                    <a:pt x="1918" y="10614"/>
                  </a:cubicBezTo>
                  <a:cubicBezTo>
                    <a:pt x="2854" y="13307"/>
                    <a:pt x="3813" y="15978"/>
                    <a:pt x="3835" y="16001"/>
                  </a:cubicBezTo>
                  <a:lnTo>
                    <a:pt x="4041" y="15909"/>
                  </a:lnTo>
                  <a:cubicBezTo>
                    <a:pt x="4041" y="15887"/>
                    <a:pt x="3059" y="13239"/>
                    <a:pt x="2124" y="10545"/>
                  </a:cubicBezTo>
                  <a:cubicBezTo>
                    <a:pt x="434" y="5638"/>
                    <a:pt x="320" y="4793"/>
                    <a:pt x="343" y="4679"/>
                  </a:cubicBezTo>
                  <a:cubicBezTo>
                    <a:pt x="389" y="4565"/>
                    <a:pt x="891" y="4109"/>
                    <a:pt x="5730" y="2191"/>
                  </a:cubicBezTo>
                  <a:cubicBezTo>
                    <a:pt x="8332" y="1164"/>
                    <a:pt x="10934" y="228"/>
                    <a:pt x="10957" y="206"/>
                  </a:cubicBezTo>
                  <a:lnTo>
                    <a:pt x="1088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2"/>
            <p:cNvSpPr/>
            <p:nvPr/>
          </p:nvSpPr>
          <p:spPr>
            <a:xfrm>
              <a:off x="3157475" y="1999150"/>
              <a:ext cx="208300" cy="144225"/>
            </a:xfrm>
            <a:custGeom>
              <a:rect b="b" l="l" r="r" t="t"/>
              <a:pathLst>
                <a:path extrusionOk="0" h="5769" w="8332">
                  <a:moveTo>
                    <a:pt x="6961" y="1"/>
                  </a:moveTo>
                  <a:cubicBezTo>
                    <a:pt x="6792" y="1"/>
                    <a:pt x="6827" y="487"/>
                    <a:pt x="6460" y="906"/>
                  </a:cubicBezTo>
                  <a:cubicBezTo>
                    <a:pt x="6003" y="1477"/>
                    <a:pt x="5912" y="1842"/>
                    <a:pt x="5250" y="2139"/>
                  </a:cubicBezTo>
                  <a:cubicBezTo>
                    <a:pt x="5117" y="2203"/>
                    <a:pt x="5002" y="2231"/>
                    <a:pt x="4903" y="2231"/>
                  </a:cubicBezTo>
                  <a:cubicBezTo>
                    <a:pt x="4508" y="2231"/>
                    <a:pt x="4369" y="1783"/>
                    <a:pt x="4406" y="1363"/>
                  </a:cubicBezTo>
                  <a:cubicBezTo>
                    <a:pt x="4432" y="1154"/>
                    <a:pt x="4376" y="1080"/>
                    <a:pt x="4280" y="1080"/>
                  </a:cubicBezTo>
                  <a:cubicBezTo>
                    <a:pt x="4209" y="1080"/>
                    <a:pt x="4115" y="1122"/>
                    <a:pt x="4018" y="1180"/>
                  </a:cubicBezTo>
                  <a:cubicBezTo>
                    <a:pt x="3903" y="1272"/>
                    <a:pt x="3766" y="1363"/>
                    <a:pt x="3652" y="1477"/>
                  </a:cubicBezTo>
                  <a:cubicBezTo>
                    <a:pt x="3401" y="1705"/>
                    <a:pt x="3036" y="2207"/>
                    <a:pt x="2922" y="2367"/>
                  </a:cubicBezTo>
                  <a:cubicBezTo>
                    <a:pt x="2899" y="2390"/>
                    <a:pt x="2876" y="2390"/>
                    <a:pt x="2876" y="2390"/>
                  </a:cubicBezTo>
                  <a:cubicBezTo>
                    <a:pt x="2671" y="2687"/>
                    <a:pt x="1415" y="3554"/>
                    <a:pt x="776" y="4125"/>
                  </a:cubicBezTo>
                  <a:cubicBezTo>
                    <a:pt x="160" y="4673"/>
                    <a:pt x="0" y="5175"/>
                    <a:pt x="388" y="5768"/>
                  </a:cubicBezTo>
                  <a:cubicBezTo>
                    <a:pt x="708" y="5745"/>
                    <a:pt x="1187" y="5631"/>
                    <a:pt x="1735" y="5471"/>
                  </a:cubicBezTo>
                  <a:cubicBezTo>
                    <a:pt x="2009" y="5380"/>
                    <a:pt x="2306" y="5289"/>
                    <a:pt x="2625" y="5175"/>
                  </a:cubicBezTo>
                  <a:cubicBezTo>
                    <a:pt x="3287" y="4946"/>
                    <a:pt x="3949" y="4695"/>
                    <a:pt x="4497" y="4513"/>
                  </a:cubicBezTo>
                  <a:cubicBezTo>
                    <a:pt x="5456" y="4170"/>
                    <a:pt x="6962" y="3851"/>
                    <a:pt x="7738" y="3691"/>
                  </a:cubicBezTo>
                  <a:cubicBezTo>
                    <a:pt x="7921" y="3645"/>
                    <a:pt x="8080" y="3623"/>
                    <a:pt x="8172" y="3600"/>
                  </a:cubicBezTo>
                  <a:cubicBezTo>
                    <a:pt x="8217" y="3372"/>
                    <a:pt x="8263" y="3075"/>
                    <a:pt x="8309" y="2664"/>
                  </a:cubicBezTo>
                  <a:cubicBezTo>
                    <a:pt x="8332" y="2504"/>
                    <a:pt x="8309" y="2344"/>
                    <a:pt x="8240" y="2185"/>
                  </a:cubicBezTo>
                  <a:cubicBezTo>
                    <a:pt x="8149" y="1911"/>
                    <a:pt x="7943" y="1637"/>
                    <a:pt x="7784" y="1454"/>
                  </a:cubicBezTo>
                  <a:cubicBezTo>
                    <a:pt x="7670" y="1317"/>
                    <a:pt x="7555" y="1226"/>
                    <a:pt x="7555" y="1226"/>
                  </a:cubicBezTo>
                  <a:cubicBezTo>
                    <a:pt x="7555" y="1226"/>
                    <a:pt x="7670" y="610"/>
                    <a:pt x="7190" y="153"/>
                  </a:cubicBezTo>
                  <a:cubicBezTo>
                    <a:pt x="7083" y="46"/>
                    <a:pt x="7013" y="1"/>
                    <a:pt x="69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2"/>
            <p:cNvSpPr/>
            <p:nvPr/>
          </p:nvSpPr>
          <p:spPr>
            <a:xfrm>
              <a:off x="2736925" y="1466000"/>
              <a:ext cx="107850" cy="36550"/>
            </a:xfrm>
            <a:custGeom>
              <a:rect b="b" l="l" r="r" t="t"/>
              <a:pathLst>
                <a:path extrusionOk="0" h="1462" w="4314">
                  <a:moveTo>
                    <a:pt x="68" y="1"/>
                  </a:moveTo>
                  <a:cubicBezTo>
                    <a:pt x="46" y="69"/>
                    <a:pt x="23" y="138"/>
                    <a:pt x="0" y="206"/>
                  </a:cubicBezTo>
                  <a:cubicBezTo>
                    <a:pt x="1255" y="1005"/>
                    <a:pt x="2739" y="1461"/>
                    <a:pt x="4246" y="1461"/>
                  </a:cubicBezTo>
                  <a:cubicBezTo>
                    <a:pt x="4268" y="1393"/>
                    <a:pt x="4291" y="1302"/>
                    <a:pt x="4314" y="1233"/>
                  </a:cubicBezTo>
                  <a:cubicBezTo>
                    <a:pt x="2808" y="1233"/>
                    <a:pt x="1324" y="799"/>
                    <a:pt x="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2"/>
            <p:cNvSpPr/>
            <p:nvPr/>
          </p:nvSpPr>
          <p:spPr>
            <a:xfrm>
              <a:off x="2752900" y="1439175"/>
              <a:ext cx="95300" cy="26300"/>
            </a:xfrm>
            <a:custGeom>
              <a:rect b="b" l="l" r="r" t="t"/>
              <a:pathLst>
                <a:path extrusionOk="0" h="1052" w="3812">
                  <a:moveTo>
                    <a:pt x="160" y="1"/>
                  </a:moveTo>
                  <a:cubicBezTo>
                    <a:pt x="91" y="46"/>
                    <a:pt x="46" y="115"/>
                    <a:pt x="0" y="161"/>
                  </a:cubicBezTo>
                  <a:cubicBezTo>
                    <a:pt x="1123" y="755"/>
                    <a:pt x="2394" y="1052"/>
                    <a:pt x="3670" y="1052"/>
                  </a:cubicBezTo>
                  <a:cubicBezTo>
                    <a:pt x="3717" y="1052"/>
                    <a:pt x="3765" y="1052"/>
                    <a:pt x="3812" y="1051"/>
                  </a:cubicBezTo>
                  <a:cubicBezTo>
                    <a:pt x="3812" y="1005"/>
                    <a:pt x="3812" y="959"/>
                    <a:pt x="3812" y="914"/>
                  </a:cubicBezTo>
                  <a:cubicBezTo>
                    <a:pt x="3812" y="868"/>
                    <a:pt x="3812" y="845"/>
                    <a:pt x="3812" y="823"/>
                  </a:cubicBezTo>
                  <a:cubicBezTo>
                    <a:pt x="3767" y="823"/>
                    <a:pt x="3722" y="824"/>
                    <a:pt x="3677" y="824"/>
                  </a:cubicBezTo>
                  <a:cubicBezTo>
                    <a:pt x="2465" y="824"/>
                    <a:pt x="1238" y="529"/>
                    <a:pt x="1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2"/>
            <p:cNvSpPr/>
            <p:nvPr/>
          </p:nvSpPr>
          <p:spPr>
            <a:xfrm>
              <a:off x="2917225" y="1672575"/>
              <a:ext cx="191200" cy="156950"/>
            </a:xfrm>
            <a:custGeom>
              <a:rect b="b" l="l" r="r" t="t"/>
              <a:pathLst>
                <a:path extrusionOk="0" h="6278" w="7648">
                  <a:moveTo>
                    <a:pt x="1142" y="0"/>
                  </a:moveTo>
                  <a:cubicBezTo>
                    <a:pt x="686" y="0"/>
                    <a:pt x="320" y="251"/>
                    <a:pt x="138" y="639"/>
                  </a:cubicBezTo>
                  <a:cubicBezTo>
                    <a:pt x="1" y="1005"/>
                    <a:pt x="46" y="1393"/>
                    <a:pt x="252" y="1598"/>
                  </a:cubicBezTo>
                  <a:cubicBezTo>
                    <a:pt x="343" y="1689"/>
                    <a:pt x="549" y="1918"/>
                    <a:pt x="2786" y="2443"/>
                  </a:cubicBezTo>
                  <a:cubicBezTo>
                    <a:pt x="2671" y="2602"/>
                    <a:pt x="2626" y="2739"/>
                    <a:pt x="2603" y="2739"/>
                  </a:cubicBezTo>
                  <a:cubicBezTo>
                    <a:pt x="2603" y="2762"/>
                    <a:pt x="2603" y="2785"/>
                    <a:pt x="2603" y="2785"/>
                  </a:cubicBezTo>
                  <a:lnTo>
                    <a:pt x="1804" y="5729"/>
                  </a:lnTo>
                  <a:cubicBezTo>
                    <a:pt x="1736" y="5958"/>
                    <a:pt x="1872" y="6209"/>
                    <a:pt x="2101" y="6277"/>
                  </a:cubicBezTo>
                  <a:lnTo>
                    <a:pt x="2215" y="6277"/>
                  </a:lnTo>
                  <a:cubicBezTo>
                    <a:pt x="2420" y="6277"/>
                    <a:pt x="2603" y="6163"/>
                    <a:pt x="2649" y="5958"/>
                  </a:cubicBezTo>
                  <a:lnTo>
                    <a:pt x="3425" y="3059"/>
                  </a:lnTo>
                  <a:cubicBezTo>
                    <a:pt x="3470" y="2968"/>
                    <a:pt x="3699" y="2625"/>
                    <a:pt x="4246" y="2602"/>
                  </a:cubicBezTo>
                  <a:lnTo>
                    <a:pt x="7647" y="2602"/>
                  </a:lnTo>
                  <a:lnTo>
                    <a:pt x="7647" y="1735"/>
                  </a:lnTo>
                  <a:lnTo>
                    <a:pt x="4246" y="1735"/>
                  </a:lnTo>
                  <a:cubicBezTo>
                    <a:pt x="4109" y="1735"/>
                    <a:pt x="3972" y="1758"/>
                    <a:pt x="3835" y="1781"/>
                  </a:cubicBezTo>
                  <a:cubicBezTo>
                    <a:pt x="2671" y="1530"/>
                    <a:pt x="1348" y="1187"/>
                    <a:pt x="937" y="1027"/>
                  </a:cubicBezTo>
                  <a:cubicBezTo>
                    <a:pt x="959" y="1005"/>
                    <a:pt x="959" y="959"/>
                    <a:pt x="982" y="936"/>
                  </a:cubicBezTo>
                  <a:cubicBezTo>
                    <a:pt x="1005" y="913"/>
                    <a:pt x="1051" y="891"/>
                    <a:pt x="1142" y="891"/>
                  </a:cubicBezTo>
                  <a:lnTo>
                    <a:pt x="3014" y="891"/>
                  </a:lnTo>
                  <a:cubicBezTo>
                    <a:pt x="3265" y="891"/>
                    <a:pt x="3470" y="685"/>
                    <a:pt x="3470" y="434"/>
                  </a:cubicBezTo>
                  <a:cubicBezTo>
                    <a:pt x="3470" y="206"/>
                    <a:pt x="3265" y="0"/>
                    <a:pt x="301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2"/>
            <p:cNvSpPr/>
            <p:nvPr/>
          </p:nvSpPr>
          <p:spPr>
            <a:xfrm>
              <a:off x="2844200" y="1802075"/>
              <a:ext cx="144950" cy="450275"/>
            </a:xfrm>
            <a:custGeom>
              <a:rect b="b" l="l" r="r" t="t"/>
              <a:pathLst>
                <a:path extrusionOk="0" h="18011" w="5798">
                  <a:moveTo>
                    <a:pt x="5186" y="1"/>
                  </a:moveTo>
                  <a:cubicBezTo>
                    <a:pt x="4947" y="1"/>
                    <a:pt x="4732" y="168"/>
                    <a:pt x="4657" y="413"/>
                  </a:cubicBezTo>
                  <a:lnTo>
                    <a:pt x="2534" y="8287"/>
                  </a:lnTo>
                  <a:lnTo>
                    <a:pt x="0" y="17440"/>
                  </a:lnTo>
                  <a:cubicBezTo>
                    <a:pt x="343" y="17623"/>
                    <a:pt x="662" y="17828"/>
                    <a:pt x="982" y="18011"/>
                  </a:cubicBezTo>
                  <a:lnTo>
                    <a:pt x="3333" y="9565"/>
                  </a:lnTo>
                  <a:lnTo>
                    <a:pt x="3675" y="8310"/>
                  </a:lnTo>
                  <a:lnTo>
                    <a:pt x="5729" y="686"/>
                  </a:lnTo>
                  <a:cubicBezTo>
                    <a:pt x="5798" y="413"/>
                    <a:pt x="5638" y="93"/>
                    <a:pt x="5341" y="25"/>
                  </a:cubicBezTo>
                  <a:cubicBezTo>
                    <a:pt x="5289" y="8"/>
                    <a:pt x="5237" y="1"/>
                    <a:pt x="51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2"/>
            <p:cNvSpPr/>
            <p:nvPr/>
          </p:nvSpPr>
          <p:spPr>
            <a:xfrm>
              <a:off x="2944625" y="1797175"/>
              <a:ext cx="53100" cy="44300"/>
            </a:xfrm>
            <a:custGeom>
              <a:rect b="b" l="l" r="r" t="t"/>
              <a:pathLst>
                <a:path extrusionOk="0" h="1772" w="2124">
                  <a:moveTo>
                    <a:pt x="992" y="1"/>
                  </a:moveTo>
                  <a:cubicBezTo>
                    <a:pt x="736" y="1"/>
                    <a:pt x="490" y="171"/>
                    <a:pt x="411" y="426"/>
                  </a:cubicBezTo>
                  <a:cubicBezTo>
                    <a:pt x="252" y="494"/>
                    <a:pt x="115" y="654"/>
                    <a:pt x="69" y="860"/>
                  </a:cubicBezTo>
                  <a:cubicBezTo>
                    <a:pt x="0" y="1179"/>
                    <a:pt x="206" y="1499"/>
                    <a:pt x="525" y="1567"/>
                  </a:cubicBezTo>
                  <a:lnTo>
                    <a:pt x="1370" y="1750"/>
                  </a:lnTo>
                  <a:cubicBezTo>
                    <a:pt x="1422" y="1765"/>
                    <a:pt x="1473" y="1772"/>
                    <a:pt x="1524" y="1772"/>
                  </a:cubicBezTo>
                  <a:cubicBezTo>
                    <a:pt x="1786" y="1772"/>
                    <a:pt x="2020" y="1584"/>
                    <a:pt x="2078" y="1316"/>
                  </a:cubicBezTo>
                  <a:cubicBezTo>
                    <a:pt x="2123" y="1111"/>
                    <a:pt x="2078" y="928"/>
                    <a:pt x="1941" y="768"/>
                  </a:cubicBezTo>
                  <a:cubicBezTo>
                    <a:pt x="1986" y="472"/>
                    <a:pt x="1804" y="175"/>
                    <a:pt x="1484" y="106"/>
                  </a:cubicBezTo>
                  <a:lnTo>
                    <a:pt x="1119" y="15"/>
                  </a:lnTo>
                  <a:cubicBezTo>
                    <a:pt x="1077" y="5"/>
                    <a:pt x="1034" y="1"/>
                    <a:pt x="99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2"/>
            <p:cNvSpPr/>
            <p:nvPr/>
          </p:nvSpPr>
          <p:spPr>
            <a:xfrm>
              <a:off x="3050750" y="1705100"/>
              <a:ext cx="154675" cy="43400"/>
            </a:xfrm>
            <a:custGeom>
              <a:rect b="b" l="l" r="r" t="t"/>
              <a:pathLst>
                <a:path extrusionOk="0" h="1736" w="6187">
                  <a:moveTo>
                    <a:pt x="457" y="0"/>
                  </a:moveTo>
                  <a:cubicBezTo>
                    <a:pt x="206" y="0"/>
                    <a:pt x="1" y="206"/>
                    <a:pt x="1" y="457"/>
                  </a:cubicBezTo>
                  <a:lnTo>
                    <a:pt x="1" y="1279"/>
                  </a:lnTo>
                  <a:cubicBezTo>
                    <a:pt x="1" y="1530"/>
                    <a:pt x="206" y="1735"/>
                    <a:pt x="435" y="1735"/>
                  </a:cubicBezTo>
                  <a:cubicBezTo>
                    <a:pt x="617" y="1735"/>
                    <a:pt x="754" y="1644"/>
                    <a:pt x="845" y="1484"/>
                  </a:cubicBezTo>
                  <a:lnTo>
                    <a:pt x="891" y="1484"/>
                  </a:lnTo>
                  <a:lnTo>
                    <a:pt x="5570" y="1530"/>
                  </a:lnTo>
                  <a:cubicBezTo>
                    <a:pt x="5913" y="1530"/>
                    <a:pt x="6187" y="1256"/>
                    <a:pt x="6187" y="913"/>
                  </a:cubicBezTo>
                  <a:cubicBezTo>
                    <a:pt x="6187" y="571"/>
                    <a:pt x="5913" y="274"/>
                    <a:pt x="5570" y="274"/>
                  </a:cubicBezTo>
                  <a:lnTo>
                    <a:pt x="891" y="251"/>
                  </a:lnTo>
                  <a:lnTo>
                    <a:pt x="845" y="251"/>
                  </a:lnTo>
                  <a:cubicBezTo>
                    <a:pt x="777" y="115"/>
                    <a:pt x="617" y="0"/>
                    <a:pt x="4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2"/>
            <p:cNvSpPr/>
            <p:nvPr/>
          </p:nvSpPr>
          <p:spPr>
            <a:xfrm>
              <a:off x="2992550" y="1662300"/>
              <a:ext cx="155250" cy="42825"/>
            </a:xfrm>
            <a:custGeom>
              <a:rect b="b" l="l" r="r" t="t"/>
              <a:pathLst>
                <a:path extrusionOk="0" h="1713" w="6210">
                  <a:moveTo>
                    <a:pt x="457" y="0"/>
                  </a:moveTo>
                  <a:cubicBezTo>
                    <a:pt x="206" y="0"/>
                    <a:pt x="24" y="183"/>
                    <a:pt x="24" y="434"/>
                  </a:cubicBezTo>
                  <a:lnTo>
                    <a:pt x="1" y="1279"/>
                  </a:lnTo>
                  <a:cubicBezTo>
                    <a:pt x="1" y="1507"/>
                    <a:pt x="206" y="1712"/>
                    <a:pt x="457" y="1712"/>
                  </a:cubicBezTo>
                  <a:cubicBezTo>
                    <a:pt x="617" y="1712"/>
                    <a:pt x="777" y="1621"/>
                    <a:pt x="845" y="1484"/>
                  </a:cubicBezTo>
                  <a:lnTo>
                    <a:pt x="891" y="1484"/>
                  </a:lnTo>
                  <a:lnTo>
                    <a:pt x="5570" y="1507"/>
                  </a:lnTo>
                  <a:cubicBezTo>
                    <a:pt x="5913" y="1507"/>
                    <a:pt x="6209" y="1233"/>
                    <a:pt x="6209" y="891"/>
                  </a:cubicBezTo>
                  <a:cubicBezTo>
                    <a:pt x="6209" y="548"/>
                    <a:pt x="5935" y="274"/>
                    <a:pt x="5593" y="274"/>
                  </a:cubicBezTo>
                  <a:lnTo>
                    <a:pt x="914" y="229"/>
                  </a:lnTo>
                  <a:lnTo>
                    <a:pt x="845" y="229"/>
                  </a:lnTo>
                  <a:cubicBezTo>
                    <a:pt x="777" y="92"/>
                    <a:pt x="640" y="0"/>
                    <a:pt x="4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2"/>
            <p:cNvSpPr/>
            <p:nvPr/>
          </p:nvSpPr>
          <p:spPr>
            <a:xfrm>
              <a:off x="2836775" y="1909375"/>
              <a:ext cx="97025" cy="102175"/>
            </a:xfrm>
            <a:custGeom>
              <a:rect b="b" l="l" r="r" t="t"/>
              <a:pathLst>
                <a:path extrusionOk="0" h="4087" w="3881">
                  <a:moveTo>
                    <a:pt x="69" y="1"/>
                  </a:moveTo>
                  <a:cubicBezTo>
                    <a:pt x="23" y="1"/>
                    <a:pt x="0" y="46"/>
                    <a:pt x="0" y="92"/>
                  </a:cubicBezTo>
                  <a:cubicBezTo>
                    <a:pt x="0" y="138"/>
                    <a:pt x="23" y="161"/>
                    <a:pt x="69" y="161"/>
                  </a:cubicBezTo>
                  <a:lnTo>
                    <a:pt x="3264" y="161"/>
                  </a:lnTo>
                  <a:cubicBezTo>
                    <a:pt x="3401" y="161"/>
                    <a:pt x="3561" y="229"/>
                    <a:pt x="3630" y="343"/>
                  </a:cubicBezTo>
                  <a:cubicBezTo>
                    <a:pt x="3698" y="412"/>
                    <a:pt x="3698" y="526"/>
                    <a:pt x="3652" y="663"/>
                  </a:cubicBezTo>
                  <a:cubicBezTo>
                    <a:pt x="3516" y="1005"/>
                    <a:pt x="3287" y="2009"/>
                    <a:pt x="3287" y="2055"/>
                  </a:cubicBezTo>
                  <a:lnTo>
                    <a:pt x="2762" y="3972"/>
                  </a:lnTo>
                  <a:cubicBezTo>
                    <a:pt x="2739" y="4018"/>
                    <a:pt x="2762" y="4064"/>
                    <a:pt x="2808" y="4087"/>
                  </a:cubicBezTo>
                  <a:lnTo>
                    <a:pt x="2831" y="4087"/>
                  </a:lnTo>
                  <a:cubicBezTo>
                    <a:pt x="2876" y="4087"/>
                    <a:pt x="2899" y="4064"/>
                    <a:pt x="2922" y="4018"/>
                  </a:cubicBezTo>
                  <a:lnTo>
                    <a:pt x="3447" y="2078"/>
                  </a:lnTo>
                  <a:cubicBezTo>
                    <a:pt x="3447" y="2078"/>
                    <a:pt x="3675" y="1051"/>
                    <a:pt x="3812" y="731"/>
                  </a:cubicBezTo>
                  <a:cubicBezTo>
                    <a:pt x="3881" y="480"/>
                    <a:pt x="3835" y="343"/>
                    <a:pt x="3767" y="252"/>
                  </a:cubicBezTo>
                  <a:cubicBezTo>
                    <a:pt x="3652" y="69"/>
                    <a:pt x="3424" y="1"/>
                    <a:pt x="3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2"/>
            <p:cNvSpPr/>
            <p:nvPr/>
          </p:nvSpPr>
          <p:spPr>
            <a:xfrm>
              <a:off x="2653600" y="1672000"/>
              <a:ext cx="277925" cy="237400"/>
            </a:xfrm>
            <a:custGeom>
              <a:rect b="b" l="l" r="r" t="t"/>
              <a:pathLst>
                <a:path extrusionOk="0" h="9496" w="11117">
                  <a:moveTo>
                    <a:pt x="548" y="1"/>
                  </a:moveTo>
                  <a:cubicBezTo>
                    <a:pt x="252" y="1"/>
                    <a:pt x="1" y="252"/>
                    <a:pt x="1" y="548"/>
                  </a:cubicBezTo>
                  <a:lnTo>
                    <a:pt x="1" y="8012"/>
                  </a:lnTo>
                  <a:cubicBezTo>
                    <a:pt x="1" y="8834"/>
                    <a:pt x="662" y="9496"/>
                    <a:pt x="1484" y="9496"/>
                  </a:cubicBezTo>
                  <a:lnTo>
                    <a:pt x="9610" y="9496"/>
                  </a:lnTo>
                  <a:cubicBezTo>
                    <a:pt x="10432" y="9496"/>
                    <a:pt x="11116" y="8834"/>
                    <a:pt x="11116" y="8012"/>
                  </a:cubicBezTo>
                  <a:lnTo>
                    <a:pt x="11116" y="548"/>
                  </a:lnTo>
                  <a:cubicBezTo>
                    <a:pt x="11116" y="252"/>
                    <a:pt x="10865" y="1"/>
                    <a:pt x="105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2"/>
            <p:cNvSpPr/>
            <p:nvPr/>
          </p:nvSpPr>
          <p:spPr>
            <a:xfrm>
              <a:off x="2653600" y="1690250"/>
              <a:ext cx="277925" cy="19425"/>
            </a:xfrm>
            <a:custGeom>
              <a:rect b="b" l="l" r="r" t="t"/>
              <a:pathLst>
                <a:path extrusionOk="0" h="777" w="11117">
                  <a:moveTo>
                    <a:pt x="1" y="1"/>
                  </a:moveTo>
                  <a:lnTo>
                    <a:pt x="1" y="777"/>
                  </a:lnTo>
                  <a:lnTo>
                    <a:pt x="11116" y="777"/>
                  </a:lnTo>
                  <a:lnTo>
                    <a:pt x="111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2"/>
            <p:cNvSpPr/>
            <p:nvPr/>
          </p:nvSpPr>
          <p:spPr>
            <a:xfrm>
              <a:off x="2653600" y="1726200"/>
              <a:ext cx="277925" cy="20000"/>
            </a:xfrm>
            <a:custGeom>
              <a:rect b="b" l="l" r="r" t="t"/>
              <a:pathLst>
                <a:path extrusionOk="0" h="800" w="11117">
                  <a:moveTo>
                    <a:pt x="1" y="1"/>
                  </a:moveTo>
                  <a:lnTo>
                    <a:pt x="1" y="800"/>
                  </a:lnTo>
                  <a:lnTo>
                    <a:pt x="11116" y="800"/>
                  </a:lnTo>
                  <a:lnTo>
                    <a:pt x="111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2"/>
            <p:cNvSpPr/>
            <p:nvPr/>
          </p:nvSpPr>
          <p:spPr>
            <a:xfrm>
              <a:off x="2653600" y="1762725"/>
              <a:ext cx="277925" cy="20000"/>
            </a:xfrm>
            <a:custGeom>
              <a:rect b="b" l="l" r="r" t="t"/>
              <a:pathLst>
                <a:path extrusionOk="0" h="800" w="11117">
                  <a:moveTo>
                    <a:pt x="1" y="1"/>
                  </a:moveTo>
                  <a:lnTo>
                    <a:pt x="1" y="800"/>
                  </a:lnTo>
                  <a:lnTo>
                    <a:pt x="11116" y="800"/>
                  </a:lnTo>
                  <a:lnTo>
                    <a:pt x="111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2"/>
            <p:cNvSpPr/>
            <p:nvPr/>
          </p:nvSpPr>
          <p:spPr>
            <a:xfrm>
              <a:off x="2653600" y="1799250"/>
              <a:ext cx="277925" cy="19425"/>
            </a:xfrm>
            <a:custGeom>
              <a:rect b="b" l="l" r="r" t="t"/>
              <a:pathLst>
                <a:path extrusionOk="0" h="777" w="11117">
                  <a:moveTo>
                    <a:pt x="1" y="1"/>
                  </a:moveTo>
                  <a:lnTo>
                    <a:pt x="1" y="777"/>
                  </a:lnTo>
                  <a:lnTo>
                    <a:pt x="11116" y="777"/>
                  </a:lnTo>
                  <a:lnTo>
                    <a:pt x="111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2"/>
            <p:cNvSpPr/>
            <p:nvPr/>
          </p:nvSpPr>
          <p:spPr>
            <a:xfrm>
              <a:off x="2653600" y="1835200"/>
              <a:ext cx="277925" cy="20000"/>
            </a:xfrm>
            <a:custGeom>
              <a:rect b="b" l="l" r="r" t="t"/>
              <a:pathLst>
                <a:path extrusionOk="0" h="800" w="11117">
                  <a:moveTo>
                    <a:pt x="1" y="1"/>
                  </a:moveTo>
                  <a:lnTo>
                    <a:pt x="1" y="799"/>
                  </a:lnTo>
                  <a:lnTo>
                    <a:pt x="11116" y="799"/>
                  </a:lnTo>
                  <a:lnTo>
                    <a:pt x="111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2"/>
            <p:cNvSpPr/>
            <p:nvPr/>
          </p:nvSpPr>
          <p:spPr>
            <a:xfrm>
              <a:off x="2653600" y="1871725"/>
              <a:ext cx="277925" cy="19425"/>
            </a:xfrm>
            <a:custGeom>
              <a:rect b="b" l="l" r="r" t="t"/>
              <a:pathLst>
                <a:path extrusionOk="0" h="777" w="11117">
                  <a:moveTo>
                    <a:pt x="1" y="0"/>
                  </a:moveTo>
                  <a:lnTo>
                    <a:pt x="1" y="23"/>
                  </a:lnTo>
                  <a:cubicBezTo>
                    <a:pt x="1" y="297"/>
                    <a:pt x="69" y="571"/>
                    <a:pt x="206" y="776"/>
                  </a:cubicBezTo>
                  <a:lnTo>
                    <a:pt x="10888" y="776"/>
                  </a:lnTo>
                  <a:cubicBezTo>
                    <a:pt x="11025" y="571"/>
                    <a:pt x="11116" y="297"/>
                    <a:pt x="11116" y="23"/>
                  </a:cubicBezTo>
                  <a:lnTo>
                    <a:pt x="111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2"/>
            <p:cNvSpPr/>
            <p:nvPr/>
          </p:nvSpPr>
          <p:spPr>
            <a:xfrm>
              <a:off x="2878425" y="1672000"/>
              <a:ext cx="19425" cy="237400"/>
            </a:xfrm>
            <a:custGeom>
              <a:rect b="b" l="l" r="r" t="t"/>
              <a:pathLst>
                <a:path extrusionOk="0" h="9496" w="777">
                  <a:moveTo>
                    <a:pt x="1" y="1"/>
                  </a:moveTo>
                  <a:lnTo>
                    <a:pt x="1" y="9496"/>
                  </a:lnTo>
                  <a:lnTo>
                    <a:pt x="777" y="9496"/>
                  </a:lnTo>
                  <a:lnTo>
                    <a:pt x="77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2"/>
            <p:cNvSpPr/>
            <p:nvPr/>
          </p:nvSpPr>
          <p:spPr>
            <a:xfrm>
              <a:off x="2830500" y="1672000"/>
              <a:ext cx="19425" cy="237400"/>
            </a:xfrm>
            <a:custGeom>
              <a:rect b="b" l="l" r="r" t="t"/>
              <a:pathLst>
                <a:path extrusionOk="0" h="9496" w="777">
                  <a:moveTo>
                    <a:pt x="0" y="1"/>
                  </a:moveTo>
                  <a:lnTo>
                    <a:pt x="0" y="9496"/>
                  </a:lnTo>
                  <a:lnTo>
                    <a:pt x="776" y="9496"/>
                  </a:lnTo>
                  <a:lnTo>
                    <a:pt x="77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2"/>
            <p:cNvSpPr/>
            <p:nvPr/>
          </p:nvSpPr>
          <p:spPr>
            <a:xfrm>
              <a:off x="2782575" y="1672000"/>
              <a:ext cx="19425" cy="237400"/>
            </a:xfrm>
            <a:custGeom>
              <a:rect b="b" l="l" r="r" t="t"/>
              <a:pathLst>
                <a:path extrusionOk="0" h="9496" w="777">
                  <a:moveTo>
                    <a:pt x="0" y="1"/>
                  </a:moveTo>
                  <a:lnTo>
                    <a:pt x="0" y="9496"/>
                  </a:lnTo>
                  <a:lnTo>
                    <a:pt x="776" y="9496"/>
                  </a:lnTo>
                  <a:lnTo>
                    <a:pt x="776" y="1"/>
                  </a:lnTo>
                  <a:close/>
                </a:path>
              </a:pathLst>
            </a:custGeom>
            <a:solidFill>
              <a:srgbClr val="E583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2"/>
            <p:cNvSpPr/>
            <p:nvPr/>
          </p:nvSpPr>
          <p:spPr>
            <a:xfrm>
              <a:off x="2734625" y="1672000"/>
              <a:ext cx="20000" cy="237400"/>
            </a:xfrm>
            <a:custGeom>
              <a:rect b="b" l="l" r="r" t="t"/>
              <a:pathLst>
                <a:path extrusionOk="0" h="9496" w="800">
                  <a:moveTo>
                    <a:pt x="1" y="1"/>
                  </a:moveTo>
                  <a:lnTo>
                    <a:pt x="1" y="9496"/>
                  </a:lnTo>
                  <a:lnTo>
                    <a:pt x="800" y="9496"/>
                  </a:lnTo>
                  <a:lnTo>
                    <a:pt x="800" y="1"/>
                  </a:lnTo>
                  <a:close/>
                </a:path>
              </a:pathLst>
            </a:custGeom>
            <a:solidFill>
              <a:srgbClr val="E583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2"/>
            <p:cNvSpPr/>
            <p:nvPr/>
          </p:nvSpPr>
          <p:spPr>
            <a:xfrm>
              <a:off x="2686700" y="1672000"/>
              <a:ext cx="20000" cy="237400"/>
            </a:xfrm>
            <a:custGeom>
              <a:rect b="b" l="l" r="r" t="t"/>
              <a:pathLst>
                <a:path extrusionOk="0" h="9496" w="800">
                  <a:moveTo>
                    <a:pt x="0" y="1"/>
                  </a:moveTo>
                  <a:lnTo>
                    <a:pt x="0" y="9496"/>
                  </a:lnTo>
                  <a:lnTo>
                    <a:pt x="799" y="9496"/>
                  </a:lnTo>
                  <a:lnTo>
                    <a:pt x="799" y="1"/>
                  </a:lnTo>
                  <a:close/>
                </a:path>
              </a:pathLst>
            </a:custGeom>
            <a:solidFill>
              <a:srgbClr val="E583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2"/>
            <p:cNvSpPr/>
            <p:nvPr/>
          </p:nvSpPr>
          <p:spPr>
            <a:xfrm>
              <a:off x="3080225" y="1542475"/>
              <a:ext cx="187975" cy="227650"/>
            </a:xfrm>
            <a:custGeom>
              <a:rect b="b" l="l" r="r" t="t"/>
              <a:pathLst>
                <a:path extrusionOk="0" h="9106" w="7519">
                  <a:moveTo>
                    <a:pt x="7518" y="0"/>
                  </a:moveTo>
                  <a:lnTo>
                    <a:pt x="5145" y="160"/>
                  </a:lnTo>
                  <a:lnTo>
                    <a:pt x="4642" y="1278"/>
                  </a:lnTo>
                  <a:cubicBezTo>
                    <a:pt x="4642" y="1278"/>
                    <a:pt x="4117" y="2123"/>
                    <a:pt x="3570" y="3127"/>
                  </a:cubicBezTo>
                  <a:cubicBezTo>
                    <a:pt x="3022" y="4109"/>
                    <a:pt x="2177" y="6505"/>
                    <a:pt x="2177" y="6505"/>
                  </a:cubicBezTo>
                  <a:cubicBezTo>
                    <a:pt x="2177" y="6505"/>
                    <a:pt x="2065" y="6487"/>
                    <a:pt x="1913" y="6487"/>
                  </a:cubicBezTo>
                  <a:cubicBezTo>
                    <a:pt x="1724" y="6487"/>
                    <a:pt x="1475" y="6516"/>
                    <a:pt x="1310" y="6642"/>
                  </a:cubicBezTo>
                  <a:cubicBezTo>
                    <a:pt x="1050" y="6828"/>
                    <a:pt x="716" y="6878"/>
                    <a:pt x="452" y="6878"/>
                  </a:cubicBezTo>
                  <a:cubicBezTo>
                    <a:pt x="391" y="6878"/>
                    <a:pt x="334" y="6875"/>
                    <a:pt x="283" y="6871"/>
                  </a:cubicBezTo>
                  <a:cubicBezTo>
                    <a:pt x="273" y="6870"/>
                    <a:pt x="263" y="6869"/>
                    <a:pt x="254" y="6869"/>
                  </a:cubicBezTo>
                  <a:cubicBezTo>
                    <a:pt x="0" y="6869"/>
                    <a:pt x="197" y="7170"/>
                    <a:pt x="351" y="7236"/>
                  </a:cubicBezTo>
                  <a:cubicBezTo>
                    <a:pt x="443" y="7297"/>
                    <a:pt x="706" y="7307"/>
                    <a:pt x="872" y="7307"/>
                  </a:cubicBezTo>
                  <a:cubicBezTo>
                    <a:pt x="955" y="7307"/>
                    <a:pt x="1013" y="7304"/>
                    <a:pt x="1013" y="7304"/>
                  </a:cubicBezTo>
                  <a:lnTo>
                    <a:pt x="1013" y="7304"/>
                  </a:lnTo>
                  <a:cubicBezTo>
                    <a:pt x="1013" y="7304"/>
                    <a:pt x="671" y="7943"/>
                    <a:pt x="557" y="8080"/>
                  </a:cubicBezTo>
                  <a:cubicBezTo>
                    <a:pt x="443" y="8217"/>
                    <a:pt x="465" y="8719"/>
                    <a:pt x="579" y="8811"/>
                  </a:cubicBezTo>
                  <a:cubicBezTo>
                    <a:pt x="623" y="8846"/>
                    <a:pt x="693" y="8861"/>
                    <a:pt x="771" y="8861"/>
                  </a:cubicBezTo>
                  <a:cubicBezTo>
                    <a:pt x="897" y="8861"/>
                    <a:pt x="1043" y="8822"/>
                    <a:pt x="1127" y="8765"/>
                  </a:cubicBezTo>
                  <a:cubicBezTo>
                    <a:pt x="1155" y="8747"/>
                    <a:pt x="1199" y="8740"/>
                    <a:pt x="1253" y="8740"/>
                  </a:cubicBezTo>
                  <a:cubicBezTo>
                    <a:pt x="1470" y="8740"/>
                    <a:pt x="1835" y="8856"/>
                    <a:pt x="1835" y="8856"/>
                  </a:cubicBezTo>
                  <a:cubicBezTo>
                    <a:pt x="1835" y="8856"/>
                    <a:pt x="1949" y="8925"/>
                    <a:pt x="1972" y="9039"/>
                  </a:cubicBezTo>
                  <a:cubicBezTo>
                    <a:pt x="1984" y="9089"/>
                    <a:pt x="2046" y="9105"/>
                    <a:pt x="2114" y="9105"/>
                  </a:cubicBezTo>
                  <a:cubicBezTo>
                    <a:pt x="2169" y="9105"/>
                    <a:pt x="2228" y="9095"/>
                    <a:pt x="2269" y="9085"/>
                  </a:cubicBezTo>
                  <a:cubicBezTo>
                    <a:pt x="2360" y="9062"/>
                    <a:pt x="2542" y="8537"/>
                    <a:pt x="2748" y="7921"/>
                  </a:cubicBezTo>
                  <a:cubicBezTo>
                    <a:pt x="2953" y="7304"/>
                    <a:pt x="5008" y="5501"/>
                    <a:pt x="5784" y="4337"/>
                  </a:cubicBezTo>
                  <a:cubicBezTo>
                    <a:pt x="6583" y="3173"/>
                    <a:pt x="6491" y="2328"/>
                    <a:pt x="6446" y="2146"/>
                  </a:cubicBezTo>
                  <a:cubicBezTo>
                    <a:pt x="6400" y="1963"/>
                    <a:pt x="7313" y="457"/>
                    <a:pt x="7518" y="0"/>
                  </a:cubicBezTo>
                  <a:close/>
                </a:path>
              </a:pathLst>
            </a:custGeom>
            <a:solidFill>
              <a:srgbClr val="E89E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2"/>
            <p:cNvSpPr/>
            <p:nvPr/>
          </p:nvSpPr>
          <p:spPr>
            <a:xfrm>
              <a:off x="3113525" y="1381275"/>
              <a:ext cx="215725" cy="331850"/>
            </a:xfrm>
            <a:custGeom>
              <a:rect b="b" l="l" r="r" t="t"/>
              <a:pathLst>
                <a:path extrusionOk="0" h="13274" w="8629">
                  <a:moveTo>
                    <a:pt x="7756" y="1"/>
                  </a:moveTo>
                  <a:cubicBezTo>
                    <a:pt x="7201" y="1"/>
                    <a:pt x="6462" y="351"/>
                    <a:pt x="5958" y="788"/>
                  </a:cubicBezTo>
                  <a:cubicBezTo>
                    <a:pt x="5228" y="1404"/>
                    <a:pt x="5045" y="2180"/>
                    <a:pt x="4817" y="2865"/>
                  </a:cubicBezTo>
                  <a:cubicBezTo>
                    <a:pt x="4246" y="4668"/>
                    <a:pt x="3493" y="5946"/>
                    <a:pt x="2306" y="7977"/>
                  </a:cubicBezTo>
                  <a:cubicBezTo>
                    <a:pt x="891" y="10351"/>
                    <a:pt x="1" y="10922"/>
                    <a:pt x="275" y="11858"/>
                  </a:cubicBezTo>
                  <a:cubicBezTo>
                    <a:pt x="521" y="12643"/>
                    <a:pt x="1473" y="13274"/>
                    <a:pt x="2351" y="13274"/>
                  </a:cubicBezTo>
                  <a:cubicBezTo>
                    <a:pt x="2366" y="13274"/>
                    <a:pt x="2382" y="13273"/>
                    <a:pt x="2397" y="13273"/>
                  </a:cubicBezTo>
                  <a:cubicBezTo>
                    <a:pt x="4429" y="13227"/>
                    <a:pt x="5798" y="9918"/>
                    <a:pt x="6666" y="7818"/>
                  </a:cubicBezTo>
                  <a:cubicBezTo>
                    <a:pt x="6962" y="7133"/>
                    <a:pt x="7259" y="5992"/>
                    <a:pt x="7875" y="3664"/>
                  </a:cubicBezTo>
                  <a:cubicBezTo>
                    <a:pt x="8560" y="1130"/>
                    <a:pt x="8629" y="445"/>
                    <a:pt x="8263" y="148"/>
                  </a:cubicBezTo>
                  <a:cubicBezTo>
                    <a:pt x="8131" y="46"/>
                    <a:pt x="7955" y="1"/>
                    <a:pt x="77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2"/>
            <p:cNvSpPr/>
            <p:nvPr/>
          </p:nvSpPr>
          <p:spPr>
            <a:xfrm>
              <a:off x="3441075" y="1804675"/>
              <a:ext cx="44525" cy="95025"/>
            </a:xfrm>
            <a:custGeom>
              <a:rect b="b" l="l" r="r" t="t"/>
              <a:pathLst>
                <a:path extrusionOk="0" h="3801" w="1781">
                  <a:moveTo>
                    <a:pt x="1436" y="0"/>
                  </a:moveTo>
                  <a:cubicBezTo>
                    <a:pt x="1288" y="0"/>
                    <a:pt x="1153" y="89"/>
                    <a:pt x="1096" y="240"/>
                  </a:cubicBezTo>
                  <a:lnTo>
                    <a:pt x="0" y="3573"/>
                  </a:lnTo>
                  <a:lnTo>
                    <a:pt x="640" y="3801"/>
                  </a:lnTo>
                  <a:lnTo>
                    <a:pt x="1735" y="491"/>
                  </a:lnTo>
                  <a:cubicBezTo>
                    <a:pt x="1781" y="286"/>
                    <a:pt x="1690" y="80"/>
                    <a:pt x="1530" y="12"/>
                  </a:cubicBezTo>
                  <a:cubicBezTo>
                    <a:pt x="1498" y="4"/>
                    <a:pt x="1467" y="0"/>
                    <a:pt x="1436" y="0"/>
                  </a:cubicBezTo>
                  <a:close/>
                </a:path>
              </a:pathLst>
            </a:custGeom>
            <a:solidFill>
              <a:srgbClr val="C1C9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2"/>
            <p:cNvSpPr/>
            <p:nvPr/>
          </p:nvSpPr>
          <p:spPr>
            <a:xfrm>
              <a:off x="3366525" y="1760125"/>
              <a:ext cx="199550" cy="61625"/>
            </a:xfrm>
            <a:custGeom>
              <a:rect b="b" l="l" r="r" t="t"/>
              <a:pathLst>
                <a:path extrusionOk="0" h="2465" w="7982">
                  <a:moveTo>
                    <a:pt x="6576" y="0"/>
                  </a:moveTo>
                  <a:cubicBezTo>
                    <a:pt x="5570" y="0"/>
                    <a:pt x="4214" y="362"/>
                    <a:pt x="3251" y="362"/>
                  </a:cubicBezTo>
                  <a:cubicBezTo>
                    <a:pt x="3182" y="362"/>
                    <a:pt x="3116" y="360"/>
                    <a:pt x="3051" y="356"/>
                  </a:cubicBezTo>
                  <a:cubicBezTo>
                    <a:pt x="2874" y="345"/>
                    <a:pt x="2050" y="221"/>
                    <a:pt x="1350" y="221"/>
                  </a:cubicBezTo>
                  <a:cubicBezTo>
                    <a:pt x="605" y="221"/>
                    <a:pt x="1" y="361"/>
                    <a:pt x="472" y="926"/>
                  </a:cubicBezTo>
                  <a:cubicBezTo>
                    <a:pt x="609" y="1063"/>
                    <a:pt x="791" y="1178"/>
                    <a:pt x="974" y="1269"/>
                  </a:cubicBezTo>
                  <a:cubicBezTo>
                    <a:pt x="1499" y="1520"/>
                    <a:pt x="2024" y="1771"/>
                    <a:pt x="2549" y="2022"/>
                  </a:cubicBezTo>
                  <a:cubicBezTo>
                    <a:pt x="2845" y="2182"/>
                    <a:pt x="3165" y="2319"/>
                    <a:pt x="3485" y="2387"/>
                  </a:cubicBezTo>
                  <a:cubicBezTo>
                    <a:pt x="3690" y="2439"/>
                    <a:pt x="3895" y="2464"/>
                    <a:pt x="4111" y="2464"/>
                  </a:cubicBezTo>
                  <a:cubicBezTo>
                    <a:pt x="4182" y="2464"/>
                    <a:pt x="4255" y="2461"/>
                    <a:pt x="4329" y="2456"/>
                  </a:cubicBezTo>
                  <a:cubicBezTo>
                    <a:pt x="5379" y="2410"/>
                    <a:pt x="6201" y="1908"/>
                    <a:pt x="7159" y="1451"/>
                  </a:cubicBezTo>
                  <a:cubicBezTo>
                    <a:pt x="7570" y="1246"/>
                    <a:pt x="7981" y="790"/>
                    <a:pt x="7821" y="493"/>
                  </a:cubicBezTo>
                  <a:cubicBezTo>
                    <a:pt x="7615" y="119"/>
                    <a:pt x="7153" y="0"/>
                    <a:pt x="65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2"/>
            <p:cNvSpPr/>
            <p:nvPr/>
          </p:nvSpPr>
          <p:spPr>
            <a:xfrm>
              <a:off x="3271025" y="1381475"/>
              <a:ext cx="307600" cy="259125"/>
            </a:xfrm>
            <a:custGeom>
              <a:rect b="b" l="l" r="r" t="t"/>
              <a:pathLst>
                <a:path extrusionOk="0" h="10365" w="12304">
                  <a:moveTo>
                    <a:pt x="1513" y="1"/>
                  </a:moveTo>
                  <a:cubicBezTo>
                    <a:pt x="1464" y="1"/>
                    <a:pt x="1417" y="2"/>
                    <a:pt x="1370" y="3"/>
                  </a:cubicBezTo>
                  <a:lnTo>
                    <a:pt x="1" y="4751"/>
                  </a:lnTo>
                  <a:lnTo>
                    <a:pt x="5296" y="9339"/>
                  </a:lnTo>
                  <a:cubicBezTo>
                    <a:pt x="5367" y="9392"/>
                    <a:pt x="6635" y="10364"/>
                    <a:pt x="8219" y="10364"/>
                  </a:cubicBezTo>
                  <a:cubicBezTo>
                    <a:pt x="8664" y="10364"/>
                    <a:pt x="9134" y="10287"/>
                    <a:pt x="9610" y="10092"/>
                  </a:cubicBezTo>
                  <a:cubicBezTo>
                    <a:pt x="10637" y="9659"/>
                    <a:pt x="11208" y="8882"/>
                    <a:pt x="11436" y="8494"/>
                  </a:cubicBezTo>
                  <a:cubicBezTo>
                    <a:pt x="11436" y="8494"/>
                    <a:pt x="12303" y="7650"/>
                    <a:pt x="12235" y="7239"/>
                  </a:cubicBezTo>
                  <a:cubicBezTo>
                    <a:pt x="12189" y="6828"/>
                    <a:pt x="11162" y="6326"/>
                    <a:pt x="11162" y="6326"/>
                  </a:cubicBezTo>
                  <a:cubicBezTo>
                    <a:pt x="8746" y="2209"/>
                    <a:pt x="3917" y="1"/>
                    <a:pt x="15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2"/>
            <p:cNvSpPr/>
            <p:nvPr/>
          </p:nvSpPr>
          <p:spPr>
            <a:xfrm>
              <a:off x="2830500" y="2203250"/>
              <a:ext cx="73625" cy="73650"/>
            </a:xfrm>
            <a:custGeom>
              <a:rect b="b" l="l" r="r" t="t"/>
              <a:pathLst>
                <a:path extrusionOk="0" h="2946" w="2945">
                  <a:moveTo>
                    <a:pt x="1484" y="1"/>
                  </a:moveTo>
                  <a:cubicBezTo>
                    <a:pt x="662" y="1"/>
                    <a:pt x="0" y="663"/>
                    <a:pt x="0" y="1462"/>
                  </a:cubicBezTo>
                  <a:cubicBezTo>
                    <a:pt x="0" y="2283"/>
                    <a:pt x="662" y="2945"/>
                    <a:pt x="1484" y="2945"/>
                  </a:cubicBezTo>
                  <a:cubicBezTo>
                    <a:pt x="2283" y="2945"/>
                    <a:pt x="2945" y="2283"/>
                    <a:pt x="2945" y="1462"/>
                  </a:cubicBezTo>
                  <a:cubicBezTo>
                    <a:pt x="2945" y="663"/>
                    <a:pt x="2283" y="1"/>
                    <a:pt x="14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2"/>
            <p:cNvSpPr/>
            <p:nvPr/>
          </p:nvSpPr>
          <p:spPr>
            <a:xfrm>
              <a:off x="3149475" y="1374125"/>
              <a:ext cx="11450" cy="15450"/>
            </a:xfrm>
            <a:custGeom>
              <a:rect b="b" l="l" r="r" t="t"/>
              <a:pathLst>
                <a:path extrusionOk="0" h="618" w="458">
                  <a:moveTo>
                    <a:pt x="46" y="1"/>
                  </a:moveTo>
                  <a:cubicBezTo>
                    <a:pt x="24" y="1"/>
                    <a:pt x="1" y="24"/>
                    <a:pt x="1" y="46"/>
                  </a:cubicBezTo>
                  <a:lnTo>
                    <a:pt x="46" y="571"/>
                  </a:lnTo>
                  <a:cubicBezTo>
                    <a:pt x="46" y="594"/>
                    <a:pt x="46" y="594"/>
                    <a:pt x="69" y="617"/>
                  </a:cubicBezTo>
                  <a:lnTo>
                    <a:pt x="92" y="617"/>
                  </a:lnTo>
                  <a:lnTo>
                    <a:pt x="412" y="571"/>
                  </a:lnTo>
                  <a:cubicBezTo>
                    <a:pt x="434" y="571"/>
                    <a:pt x="457" y="549"/>
                    <a:pt x="457" y="526"/>
                  </a:cubicBezTo>
                  <a:cubicBezTo>
                    <a:pt x="457" y="480"/>
                    <a:pt x="434" y="480"/>
                    <a:pt x="389" y="480"/>
                  </a:cubicBezTo>
                  <a:lnTo>
                    <a:pt x="138" y="503"/>
                  </a:lnTo>
                  <a:lnTo>
                    <a:pt x="92" y="46"/>
                  </a:lnTo>
                  <a:cubicBezTo>
                    <a:pt x="92" y="24"/>
                    <a:pt x="69" y="1"/>
                    <a:pt x="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2"/>
            <p:cNvSpPr/>
            <p:nvPr/>
          </p:nvSpPr>
          <p:spPr>
            <a:xfrm>
              <a:off x="3154050" y="1332125"/>
              <a:ext cx="24550" cy="11200"/>
            </a:xfrm>
            <a:custGeom>
              <a:rect b="b" l="l" r="r" t="t"/>
              <a:pathLst>
                <a:path extrusionOk="0" h="448" w="982">
                  <a:moveTo>
                    <a:pt x="840" y="0"/>
                  </a:moveTo>
                  <a:cubicBezTo>
                    <a:pt x="712" y="0"/>
                    <a:pt x="526" y="49"/>
                    <a:pt x="411" y="106"/>
                  </a:cubicBezTo>
                  <a:cubicBezTo>
                    <a:pt x="411" y="106"/>
                    <a:pt x="0" y="243"/>
                    <a:pt x="69" y="403"/>
                  </a:cubicBezTo>
                  <a:cubicBezTo>
                    <a:pt x="69" y="403"/>
                    <a:pt x="87" y="447"/>
                    <a:pt x="189" y="447"/>
                  </a:cubicBezTo>
                  <a:cubicBezTo>
                    <a:pt x="251" y="447"/>
                    <a:pt x="343" y="431"/>
                    <a:pt x="480" y="380"/>
                  </a:cubicBezTo>
                  <a:cubicBezTo>
                    <a:pt x="822" y="243"/>
                    <a:pt x="982" y="174"/>
                    <a:pt x="982" y="60"/>
                  </a:cubicBezTo>
                  <a:cubicBezTo>
                    <a:pt x="973" y="18"/>
                    <a:pt x="917" y="0"/>
                    <a:pt x="8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2"/>
            <p:cNvSpPr/>
            <p:nvPr/>
          </p:nvSpPr>
          <p:spPr>
            <a:xfrm>
              <a:off x="3115825" y="1351750"/>
              <a:ext cx="19975" cy="10950"/>
            </a:xfrm>
            <a:custGeom>
              <a:rect b="b" l="l" r="r" t="t"/>
              <a:pathLst>
                <a:path extrusionOk="0" h="438" w="799">
                  <a:moveTo>
                    <a:pt x="629" y="0"/>
                  </a:moveTo>
                  <a:cubicBezTo>
                    <a:pt x="499" y="0"/>
                    <a:pt x="342" y="97"/>
                    <a:pt x="342" y="97"/>
                  </a:cubicBezTo>
                  <a:cubicBezTo>
                    <a:pt x="183" y="165"/>
                    <a:pt x="0" y="302"/>
                    <a:pt x="91" y="394"/>
                  </a:cubicBezTo>
                  <a:cubicBezTo>
                    <a:pt x="118" y="421"/>
                    <a:pt x="149" y="437"/>
                    <a:pt x="193" y="437"/>
                  </a:cubicBezTo>
                  <a:cubicBezTo>
                    <a:pt x="261" y="437"/>
                    <a:pt x="359" y="399"/>
                    <a:pt x="525" y="302"/>
                  </a:cubicBezTo>
                  <a:cubicBezTo>
                    <a:pt x="799" y="165"/>
                    <a:pt x="753" y="51"/>
                    <a:pt x="753" y="51"/>
                  </a:cubicBezTo>
                  <a:cubicBezTo>
                    <a:pt x="722" y="14"/>
                    <a:pt x="677" y="0"/>
                    <a:pt x="6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2"/>
            <p:cNvSpPr/>
            <p:nvPr/>
          </p:nvSpPr>
          <p:spPr>
            <a:xfrm>
              <a:off x="3131800" y="1372225"/>
              <a:ext cx="10275" cy="9225"/>
            </a:xfrm>
            <a:custGeom>
              <a:rect b="b" l="l" r="r" t="t"/>
              <a:pathLst>
                <a:path extrusionOk="0" h="369" w="411">
                  <a:moveTo>
                    <a:pt x="182" y="0"/>
                  </a:moveTo>
                  <a:cubicBezTo>
                    <a:pt x="159" y="0"/>
                    <a:pt x="136" y="3"/>
                    <a:pt x="114" y="8"/>
                  </a:cubicBezTo>
                  <a:cubicBezTo>
                    <a:pt x="23" y="54"/>
                    <a:pt x="0" y="168"/>
                    <a:pt x="46" y="259"/>
                  </a:cubicBezTo>
                  <a:cubicBezTo>
                    <a:pt x="79" y="326"/>
                    <a:pt x="137" y="369"/>
                    <a:pt x="202" y="369"/>
                  </a:cubicBezTo>
                  <a:cubicBezTo>
                    <a:pt x="225" y="369"/>
                    <a:pt x="250" y="363"/>
                    <a:pt x="274" y="351"/>
                  </a:cubicBezTo>
                  <a:cubicBezTo>
                    <a:pt x="365" y="305"/>
                    <a:pt x="411" y="191"/>
                    <a:pt x="365" y="100"/>
                  </a:cubicBezTo>
                  <a:cubicBezTo>
                    <a:pt x="330" y="30"/>
                    <a:pt x="256" y="0"/>
                    <a:pt x="1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2"/>
            <p:cNvSpPr/>
            <p:nvPr/>
          </p:nvSpPr>
          <p:spPr>
            <a:xfrm>
              <a:off x="3168300" y="1355425"/>
              <a:ext cx="10300" cy="9475"/>
            </a:xfrm>
            <a:custGeom>
              <a:rect b="b" l="l" r="r" t="t"/>
              <a:pathLst>
                <a:path extrusionOk="0" h="379" w="412">
                  <a:moveTo>
                    <a:pt x="201" y="0"/>
                  </a:moveTo>
                  <a:cubicBezTo>
                    <a:pt x="178" y="0"/>
                    <a:pt x="156" y="6"/>
                    <a:pt x="138" y="18"/>
                  </a:cubicBezTo>
                  <a:cubicBezTo>
                    <a:pt x="47" y="64"/>
                    <a:pt x="1" y="178"/>
                    <a:pt x="47" y="269"/>
                  </a:cubicBezTo>
                  <a:cubicBezTo>
                    <a:pt x="80" y="336"/>
                    <a:pt x="150" y="379"/>
                    <a:pt x="221" y="379"/>
                  </a:cubicBezTo>
                  <a:cubicBezTo>
                    <a:pt x="247" y="379"/>
                    <a:pt x="273" y="373"/>
                    <a:pt x="298" y="361"/>
                  </a:cubicBezTo>
                  <a:cubicBezTo>
                    <a:pt x="389" y="315"/>
                    <a:pt x="412" y="201"/>
                    <a:pt x="366" y="110"/>
                  </a:cubicBezTo>
                  <a:cubicBezTo>
                    <a:pt x="333" y="43"/>
                    <a:pt x="263" y="0"/>
                    <a:pt x="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2"/>
            <p:cNvSpPr/>
            <p:nvPr/>
          </p:nvSpPr>
          <p:spPr>
            <a:xfrm>
              <a:off x="3158050" y="1389550"/>
              <a:ext cx="25700" cy="14725"/>
            </a:xfrm>
            <a:custGeom>
              <a:rect b="b" l="l" r="r" t="t"/>
              <a:pathLst>
                <a:path extrusionOk="0" h="589" w="1028">
                  <a:moveTo>
                    <a:pt x="913" y="0"/>
                  </a:moveTo>
                  <a:lnTo>
                    <a:pt x="0" y="434"/>
                  </a:lnTo>
                  <a:cubicBezTo>
                    <a:pt x="0" y="434"/>
                    <a:pt x="83" y="588"/>
                    <a:pt x="293" y="588"/>
                  </a:cubicBezTo>
                  <a:cubicBezTo>
                    <a:pt x="374" y="588"/>
                    <a:pt x="473" y="566"/>
                    <a:pt x="594" y="502"/>
                  </a:cubicBezTo>
                  <a:cubicBezTo>
                    <a:pt x="1027" y="297"/>
                    <a:pt x="913" y="0"/>
                    <a:pt x="9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0" name="Google Shape;4040;p62"/>
          <p:cNvGrpSpPr/>
          <p:nvPr/>
        </p:nvGrpSpPr>
        <p:grpSpPr>
          <a:xfrm flipH="1" rot="-3246575">
            <a:off x="3299111" y="881471"/>
            <a:ext cx="256036" cy="313484"/>
            <a:chOff x="2475700" y="1365050"/>
            <a:chExt cx="230600" cy="282300"/>
          </a:xfrm>
        </p:grpSpPr>
        <p:sp>
          <p:nvSpPr>
            <p:cNvPr id="4041" name="Google Shape;4041;p62"/>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2"/>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2"/>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2"/>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2"/>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2"/>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50" name="Shape 4050"/>
        <p:cNvGrpSpPr/>
        <p:nvPr/>
      </p:nvGrpSpPr>
      <p:grpSpPr>
        <a:xfrm>
          <a:off x="0" y="0"/>
          <a:ext cx="0" cy="0"/>
          <a:chOff x="0" y="0"/>
          <a:chExt cx="0" cy="0"/>
        </a:xfrm>
      </p:grpSpPr>
      <p:grpSp>
        <p:nvGrpSpPr>
          <p:cNvPr id="4051" name="Google Shape;4051;p63"/>
          <p:cNvGrpSpPr/>
          <p:nvPr/>
        </p:nvGrpSpPr>
        <p:grpSpPr>
          <a:xfrm>
            <a:off x="952500" y="1982575"/>
            <a:ext cx="7239000" cy="2223100"/>
            <a:chOff x="952500" y="2373550"/>
            <a:chExt cx="7239000" cy="2223100"/>
          </a:xfrm>
        </p:grpSpPr>
        <p:sp>
          <p:nvSpPr>
            <p:cNvPr id="4052" name="Google Shape;4052;p63"/>
            <p:cNvSpPr/>
            <p:nvPr/>
          </p:nvSpPr>
          <p:spPr>
            <a:xfrm flipH="1" rot="10800000">
              <a:off x="952500" y="3287750"/>
              <a:ext cx="7239000" cy="1308900"/>
            </a:xfrm>
            <a:prstGeom prst="round2SameRect">
              <a:avLst>
                <a:gd fmla="val 6515"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3"/>
            <p:cNvSpPr/>
            <p:nvPr/>
          </p:nvSpPr>
          <p:spPr>
            <a:xfrm>
              <a:off x="952500" y="2373550"/>
              <a:ext cx="7239000" cy="457200"/>
            </a:xfrm>
            <a:prstGeom prst="round2SameRect">
              <a:avLst>
                <a:gd fmla="val 23044" name="adj1"/>
                <a:gd fmla="val 0" name="adj2"/>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3"/>
            <p:cNvSpPr/>
            <p:nvPr/>
          </p:nvSpPr>
          <p:spPr>
            <a:xfrm>
              <a:off x="952500" y="2830750"/>
              <a:ext cx="7239000" cy="457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55" name="Google Shape;4055;p63"/>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MOMENTUM AND COLLISIONS</a:t>
            </a:r>
            <a:endParaRPr/>
          </a:p>
        </p:txBody>
      </p:sp>
      <p:sp>
        <p:nvSpPr>
          <p:cNvPr id="4056" name="Google Shape;4056;p63"/>
          <p:cNvSpPr/>
          <p:nvPr/>
        </p:nvSpPr>
        <p:spPr>
          <a:xfrm>
            <a:off x="1982850" y="1391775"/>
            <a:ext cx="5178300" cy="4758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Baloo 2"/>
                <a:ea typeface="Baloo 2"/>
                <a:cs typeface="Baloo 2"/>
                <a:sym typeface="Baloo 2"/>
              </a:rPr>
              <a:t>Complete the table using Math formulas and the simulation</a:t>
            </a:r>
            <a:endParaRPr>
              <a:solidFill>
                <a:schemeClr val="lt2"/>
              </a:solidFill>
            </a:endParaRPr>
          </a:p>
        </p:txBody>
      </p:sp>
      <p:graphicFrame>
        <p:nvGraphicFramePr>
          <p:cNvPr id="4057" name="Google Shape;4057;p63"/>
          <p:cNvGraphicFramePr/>
          <p:nvPr/>
        </p:nvGraphicFramePr>
        <p:xfrm>
          <a:off x="952475" y="1982575"/>
          <a:ext cx="3000000" cy="3000000"/>
        </p:xfrm>
        <a:graphic>
          <a:graphicData uri="http://schemas.openxmlformats.org/drawingml/2006/table">
            <a:tbl>
              <a:tblPr>
                <a:noFill/>
                <a:tableStyleId>{7C0C55FF-9234-4D85-B2C3-A58D07B0F792}</a:tableStyleId>
              </a:tblPr>
              <a:tblGrid>
                <a:gridCol w="1034150"/>
                <a:gridCol w="1034150"/>
                <a:gridCol w="1034150"/>
                <a:gridCol w="1034150"/>
                <a:gridCol w="1034150"/>
                <a:gridCol w="1034150"/>
                <a:gridCol w="1034150"/>
              </a:tblGrid>
              <a:tr h="436400">
                <a:tc>
                  <a:txBody>
                    <a:bodyPr/>
                    <a:lstStyle/>
                    <a:p>
                      <a:pPr indent="0" lvl="0" marL="0" rtl="0" algn="ctr">
                        <a:spcBef>
                          <a:spcPts val="0"/>
                        </a:spcBef>
                        <a:spcAft>
                          <a:spcPts val="0"/>
                        </a:spcAft>
                        <a:buNone/>
                      </a:pPr>
                      <a:r>
                        <a:t/>
                      </a:r>
                      <a:endParaRPr b="1" sz="1800">
                        <a:solidFill>
                          <a:schemeClr val="dk2"/>
                        </a:solidFill>
                        <a:latin typeface="Passion One"/>
                        <a:ea typeface="Passion One"/>
                        <a:cs typeface="Passion One"/>
                        <a:sym typeface="Passion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b="1" sz="1800">
                        <a:latin typeface="Passion One"/>
                        <a:ea typeface="Passion One"/>
                        <a:cs typeface="Passion One"/>
                        <a:sym typeface="Passion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gridSpan="2">
                  <a:txBody>
                    <a:bodyPr/>
                    <a:lstStyle/>
                    <a:p>
                      <a:pPr indent="0" lvl="0" marL="0" rtl="0" algn="ctr">
                        <a:spcBef>
                          <a:spcPts val="0"/>
                        </a:spcBef>
                        <a:spcAft>
                          <a:spcPts val="0"/>
                        </a:spcAft>
                        <a:buNone/>
                      </a:pPr>
                      <a:r>
                        <a:rPr b="1" lang="en" sz="1800">
                          <a:solidFill>
                            <a:schemeClr val="dk2"/>
                          </a:solidFill>
                          <a:latin typeface="Passion One"/>
                          <a:ea typeface="Passion One"/>
                          <a:cs typeface="Passion One"/>
                          <a:sym typeface="Passion One"/>
                        </a:rPr>
                        <a:t>BEFORE COLLISION</a:t>
                      </a:r>
                      <a:endParaRPr b="1" sz="1800">
                        <a:solidFill>
                          <a:schemeClr val="dk2"/>
                        </a:solidFill>
                        <a:latin typeface="Passion One"/>
                        <a:ea typeface="Passion One"/>
                        <a:cs typeface="Passion One"/>
                        <a:sym typeface="Passion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hMerge="1"/>
                <a:tc>
                  <a:txBody>
                    <a:bodyPr/>
                    <a:lstStyle/>
                    <a:p>
                      <a:pPr indent="0" lvl="0" marL="0" rtl="0" algn="ctr">
                        <a:spcBef>
                          <a:spcPts val="0"/>
                        </a:spcBef>
                        <a:spcAft>
                          <a:spcPts val="0"/>
                        </a:spcAft>
                        <a:buNone/>
                      </a:pPr>
                      <a:r>
                        <a:t/>
                      </a:r>
                      <a:endParaRPr b="1" sz="1800">
                        <a:solidFill>
                          <a:schemeClr val="dk2"/>
                        </a:solidFill>
                        <a:latin typeface="Passion One"/>
                        <a:ea typeface="Passion One"/>
                        <a:cs typeface="Passion One"/>
                        <a:sym typeface="Passion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gridSpan="2">
                  <a:txBody>
                    <a:bodyPr/>
                    <a:lstStyle/>
                    <a:p>
                      <a:pPr indent="0" lvl="0" marL="0" rtl="0" algn="ctr">
                        <a:spcBef>
                          <a:spcPts val="0"/>
                        </a:spcBef>
                        <a:spcAft>
                          <a:spcPts val="0"/>
                        </a:spcAft>
                        <a:buNone/>
                      </a:pPr>
                      <a:r>
                        <a:rPr b="1" lang="en" sz="1800">
                          <a:solidFill>
                            <a:schemeClr val="dk2"/>
                          </a:solidFill>
                          <a:latin typeface="Passion One"/>
                          <a:ea typeface="Passion One"/>
                          <a:cs typeface="Passion One"/>
                          <a:sym typeface="Passion One"/>
                        </a:rPr>
                        <a:t>AFTER COLLISION</a:t>
                      </a:r>
                      <a:endParaRPr b="1" sz="1800">
                        <a:solidFill>
                          <a:schemeClr val="dk2"/>
                        </a:solidFill>
                        <a:latin typeface="Passion One"/>
                        <a:ea typeface="Passion One"/>
                        <a:cs typeface="Passion One"/>
                        <a:sym typeface="Passion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dk2"/>
                      </a:solidFill>
                      <a:prstDash val="solid"/>
                      <a:round/>
                      <a:headEnd len="sm" w="sm" type="none"/>
                      <a:tailEnd len="sm" w="sm" type="none"/>
                    </a:lnB>
                  </a:tcPr>
                </a:tc>
                <a:tc hMerge="1"/>
              </a:tr>
              <a:tr h="436400">
                <a:tc>
                  <a:txBody>
                    <a:bodyPr/>
                    <a:lstStyle/>
                    <a:p>
                      <a:pPr indent="0" lvl="0" marL="0" rtl="0" algn="ctr">
                        <a:spcBef>
                          <a:spcPts val="0"/>
                        </a:spcBef>
                        <a:spcAft>
                          <a:spcPts val="0"/>
                        </a:spcAft>
                        <a:buNone/>
                      </a:pPr>
                      <a:r>
                        <a:rPr b="1" lang="en" sz="1800">
                          <a:solidFill>
                            <a:schemeClr val="dk1"/>
                          </a:solidFill>
                          <a:latin typeface="Passion One"/>
                          <a:ea typeface="Passion One"/>
                          <a:cs typeface="Passion One"/>
                          <a:sym typeface="Passion One"/>
                        </a:rPr>
                        <a:t>M¹</a:t>
                      </a:r>
                      <a:endParaRPr b="1" sz="1800">
                        <a:solidFill>
                          <a:schemeClr val="dk1"/>
                        </a:solidFill>
                        <a:latin typeface="Passion One"/>
                        <a:ea typeface="Passion One"/>
                        <a:cs typeface="Passion One"/>
                        <a:sym typeface="Passion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1"/>
                          </a:solidFill>
                          <a:latin typeface="Passion One"/>
                          <a:ea typeface="Passion One"/>
                          <a:cs typeface="Passion One"/>
                          <a:sym typeface="Passion One"/>
                        </a:rPr>
                        <a:t>M²</a:t>
                      </a:r>
                      <a:endParaRPr b="1" sz="1800">
                        <a:solidFill>
                          <a:schemeClr val="dk1"/>
                        </a:solidFill>
                        <a:latin typeface="Passion One"/>
                        <a:ea typeface="Passion One"/>
                        <a:cs typeface="Passion One"/>
                        <a:sym typeface="Passion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1"/>
                          </a:solidFill>
                          <a:latin typeface="Passion One"/>
                          <a:ea typeface="Passion One"/>
                          <a:cs typeface="Passion One"/>
                          <a:sym typeface="Passion One"/>
                        </a:rPr>
                        <a:t>V¹</a:t>
                      </a:r>
                      <a:endParaRPr b="1" sz="1800">
                        <a:solidFill>
                          <a:schemeClr val="dk1"/>
                        </a:solidFill>
                        <a:latin typeface="Passion One"/>
                        <a:ea typeface="Passion One"/>
                        <a:cs typeface="Passion One"/>
                        <a:sym typeface="Passion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1"/>
                          </a:solidFill>
                          <a:latin typeface="Passion One"/>
                          <a:ea typeface="Passion One"/>
                          <a:cs typeface="Passion One"/>
                          <a:sym typeface="Passion One"/>
                        </a:rPr>
                        <a:t>V²</a:t>
                      </a:r>
                      <a:endParaRPr b="1" sz="1800">
                        <a:solidFill>
                          <a:schemeClr val="dk1"/>
                        </a:solidFill>
                        <a:latin typeface="Passion One"/>
                        <a:ea typeface="Passion One"/>
                        <a:cs typeface="Passion One"/>
                        <a:sym typeface="Passion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1"/>
                          </a:solidFill>
                          <a:latin typeface="Passion One"/>
                          <a:ea typeface="Passion One"/>
                          <a:cs typeface="Passion One"/>
                          <a:sym typeface="Passion One"/>
                        </a:rPr>
                        <a:t>Ptotal</a:t>
                      </a:r>
                      <a:endParaRPr b="1" sz="1800">
                        <a:solidFill>
                          <a:schemeClr val="dk1"/>
                        </a:solidFill>
                        <a:latin typeface="Passion One"/>
                        <a:ea typeface="Passion One"/>
                        <a:cs typeface="Passion One"/>
                        <a:sym typeface="Passion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1"/>
                          </a:solidFill>
                          <a:latin typeface="Passion One"/>
                          <a:ea typeface="Passion One"/>
                          <a:cs typeface="Passion One"/>
                          <a:sym typeface="Passion One"/>
                        </a:rPr>
                        <a:t>V¹</a:t>
                      </a:r>
                      <a:endParaRPr b="1" sz="1800">
                        <a:solidFill>
                          <a:schemeClr val="dk1"/>
                        </a:solidFill>
                        <a:latin typeface="Passion One"/>
                        <a:ea typeface="Passion One"/>
                        <a:cs typeface="Passion One"/>
                        <a:sym typeface="Passion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1"/>
                          </a:solidFill>
                          <a:latin typeface="Passion One"/>
                          <a:ea typeface="Passion One"/>
                          <a:cs typeface="Passion One"/>
                          <a:sym typeface="Passion One"/>
                        </a:rPr>
                        <a:t>V²</a:t>
                      </a:r>
                      <a:endParaRPr b="1" sz="1800">
                        <a:solidFill>
                          <a:schemeClr val="dk1"/>
                        </a:solidFill>
                        <a:latin typeface="Passion One"/>
                        <a:ea typeface="Passion One"/>
                        <a:cs typeface="Passion One"/>
                        <a:sym typeface="Passion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436400">
                <a:tc>
                  <a:txBody>
                    <a:bodyPr/>
                    <a:lstStyle/>
                    <a:p>
                      <a:pPr indent="0" lvl="0" marL="0" rtl="0" algn="ctr">
                        <a:spcBef>
                          <a:spcPts val="0"/>
                        </a:spcBef>
                        <a:spcAft>
                          <a:spcPts val="0"/>
                        </a:spcAft>
                        <a:buNone/>
                      </a:pPr>
                      <a:r>
                        <a:rPr lang="en">
                          <a:solidFill>
                            <a:schemeClr val="lt2"/>
                          </a:solidFill>
                          <a:latin typeface="Baloo 2"/>
                          <a:ea typeface="Baloo 2"/>
                          <a:cs typeface="Baloo 2"/>
                          <a:sym typeface="Baloo 2"/>
                        </a:rPr>
                        <a:t>2.0 kg</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Baloo 2"/>
                          <a:ea typeface="Baloo 2"/>
                          <a:cs typeface="Baloo 2"/>
                          <a:sym typeface="Baloo 2"/>
                        </a:rPr>
                        <a:t>2.0 kg</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Baloo 2"/>
                          <a:ea typeface="Baloo 2"/>
                          <a:cs typeface="Baloo 2"/>
                          <a:sym typeface="Baloo 2"/>
                        </a:rPr>
                        <a:t>1.5 m/s</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Baloo 2"/>
                          <a:ea typeface="Baloo 2"/>
                          <a:cs typeface="Baloo 2"/>
                          <a:sym typeface="Baloo 2"/>
                        </a:rPr>
                        <a:t>-1.5 m/s</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Baloo 2"/>
                          <a:ea typeface="Baloo 2"/>
                          <a:cs typeface="Baloo 2"/>
                          <a:sym typeface="Baloo 2"/>
                        </a:rPr>
                        <a:t>0 kg·m/s</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Baloo 2"/>
                          <a:ea typeface="Baloo 2"/>
                          <a:cs typeface="Baloo 2"/>
                          <a:sym typeface="Baloo 2"/>
                        </a:rPr>
                        <a:t>-1.5m/s</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Baloo 2"/>
                          <a:ea typeface="Baloo 2"/>
                          <a:cs typeface="Baloo 2"/>
                          <a:sym typeface="Baloo 2"/>
                        </a:rPr>
                        <a:t>1.5m/s</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436400">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436400">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lt2"/>
                        </a:solidFill>
                        <a:latin typeface="Baloo 2"/>
                        <a:ea typeface="Baloo 2"/>
                        <a:cs typeface="Baloo 2"/>
                        <a:sym typeface="Baloo 2"/>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61" name="Shape 4061"/>
        <p:cNvGrpSpPr/>
        <p:nvPr/>
      </p:nvGrpSpPr>
      <p:grpSpPr>
        <a:xfrm>
          <a:off x="0" y="0"/>
          <a:ext cx="0" cy="0"/>
          <a:chOff x="0" y="0"/>
          <a:chExt cx="0" cy="0"/>
        </a:xfrm>
      </p:grpSpPr>
      <p:sp>
        <p:nvSpPr>
          <p:cNvPr id="4062" name="Google Shape;4062;p64"/>
          <p:cNvSpPr txBox="1"/>
          <p:nvPr>
            <p:ph type="title"/>
          </p:nvPr>
        </p:nvSpPr>
        <p:spPr>
          <a:xfrm>
            <a:off x="713100" y="2546025"/>
            <a:ext cx="2258100" cy="98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25%</a:t>
            </a:r>
            <a:endParaRPr/>
          </a:p>
        </p:txBody>
      </p:sp>
      <p:sp>
        <p:nvSpPr>
          <p:cNvPr id="4063" name="Google Shape;4063;p64"/>
          <p:cNvSpPr txBox="1"/>
          <p:nvPr>
            <p:ph idx="1" type="subTitle"/>
          </p:nvPr>
        </p:nvSpPr>
        <p:spPr>
          <a:xfrm>
            <a:off x="713100" y="3527640"/>
            <a:ext cx="2258100" cy="59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4064" name="Google Shape;4064;p64"/>
          <p:cNvSpPr txBox="1"/>
          <p:nvPr>
            <p:ph idx="2" type="title"/>
          </p:nvPr>
        </p:nvSpPr>
        <p:spPr>
          <a:xfrm>
            <a:off x="3442950" y="2546013"/>
            <a:ext cx="2258100" cy="98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50%</a:t>
            </a:r>
            <a:endParaRPr/>
          </a:p>
        </p:txBody>
      </p:sp>
      <p:sp>
        <p:nvSpPr>
          <p:cNvPr id="4065" name="Google Shape;4065;p64"/>
          <p:cNvSpPr txBox="1"/>
          <p:nvPr>
            <p:ph idx="3" type="subTitle"/>
          </p:nvPr>
        </p:nvSpPr>
        <p:spPr>
          <a:xfrm>
            <a:off x="3442950" y="3527613"/>
            <a:ext cx="2258100" cy="59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 very cold place</a:t>
            </a:r>
            <a:endParaRPr/>
          </a:p>
        </p:txBody>
      </p:sp>
      <p:sp>
        <p:nvSpPr>
          <p:cNvPr id="4066" name="Google Shape;4066;p64"/>
          <p:cNvSpPr txBox="1"/>
          <p:nvPr>
            <p:ph idx="4" type="title"/>
          </p:nvPr>
        </p:nvSpPr>
        <p:spPr>
          <a:xfrm>
            <a:off x="6172800" y="2546020"/>
            <a:ext cx="2258100" cy="98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75%</a:t>
            </a:r>
            <a:endParaRPr/>
          </a:p>
        </p:txBody>
      </p:sp>
      <p:sp>
        <p:nvSpPr>
          <p:cNvPr id="4067" name="Google Shape;4067;p64"/>
          <p:cNvSpPr txBox="1"/>
          <p:nvPr>
            <p:ph idx="5" type="subTitle"/>
          </p:nvPr>
        </p:nvSpPr>
        <p:spPr>
          <a:xfrm>
            <a:off x="6172800" y="3527611"/>
            <a:ext cx="2258100" cy="59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4068" name="Google Shape;4068;p64"/>
          <p:cNvSpPr/>
          <p:nvPr/>
        </p:nvSpPr>
        <p:spPr>
          <a:xfrm>
            <a:off x="1229700" y="1017063"/>
            <a:ext cx="1224900" cy="1224900"/>
          </a:xfrm>
          <a:prstGeom prst="donut">
            <a:avLst>
              <a:gd fmla="val 25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4"/>
          <p:cNvSpPr/>
          <p:nvPr/>
        </p:nvSpPr>
        <p:spPr>
          <a:xfrm flipH="1" rot="5400000">
            <a:off x="1229700" y="1017063"/>
            <a:ext cx="1224900" cy="1224900"/>
          </a:xfrm>
          <a:prstGeom prst="blockArc">
            <a:avLst>
              <a:gd fmla="val 16213519" name="adj1"/>
              <a:gd fmla="val 0" name="adj2"/>
              <a:gd fmla="val 25000" name="adj3"/>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4"/>
          <p:cNvSpPr/>
          <p:nvPr/>
        </p:nvSpPr>
        <p:spPr>
          <a:xfrm>
            <a:off x="3959550" y="1017063"/>
            <a:ext cx="1224900" cy="1224900"/>
          </a:xfrm>
          <a:prstGeom prst="donut">
            <a:avLst>
              <a:gd fmla="val 25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4"/>
          <p:cNvSpPr/>
          <p:nvPr/>
        </p:nvSpPr>
        <p:spPr>
          <a:xfrm flipH="1" rot="5400000">
            <a:off x="3959550" y="1017063"/>
            <a:ext cx="1224900" cy="1224900"/>
          </a:xfrm>
          <a:prstGeom prst="blockArc">
            <a:avLst>
              <a:gd fmla="val 10822733" name="adj1"/>
              <a:gd fmla="val 0" name="adj2"/>
              <a:gd fmla="val 25000" name="adj3"/>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4"/>
          <p:cNvSpPr/>
          <p:nvPr/>
        </p:nvSpPr>
        <p:spPr>
          <a:xfrm>
            <a:off x="6689400" y="1017063"/>
            <a:ext cx="1224900" cy="1224900"/>
          </a:xfrm>
          <a:prstGeom prst="donut">
            <a:avLst>
              <a:gd fmla="val 25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4"/>
          <p:cNvSpPr/>
          <p:nvPr/>
        </p:nvSpPr>
        <p:spPr>
          <a:xfrm flipH="1" rot="5400000">
            <a:off x="6689400" y="1017063"/>
            <a:ext cx="1224900" cy="1224900"/>
          </a:xfrm>
          <a:prstGeom prst="blockArc">
            <a:avLst>
              <a:gd fmla="val 5381824" name="adj1"/>
              <a:gd fmla="val 0" name="adj2"/>
              <a:gd fmla="val 25000" name="adj3"/>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77" name="Shape 4077"/>
        <p:cNvGrpSpPr/>
        <p:nvPr/>
      </p:nvGrpSpPr>
      <p:grpSpPr>
        <a:xfrm>
          <a:off x="0" y="0"/>
          <a:ext cx="0" cy="0"/>
          <a:chOff x="0" y="0"/>
          <a:chExt cx="0" cy="0"/>
        </a:xfrm>
      </p:grpSpPr>
      <p:sp>
        <p:nvSpPr>
          <p:cNvPr id="4078" name="Google Shape;4078;p65"/>
          <p:cNvSpPr txBox="1"/>
          <p:nvPr>
            <p:ph type="title"/>
          </p:nvPr>
        </p:nvSpPr>
        <p:spPr>
          <a:xfrm>
            <a:off x="1809150" y="2547274"/>
            <a:ext cx="5525700" cy="810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9h 55m 23s</a:t>
            </a:r>
            <a:endParaRPr/>
          </a:p>
        </p:txBody>
      </p:sp>
      <p:sp>
        <p:nvSpPr>
          <p:cNvPr id="4079" name="Google Shape;4079;p65"/>
          <p:cNvSpPr txBox="1"/>
          <p:nvPr>
            <p:ph idx="1" type="subTitle"/>
          </p:nvPr>
        </p:nvSpPr>
        <p:spPr>
          <a:xfrm>
            <a:off x="1809150" y="3357888"/>
            <a:ext cx="5525700" cy="59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4080" name="Google Shape;4080;p65"/>
          <p:cNvSpPr txBox="1"/>
          <p:nvPr>
            <p:ph idx="2" type="title"/>
          </p:nvPr>
        </p:nvSpPr>
        <p:spPr>
          <a:xfrm>
            <a:off x="1809150" y="1017988"/>
            <a:ext cx="5525700" cy="810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4081" name="Google Shape;4081;p65"/>
          <p:cNvSpPr txBox="1"/>
          <p:nvPr>
            <p:ph idx="3" type="subTitle"/>
          </p:nvPr>
        </p:nvSpPr>
        <p:spPr>
          <a:xfrm>
            <a:off x="1809150" y="1828513"/>
            <a:ext cx="5525700" cy="59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85" name="Shape 4085"/>
        <p:cNvGrpSpPr/>
        <p:nvPr/>
      </p:nvGrpSpPr>
      <p:grpSpPr>
        <a:xfrm>
          <a:off x="0" y="0"/>
          <a:ext cx="0" cy="0"/>
          <a:chOff x="0" y="0"/>
          <a:chExt cx="0" cy="0"/>
        </a:xfrm>
      </p:grpSpPr>
      <p:sp>
        <p:nvSpPr>
          <p:cNvPr id="4086" name="Google Shape;4086;p66"/>
          <p:cNvSpPr/>
          <p:nvPr/>
        </p:nvSpPr>
        <p:spPr>
          <a:xfrm flipH="1">
            <a:off x="2257050" y="1398725"/>
            <a:ext cx="1056300" cy="1056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6"/>
          <p:cNvSpPr txBox="1"/>
          <p:nvPr>
            <p:ph type="title"/>
          </p:nvPr>
        </p:nvSpPr>
        <p:spPr>
          <a:xfrm>
            <a:off x="713100" y="2595075"/>
            <a:ext cx="4144200" cy="734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MOTION </a:t>
            </a:r>
            <a:r>
              <a:rPr lang="en"/>
              <a:t>LAWS </a:t>
            </a:r>
            <a:endParaRPr/>
          </a:p>
        </p:txBody>
      </p:sp>
      <p:sp>
        <p:nvSpPr>
          <p:cNvPr id="4088" name="Google Shape;4088;p66"/>
          <p:cNvSpPr txBox="1"/>
          <p:nvPr>
            <p:ph idx="2" type="title"/>
          </p:nvPr>
        </p:nvSpPr>
        <p:spPr>
          <a:xfrm>
            <a:off x="2257050" y="1630025"/>
            <a:ext cx="1056300" cy="59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06</a:t>
            </a:r>
            <a:endParaRPr/>
          </a:p>
        </p:txBody>
      </p:sp>
      <p:sp>
        <p:nvSpPr>
          <p:cNvPr id="4089" name="Google Shape;4089;p66"/>
          <p:cNvSpPr txBox="1"/>
          <p:nvPr>
            <p:ph idx="1" type="subTitle"/>
          </p:nvPr>
        </p:nvSpPr>
        <p:spPr>
          <a:xfrm>
            <a:off x="713100" y="3329575"/>
            <a:ext cx="4144200" cy="41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grpSp>
        <p:nvGrpSpPr>
          <p:cNvPr id="4090" name="Google Shape;4090;p66"/>
          <p:cNvGrpSpPr/>
          <p:nvPr/>
        </p:nvGrpSpPr>
        <p:grpSpPr>
          <a:xfrm>
            <a:off x="6810219" y="2223718"/>
            <a:ext cx="1868921" cy="2268271"/>
            <a:chOff x="1911775" y="2882975"/>
            <a:chExt cx="1275975" cy="1548625"/>
          </a:xfrm>
        </p:grpSpPr>
        <p:sp>
          <p:nvSpPr>
            <p:cNvPr id="4091" name="Google Shape;4091;p66"/>
            <p:cNvSpPr/>
            <p:nvPr/>
          </p:nvSpPr>
          <p:spPr>
            <a:xfrm>
              <a:off x="2136025" y="4365950"/>
              <a:ext cx="283650" cy="65650"/>
            </a:xfrm>
            <a:custGeom>
              <a:rect b="b" l="l" r="r" t="t"/>
              <a:pathLst>
                <a:path extrusionOk="0" h="2626" w="11346">
                  <a:moveTo>
                    <a:pt x="5684" y="1"/>
                  </a:moveTo>
                  <a:cubicBezTo>
                    <a:pt x="2535" y="1"/>
                    <a:pt x="1" y="594"/>
                    <a:pt x="1" y="1302"/>
                  </a:cubicBezTo>
                  <a:cubicBezTo>
                    <a:pt x="1" y="2032"/>
                    <a:pt x="2535" y="2625"/>
                    <a:pt x="5684" y="2625"/>
                  </a:cubicBezTo>
                  <a:cubicBezTo>
                    <a:pt x="8812" y="2625"/>
                    <a:pt x="11345" y="2032"/>
                    <a:pt x="11345" y="1302"/>
                  </a:cubicBezTo>
                  <a:cubicBezTo>
                    <a:pt x="11345" y="594"/>
                    <a:pt x="8812" y="1"/>
                    <a:pt x="5684" y="1"/>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6"/>
            <p:cNvSpPr/>
            <p:nvPr/>
          </p:nvSpPr>
          <p:spPr>
            <a:xfrm>
              <a:off x="2999975" y="4323725"/>
              <a:ext cx="175775" cy="51375"/>
            </a:xfrm>
            <a:custGeom>
              <a:rect b="b" l="l" r="r" t="t"/>
              <a:pathLst>
                <a:path extrusionOk="0" h="2055" w="7031">
                  <a:moveTo>
                    <a:pt x="3516" y="1"/>
                  </a:moveTo>
                  <a:cubicBezTo>
                    <a:pt x="1575" y="1"/>
                    <a:pt x="0" y="457"/>
                    <a:pt x="0" y="1028"/>
                  </a:cubicBezTo>
                  <a:cubicBezTo>
                    <a:pt x="0" y="1598"/>
                    <a:pt x="1575" y="2055"/>
                    <a:pt x="3516" y="2055"/>
                  </a:cubicBezTo>
                  <a:cubicBezTo>
                    <a:pt x="5456" y="2055"/>
                    <a:pt x="7031" y="1598"/>
                    <a:pt x="7031" y="1028"/>
                  </a:cubicBezTo>
                  <a:cubicBezTo>
                    <a:pt x="7031" y="457"/>
                    <a:pt x="5456" y="1"/>
                    <a:pt x="3516" y="1"/>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6"/>
            <p:cNvSpPr/>
            <p:nvPr/>
          </p:nvSpPr>
          <p:spPr>
            <a:xfrm>
              <a:off x="2524650" y="3506300"/>
              <a:ext cx="561525" cy="688475"/>
            </a:xfrm>
            <a:custGeom>
              <a:rect b="b" l="l" r="r" t="t"/>
              <a:pathLst>
                <a:path extrusionOk="0" h="27539" w="22461">
                  <a:moveTo>
                    <a:pt x="7379" y="0"/>
                  </a:moveTo>
                  <a:cubicBezTo>
                    <a:pt x="5720" y="0"/>
                    <a:pt x="0" y="4371"/>
                    <a:pt x="0" y="4371"/>
                  </a:cubicBezTo>
                  <a:cubicBezTo>
                    <a:pt x="0" y="4371"/>
                    <a:pt x="5432" y="15282"/>
                    <a:pt x="8103" y="18363"/>
                  </a:cubicBezTo>
                  <a:cubicBezTo>
                    <a:pt x="11070" y="20760"/>
                    <a:pt x="15590" y="26078"/>
                    <a:pt x="20178" y="27539"/>
                  </a:cubicBezTo>
                  <a:cubicBezTo>
                    <a:pt x="20931" y="26877"/>
                    <a:pt x="21433" y="26558"/>
                    <a:pt x="22460" y="24640"/>
                  </a:cubicBezTo>
                  <a:cubicBezTo>
                    <a:pt x="19310" y="20029"/>
                    <a:pt x="12280" y="15122"/>
                    <a:pt x="12280" y="15122"/>
                  </a:cubicBezTo>
                  <a:cubicBezTo>
                    <a:pt x="12280" y="15122"/>
                    <a:pt x="9176" y="4006"/>
                    <a:pt x="7646" y="57"/>
                  </a:cubicBezTo>
                  <a:cubicBezTo>
                    <a:pt x="7576" y="19"/>
                    <a:pt x="7486" y="0"/>
                    <a:pt x="73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6"/>
            <p:cNvSpPr/>
            <p:nvPr/>
          </p:nvSpPr>
          <p:spPr>
            <a:xfrm>
              <a:off x="3024500" y="4112600"/>
              <a:ext cx="93625" cy="109575"/>
            </a:xfrm>
            <a:custGeom>
              <a:rect b="b" l="l" r="r" t="t"/>
              <a:pathLst>
                <a:path extrusionOk="0" h="4383" w="3745">
                  <a:moveTo>
                    <a:pt x="1234" y="0"/>
                  </a:moveTo>
                  <a:lnTo>
                    <a:pt x="1" y="2579"/>
                  </a:lnTo>
                  <a:lnTo>
                    <a:pt x="2580" y="4383"/>
                  </a:lnTo>
                  <a:lnTo>
                    <a:pt x="3744" y="1895"/>
                  </a:lnTo>
                  <a:lnTo>
                    <a:pt x="1234" y="0"/>
                  </a:lnTo>
                  <a:close/>
                </a:path>
              </a:pathLst>
            </a:custGeom>
            <a:solidFill>
              <a:srgbClr val="A761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6"/>
            <p:cNvSpPr/>
            <p:nvPr/>
          </p:nvSpPr>
          <p:spPr>
            <a:xfrm>
              <a:off x="3014800" y="4107450"/>
              <a:ext cx="77075" cy="89625"/>
            </a:xfrm>
            <a:custGeom>
              <a:rect b="b" l="l" r="r" t="t"/>
              <a:pathLst>
                <a:path extrusionOk="0" h="3585" w="3083">
                  <a:moveTo>
                    <a:pt x="1576" y="1"/>
                  </a:moveTo>
                  <a:lnTo>
                    <a:pt x="1" y="2717"/>
                  </a:lnTo>
                  <a:lnTo>
                    <a:pt x="1279" y="3584"/>
                  </a:lnTo>
                  <a:cubicBezTo>
                    <a:pt x="1279" y="3584"/>
                    <a:pt x="2991" y="2854"/>
                    <a:pt x="3082" y="1028"/>
                  </a:cubicBezTo>
                  <a:lnTo>
                    <a:pt x="157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6"/>
            <p:cNvSpPr/>
            <p:nvPr/>
          </p:nvSpPr>
          <p:spPr>
            <a:xfrm>
              <a:off x="3050750" y="4147000"/>
              <a:ext cx="137000" cy="202450"/>
            </a:xfrm>
            <a:custGeom>
              <a:rect b="b" l="l" r="r" t="t"/>
              <a:pathLst>
                <a:path extrusionOk="0" h="8098" w="5480">
                  <a:moveTo>
                    <a:pt x="2323" y="0"/>
                  </a:moveTo>
                  <a:cubicBezTo>
                    <a:pt x="2227" y="0"/>
                    <a:pt x="2093" y="130"/>
                    <a:pt x="2055" y="245"/>
                  </a:cubicBezTo>
                  <a:cubicBezTo>
                    <a:pt x="1873" y="861"/>
                    <a:pt x="2306" y="1203"/>
                    <a:pt x="1781" y="1637"/>
                  </a:cubicBezTo>
                  <a:cubicBezTo>
                    <a:pt x="1165" y="2139"/>
                    <a:pt x="1188" y="2573"/>
                    <a:pt x="1188" y="2573"/>
                  </a:cubicBezTo>
                  <a:cubicBezTo>
                    <a:pt x="1188" y="2573"/>
                    <a:pt x="1150" y="2584"/>
                    <a:pt x="1094" y="2584"/>
                  </a:cubicBezTo>
                  <a:cubicBezTo>
                    <a:pt x="972" y="2584"/>
                    <a:pt x="764" y="2530"/>
                    <a:pt x="686" y="2185"/>
                  </a:cubicBezTo>
                  <a:cubicBezTo>
                    <a:pt x="641" y="1988"/>
                    <a:pt x="529" y="1928"/>
                    <a:pt x="410" y="1928"/>
                  </a:cubicBezTo>
                  <a:cubicBezTo>
                    <a:pt x="226" y="1928"/>
                    <a:pt x="24" y="2071"/>
                    <a:pt x="24" y="2071"/>
                  </a:cubicBezTo>
                  <a:lnTo>
                    <a:pt x="343" y="3509"/>
                  </a:lnTo>
                  <a:cubicBezTo>
                    <a:pt x="343" y="3509"/>
                    <a:pt x="800" y="5449"/>
                    <a:pt x="572" y="5860"/>
                  </a:cubicBezTo>
                  <a:cubicBezTo>
                    <a:pt x="1" y="6933"/>
                    <a:pt x="594" y="7800"/>
                    <a:pt x="937" y="8028"/>
                  </a:cubicBezTo>
                  <a:cubicBezTo>
                    <a:pt x="1009" y="8075"/>
                    <a:pt x="1102" y="8098"/>
                    <a:pt x="1210" y="8098"/>
                  </a:cubicBezTo>
                  <a:cubicBezTo>
                    <a:pt x="1787" y="8098"/>
                    <a:pt x="2775" y="7443"/>
                    <a:pt x="3082" y="6271"/>
                  </a:cubicBezTo>
                  <a:cubicBezTo>
                    <a:pt x="3470" y="4878"/>
                    <a:pt x="3174" y="4673"/>
                    <a:pt x="3402" y="4125"/>
                  </a:cubicBezTo>
                  <a:cubicBezTo>
                    <a:pt x="3653" y="3532"/>
                    <a:pt x="4269" y="3303"/>
                    <a:pt x="4908" y="2162"/>
                  </a:cubicBezTo>
                  <a:cubicBezTo>
                    <a:pt x="5479" y="1135"/>
                    <a:pt x="4589" y="747"/>
                    <a:pt x="4269" y="587"/>
                  </a:cubicBezTo>
                  <a:cubicBezTo>
                    <a:pt x="3950" y="427"/>
                    <a:pt x="3402" y="473"/>
                    <a:pt x="3060" y="427"/>
                  </a:cubicBezTo>
                  <a:cubicBezTo>
                    <a:pt x="2831" y="405"/>
                    <a:pt x="2557" y="176"/>
                    <a:pt x="2375" y="17"/>
                  </a:cubicBezTo>
                  <a:cubicBezTo>
                    <a:pt x="2360" y="5"/>
                    <a:pt x="2342" y="0"/>
                    <a:pt x="23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6"/>
            <p:cNvSpPr/>
            <p:nvPr/>
          </p:nvSpPr>
          <p:spPr>
            <a:xfrm>
              <a:off x="2743750" y="3668075"/>
              <a:ext cx="328725" cy="457100"/>
            </a:xfrm>
            <a:custGeom>
              <a:rect b="b" l="l" r="r" t="t"/>
              <a:pathLst>
                <a:path extrusionOk="0" h="18284" w="13149">
                  <a:moveTo>
                    <a:pt x="92" y="0"/>
                  </a:moveTo>
                  <a:lnTo>
                    <a:pt x="1" y="23"/>
                  </a:lnTo>
                  <a:lnTo>
                    <a:pt x="2283" y="9153"/>
                  </a:lnTo>
                  <a:lnTo>
                    <a:pt x="2283" y="9176"/>
                  </a:lnTo>
                  <a:cubicBezTo>
                    <a:pt x="2398" y="9245"/>
                    <a:pt x="12144" y="16731"/>
                    <a:pt x="13057" y="18283"/>
                  </a:cubicBezTo>
                  <a:lnTo>
                    <a:pt x="13148" y="18238"/>
                  </a:lnTo>
                  <a:cubicBezTo>
                    <a:pt x="12212" y="16686"/>
                    <a:pt x="2923" y="9541"/>
                    <a:pt x="2352" y="9108"/>
                  </a:cubicBezTo>
                  <a:lnTo>
                    <a:pt x="9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6"/>
            <p:cNvSpPr/>
            <p:nvPr/>
          </p:nvSpPr>
          <p:spPr>
            <a:xfrm>
              <a:off x="3028500" y="4116575"/>
              <a:ext cx="55375" cy="79350"/>
            </a:xfrm>
            <a:custGeom>
              <a:rect b="b" l="l" r="r" t="t"/>
              <a:pathLst>
                <a:path extrusionOk="0" h="3174" w="2215">
                  <a:moveTo>
                    <a:pt x="2124" y="1"/>
                  </a:moveTo>
                  <a:cubicBezTo>
                    <a:pt x="2124" y="24"/>
                    <a:pt x="822" y="2763"/>
                    <a:pt x="1" y="3082"/>
                  </a:cubicBezTo>
                  <a:lnTo>
                    <a:pt x="46" y="3174"/>
                  </a:lnTo>
                  <a:cubicBezTo>
                    <a:pt x="891" y="2831"/>
                    <a:pt x="2146" y="161"/>
                    <a:pt x="2215" y="24"/>
                  </a:cubicBezTo>
                  <a:lnTo>
                    <a:pt x="21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6"/>
            <p:cNvSpPr/>
            <p:nvPr/>
          </p:nvSpPr>
          <p:spPr>
            <a:xfrm>
              <a:off x="2257575" y="3513425"/>
              <a:ext cx="388625" cy="741500"/>
            </a:xfrm>
            <a:custGeom>
              <a:rect b="b" l="l" r="r" t="t"/>
              <a:pathLst>
                <a:path extrusionOk="0" h="29660" w="15545">
                  <a:moveTo>
                    <a:pt x="7990" y="1"/>
                  </a:moveTo>
                  <a:cubicBezTo>
                    <a:pt x="7990" y="1"/>
                    <a:pt x="2968" y="10318"/>
                    <a:pt x="1872" y="14266"/>
                  </a:cubicBezTo>
                  <a:cubicBezTo>
                    <a:pt x="1553" y="18055"/>
                    <a:pt x="1" y="24766"/>
                    <a:pt x="1370" y="29400"/>
                  </a:cubicBezTo>
                  <a:cubicBezTo>
                    <a:pt x="1969" y="29556"/>
                    <a:pt x="2487" y="29660"/>
                    <a:pt x="3320" y="29660"/>
                  </a:cubicBezTo>
                  <a:cubicBezTo>
                    <a:pt x="3821" y="29660"/>
                    <a:pt x="4436" y="29622"/>
                    <a:pt x="5251" y="29537"/>
                  </a:cubicBezTo>
                  <a:cubicBezTo>
                    <a:pt x="5502" y="25679"/>
                    <a:pt x="7236" y="15499"/>
                    <a:pt x="7236" y="15499"/>
                  </a:cubicBezTo>
                  <a:cubicBezTo>
                    <a:pt x="7236" y="15499"/>
                    <a:pt x="13513" y="6962"/>
                    <a:pt x="15545" y="3014"/>
                  </a:cubicBezTo>
                  <a:cubicBezTo>
                    <a:pt x="15408" y="1667"/>
                    <a:pt x="7990" y="1"/>
                    <a:pt x="79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6"/>
            <p:cNvSpPr/>
            <p:nvPr/>
          </p:nvSpPr>
          <p:spPr>
            <a:xfrm>
              <a:off x="2299250" y="4228425"/>
              <a:ext cx="72475" cy="88475"/>
            </a:xfrm>
            <a:custGeom>
              <a:rect b="b" l="l" r="r" t="t"/>
              <a:pathLst>
                <a:path extrusionOk="0" h="3539" w="2899">
                  <a:moveTo>
                    <a:pt x="2899" y="1"/>
                  </a:moveTo>
                  <a:lnTo>
                    <a:pt x="68" y="389"/>
                  </a:lnTo>
                  <a:lnTo>
                    <a:pt x="0" y="3539"/>
                  </a:lnTo>
                  <a:lnTo>
                    <a:pt x="0" y="3539"/>
                  </a:lnTo>
                  <a:lnTo>
                    <a:pt x="2716" y="3128"/>
                  </a:lnTo>
                  <a:lnTo>
                    <a:pt x="2899" y="1"/>
                  </a:lnTo>
                  <a:close/>
                </a:path>
              </a:pathLst>
            </a:custGeom>
            <a:solidFill>
              <a:srgbClr val="A761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6"/>
            <p:cNvSpPr/>
            <p:nvPr/>
          </p:nvSpPr>
          <p:spPr>
            <a:xfrm>
              <a:off x="2296950" y="4224425"/>
              <a:ext cx="78200" cy="55525"/>
            </a:xfrm>
            <a:custGeom>
              <a:rect b="b" l="l" r="r" t="t"/>
              <a:pathLst>
                <a:path extrusionOk="0" h="2221" w="3128">
                  <a:moveTo>
                    <a:pt x="3128" y="1"/>
                  </a:moveTo>
                  <a:lnTo>
                    <a:pt x="1" y="206"/>
                  </a:lnTo>
                  <a:lnTo>
                    <a:pt x="1" y="1736"/>
                  </a:lnTo>
                  <a:cubicBezTo>
                    <a:pt x="1" y="1736"/>
                    <a:pt x="733" y="2220"/>
                    <a:pt x="1703" y="2220"/>
                  </a:cubicBezTo>
                  <a:cubicBezTo>
                    <a:pt x="2144" y="2220"/>
                    <a:pt x="2635" y="2120"/>
                    <a:pt x="3128" y="1827"/>
                  </a:cubicBezTo>
                  <a:lnTo>
                    <a:pt x="312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6"/>
            <p:cNvSpPr/>
            <p:nvPr/>
          </p:nvSpPr>
          <p:spPr>
            <a:xfrm>
              <a:off x="2186825" y="4272950"/>
              <a:ext cx="206600" cy="125725"/>
            </a:xfrm>
            <a:custGeom>
              <a:rect b="b" l="l" r="r" t="t"/>
              <a:pathLst>
                <a:path extrusionOk="0" h="5029" w="8264">
                  <a:moveTo>
                    <a:pt x="4451" y="0"/>
                  </a:moveTo>
                  <a:lnTo>
                    <a:pt x="3424" y="1050"/>
                  </a:lnTo>
                  <a:cubicBezTo>
                    <a:pt x="3424" y="1050"/>
                    <a:pt x="2055" y="2511"/>
                    <a:pt x="1598" y="2556"/>
                  </a:cubicBezTo>
                  <a:cubicBezTo>
                    <a:pt x="388" y="2671"/>
                    <a:pt x="0" y="3675"/>
                    <a:pt x="0" y="4063"/>
                  </a:cubicBezTo>
                  <a:cubicBezTo>
                    <a:pt x="0" y="4490"/>
                    <a:pt x="777" y="5028"/>
                    <a:pt x="1769" y="5028"/>
                  </a:cubicBezTo>
                  <a:cubicBezTo>
                    <a:pt x="2049" y="5028"/>
                    <a:pt x="2346" y="4985"/>
                    <a:pt x="2648" y="4885"/>
                  </a:cubicBezTo>
                  <a:cubicBezTo>
                    <a:pt x="4018" y="4405"/>
                    <a:pt x="4041" y="4063"/>
                    <a:pt x="4634" y="3949"/>
                  </a:cubicBezTo>
                  <a:cubicBezTo>
                    <a:pt x="4719" y="3933"/>
                    <a:pt x="4802" y="3927"/>
                    <a:pt x="4885" y="3927"/>
                  </a:cubicBezTo>
                  <a:cubicBezTo>
                    <a:pt x="5341" y="3927"/>
                    <a:pt x="5812" y="4123"/>
                    <a:pt x="6663" y="4123"/>
                  </a:cubicBezTo>
                  <a:cubicBezTo>
                    <a:pt x="6792" y="4123"/>
                    <a:pt x="6929" y="4119"/>
                    <a:pt x="7076" y="4109"/>
                  </a:cubicBezTo>
                  <a:cubicBezTo>
                    <a:pt x="8263" y="4017"/>
                    <a:pt x="8081" y="3059"/>
                    <a:pt x="8035" y="2693"/>
                  </a:cubicBezTo>
                  <a:cubicBezTo>
                    <a:pt x="7989" y="2351"/>
                    <a:pt x="7647" y="1917"/>
                    <a:pt x="7487" y="1598"/>
                  </a:cubicBezTo>
                  <a:cubicBezTo>
                    <a:pt x="7396" y="1392"/>
                    <a:pt x="7419" y="1050"/>
                    <a:pt x="7441" y="822"/>
                  </a:cubicBezTo>
                  <a:cubicBezTo>
                    <a:pt x="7460" y="713"/>
                    <a:pt x="7306" y="648"/>
                    <a:pt x="7185" y="648"/>
                  </a:cubicBezTo>
                  <a:cubicBezTo>
                    <a:pt x="7153" y="648"/>
                    <a:pt x="7123" y="652"/>
                    <a:pt x="7099" y="662"/>
                  </a:cubicBezTo>
                  <a:cubicBezTo>
                    <a:pt x="6577" y="836"/>
                    <a:pt x="6465" y="1255"/>
                    <a:pt x="6041" y="1255"/>
                  </a:cubicBezTo>
                  <a:cubicBezTo>
                    <a:pt x="5964" y="1255"/>
                    <a:pt x="5877" y="1241"/>
                    <a:pt x="5775" y="1210"/>
                  </a:cubicBezTo>
                  <a:cubicBezTo>
                    <a:pt x="5547" y="1143"/>
                    <a:pt x="5358" y="1119"/>
                    <a:pt x="5205" y="1119"/>
                  </a:cubicBezTo>
                  <a:cubicBezTo>
                    <a:pt x="4839" y="1119"/>
                    <a:pt x="4680" y="1255"/>
                    <a:pt x="4680" y="1255"/>
                  </a:cubicBezTo>
                  <a:cubicBezTo>
                    <a:pt x="4680" y="1255"/>
                    <a:pt x="4360" y="982"/>
                    <a:pt x="4725" y="616"/>
                  </a:cubicBezTo>
                  <a:cubicBezTo>
                    <a:pt x="5068" y="228"/>
                    <a:pt x="4451" y="0"/>
                    <a:pt x="4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6"/>
            <p:cNvSpPr/>
            <p:nvPr/>
          </p:nvSpPr>
          <p:spPr>
            <a:xfrm>
              <a:off x="2370575" y="3692600"/>
              <a:ext cx="172350" cy="522725"/>
            </a:xfrm>
            <a:custGeom>
              <a:rect b="b" l="l" r="r" t="t"/>
              <a:pathLst>
                <a:path extrusionOk="0" h="20909" w="6894">
                  <a:moveTo>
                    <a:pt x="6825" y="1"/>
                  </a:moveTo>
                  <a:lnTo>
                    <a:pt x="1552" y="8081"/>
                  </a:lnTo>
                  <a:lnTo>
                    <a:pt x="0" y="20886"/>
                  </a:lnTo>
                  <a:lnTo>
                    <a:pt x="69" y="20909"/>
                  </a:lnTo>
                  <a:lnTo>
                    <a:pt x="1621" y="8104"/>
                  </a:lnTo>
                  <a:lnTo>
                    <a:pt x="6893" y="46"/>
                  </a:lnTo>
                  <a:lnTo>
                    <a:pt x="682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6"/>
            <p:cNvSpPr/>
            <p:nvPr/>
          </p:nvSpPr>
          <p:spPr>
            <a:xfrm>
              <a:off x="2298675" y="4249550"/>
              <a:ext cx="83900" cy="9725"/>
            </a:xfrm>
            <a:custGeom>
              <a:rect b="b" l="l" r="r" t="t"/>
              <a:pathLst>
                <a:path extrusionOk="0" h="389" w="3356">
                  <a:moveTo>
                    <a:pt x="46" y="0"/>
                  </a:moveTo>
                  <a:lnTo>
                    <a:pt x="0" y="69"/>
                  </a:lnTo>
                  <a:cubicBezTo>
                    <a:pt x="23" y="69"/>
                    <a:pt x="753" y="388"/>
                    <a:pt x="1758" y="388"/>
                  </a:cubicBezTo>
                  <a:cubicBezTo>
                    <a:pt x="2237" y="388"/>
                    <a:pt x="2808" y="297"/>
                    <a:pt x="3356" y="92"/>
                  </a:cubicBezTo>
                  <a:lnTo>
                    <a:pt x="3310" y="0"/>
                  </a:lnTo>
                  <a:cubicBezTo>
                    <a:pt x="2770" y="221"/>
                    <a:pt x="2227" y="294"/>
                    <a:pt x="1743" y="294"/>
                  </a:cubicBezTo>
                  <a:cubicBezTo>
                    <a:pt x="776" y="294"/>
                    <a:pt x="46" y="0"/>
                    <a:pt x="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6"/>
            <p:cNvSpPr/>
            <p:nvPr/>
          </p:nvSpPr>
          <p:spPr>
            <a:xfrm>
              <a:off x="2019700" y="3491750"/>
              <a:ext cx="201150" cy="111450"/>
            </a:xfrm>
            <a:custGeom>
              <a:rect b="b" l="l" r="r" t="t"/>
              <a:pathLst>
                <a:path extrusionOk="0" h="4458" w="8046">
                  <a:moveTo>
                    <a:pt x="7598" y="0"/>
                  </a:moveTo>
                  <a:cubicBezTo>
                    <a:pt x="7598" y="0"/>
                    <a:pt x="5182" y="754"/>
                    <a:pt x="5003" y="754"/>
                  </a:cubicBezTo>
                  <a:cubicBezTo>
                    <a:pt x="5000" y="754"/>
                    <a:pt x="4998" y="754"/>
                    <a:pt x="4996" y="754"/>
                  </a:cubicBezTo>
                  <a:cubicBezTo>
                    <a:pt x="4952" y="742"/>
                    <a:pt x="4893" y="737"/>
                    <a:pt x="4824" y="737"/>
                  </a:cubicBezTo>
                  <a:cubicBezTo>
                    <a:pt x="4209" y="737"/>
                    <a:pt x="2737" y="1142"/>
                    <a:pt x="2737" y="1142"/>
                  </a:cubicBezTo>
                  <a:lnTo>
                    <a:pt x="317" y="3287"/>
                  </a:lnTo>
                  <a:cubicBezTo>
                    <a:pt x="0" y="3569"/>
                    <a:pt x="417" y="3647"/>
                    <a:pt x="686" y="3647"/>
                  </a:cubicBezTo>
                  <a:cubicBezTo>
                    <a:pt x="767" y="3647"/>
                    <a:pt x="834" y="3640"/>
                    <a:pt x="865" y="3630"/>
                  </a:cubicBezTo>
                  <a:cubicBezTo>
                    <a:pt x="1207" y="3493"/>
                    <a:pt x="1801" y="2831"/>
                    <a:pt x="2212" y="2648"/>
                  </a:cubicBezTo>
                  <a:cubicBezTo>
                    <a:pt x="2586" y="2482"/>
                    <a:pt x="2922" y="2183"/>
                    <a:pt x="3204" y="2183"/>
                  </a:cubicBezTo>
                  <a:cubicBezTo>
                    <a:pt x="3231" y="2183"/>
                    <a:pt x="3258" y="2185"/>
                    <a:pt x="3284" y="2192"/>
                  </a:cubicBezTo>
                  <a:cubicBezTo>
                    <a:pt x="3604" y="2237"/>
                    <a:pt x="3627" y="2534"/>
                    <a:pt x="3399" y="2716"/>
                  </a:cubicBezTo>
                  <a:cubicBezTo>
                    <a:pt x="3193" y="2899"/>
                    <a:pt x="2417" y="3561"/>
                    <a:pt x="2120" y="3766"/>
                  </a:cubicBezTo>
                  <a:cubicBezTo>
                    <a:pt x="1758" y="4022"/>
                    <a:pt x="1933" y="4458"/>
                    <a:pt x="2088" y="4458"/>
                  </a:cubicBezTo>
                  <a:cubicBezTo>
                    <a:pt x="2099" y="4458"/>
                    <a:pt x="2110" y="4456"/>
                    <a:pt x="2120" y="4451"/>
                  </a:cubicBezTo>
                  <a:cubicBezTo>
                    <a:pt x="2782" y="4177"/>
                    <a:pt x="2851" y="4132"/>
                    <a:pt x="3399" y="3789"/>
                  </a:cubicBezTo>
                  <a:cubicBezTo>
                    <a:pt x="3855" y="3515"/>
                    <a:pt x="4608" y="3401"/>
                    <a:pt x="4996" y="3196"/>
                  </a:cubicBezTo>
                  <a:cubicBezTo>
                    <a:pt x="5293" y="3013"/>
                    <a:pt x="6046" y="2237"/>
                    <a:pt x="6046" y="2237"/>
                  </a:cubicBezTo>
                  <a:cubicBezTo>
                    <a:pt x="6046" y="2237"/>
                    <a:pt x="7453" y="2093"/>
                    <a:pt x="7846" y="2093"/>
                  </a:cubicBezTo>
                  <a:cubicBezTo>
                    <a:pt x="7895" y="2093"/>
                    <a:pt x="7928" y="2095"/>
                    <a:pt x="7941" y="2100"/>
                  </a:cubicBezTo>
                  <a:cubicBezTo>
                    <a:pt x="7942" y="2101"/>
                    <a:pt x="7943" y="2101"/>
                    <a:pt x="7944" y="2101"/>
                  </a:cubicBezTo>
                  <a:cubicBezTo>
                    <a:pt x="8045" y="2101"/>
                    <a:pt x="7598" y="0"/>
                    <a:pt x="7598" y="0"/>
                  </a:cubicBezTo>
                  <a:close/>
                </a:path>
              </a:pathLst>
            </a:custGeom>
            <a:solidFill>
              <a:srgbClr val="A761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6"/>
            <p:cNvSpPr/>
            <p:nvPr/>
          </p:nvSpPr>
          <p:spPr>
            <a:xfrm>
              <a:off x="2142875" y="3149225"/>
              <a:ext cx="309900" cy="428475"/>
            </a:xfrm>
            <a:custGeom>
              <a:rect b="b" l="l" r="r" t="t"/>
              <a:pathLst>
                <a:path extrusionOk="0" h="17139" w="12396">
                  <a:moveTo>
                    <a:pt x="9280" y="0"/>
                  </a:moveTo>
                  <a:cubicBezTo>
                    <a:pt x="9268" y="0"/>
                    <a:pt x="9256" y="2"/>
                    <a:pt x="9245" y="6"/>
                  </a:cubicBezTo>
                  <a:cubicBezTo>
                    <a:pt x="8583" y="212"/>
                    <a:pt x="7373" y="4959"/>
                    <a:pt x="7328" y="10939"/>
                  </a:cubicBezTo>
                  <a:cubicBezTo>
                    <a:pt x="4749" y="11601"/>
                    <a:pt x="161" y="13861"/>
                    <a:pt x="161" y="13861"/>
                  </a:cubicBezTo>
                  <a:cubicBezTo>
                    <a:pt x="161" y="13861"/>
                    <a:pt x="1" y="16532"/>
                    <a:pt x="982" y="17102"/>
                  </a:cubicBezTo>
                  <a:cubicBezTo>
                    <a:pt x="1292" y="17127"/>
                    <a:pt x="1599" y="17138"/>
                    <a:pt x="1904" y="17138"/>
                  </a:cubicBezTo>
                  <a:cubicBezTo>
                    <a:pt x="5607" y="17138"/>
                    <a:pt x="8944" y="15446"/>
                    <a:pt x="10546" y="14455"/>
                  </a:cubicBezTo>
                  <a:cubicBezTo>
                    <a:pt x="12030" y="12880"/>
                    <a:pt x="12395" y="6374"/>
                    <a:pt x="12395" y="6374"/>
                  </a:cubicBezTo>
                  <a:cubicBezTo>
                    <a:pt x="12395" y="6374"/>
                    <a:pt x="9991" y="0"/>
                    <a:pt x="92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6"/>
            <p:cNvSpPr/>
            <p:nvPr/>
          </p:nvSpPr>
          <p:spPr>
            <a:xfrm>
              <a:off x="2119500" y="3495750"/>
              <a:ext cx="58800" cy="81625"/>
            </a:xfrm>
            <a:custGeom>
              <a:rect b="b" l="l" r="r" t="t"/>
              <a:pathLst>
                <a:path extrusionOk="0" h="3265" w="2352">
                  <a:moveTo>
                    <a:pt x="1621" y="0"/>
                  </a:moveTo>
                  <a:lnTo>
                    <a:pt x="228" y="479"/>
                  </a:lnTo>
                  <a:cubicBezTo>
                    <a:pt x="0" y="2397"/>
                    <a:pt x="1141" y="3264"/>
                    <a:pt x="1141" y="3264"/>
                  </a:cubicBezTo>
                  <a:lnTo>
                    <a:pt x="2351" y="2808"/>
                  </a:lnTo>
                  <a:lnTo>
                    <a:pt x="16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6"/>
            <p:cNvSpPr/>
            <p:nvPr/>
          </p:nvSpPr>
          <p:spPr>
            <a:xfrm>
              <a:off x="2145750" y="3498025"/>
              <a:ext cx="17700" cy="72500"/>
            </a:xfrm>
            <a:custGeom>
              <a:rect b="b" l="l" r="r" t="t"/>
              <a:pathLst>
                <a:path extrusionOk="0" h="2900" w="708">
                  <a:moveTo>
                    <a:pt x="114" y="0"/>
                  </a:moveTo>
                  <a:cubicBezTo>
                    <a:pt x="114" y="92"/>
                    <a:pt x="0" y="2009"/>
                    <a:pt x="639" y="2899"/>
                  </a:cubicBezTo>
                  <a:lnTo>
                    <a:pt x="708" y="2854"/>
                  </a:lnTo>
                  <a:cubicBezTo>
                    <a:pt x="91" y="1963"/>
                    <a:pt x="228" y="46"/>
                    <a:pt x="228" y="23"/>
                  </a:cubicBezTo>
                  <a:lnTo>
                    <a:pt x="1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6"/>
            <p:cNvSpPr/>
            <p:nvPr/>
          </p:nvSpPr>
          <p:spPr>
            <a:xfrm>
              <a:off x="2446450" y="3034675"/>
              <a:ext cx="103325" cy="104450"/>
            </a:xfrm>
            <a:custGeom>
              <a:rect b="b" l="l" r="r" t="t"/>
              <a:pathLst>
                <a:path extrusionOk="0" h="4178" w="4133">
                  <a:moveTo>
                    <a:pt x="3082" y="0"/>
                  </a:moveTo>
                  <a:lnTo>
                    <a:pt x="1" y="639"/>
                  </a:lnTo>
                  <a:lnTo>
                    <a:pt x="343" y="4177"/>
                  </a:lnTo>
                  <a:lnTo>
                    <a:pt x="4132" y="3401"/>
                  </a:lnTo>
                  <a:lnTo>
                    <a:pt x="3082" y="0"/>
                  </a:lnTo>
                  <a:close/>
                </a:path>
              </a:pathLst>
            </a:custGeom>
            <a:solidFill>
              <a:srgbClr val="A761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6"/>
            <p:cNvSpPr/>
            <p:nvPr/>
          </p:nvSpPr>
          <p:spPr>
            <a:xfrm>
              <a:off x="2374550" y="2899750"/>
              <a:ext cx="167225" cy="180775"/>
            </a:xfrm>
            <a:custGeom>
              <a:rect b="b" l="l" r="r" t="t"/>
              <a:pathLst>
                <a:path extrusionOk="0" h="7231" w="6689">
                  <a:moveTo>
                    <a:pt x="3969" y="1"/>
                  </a:moveTo>
                  <a:cubicBezTo>
                    <a:pt x="2639" y="1"/>
                    <a:pt x="1015" y="552"/>
                    <a:pt x="572" y="1928"/>
                  </a:cubicBezTo>
                  <a:cubicBezTo>
                    <a:pt x="1" y="3731"/>
                    <a:pt x="1393" y="6447"/>
                    <a:pt x="1918" y="6995"/>
                  </a:cubicBezTo>
                  <a:cubicBezTo>
                    <a:pt x="2090" y="7160"/>
                    <a:pt x="2349" y="7230"/>
                    <a:pt x="2653" y="7230"/>
                  </a:cubicBezTo>
                  <a:cubicBezTo>
                    <a:pt x="3319" y="7230"/>
                    <a:pt x="4198" y="6893"/>
                    <a:pt x="4840" y="6470"/>
                  </a:cubicBezTo>
                  <a:cubicBezTo>
                    <a:pt x="5776" y="5854"/>
                    <a:pt x="6141" y="5717"/>
                    <a:pt x="6141" y="5717"/>
                  </a:cubicBezTo>
                  <a:cubicBezTo>
                    <a:pt x="6141" y="5717"/>
                    <a:pt x="6689" y="1380"/>
                    <a:pt x="5639" y="444"/>
                  </a:cubicBezTo>
                  <a:cubicBezTo>
                    <a:pt x="5326" y="163"/>
                    <a:pt x="4690" y="1"/>
                    <a:pt x="3969" y="1"/>
                  </a:cubicBezTo>
                  <a:close/>
                </a:path>
              </a:pathLst>
            </a:custGeom>
            <a:solidFill>
              <a:srgbClr val="A761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6"/>
            <p:cNvSpPr/>
            <p:nvPr/>
          </p:nvSpPr>
          <p:spPr>
            <a:xfrm>
              <a:off x="2429350" y="2997575"/>
              <a:ext cx="15425" cy="30850"/>
            </a:xfrm>
            <a:custGeom>
              <a:rect b="b" l="l" r="r" t="t"/>
              <a:pathLst>
                <a:path extrusionOk="0" h="1234" w="617">
                  <a:moveTo>
                    <a:pt x="91" y="1"/>
                  </a:moveTo>
                  <a:lnTo>
                    <a:pt x="91" y="1"/>
                  </a:lnTo>
                  <a:cubicBezTo>
                    <a:pt x="0" y="777"/>
                    <a:pt x="0" y="1188"/>
                    <a:pt x="114" y="1210"/>
                  </a:cubicBezTo>
                  <a:cubicBezTo>
                    <a:pt x="183" y="1233"/>
                    <a:pt x="274" y="1233"/>
                    <a:pt x="343" y="1233"/>
                  </a:cubicBezTo>
                  <a:cubicBezTo>
                    <a:pt x="480" y="1233"/>
                    <a:pt x="616" y="1210"/>
                    <a:pt x="616" y="1210"/>
                  </a:cubicBezTo>
                  <a:lnTo>
                    <a:pt x="616" y="1119"/>
                  </a:lnTo>
                  <a:cubicBezTo>
                    <a:pt x="599" y="1119"/>
                    <a:pt x="454" y="1158"/>
                    <a:pt x="295" y="1158"/>
                  </a:cubicBezTo>
                  <a:cubicBezTo>
                    <a:pt x="243" y="1158"/>
                    <a:pt x="188" y="1153"/>
                    <a:pt x="137" y="1142"/>
                  </a:cubicBezTo>
                  <a:cubicBezTo>
                    <a:pt x="91" y="1073"/>
                    <a:pt x="114" y="503"/>
                    <a:pt x="183" y="23"/>
                  </a:cubicBezTo>
                  <a:lnTo>
                    <a:pt x="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6"/>
            <p:cNvSpPr/>
            <p:nvPr/>
          </p:nvSpPr>
          <p:spPr>
            <a:xfrm>
              <a:off x="2449325" y="2983800"/>
              <a:ext cx="9725" cy="12175"/>
            </a:xfrm>
            <a:custGeom>
              <a:rect b="b" l="l" r="r" t="t"/>
              <a:pathLst>
                <a:path extrusionOk="0" h="487" w="389">
                  <a:moveTo>
                    <a:pt x="166" y="0"/>
                  </a:moveTo>
                  <a:cubicBezTo>
                    <a:pt x="156" y="0"/>
                    <a:pt x="146" y="1"/>
                    <a:pt x="137" y="4"/>
                  </a:cubicBezTo>
                  <a:cubicBezTo>
                    <a:pt x="46" y="27"/>
                    <a:pt x="0" y="164"/>
                    <a:pt x="46" y="278"/>
                  </a:cubicBezTo>
                  <a:cubicBezTo>
                    <a:pt x="66" y="401"/>
                    <a:pt x="142" y="487"/>
                    <a:pt x="223" y="487"/>
                  </a:cubicBezTo>
                  <a:cubicBezTo>
                    <a:pt x="232" y="487"/>
                    <a:pt x="242" y="485"/>
                    <a:pt x="251" y="483"/>
                  </a:cubicBezTo>
                  <a:cubicBezTo>
                    <a:pt x="342" y="460"/>
                    <a:pt x="388" y="323"/>
                    <a:pt x="365" y="209"/>
                  </a:cubicBezTo>
                  <a:cubicBezTo>
                    <a:pt x="345" y="86"/>
                    <a:pt x="251"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6"/>
            <p:cNvSpPr/>
            <p:nvPr/>
          </p:nvSpPr>
          <p:spPr>
            <a:xfrm>
              <a:off x="2437900" y="2972150"/>
              <a:ext cx="25125" cy="7675"/>
            </a:xfrm>
            <a:custGeom>
              <a:rect b="b" l="l" r="r" t="t"/>
              <a:pathLst>
                <a:path extrusionOk="0" h="307" w="1005">
                  <a:moveTo>
                    <a:pt x="581" y="1"/>
                  </a:moveTo>
                  <a:cubicBezTo>
                    <a:pt x="532" y="1"/>
                    <a:pt x="482" y="5"/>
                    <a:pt x="434" y="13"/>
                  </a:cubicBezTo>
                  <a:cubicBezTo>
                    <a:pt x="160" y="59"/>
                    <a:pt x="1" y="173"/>
                    <a:pt x="23" y="242"/>
                  </a:cubicBezTo>
                  <a:cubicBezTo>
                    <a:pt x="23" y="274"/>
                    <a:pt x="58" y="306"/>
                    <a:pt x="175" y="306"/>
                  </a:cubicBezTo>
                  <a:cubicBezTo>
                    <a:pt x="223" y="306"/>
                    <a:pt x="286" y="301"/>
                    <a:pt x="366" y="287"/>
                  </a:cubicBezTo>
                  <a:cubicBezTo>
                    <a:pt x="640" y="219"/>
                    <a:pt x="1005" y="173"/>
                    <a:pt x="1005" y="105"/>
                  </a:cubicBezTo>
                  <a:cubicBezTo>
                    <a:pt x="986" y="68"/>
                    <a:pt x="789" y="1"/>
                    <a:pt x="5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6"/>
            <p:cNvSpPr/>
            <p:nvPr/>
          </p:nvSpPr>
          <p:spPr>
            <a:xfrm>
              <a:off x="2405375" y="2992925"/>
              <a:ext cx="9150" cy="12100"/>
            </a:xfrm>
            <a:custGeom>
              <a:rect b="b" l="l" r="r" t="t"/>
              <a:pathLst>
                <a:path extrusionOk="0" h="484" w="366">
                  <a:moveTo>
                    <a:pt x="188" y="1"/>
                  </a:moveTo>
                  <a:cubicBezTo>
                    <a:pt x="179" y="1"/>
                    <a:pt x="170" y="2"/>
                    <a:pt x="160" y="4"/>
                  </a:cubicBezTo>
                  <a:cubicBezTo>
                    <a:pt x="69" y="4"/>
                    <a:pt x="1" y="141"/>
                    <a:pt x="23" y="255"/>
                  </a:cubicBezTo>
                  <a:cubicBezTo>
                    <a:pt x="46" y="392"/>
                    <a:pt x="137" y="483"/>
                    <a:pt x="229" y="483"/>
                  </a:cubicBezTo>
                  <a:cubicBezTo>
                    <a:pt x="320" y="461"/>
                    <a:pt x="366" y="346"/>
                    <a:pt x="366" y="209"/>
                  </a:cubicBezTo>
                  <a:cubicBezTo>
                    <a:pt x="345" y="87"/>
                    <a:pt x="270" y="1"/>
                    <a:pt x="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6"/>
            <p:cNvSpPr/>
            <p:nvPr/>
          </p:nvSpPr>
          <p:spPr>
            <a:xfrm>
              <a:off x="2396250" y="2979875"/>
              <a:ext cx="23975" cy="9200"/>
            </a:xfrm>
            <a:custGeom>
              <a:rect b="b" l="l" r="r" t="t"/>
              <a:pathLst>
                <a:path extrusionOk="0" h="368" w="959">
                  <a:moveTo>
                    <a:pt x="739" y="0"/>
                  </a:moveTo>
                  <a:cubicBezTo>
                    <a:pt x="672" y="0"/>
                    <a:pt x="591" y="8"/>
                    <a:pt x="502" y="24"/>
                  </a:cubicBezTo>
                  <a:cubicBezTo>
                    <a:pt x="229" y="92"/>
                    <a:pt x="0" y="275"/>
                    <a:pt x="0" y="343"/>
                  </a:cubicBezTo>
                  <a:cubicBezTo>
                    <a:pt x="6" y="361"/>
                    <a:pt x="33" y="368"/>
                    <a:pt x="75" y="368"/>
                  </a:cubicBezTo>
                  <a:cubicBezTo>
                    <a:pt x="200" y="368"/>
                    <a:pt x="457" y="303"/>
                    <a:pt x="662" y="252"/>
                  </a:cubicBezTo>
                  <a:cubicBezTo>
                    <a:pt x="913" y="184"/>
                    <a:pt x="959" y="138"/>
                    <a:pt x="959" y="69"/>
                  </a:cubicBezTo>
                  <a:cubicBezTo>
                    <a:pt x="944" y="25"/>
                    <a:pt x="863" y="0"/>
                    <a:pt x="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6"/>
            <p:cNvSpPr/>
            <p:nvPr/>
          </p:nvSpPr>
          <p:spPr>
            <a:xfrm>
              <a:off x="2428200" y="3038675"/>
              <a:ext cx="29125" cy="8575"/>
            </a:xfrm>
            <a:custGeom>
              <a:rect b="b" l="l" r="r" t="t"/>
              <a:pathLst>
                <a:path extrusionOk="0" h="343" w="1165">
                  <a:moveTo>
                    <a:pt x="1096" y="0"/>
                  </a:moveTo>
                  <a:cubicBezTo>
                    <a:pt x="1096" y="0"/>
                    <a:pt x="805" y="259"/>
                    <a:pt x="317" y="259"/>
                  </a:cubicBezTo>
                  <a:cubicBezTo>
                    <a:pt x="226" y="259"/>
                    <a:pt x="128" y="250"/>
                    <a:pt x="23" y="228"/>
                  </a:cubicBezTo>
                  <a:lnTo>
                    <a:pt x="1" y="297"/>
                  </a:lnTo>
                  <a:cubicBezTo>
                    <a:pt x="115" y="320"/>
                    <a:pt x="229" y="342"/>
                    <a:pt x="343" y="342"/>
                  </a:cubicBezTo>
                  <a:cubicBezTo>
                    <a:pt x="845" y="342"/>
                    <a:pt x="1142" y="68"/>
                    <a:pt x="1165" y="68"/>
                  </a:cubicBezTo>
                  <a:lnTo>
                    <a:pt x="10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6"/>
            <p:cNvSpPr/>
            <p:nvPr/>
          </p:nvSpPr>
          <p:spPr>
            <a:xfrm>
              <a:off x="2369425" y="2882975"/>
              <a:ext cx="183775" cy="171750"/>
            </a:xfrm>
            <a:custGeom>
              <a:rect b="b" l="l" r="r" t="t"/>
              <a:pathLst>
                <a:path extrusionOk="0" h="6870" w="7351">
                  <a:moveTo>
                    <a:pt x="4074" y="1"/>
                  </a:moveTo>
                  <a:cubicBezTo>
                    <a:pt x="2746" y="1"/>
                    <a:pt x="914" y="621"/>
                    <a:pt x="526" y="864"/>
                  </a:cubicBezTo>
                  <a:cubicBezTo>
                    <a:pt x="1" y="1206"/>
                    <a:pt x="115" y="2508"/>
                    <a:pt x="594" y="2622"/>
                  </a:cubicBezTo>
                  <a:cubicBezTo>
                    <a:pt x="641" y="2631"/>
                    <a:pt x="698" y="2635"/>
                    <a:pt x="760" y="2635"/>
                  </a:cubicBezTo>
                  <a:cubicBezTo>
                    <a:pt x="1333" y="2635"/>
                    <a:pt x="2463" y="2293"/>
                    <a:pt x="2648" y="2211"/>
                  </a:cubicBezTo>
                  <a:cubicBezTo>
                    <a:pt x="2846" y="2131"/>
                    <a:pt x="3026" y="2096"/>
                    <a:pt x="3190" y="2096"/>
                  </a:cubicBezTo>
                  <a:cubicBezTo>
                    <a:pt x="3819" y="2096"/>
                    <a:pt x="4202" y="2606"/>
                    <a:pt x="4383" y="2987"/>
                  </a:cubicBezTo>
                  <a:cubicBezTo>
                    <a:pt x="4588" y="3489"/>
                    <a:pt x="5228" y="3763"/>
                    <a:pt x="5456" y="3809"/>
                  </a:cubicBezTo>
                  <a:cubicBezTo>
                    <a:pt x="5661" y="3831"/>
                    <a:pt x="6026" y="4722"/>
                    <a:pt x="6026" y="5269"/>
                  </a:cubicBezTo>
                  <a:cubicBezTo>
                    <a:pt x="6026" y="5336"/>
                    <a:pt x="6070" y="6869"/>
                    <a:pt x="6458" y="6869"/>
                  </a:cubicBezTo>
                  <a:cubicBezTo>
                    <a:pt x="6466" y="6869"/>
                    <a:pt x="6474" y="6869"/>
                    <a:pt x="6483" y="6867"/>
                  </a:cubicBezTo>
                  <a:cubicBezTo>
                    <a:pt x="7350" y="6685"/>
                    <a:pt x="6894" y="2325"/>
                    <a:pt x="6666" y="1594"/>
                  </a:cubicBezTo>
                  <a:cubicBezTo>
                    <a:pt x="6460" y="864"/>
                    <a:pt x="5867" y="385"/>
                    <a:pt x="5319" y="385"/>
                  </a:cubicBezTo>
                  <a:cubicBezTo>
                    <a:pt x="5079" y="105"/>
                    <a:pt x="4619" y="1"/>
                    <a:pt x="4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6"/>
            <p:cNvSpPr/>
            <p:nvPr/>
          </p:nvSpPr>
          <p:spPr>
            <a:xfrm>
              <a:off x="2500675" y="2971875"/>
              <a:ext cx="25100" cy="36575"/>
            </a:xfrm>
            <a:custGeom>
              <a:rect b="b" l="l" r="r" t="t"/>
              <a:pathLst>
                <a:path extrusionOk="0" h="1463" w="1004">
                  <a:moveTo>
                    <a:pt x="521" y="1"/>
                  </a:moveTo>
                  <a:cubicBezTo>
                    <a:pt x="515" y="1"/>
                    <a:pt x="509" y="1"/>
                    <a:pt x="502" y="1"/>
                  </a:cubicBezTo>
                  <a:cubicBezTo>
                    <a:pt x="229" y="24"/>
                    <a:pt x="0" y="618"/>
                    <a:pt x="0" y="618"/>
                  </a:cubicBezTo>
                  <a:lnTo>
                    <a:pt x="274" y="1462"/>
                  </a:lnTo>
                  <a:cubicBezTo>
                    <a:pt x="274" y="1462"/>
                    <a:pt x="913" y="937"/>
                    <a:pt x="959" y="709"/>
                  </a:cubicBezTo>
                  <a:cubicBezTo>
                    <a:pt x="1004" y="486"/>
                    <a:pt x="786" y="1"/>
                    <a:pt x="521" y="1"/>
                  </a:cubicBezTo>
                  <a:close/>
                </a:path>
              </a:pathLst>
            </a:custGeom>
            <a:solidFill>
              <a:srgbClr val="A761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6"/>
            <p:cNvSpPr/>
            <p:nvPr/>
          </p:nvSpPr>
          <p:spPr>
            <a:xfrm>
              <a:off x="2508100" y="2979675"/>
              <a:ext cx="12575" cy="8800"/>
            </a:xfrm>
            <a:custGeom>
              <a:rect b="b" l="l" r="r" t="t"/>
              <a:pathLst>
                <a:path extrusionOk="0" h="352" w="503">
                  <a:moveTo>
                    <a:pt x="132" y="0"/>
                  </a:moveTo>
                  <a:cubicBezTo>
                    <a:pt x="81" y="0"/>
                    <a:pt x="34" y="26"/>
                    <a:pt x="0" y="77"/>
                  </a:cubicBezTo>
                  <a:lnTo>
                    <a:pt x="46" y="146"/>
                  </a:lnTo>
                  <a:cubicBezTo>
                    <a:pt x="79" y="113"/>
                    <a:pt x="113" y="91"/>
                    <a:pt x="137" y="91"/>
                  </a:cubicBezTo>
                  <a:cubicBezTo>
                    <a:pt x="146" y="91"/>
                    <a:pt x="154" y="94"/>
                    <a:pt x="160" y="100"/>
                  </a:cubicBezTo>
                  <a:cubicBezTo>
                    <a:pt x="228" y="100"/>
                    <a:pt x="320" y="146"/>
                    <a:pt x="434" y="351"/>
                  </a:cubicBezTo>
                  <a:lnTo>
                    <a:pt x="502" y="306"/>
                  </a:lnTo>
                  <a:cubicBezTo>
                    <a:pt x="411" y="123"/>
                    <a:pt x="297" y="32"/>
                    <a:pt x="183" y="9"/>
                  </a:cubicBezTo>
                  <a:cubicBezTo>
                    <a:pt x="166" y="3"/>
                    <a:pt x="148" y="0"/>
                    <a:pt x="132" y="0"/>
                  </a:cubicBezTo>
                  <a:close/>
                </a:path>
              </a:pathLst>
            </a:custGeom>
            <a:solidFill>
              <a:srgbClr val="433E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6"/>
            <p:cNvSpPr/>
            <p:nvPr/>
          </p:nvSpPr>
          <p:spPr>
            <a:xfrm>
              <a:off x="2508100" y="2986175"/>
              <a:ext cx="5725" cy="6300"/>
            </a:xfrm>
            <a:custGeom>
              <a:rect b="b" l="l" r="r" t="t"/>
              <a:pathLst>
                <a:path extrusionOk="0" h="252" w="229">
                  <a:moveTo>
                    <a:pt x="160" y="0"/>
                  </a:moveTo>
                  <a:lnTo>
                    <a:pt x="0" y="206"/>
                  </a:lnTo>
                  <a:lnTo>
                    <a:pt x="69" y="251"/>
                  </a:lnTo>
                  <a:lnTo>
                    <a:pt x="228" y="69"/>
                  </a:lnTo>
                  <a:lnTo>
                    <a:pt x="160" y="0"/>
                  </a:lnTo>
                  <a:close/>
                </a:path>
              </a:pathLst>
            </a:custGeom>
            <a:solidFill>
              <a:srgbClr val="433E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6"/>
            <p:cNvSpPr/>
            <p:nvPr/>
          </p:nvSpPr>
          <p:spPr>
            <a:xfrm>
              <a:off x="2366575" y="3089175"/>
              <a:ext cx="387475" cy="547450"/>
            </a:xfrm>
            <a:custGeom>
              <a:rect b="b" l="l" r="r" t="t"/>
              <a:pathLst>
                <a:path extrusionOk="0" h="21898" w="15499">
                  <a:moveTo>
                    <a:pt x="8941" y="0"/>
                  </a:moveTo>
                  <a:cubicBezTo>
                    <a:pt x="8748" y="0"/>
                    <a:pt x="8552" y="4"/>
                    <a:pt x="8354" y="11"/>
                  </a:cubicBezTo>
                  <a:cubicBezTo>
                    <a:pt x="7259" y="80"/>
                    <a:pt x="6118" y="240"/>
                    <a:pt x="4748" y="559"/>
                  </a:cubicBezTo>
                  <a:cubicBezTo>
                    <a:pt x="3995" y="742"/>
                    <a:pt x="3287" y="947"/>
                    <a:pt x="2671" y="1153"/>
                  </a:cubicBezTo>
                  <a:cubicBezTo>
                    <a:pt x="343" y="1952"/>
                    <a:pt x="0" y="2636"/>
                    <a:pt x="0" y="2636"/>
                  </a:cubicBezTo>
                  <a:cubicBezTo>
                    <a:pt x="0" y="2636"/>
                    <a:pt x="754" y="10945"/>
                    <a:pt x="2055" y="20303"/>
                  </a:cubicBezTo>
                  <a:cubicBezTo>
                    <a:pt x="3313" y="21330"/>
                    <a:pt x="6045" y="21897"/>
                    <a:pt x="8750" y="21897"/>
                  </a:cubicBezTo>
                  <a:cubicBezTo>
                    <a:pt x="11638" y="21897"/>
                    <a:pt x="14497" y="21250"/>
                    <a:pt x="15499" y="19824"/>
                  </a:cubicBezTo>
                  <a:cubicBezTo>
                    <a:pt x="13718" y="12155"/>
                    <a:pt x="14631" y="7498"/>
                    <a:pt x="11847" y="285"/>
                  </a:cubicBezTo>
                  <a:cubicBezTo>
                    <a:pt x="10839" y="95"/>
                    <a:pt x="9910" y="0"/>
                    <a:pt x="89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6"/>
            <p:cNvSpPr/>
            <p:nvPr/>
          </p:nvSpPr>
          <p:spPr>
            <a:xfrm>
              <a:off x="2384250" y="3254925"/>
              <a:ext cx="15450" cy="212300"/>
            </a:xfrm>
            <a:custGeom>
              <a:rect b="b" l="l" r="r" t="t"/>
              <a:pathLst>
                <a:path extrusionOk="0" h="8492" w="618">
                  <a:moveTo>
                    <a:pt x="1" y="1"/>
                  </a:moveTo>
                  <a:cubicBezTo>
                    <a:pt x="1" y="69"/>
                    <a:pt x="275" y="5821"/>
                    <a:pt x="526" y="8492"/>
                  </a:cubicBezTo>
                  <a:lnTo>
                    <a:pt x="617" y="8492"/>
                  </a:lnTo>
                  <a:cubicBezTo>
                    <a:pt x="366" y="5821"/>
                    <a:pt x="92" y="46"/>
                    <a:pt x="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6"/>
            <p:cNvSpPr/>
            <p:nvPr/>
          </p:nvSpPr>
          <p:spPr>
            <a:xfrm>
              <a:off x="2433325" y="3090600"/>
              <a:ext cx="135150" cy="59175"/>
            </a:xfrm>
            <a:custGeom>
              <a:rect b="b" l="l" r="r" t="t"/>
              <a:pathLst>
                <a:path extrusionOk="0" h="2367" w="5406">
                  <a:moveTo>
                    <a:pt x="5205" y="0"/>
                  </a:moveTo>
                  <a:lnTo>
                    <a:pt x="5205" y="0"/>
                  </a:lnTo>
                  <a:cubicBezTo>
                    <a:pt x="4132" y="46"/>
                    <a:pt x="3448" y="183"/>
                    <a:pt x="2078" y="502"/>
                  </a:cubicBezTo>
                  <a:cubicBezTo>
                    <a:pt x="1325" y="685"/>
                    <a:pt x="617" y="890"/>
                    <a:pt x="1" y="1096"/>
                  </a:cubicBezTo>
                  <a:cubicBezTo>
                    <a:pt x="384" y="1997"/>
                    <a:pt x="1247" y="2366"/>
                    <a:pt x="2164" y="2366"/>
                  </a:cubicBezTo>
                  <a:cubicBezTo>
                    <a:pt x="3710" y="2366"/>
                    <a:pt x="5406" y="1318"/>
                    <a:pt x="5205" y="0"/>
                  </a:cubicBezTo>
                  <a:close/>
                </a:path>
              </a:pathLst>
            </a:custGeom>
            <a:solidFill>
              <a:srgbClr val="A761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6"/>
            <p:cNvSpPr/>
            <p:nvPr/>
          </p:nvSpPr>
          <p:spPr>
            <a:xfrm>
              <a:off x="2626200" y="3520275"/>
              <a:ext cx="118725" cy="166050"/>
            </a:xfrm>
            <a:custGeom>
              <a:rect b="b" l="l" r="r" t="t"/>
              <a:pathLst>
                <a:path extrusionOk="0" h="6642" w="4749">
                  <a:moveTo>
                    <a:pt x="2991" y="1"/>
                  </a:moveTo>
                  <a:lnTo>
                    <a:pt x="2420" y="868"/>
                  </a:lnTo>
                  <a:cubicBezTo>
                    <a:pt x="2420" y="868"/>
                    <a:pt x="1325" y="1393"/>
                    <a:pt x="1165" y="1530"/>
                  </a:cubicBezTo>
                  <a:cubicBezTo>
                    <a:pt x="1005" y="1667"/>
                    <a:pt x="1" y="2968"/>
                    <a:pt x="1" y="3128"/>
                  </a:cubicBezTo>
                  <a:cubicBezTo>
                    <a:pt x="1" y="3244"/>
                    <a:pt x="146" y="3324"/>
                    <a:pt x="286" y="3324"/>
                  </a:cubicBezTo>
                  <a:cubicBezTo>
                    <a:pt x="339" y="3324"/>
                    <a:pt x="391" y="3312"/>
                    <a:pt x="435" y="3287"/>
                  </a:cubicBezTo>
                  <a:cubicBezTo>
                    <a:pt x="569" y="3192"/>
                    <a:pt x="1104" y="2598"/>
                    <a:pt x="1314" y="2598"/>
                  </a:cubicBezTo>
                  <a:cubicBezTo>
                    <a:pt x="1354" y="2598"/>
                    <a:pt x="1382" y="2620"/>
                    <a:pt x="1393" y="2671"/>
                  </a:cubicBezTo>
                  <a:cubicBezTo>
                    <a:pt x="1485" y="2991"/>
                    <a:pt x="1188" y="3881"/>
                    <a:pt x="1142" y="3995"/>
                  </a:cubicBezTo>
                  <a:cubicBezTo>
                    <a:pt x="914" y="4474"/>
                    <a:pt x="640" y="5456"/>
                    <a:pt x="708" y="5821"/>
                  </a:cubicBezTo>
                  <a:cubicBezTo>
                    <a:pt x="745" y="5948"/>
                    <a:pt x="825" y="6047"/>
                    <a:pt x="890" y="6047"/>
                  </a:cubicBezTo>
                  <a:cubicBezTo>
                    <a:pt x="907" y="6047"/>
                    <a:pt x="923" y="6040"/>
                    <a:pt x="937" y="6026"/>
                  </a:cubicBezTo>
                  <a:cubicBezTo>
                    <a:pt x="1005" y="5958"/>
                    <a:pt x="1690" y="4269"/>
                    <a:pt x="1781" y="4269"/>
                  </a:cubicBezTo>
                  <a:cubicBezTo>
                    <a:pt x="1793" y="4265"/>
                    <a:pt x="1803" y="4263"/>
                    <a:pt x="1813" y="4263"/>
                  </a:cubicBezTo>
                  <a:cubicBezTo>
                    <a:pt x="1858" y="4263"/>
                    <a:pt x="1876" y="4307"/>
                    <a:pt x="1895" y="4383"/>
                  </a:cubicBezTo>
                  <a:cubicBezTo>
                    <a:pt x="1850" y="4794"/>
                    <a:pt x="1576" y="5798"/>
                    <a:pt x="1599" y="6414"/>
                  </a:cubicBezTo>
                  <a:cubicBezTo>
                    <a:pt x="1599" y="6472"/>
                    <a:pt x="1727" y="6641"/>
                    <a:pt x="1809" y="6641"/>
                  </a:cubicBezTo>
                  <a:cubicBezTo>
                    <a:pt x="1824" y="6641"/>
                    <a:pt x="1839" y="6635"/>
                    <a:pt x="1850" y="6620"/>
                  </a:cubicBezTo>
                  <a:cubicBezTo>
                    <a:pt x="2124" y="6323"/>
                    <a:pt x="2261" y="5228"/>
                    <a:pt x="2443" y="4474"/>
                  </a:cubicBezTo>
                  <a:cubicBezTo>
                    <a:pt x="2443" y="4460"/>
                    <a:pt x="2485" y="4438"/>
                    <a:pt x="2529" y="4438"/>
                  </a:cubicBezTo>
                  <a:cubicBezTo>
                    <a:pt x="2557" y="4438"/>
                    <a:pt x="2585" y="4447"/>
                    <a:pt x="2603" y="4474"/>
                  </a:cubicBezTo>
                  <a:cubicBezTo>
                    <a:pt x="2626" y="4543"/>
                    <a:pt x="2375" y="5775"/>
                    <a:pt x="2375" y="6460"/>
                  </a:cubicBezTo>
                  <a:cubicBezTo>
                    <a:pt x="2375" y="6534"/>
                    <a:pt x="2444" y="6569"/>
                    <a:pt x="2522" y="6569"/>
                  </a:cubicBezTo>
                  <a:cubicBezTo>
                    <a:pt x="2612" y="6569"/>
                    <a:pt x="2715" y="6523"/>
                    <a:pt x="2740" y="6437"/>
                  </a:cubicBezTo>
                  <a:cubicBezTo>
                    <a:pt x="2854" y="6095"/>
                    <a:pt x="3014" y="5342"/>
                    <a:pt x="3082" y="4406"/>
                  </a:cubicBezTo>
                  <a:cubicBezTo>
                    <a:pt x="3082" y="4352"/>
                    <a:pt x="3106" y="4306"/>
                    <a:pt x="3145" y="4306"/>
                  </a:cubicBezTo>
                  <a:cubicBezTo>
                    <a:pt x="3172" y="4306"/>
                    <a:pt x="3205" y="4327"/>
                    <a:pt x="3242" y="4383"/>
                  </a:cubicBezTo>
                  <a:cubicBezTo>
                    <a:pt x="3333" y="4543"/>
                    <a:pt x="3265" y="6095"/>
                    <a:pt x="3470" y="6186"/>
                  </a:cubicBezTo>
                  <a:cubicBezTo>
                    <a:pt x="3497" y="6197"/>
                    <a:pt x="3520" y="6201"/>
                    <a:pt x="3542" y="6201"/>
                  </a:cubicBezTo>
                  <a:cubicBezTo>
                    <a:pt x="3709" y="6201"/>
                    <a:pt x="3747" y="5917"/>
                    <a:pt x="3767" y="5775"/>
                  </a:cubicBezTo>
                  <a:cubicBezTo>
                    <a:pt x="3790" y="5616"/>
                    <a:pt x="3813" y="4109"/>
                    <a:pt x="3858" y="4018"/>
                  </a:cubicBezTo>
                  <a:cubicBezTo>
                    <a:pt x="3904" y="3926"/>
                    <a:pt x="4246" y="2329"/>
                    <a:pt x="4246" y="2123"/>
                  </a:cubicBezTo>
                  <a:cubicBezTo>
                    <a:pt x="4269" y="1918"/>
                    <a:pt x="4749" y="1233"/>
                    <a:pt x="4749" y="1233"/>
                  </a:cubicBezTo>
                  <a:lnTo>
                    <a:pt x="2991" y="1"/>
                  </a:lnTo>
                  <a:close/>
                </a:path>
              </a:pathLst>
            </a:custGeom>
            <a:solidFill>
              <a:srgbClr val="A761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6"/>
            <p:cNvSpPr/>
            <p:nvPr/>
          </p:nvSpPr>
          <p:spPr>
            <a:xfrm>
              <a:off x="2578850" y="3096300"/>
              <a:ext cx="315575" cy="461325"/>
            </a:xfrm>
            <a:custGeom>
              <a:rect b="b" l="l" r="r" t="t"/>
              <a:pathLst>
                <a:path extrusionOk="0" h="18453" w="12623">
                  <a:moveTo>
                    <a:pt x="3356" y="0"/>
                  </a:moveTo>
                  <a:cubicBezTo>
                    <a:pt x="3356" y="0"/>
                    <a:pt x="525" y="3424"/>
                    <a:pt x="251" y="4086"/>
                  </a:cubicBezTo>
                  <a:cubicBezTo>
                    <a:pt x="0" y="4725"/>
                    <a:pt x="7236" y="9792"/>
                    <a:pt x="7236" y="9792"/>
                  </a:cubicBezTo>
                  <a:cubicBezTo>
                    <a:pt x="7236" y="9792"/>
                    <a:pt x="3264" y="14928"/>
                    <a:pt x="3926" y="16914"/>
                  </a:cubicBezTo>
                  <a:cubicBezTo>
                    <a:pt x="4216" y="17724"/>
                    <a:pt x="5874" y="18452"/>
                    <a:pt x="6959" y="18452"/>
                  </a:cubicBezTo>
                  <a:cubicBezTo>
                    <a:pt x="7158" y="18452"/>
                    <a:pt x="7338" y="18428"/>
                    <a:pt x="7487" y="18375"/>
                  </a:cubicBezTo>
                  <a:cubicBezTo>
                    <a:pt x="9359" y="15659"/>
                    <a:pt x="12623" y="11367"/>
                    <a:pt x="11938" y="8674"/>
                  </a:cubicBezTo>
                  <a:cubicBezTo>
                    <a:pt x="11276" y="5935"/>
                    <a:pt x="3356" y="0"/>
                    <a:pt x="33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6"/>
            <p:cNvSpPr/>
            <p:nvPr/>
          </p:nvSpPr>
          <p:spPr>
            <a:xfrm>
              <a:off x="2678700" y="3500300"/>
              <a:ext cx="87900" cy="69700"/>
            </a:xfrm>
            <a:custGeom>
              <a:rect b="b" l="l" r="r" t="t"/>
              <a:pathLst>
                <a:path extrusionOk="0" h="2788" w="3516">
                  <a:moveTo>
                    <a:pt x="571" y="1"/>
                  </a:moveTo>
                  <a:lnTo>
                    <a:pt x="1" y="1553"/>
                  </a:lnTo>
                  <a:cubicBezTo>
                    <a:pt x="1" y="1553"/>
                    <a:pt x="2059" y="2788"/>
                    <a:pt x="2693" y="2788"/>
                  </a:cubicBezTo>
                  <a:cubicBezTo>
                    <a:pt x="2710" y="2788"/>
                    <a:pt x="2725" y="2787"/>
                    <a:pt x="2740" y="2785"/>
                  </a:cubicBezTo>
                  <a:cubicBezTo>
                    <a:pt x="3402" y="1553"/>
                    <a:pt x="3516" y="731"/>
                    <a:pt x="3516" y="731"/>
                  </a:cubicBezTo>
                  <a:lnTo>
                    <a:pt x="57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6"/>
            <p:cNvSpPr/>
            <p:nvPr/>
          </p:nvSpPr>
          <p:spPr>
            <a:xfrm>
              <a:off x="2706100" y="3533975"/>
              <a:ext cx="54225" cy="25125"/>
            </a:xfrm>
            <a:custGeom>
              <a:rect b="b" l="l" r="r" t="t"/>
              <a:pathLst>
                <a:path extrusionOk="0" h="1005" w="2169">
                  <a:moveTo>
                    <a:pt x="46" y="0"/>
                  </a:moveTo>
                  <a:lnTo>
                    <a:pt x="0" y="92"/>
                  </a:lnTo>
                  <a:cubicBezTo>
                    <a:pt x="69" y="114"/>
                    <a:pt x="1507" y="845"/>
                    <a:pt x="2146" y="1005"/>
                  </a:cubicBezTo>
                  <a:lnTo>
                    <a:pt x="2169" y="913"/>
                  </a:lnTo>
                  <a:cubicBezTo>
                    <a:pt x="1530" y="754"/>
                    <a:pt x="69" y="23"/>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6"/>
            <p:cNvSpPr/>
            <p:nvPr/>
          </p:nvSpPr>
          <p:spPr>
            <a:xfrm>
              <a:off x="1911775" y="3743400"/>
              <a:ext cx="231700" cy="231700"/>
            </a:xfrm>
            <a:custGeom>
              <a:rect b="b" l="l" r="r" t="t"/>
              <a:pathLst>
                <a:path extrusionOk="0" h="9268" w="9268">
                  <a:moveTo>
                    <a:pt x="4634" y="0"/>
                  </a:moveTo>
                  <a:cubicBezTo>
                    <a:pt x="2078" y="0"/>
                    <a:pt x="1" y="2077"/>
                    <a:pt x="1" y="4634"/>
                  </a:cubicBezTo>
                  <a:cubicBezTo>
                    <a:pt x="1" y="7190"/>
                    <a:pt x="2078" y="9267"/>
                    <a:pt x="4634" y="9267"/>
                  </a:cubicBezTo>
                  <a:cubicBezTo>
                    <a:pt x="7191" y="9267"/>
                    <a:pt x="9268" y="7190"/>
                    <a:pt x="9268" y="4634"/>
                  </a:cubicBezTo>
                  <a:cubicBezTo>
                    <a:pt x="9268" y="2077"/>
                    <a:pt x="7191" y="0"/>
                    <a:pt x="4634" y="0"/>
                  </a:cubicBezTo>
                  <a:close/>
                </a:path>
              </a:pathLst>
            </a:custGeom>
            <a:solidFill>
              <a:srgbClr val="E76F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6"/>
            <p:cNvSpPr/>
            <p:nvPr/>
          </p:nvSpPr>
          <p:spPr>
            <a:xfrm>
              <a:off x="1911775" y="3743400"/>
              <a:ext cx="231700" cy="231700"/>
            </a:xfrm>
            <a:custGeom>
              <a:rect b="b" l="l" r="r" t="t"/>
              <a:pathLst>
                <a:path extrusionOk="0" h="9268" w="9268">
                  <a:moveTo>
                    <a:pt x="4634" y="0"/>
                  </a:moveTo>
                  <a:cubicBezTo>
                    <a:pt x="2078" y="0"/>
                    <a:pt x="1" y="2077"/>
                    <a:pt x="1" y="4634"/>
                  </a:cubicBezTo>
                  <a:cubicBezTo>
                    <a:pt x="1" y="7190"/>
                    <a:pt x="2078" y="9267"/>
                    <a:pt x="4634" y="9267"/>
                  </a:cubicBezTo>
                  <a:cubicBezTo>
                    <a:pt x="7191" y="9267"/>
                    <a:pt x="9268" y="7190"/>
                    <a:pt x="9268" y="4634"/>
                  </a:cubicBezTo>
                  <a:cubicBezTo>
                    <a:pt x="9268" y="2077"/>
                    <a:pt x="7191" y="0"/>
                    <a:pt x="46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0" name="Google Shape;4130;p66"/>
          <p:cNvGrpSpPr/>
          <p:nvPr/>
        </p:nvGrpSpPr>
        <p:grpSpPr>
          <a:xfrm rot="1695031">
            <a:off x="5315043" y="960513"/>
            <a:ext cx="288562" cy="353257"/>
            <a:chOff x="2475700" y="1365050"/>
            <a:chExt cx="230600" cy="282300"/>
          </a:xfrm>
        </p:grpSpPr>
        <p:sp>
          <p:nvSpPr>
            <p:cNvPr id="4131" name="Google Shape;4131;p66"/>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6"/>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6"/>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6"/>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6"/>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6"/>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7" name="Google Shape;4137;p66"/>
          <p:cNvGrpSpPr/>
          <p:nvPr/>
        </p:nvGrpSpPr>
        <p:grpSpPr>
          <a:xfrm>
            <a:off x="4783155" y="2336463"/>
            <a:ext cx="1903158" cy="2443046"/>
            <a:chOff x="397325" y="2959950"/>
            <a:chExt cx="1299350" cy="1667950"/>
          </a:xfrm>
        </p:grpSpPr>
        <p:sp>
          <p:nvSpPr>
            <p:cNvPr id="4138" name="Google Shape;4138;p66"/>
            <p:cNvSpPr/>
            <p:nvPr/>
          </p:nvSpPr>
          <p:spPr>
            <a:xfrm>
              <a:off x="1161975" y="4555975"/>
              <a:ext cx="309875" cy="71925"/>
            </a:xfrm>
            <a:custGeom>
              <a:rect b="b" l="l" r="r" t="t"/>
              <a:pathLst>
                <a:path extrusionOk="0" h="2877" w="12395">
                  <a:moveTo>
                    <a:pt x="6209" y="0"/>
                  </a:moveTo>
                  <a:cubicBezTo>
                    <a:pt x="2785" y="0"/>
                    <a:pt x="0" y="640"/>
                    <a:pt x="0" y="1438"/>
                  </a:cubicBezTo>
                  <a:cubicBezTo>
                    <a:pt x="0" y="2237"/>
                    <a:pt x="2785" y="2876"/>
                    <a:pt x="6209" y="2876"/>
                  </a:cubicBezTo>
                  <a:cubicBezTo>
                    <a:pt x="9610" y="2876"/>
                    <a:pt x="12394" y="2237"/>
                    <a:pt x="12394" y="1438"/>
                  </a:cubicBezTo>
                  <a:cubicBezTo>
                    <a:pt x="12394" y="640"/>
                    <a:pt x="9610" y="0"/>
                    <a:pt x="6209"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6"/>
            <p:cNvSpPr/>
            <p:nvPr/>
          </p:nvSpPr>
          <p:spPr>
            <a:xfrm>
              <a:off x="397325" y="4458975"/>
              <a:ext cx="191750" cy="56500"/>
            </a:xfrm>
            <a:custGeom>
              <a:rect b="b" l="l" r="r" t="t"/>
              <a:pathLst>
                <a:path extrusionOk="0" h="2260" w="7670">
                  <a:moveTo>
                    <a:pt x="3835" y="0"/>
                  </a:moveTo>
                  <a:cubicBezTo>
                    <a:pt x="1712" y="0"/>
                    <a:pt x="0" y="502"/>
                    <a:pt x="0" y="1119"/>
                  </a:cubicBezTo>
                  <a:cubicBezTo>
                    <a:pt x="0" y="1735"/>
                    <a:pt x="1712" y="2260"/>
                    <a:pt x="3835" y="2260"/>
                  </a:cubicBezTo>
                  <a:cubicBezTo>
                    <a:pt x="5958" y="2260"/>
                    <a:pt x="7670" y="1735"/>
                    <a:pt x="7670" y="1119"/>
                  </a:cubicBezTo>
                  <a:cubicBezTo>
                    <a:pt x="7670" y="502"/>
                    <a:pt x="5958" y="0"/>
                    <a:pt x="3835"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6"/>
            <p:cNvSpPr/>
            <p:nvPr/>
          </p:nvSpPr>
          <p:spPr>
            <a:xfrm>
              <a:off x="541700" y="3652350"/>
              <a:ext cx="583775" cy="649150"/>
            </a:xfrm>
            <a:custGeom>
              <a:rect b="b" l="l" r="r" t="t"/>
              <a:pathLst>
                <a:path extrusionOk="0" h="25966" w="23351">
                  <a:moveTo>
                    <a:pt x="15083" y="0"/>
                  </a:moveTo>
                  <a:cubicBezTo>
                    <a:pt x="14905" y="0"/>
                    <a:pt x="14759" y="26"/>
                    <a:pt x="14654" y="81"/>
                  </a:cubicBezTo>
                  <a:cubicBezTo>
                    <a:pt x="12622" y="4144"/>
                    <a:pt x="10865" y="15169"/>
                    <a:pt x="10865" y="15169"/>
                  </a:cubicBezTo>
                  <a:cubicBezTo>
                    <a:pt x="10865" y="15169"/>
                    <a:pt x="1027" y="20442"/>
                    <a:pt x="0" y="22724"/>
                  </a:cubicBezTo>
                  <a:cubicBezTo>
                    <a:pt x="0" y="24094"/>
                    <a:pt x="23" y="25600"/>
                    <a:pt x="1415" y="25965"/>
                  </a:cubicBezTo>
                  <a:cubicBezTo>
                    <a:pt x="6939" y="24231"/>
                    <a:pt x="12942" y="21218"/>
                    <a:pt x="15110" y="19551"/>
                  </a:cubicBezTo>
                  <a:cubicBezTo>
                    <a:pt x="15613" y="19141"/>
                    <a:pt x="16001" y="18616"/>
                    <a:pt x="16206" y="17999"/>
                  </a:cubicBezTo>
                  <a:lnTo>
                    <a:pt x="23350" y="3277"/>
                  </a:lnTo>
                  <a:cubicBezTo>
                    <a:pt x="23350" y="3277"/>
                    <a:pt x="17106" y="0"/>
                    <a:pt x="150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6"/>
            <p:cNvSpPr/>
            <p:nvPr/>
          </p:nvSpPr>
          <p:spPr>
            <a:xfrm>
              <a:off x="475500" y="4219875"/>
              <a:ext cx="101600" cy="118150"/>
            </a:xfrm>
            <a:custGeom>
              <a:rect b="b" l="l" r="r" t="t"/>
              <a:pathLst>
                <a:path extrusionOk="0" h="4726" w="4064">
                  <a:moveTo>
                    <a:pt x="2808" y="0"/>
                  </a:moveTo>
                  <a:lnTo>
                    <a:pt x="0" y="1963"/>
                  </a:lnTo>
                  <a:lnTo>
                    <a:pt x="1187" y="4725"/>
                  </a:lnTo>
                  <a:lnTo>
                    <a:pt x="4063" y="2853"/>
                  </a:lnTo>
                  <a:lnTo>
                    <a:pt x="2808" y="0"/>
                  </a:lnTo>
                  <a:close/>
                </a:path>
              </a:pathLst>
            </a:custGeom>
            <a:solidFill>
              <a:srgbClr val="EB80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6"/>
            <p:cNvSpPr/>
            <p:nvPr/>
          </p:nvSpPr>
          <p:spPr>
            <a:xfrm>
              <a:off x="504600" y="4214175"/>
              <a:ext cx="82775" cy="97600"/>
            </a:xfrm>
            <a:custGeom>
              <a:rect b="b" l="l" r="r" t="t"/>
              <a:pathLst>
                <a:path extrusionOk="0" h="3904" w="3311">
                  <a:moveTo>
                    <a:pt x="1712" y="0"/>
                  </a:moveTo>
                  <a:lnTo>
                    <a:pt x="0" y="1050"/>
                  </a:lnTo>
                  <a:cubicBezTo>
                    <a:pt x="46" y="3059"/>
                    <a:pt x="1895" y="3903"/>
                    <a:pt x="1895" y="3903"/>
                  </a:cubicBezTo>
                  <a:lnTo>
                    <a:pt x="3310" y="3036"/>
                  </a:lnTo>
                  <a:lnTo>
                    <a:pt x="171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6"/>
            <p:cNvSpPr/>
            <p:nvPr/>
          </p:nvSpPr>
          <p:spPr>
            <a:xfrm>
              <a:off x="399025" y="4255250"/>
              <a:ext cx="147825" cy="221525"/>
            </a:xfrm>
            <a:custGeom>
              <a:rect b="b" l="l" r="r" t="t"/>
              <a:pathLst>
                <a:path extrusionOk="0" h="8861" w="5913">
                  <a:moveTo>
                    <a:pt x="3480" y="1"/>
                  </a:moveTo>
                  <a:cubicBezTo>
                    <a:pt x="3459" y="1"/>
                    <a:pt x="3440" y="8"/>
                    <a:pt x="3425" y="23"/>
                  </a:cubicBezTo>
                  <a:cubicBezTo>
                    <a:pt x="3242" y="183"/>
                    <a:pt x="2922" y="434"/>
                    <a:pt x="2671" y="457"/>
                  </a:cubicBezTo>
                  <a:cubicBezTo>
                    <a:pt x="2600" y="461"/>
                    <a:pt x="2521" y="462"/>
                    <a:pt x="2438" y="462"/>
                  </a:cubicBezTo>
                  <a:cubicBezTo>
                    <a:pt x="2348" y="462"/>
                    <a:pt x="2252" y="461"/>
                    <a:pt x="2155" y="461"/>
                  </a:cubicBezTo>
                  <a:cubicBezTo>
                    <a:pt x="1862" y="461"/>
                    <a:pt x="1557" y="473"/>
                    <a:pt x="1347" y="571"/>
                  </a:cubicBezTo>
                  <a:cubicBezTo>
                    <a:pt x="1005" y="731"/>
                    <a:pt x="1" y="1119"/>
                    <a:pt x="594" y="2260"/>
                  </a:cubicBezTo>
                  <a:cubicBezTo>
                    <a:pt x="1233" y="3516"/>
                    <a:pt x="1895" y="3812"/>
                    <a:pt x="2146" y="4451"/>
                  </a:cubicBezTo>
                  <a:cubicBezTo>
                    <a:pt x="2375" y="5068"/>
                    <a:pt x="2055" y="5273"/>
                    <a:pt x="2420" y="6802"/>
                  </a:cubicBezTo>
                  <a:cubicBezTo>
                    <a:pt x="2730" y="8119"/>
                    <a:pt x="3795" y="8861"/>
                    <a:pt x="4418" y="8861"/>
                  </a:cubicBezTo>
                  <a:cubicBezTo>
                    <a:pt x="4529" y="8861"/>
                    <a:pt x="4626" y="8837"/>
                    <a:pt x="4703" y="8788"/>
                  </a:cubicBezTo>
                  <a:cubicBezTo>
                    <a:pt x="5068" y="8560"/>
                    <a:pt x="5776" y="7647"/>
                    <a:pt x="5182" y="6437"/>
                  </a:cubicBezTo>
                  <a:cubicBezTo>
                    <a:pt x="4954" y="6004"/>
                    <a:pt x="5502" y="3881"/>
                    <a:pt x="5502" y="3881"/>
                  </a:cubicBezTo>
                  <a:lnTo>
                    <a:pt x="5912" y="2351"/>
                  </a:lnTo>
                  <a:cubicBezTo>
                    <a:pt x="5912" y="2351"/>
                    <a:pt x="5681" y="2173"/>
                    <a:pt x="5473" y="2173"/>
                  </a:cubicBezTo>
                  <a:cubicBezTo>
                    <a:pt x="5349" y="2173"/>
                    <a:pt x="5233" y="2237"/>
                    <a:pt x="5182" y="2443"/>
                  </a:cubicBezTo>
                  <a:cubicBezTo>
                    <a:pt x="5087" y="2809"/>
                    <a:pt x="4847" y="2864"/>
                    <a:pt x="4711" y="2864"/>
                  </a:cubicBezTo>
                  <a:cubicBezTo>
                    <a:pt x="4651" y="2864"/>
                    <a:pt x="4611" y="2854"/>
                    <a:pt x="4611" y="2854"/>
                  </a:cubicBezTo>
                  <a:cubicBezTo>
                    <a:pt x="4611" y="2854"/>
                    <a:pt x="4680" y="2374"/>
                    <a:pt x="4018" y="1804"/>
                  </a:cubicBezTo>
                  <a:cubicBezTo>
                    <a:pt x="3470" y="1302"/>
                    <a:pt x="3927" y="959"/>
                    <a:pt x="3767" y="274"/>
                  </a:cubicBezTo>
                  <a:cubicBezTo>
                    <a:pt x="3729" y="161"/>
                    <a:pt x="3582" y="1"/>
                    <a:pt x="34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6"/>
            <p:cNvSpPr/>
            <p:nvPr/>
          </p:nvSpPr>
          <p:spPr>
            <a:xfrm>
              <a:off x="571350" y="3891750"/>
              <a:ext cx="426875" cy="388625"/>
            </a:xfrm>
            <a:custGeom>
              <a:rect b="b" l="l" r="r" t="t"/>
              <a:pathLst>
                <a:path extrusionOk="0" h="15545" w="17075">
                  <a:moveTo>
                    <a:pt x="16960" y="1"/>
                  </a:moveTo>
                  <a:cubicBezTo>
                    <a:pt x="16960" y="69"/>
                    <a:pt x="15020" y="6004"/>
                    <a:pt x="13970" y="7761"/>
                  </a:cubicBezTo>
                  <a:cubicBezTo>
                    <a:pt x="13673" y="8241"/>
                    <a:pt x="12920" y="9222"/>
                    <a:pt x="12418" y="9565"/>
                  </a:cubicBezTo>
                  <a:cubicBezTo>
                    <a:pt x="9679" y="11550"/>
                    <a:pt x="92" y="15408"/>
                    <a:pt x="1" y="15453"/>
                  </a:cubicBezTo>
                  <a:lnTo>
                    <a:pt x="47" y="15545"/>
                  </a:lnTo>
                  <a:cubicBezTo>
                    <a:pt x="138" y="15499"/>
                    <a:pt x="9725" y="11642"/>
                    <a:pt x="12486" y="9656"/>
                  </a:cubicBezTo>
                  <a:cubicBezTo>
                    <a:pt x="12989" y="9291"/>
                    <a:pt x="13742" y="8309"/>
                    <a:pt x="14061" y="7807"/>
                  </a:cubicBezTo>
                  <a:cubicBezTo>
                    <a:pt x="15111" y="6049"/>
                    <a:pt x="17051" y="92"/>
                    <a:pt x="17074" y="24"/>
                  </a:cubicBezTo>
                  <a:lnTo>
                    <a:pt x="1696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6"/>
            <p:cNvSpPr/>
            <p:nvPr/>
          </p:nvSpPr>
          <p:spPr>
            <a:xfrm>
              <a:off x="771650" y="3175050"/>
              <a:ext cx="397750" cy="491600"/>
            </a:xfrm>
            <a:custGeom>
              <a:rect b="b" l="l" r="r" t="t"/>
              <a:pathLst>
                <a:path extrusionOk="0" h="19664" w="15910">
                  <a:moveTo>
                    <a:pt x="10843" y="0"/>
                  </a:moveTo>
                  <a:cubicBezTo>
                    <a:pt x="10843" y="0"/>
                    <a:pt x="1644" y="4999"/>
                    <a:pt x="571" y="7966"/>
                  </a:cubicBezTo>
                  <a:cubicBezTo>
                    <a:pt x="1" y="9473"/>
                    <a:pt x="2489" y="18534"/>
                    <a:pt x="3904" y="19333"/>
                  </a:cubicBezTo>
                  <a:cubicBezTo>
                    <a:pt x="4317" y="19567"/>
                    <a:pt x="4754" y="19664"/>
                    <a:pt x="5174" y="19664"/>
                  </a:cubicBezTo>
                  <a:cubicBezTo>
                    <a:pt x="6193" y="19664"/>
                    <a:pt x="7115" y="19093"/>
                    <a:pt x="7373" y="18512"/>
                  </a:cubicBezTo>
                  <a:cubicBezTo>
                    <a:pt x="8126" y="16777"/>
                    <a:pt x="5844" y="10888"/>
                    <a:pt x="5114" y="9450"/>
                  </a:cubicBezTo>
                  <a:cubicBezTo>
                    <a:pt x="5068" y="9199"/>
                    <a:pt x="15910" y="4862"/>
                    <a:pt x="15316" y="3287"/>
                  </a:cubicBezTo>
                  <a:cubicBezTo>
                    <a:pt x="14700" y="1689"/>
                    <a:pt x="10843" y="0"/>
                    <a:pt x="108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6"/>
            <p:cNvSpPr/>
            <p:nvPr/>
          </p:nvSpPr>
          <p:spPr>
            <a:xfrm>
              <a:off x="937150" y="3650950"/>
              <a:ext cx="425700" cy="811875"/>
            </a:xfrm>
            <a:custGeom>
              <a:rect b="b" l="l" r="r" t="t"/>
              <a:pathLst>
                <a:path extrusionOk="0" h="32475" w="17028">
                  <a:moveTo>
                    <a:pt x="7715" y="1"/>
                  </a:moveTo>
                  <a:cubicBezTo>
                    <a:pt x="7715" y="1"/>
                    <a:pt x="114" y="1986"/>
                    <a:pt x="0" y="3447"/>
                  </a:cubicBezTo>
                  <a:cubicBezTo>
                    <a:pt x="2191" y="7761"/>
                    <a:pt x="10819" y="16777"/>
                    <a:pt x="10819" y="16777"/>
                  </a:cubicBezTo>
                  <a:cubicBezTo>
                    <a:pt x="10819" y="16777"/>
                    <a:pt x="10637" y="28144"/>
                    <a:pt x="10933" y="32390"/>
                  </a:cubicBezTo>
                  <a:cubicBezTo>
                    <a:pt x="11554" y="32449"/>
                    <a:pt x="12053" y="32475"/>
                    <a:pt x="12470" y="32475"/>
                  </a:cubicBezTo>
                  <a:cubicBezTo>
                    <a:pt x="13649" y="32475"/>
                    <a:pt x="14175" y="32272"/>
                    <a:pt x="14951" y="32070"/>
                  </a:cubicBezTo>
                  <a:cubicBezTo>
                    <a:pt x="16434" y="27026"/>
                    <a:pt x="17028" y="19562"/>
                    <a:pt x="16662" y="15430"/>
                  </a:cubicBezTo>
                  <a:cubicBezTo>
                    <a:pt x="15476" y="11139"/>
                    <a:pt x="7715" y="1"/>
                    <a:pt x="771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6"/>
            <p:cNvSpPr/>
            <p:nvPr/>
          </p:nvSpPr>
          <p:spPr>
            <a:xfrm>
              <a:off x="1224175" y="4431000"/>
              <a:ext cx="78775" cy="96475"/>
            </a:xfrm>
            <a:custGeom>
              <a:rect b="b" l="l" r="r" t="t"/>
              <a:pathLst>
                <a:path extrusionOk="0" h="3859" w="3151">
                  <a:moveTo>
                    <a:pt x="0" y="1"/>
                  </a:moveTo>
                  <a:lnTo>
                    <a:pt x="183" y="3424"/>
                  </a:lnTo>
                  <a:lnTo>
                    <a:pt x="3150" y="3858"/>
                  </a:lnTo>
                  <a:lnTo>
                    <a:pt x="3059" y="434"/>
                  </a:lnTo>
                  <a:lnTo>
                    <a:pt x="0" y="1"/>
                  </a:lnTo>
                  <a:close/>
                </a:path>
              </a:pathLst>
            </a:custGeom>
            <a:solidFill>
              <a:srgbClr val="EB80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6"/>
            <p:cNvSpPr/>
            <p:nvPr/>
          </p:nvSpPr>
          <p:spPr>
            <a:xfrm>
              <a:off x="1220175" y="4426450"/>
              <a:ext cx="85050" cy="60700"/>
            </a:xfrm>
            <a:custGeom>
              <a:rect b="b" l="l" r="r" t="t"/>
              <a:pathLst>
                <a:path extrusionOk="0" h="2428" w="3402">
                  <a:moveTo>
                    <a:pt x="0" y="0"/>
                  </a:moveTo>
                  <a:lnTo>
                    <a:pt x="0" y="2009"/>
                  </a:lnTo>
                  <a:cubicBezTo>
                    <a:pt x="531" y="2320"/>
                    <a:pt x="1059" y="2427"/>
                    <a:pt x="1536" y="2427"/>
                  </a:cubicBezTo>
                  <a:cubicBezTo>
                    <a:pt x="2597" y="2427"/>
                    <a:pt x="3401" y="1895"/>
                    <a:pt x="3401" y="1895"/>
                  </a:cubicBezTo>
                  <a:lnTo>
                    <a:pt x="3401" y="228"/>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6"/>
            <p:cNvSpPr/>
            <p:nvPr/>
          </p:nvSpPr>
          <p:spPr>
            <a:xfrm>
              <a:off x="1200200" y="4479500"/>
              <a:ext cx="225425" cy="136950"/>
            </a:xfrm>
            <a:custGeom>
              <a:rect b="b" l="l" r="r" t="t"/>
              <a:pathLst>
                <a:path extrusionOk="0" h="5478" w="9017">
                  <a:moveTo>
                    <a:pt x="4155" y="1"/>
                  </a:moveTo>
                  <a:cubicBezTo>
                    <a:pt x="4155" y="1"/>
                    <a:pt x="3470" y="252"/>
                    <a:pt x="3858" y="663"/>
                  </a:cubicBezTo>
                  <a:cubicBezTo>
                    <a:pt x="4246" y="1074"/>
                    <a:pt x="3904" y="1370"/>
                    <a:pt x="3904" y="1370"/>
                  </a:cubicBezTo>
                  <a:cubicBezTo>
                    <a:pt x="3904" y="1370"/>
                    <a:pt x="3723" y="1224"/>
                    <a:pt x="3323" y="1224"/>
                  </a:cubicBezTo>
                  <a:cubicBezTo>
                    <a:pt x="3154" y="1224"/>
                    <a:pt x="2945" y="1250"/>
                    <a:pt x="2694" y="1325"/>
                  </a:cubicBezTo>
                  <a:cubicBezTo>
                    <a:pt x="2592" y="1354"/>
                    <a:pt x="2504" y="1367"/>
                    <a:pt x="2426" y="1367"/>
                  </a:cubicBezTo>
                  <a:cubicBezTo>
                    <a:pt x="1960" y="1367"/>
                    <a:pt x="1845" y="907"/>
                    <a:pt x="1279" y="731"/>
                  </a:cubicBezTo>
                  <a:cubicBezTo>
                    <a:pt x="1250" y="722"/>
                    <a:pt x="1216" y="717"/>
                    <a:pt x="1179" y="717"/>
                  </a:cubicBezTo>
                  <a:cubicBezTo>
                    <a:pt x="1039" y="717"/>
                    <a:pt x="868" y="783"/>
                    <a:pt x="868" y="891"/>
                  </a:cubicBezTo>
                  <a:cubicBezTo>
                    <a:pt x="913" y="1119"/>
                    <a:pt x="959" y="1530"/>
                    <a:pt x="845" y="1758"/>
                  </a:cubicBezTo>
                  <a:cubicBezTo>
                    <a:pt x="662" y="2078"/>
                    <a:pt x="274" y="2557"/>
                    <a:pt x="252" y="2945"/>
                  </a:cubicBezTo>
                  <a:cubicBezTo>
                    <a:pt x="206" y="3333"/>
                    <a:pt x="0" y="4360"/>
                    <a:pt x="1279" y="4475"/>
                  </a:cubicBezTo>
                  <a:cubicBezTo>
                    <a:pt x="1454" y="4489"/>
                    <a:pt x="1617" y="4495"/>
                    <a:pt x="1769" y="4495"/>
                  </a:cubicBezTo>
                  <a:cubicBezTo>
                    <a:pt x="2690" y="4495"/>
                    <a:pt x="3209" y="4272"/>
                    <a:pt x="3704" y="4272"/>
                  </a:cubicBezTo>
                  <a:cubicBezTo>
                    <a:pt x="3786" y="4272"/>
                    <a:pt x="3867" y="4278"/>
                    <a:pt x="3949" y="4292"/>
                  </a:cubicBezTo>
                  <a:cubicBezTo>
                    <a:pt x="4611" y="4429"/>
                    <a:pt x="4611" y="4817"/>
                    <a:pt x="6118" y="5319"/>
                  </a:cubicBezTo>
                  <a:cubicBezTo>
                    <a:pt x="6446" y="5430"/>
                    <a:pt x="6770" y="5478"/>
                    <a:pt x="7075" y="5478"/>
                  </a:cubicBezTo>
                  <a:cubicBezTo>
                    <a:pt x="8149" y="5478"/>
                    <a:pt x="8994" y="4891"/>
                    <a:pt x="8994" y="4429"/>
                  </a:cubicBezTo>
                  <a:cubicBezTo>
                    <a:pt x="9016" y="3995"/>
                    <a:pt x="8583" y="2922"/>
                    <a:pt x="7259" y="2785"/>
                  </a:cubicBezTo>
                  <a:cubicBezTo>
                    <a:pt x="6757" y="2740"/>
                    <a:pt x="5273" y="1142"/>
                    <a:pt x="5273" y="1142"/>
                  </a:cubicBezTo>
                  <a:lnTo>
                    <a:pt x="41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6"/>
            <p:cNvSpPr/>
            <p:nvPr/>
          </p:nvSpPr>
          <p:spPr>
            <a:xfrm>
              <a:off x="974225" y="3829000"/>
              <a:ext cx="75925" cy="63925"/>
            </a:xfrm>
            <a:custGeom>
              <a:rect b="b" l="l" r="r" t="t"/>
              <a:pathLst>
                <a:path extrusionOk="0" h="2557" w="3037">
                  <a:moveTo>
                    <a:pt x="1" y="0"/>
                  </a:moveTo>
                  <a:lnTo>
                    <a:pt x="1" y="91"/>
                  </a:lnTo>
                  <a:lnTo>
                    <a:pt x="982" y="91"/>
                  </a:lnTo>
                  <a:lnTo>
                    <a:pt x="2945" y="2556"/>
                  </a:lnTo>
                  <a:lnTo>
                    <a:pt x="3036" y="2511"/>
                  </a:lnTo>
                  <a:lnTo>
                    <a:pt x="1028" y="23"/>
                  </a:lnTo>
                  <a:lnTo>
                    <a:pt x="102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6"/>
            <p:cNvSpPr/>
            <p:nvPr/>
          </p:nvSpPr>
          <p:spPr>
            <a:xfrm>
              <a:off x="1126600" y="3783900"/>
              <a:ext cx="200875" cy="634000"/>
            </a:xfrm>
            <a:custGeom>
              <a:rect b="b" l="l" r="r" t="t"/>
              <a:pathLst>
                <a:path extrusionOk="0" h="25360" w="8035">
                  <a:moveTo>
                    <a:pt x="68" y="1"/>
                  </a:moveTo>
                  <a:lnTo>
                    <a:pt x="0" y="46"/>
                  </a:lnTo>
                  <a:cubicBezTo>
                    <a:pt x="68" y="138"/>
                    <a:pt x="6711" y="8149"/>
                    <a:pt x="7510" y="10455"/>
                  </a:cubicBezTo>
                  <a:cubicBezTo>
                    <a:pt x="7943" y="11710"/>
                    <a:pt x="6003" y="25223"/>
                    <a:pt x="5980" y="25360"/>
                  </a:cubicBezTo>
                  <a:lnTo>
                    <a:pt x="6072" y="25360"/>
                  </a:lnTo>
                  <a:cubicBezTo>
                    <a:pt x="6163" y="24812"/>
                    <a:pt x="8035" y="11710"/>
                    <a:pt x="7601" y="10432"/>
                  </a:cubicBezTo>
                  <a:cubicBezTo>
                    <a:pt x="6779" y="8104"/>
                    <a:pt x="137" y="69"/>
                    <a:pt x="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6"/>
            <p:cNvSpPr/>
            <p:nvPr/>
          </p:nvSpPr>
          <p:spPr>
            <a:xfrm>
              <a:off x="1090650" y="3129400"/>
              <a:ext cx="117575" cy="118700"/>
            </a:xfrm>
            <a:custGeom>
              <a:rect b="b" l="l" r="r" t="t"/>
              <a:pathLst>
                <a:path extrusionOk="0" h="4748" w="4703">
                  <a:moveTo>
                    <a:pt x="1233" y="0"/>
                  </a:moveTo>
                  <a:lnTo>
                    <a:pt x="0" y="3835"/>
                  </a:lnTo>
                  <a:lnTo>
                    <a:pt x="4268" y="4748"/>
                  </a:lnTo>
                  <a:lnTo>
                    <a:pt x="4702" y="753"/>
                  </a:lnTo>
                  <a:lnTo>
                    <a:pt x="1233" y="0"/>
                  </a:lnTo>
                  <a:close/>
                </a:path>
              </a:pathLst>
            </a:custGeom>
            <a:solidFill>
              <a:srgbClr val="EB80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6"/>
            <p:cNvSpPr/>
            <p:nvPr/>
          </p:nvSpPr>
          <p:spPr>
            <a:xfrm>
              <a:off x="1102625" y="2972975"/>
              <a:ext cx="178625" cy="209225"/>
            </a:xfrm>
            <a:custGeom>
              <a:rect b="b" l="l" r="r" t="t"/>
              <a:pathLst>
                <a:path extrusionOk="0" h="8369" w="7145">
                  <a:moveTo>
                    <a:pt x="3667" y="1"/>
                  </a:moveTo>
                  <a:cubicBezTo>
                    <a:pt x="2621" y="1"/>
                    <a:pt x="1625" y="290"/>
                    <a:pt x="1187" y="688"/>
                  </a:cubicBezTo>
                  <a:cubicBezTo>
                    <a:pt x="0" y="1738"/>
                    <a:pt x="548" y="6600"/>
                    <a:pt x="548" y="6600"/>
                  </a:cubicBezTo>
                  <a:cubicBezTo>
                    <a:pt x="548" y="6600"/>
                    <a:pt x="959" y="6782"/>
                    <a:pt x="2009" y="7490"/>
                  </a:cubicBezTo>
                  <a:cubicBezTo>
                    <a:pt x="2734" y="7978"/>
                    <a:pt x="3730" y="8369"/>
                    <a:pt x="4473" y="8369"/>
                  </a:cubicBezTo>
                  <a:cubicBezTo>
                    <a:pt x="4807" y="8369"/>
                    <a:pt x="5089" y="8290"/>
                    <a:pt x="5273" y="8106"/>
                  </a:cubicBezTo>
                  <a:cubicBezTo>
                    <a:pt x="5478" y="7923"/>
                    <a:pt x="5752" y="7444"/>
                    <a:pt x="6026" y="6828"/>
                  </a:cubicBezTo>
                  <a:cubicBezTo>
                    <a:pt x="6052" y="6769"/>
                    <a:pt x="6109" y="6751"/>
                    <a:pt x="6178" y="6751"/>
                  </a:cubicBezTo>
                  <a:cubicBezTo>
                    <a:pt x="6280" y="6751"/>
                    <a:pt x="6411" y="6790"/>
                    <a:pt x="6514" y="6790"/>
                  </a:cubicBezTo>
                  <a:cubicBezTo>
                    <a:pt x="6583" y="6790"/>
                    <a:pt x="6639" y="6773"/>
                    <a:pt x="6665" y="6714"/>
                  </a:cubicBezTo>
                  <a:cubicBezTo>
                    <a:pt x="6802" y="6326"/>
                    <a:pt x="6483" y="5458"/>
                    <a:pt x="6597" y="5048"/>
                  </a:cubicBezTo>
                  <a:cubicBezTo>
                    <a:pt x="6894" y="3929"/>
                    <a:pt x="7145" y="2719"/>
                    <a:pt x="6871" y="1852"/>
                  </a:cubicBezTo>
                  <a:cubicBezTo>
                    <a:pt x="6459" y="486"/>
                    <a:pt x="5021" y="1"/>
                    <a:pt x="3667" y="1"/>
                  </a:cubicBezTo>
                  <a:close/>
                </a:path>
              </a:pathLst>
            </a:custGeom>
            <a:solidFill>
              <a:srgbClr val="EB80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6"/>
            <p:cNvSpPr/>
            <p:nvPr/>
          </p:nvSpPr>
          <p:spPr>
            <a:xfrm>
              <a:off x="1237300" y="3092225"/>
              <a:ext cx="11425" cy="13325"/>
            </a:xfrm>
            <a:custGeom>
              <a:rect b="b" l="l" r="r" t="t"/>
              <a:pathLst>
                <a:path extrusionOk="0" h="533" w="457">
                  <a:moveTo>
                    <a:pt x="268" y="0"/>
                  </a:moveTo>
                  <a:cubicBezTo>
                    <a:pt x="183" y="0"/>
                    <a:pt x="87" y="86"/>
                    <a:pt x="46" y="209"/>
                  </a:cubicBezTo>
                  <a:cubicBezTo>
                    <a:pt x="0" y="369"/>
                    <a:pt x="46" y="506"/>
                    <a:pt x="160" y="529"/>
                  </a:cubicBezTo>
                  <a:cubicBezTo>
                    <a:pt x="169" y="531"/>
                    <a:pt x="179" y="532"/>
                    <a:pt x="189" y="532"/>
                  </a:cubicBezTo>
                  <a:cubicBezTo>
                    <a:pt x="274" y="532"/>
                    <a:pt x="370" y="446"/>
                    <a:pt x="411" y="323"/>
                  </a:cubicBezTo>
                  <a:cubicBezTo>
                    <a:pt x="457" y="163"/>
                    <a:pt x="411" y="26"/>
                    <a:pt x="297" y="4"/>
                  </a:cubicBezTo>
                  <a:cubicBezTo>
                    <a:pt x="287" y="1"/>
                    <a:pt x="278" y="0"/>
                    <a:pt x="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6"/>
            <p:cNvSpPr/>
            <p:nvPr/>
          </p:nvSpPr>
          <p:spPr>
            <a:xfrm>
              <a:off x="1233300" y="3078875"/>
              <a:ext cx="28550" cy="8600"/>
            </a:xfrm>
            <a:custGeom>
              <a:rect b="b" l="l" r="r" t="t"/>
              <a:pathLst>
                <a:path extrusionOk="0" h="344" w="1142">
                  <a:moveTo>
                    <a:pt x="493" y="0"/>
                  </a:moveTo>
                  <a:cubicBezTo>
                    <a:pt x="249" y="0"/>
                    <a:pt x="23" y="71"/>
                    <a:pt x="23" y="127"/>
                  </a:cubicBezTo>
                  <a:cubicBezTo>
                    <a:pt x="0" y="195"/>
                    <a:pt x="411" y="264"/>
                    <a:pt x="731" y="309"/>
                  </a:cubicBezTo>
                  <a:cubicBezTo>
                    <a:pt x="834" y="333"/>
                    <a:pt x="910" y="343"/>
                    <a:pt x="966" y="343"/>
                  </a:cubicBezTo>
                  <a:cubicBezTo>
                    <a:pt x="1070" y="343"/>
                    <a:pt x="1104" y="308"/>
                    <a:pt x="1119" y="264"/>
                  </a:cubicBezTo>
                  <a:cubicBezTo>
                    <a:pt x="1142" y="195"/>
                    <a:pt x="959" y="81"/>
                    <a:pt x="662" y="13"/>
                  </a:cubicBezTo>
                  <a:cubicBezTo>
                    <a:pt x="607" y="4"/>
                    <a:pt x="550" y="0"/>
                    <a:pt x="4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6"/>
            <p:cNvSpPr/>
            <p:nvPr/>
          </p:nvSpPr>
          <p:spPr>
            <a:xfrm>
              <a:off x="1088350" y="2959950"/>
              <a:ext cx="205925" cy="192200"/>
            </a:xfrm>
            <a:custGeom>
              <a:rect b="b" l="l" r="r" t="t"/>
              <a:pathLst>
                <a:path extrusionOk="0" h="7688" w="8237">
                  <a:moveTo>
                    <a:pt x="4342" y="1"/>
                  </a:moveTo>
                  <a:cubicBezTo>
                    <a:pt x="4264" y="1"/>
                    <a:pt x="4186" y="8"/>
                    <a:pt x="4109" y="22"/>
                  </a:cubicBezTo>
                  <a:cubicBezTo>
                    <a:pt x="3082" y="205"/>
                    <a:pt x="2626" y="45"/>
                    <a:pt x="2123" y="593"/>
                  </a:cubicBezTo>
                  <a:cubicBezTo>
                    <a:pt x="1507" y="593"/>
                    <a:pt x="1073" y="1255"/>
                    <a:pt x="822" y="2076"/>
                  </a:cubicBezTo>
                  <a:cubicBezTo>
                    <a:pt x="549" y="2898"/>
                    <a:pt x="1" y="7463"/>
                    <a:pt x="959" y="7668"/>
                  </a:cubicBezTo>
                  <a:cubicBezTo>
                    <a:pt x="1024" y="7681"/>
                    <a:pt x="1100" y="7687"/>
                    <a:pt x="1183" y="7687"/>
                  </a:cubicBezTo>
                  <a:cubicBezTo>
                    <a:pt x="1688" y="7687"/>
                    <a:pt x="2462" y="7463"/>
                    <a:pt x="2580" y="7189"/>
                  </a:cubicBezTo>
                  <a:cubicBezTo>
                    <a:pt x="3036" y="6071"/>
                    <a:pt x="2717" y="5203"/>
                    <a:pt x="2922" y="5158"/>
                  </a:cubicBezTo>
                  <a:cubicBezTo>
                    <a:pt x="3196" y="5135"/>
                    <a:pt x="3356" y="4404"/>
                    <a:pt x="3607" y="3834"/>
                  </a:cubicBezTo>
                  <a:cubicBezTo>
                    <a:pt x="3807" y="3379"/>
                    <a:pt x="3993" y="2765"/>
                    <a:pt x="4591" y="2765"/>
                  </a:cubicBezTo>
                  <a:cubicBezTo>
                    <a:pt x="4743" y="2765"/>
                    <a:pt x="4923" y="2805"/>
                    <a:pt x="5136" y="2898"/>
                  </a:cubicBezTo>
                  <a:cubicBezTo>
                    <a:pt x="5333" y="2976"/>
                    <a:pt x="6594" y="3190"/>
                    <a:pt x="7291" y="3190"/>
                  </a:cubicBezTo>
                  <a:cubicBezTo>
                    <a:pt x="7404" y="3190"/>
                    <a:pt x="7502" y="3185"/>
                    <a:pt x="7579" y="3172"/>
                  </a:cubicBezTo>
                  <a:cubicBezTo>
                    <a:pt x="8095" y="3060"/>
                    <a:pt x="8236" y="1070"/>
                    <a:pt x="7589" y="1070"/>
                  </a:cubicBezTo>
                  <a:cubicBezTo>
                    <a:pt x="7578" y="1070"/>
                    <a:pt x="7567" y="1071"/>
                    <a:pt x="7556" y="1072"/>
                  </a:cubicBezTo>
                  <a:cubicBezTo>
                    <a:pt x="7515" y="1077"/>
                    <a:pt x="7473" y="1079"/>
                    <a:pt x="7431" y="1079"/>
                  </a:cubicBezTo>
                  <a:cubicBezTo>
                    <a:pt x="6496" y="1079"/>
                    <a:pt x="5344" y="1"/>
                    <a:pt x="4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6"/>
            <p:cNvSpPr/>
            <p:nvPr/>
          </p:nvSpPr>
          <p:spPr>
            <a:xfrm>
              <a:off x="1148875" y="3074025"/>
              <a:ext cx="25100" cy="36000"/>
            </a:xfrm>
            <a:custGeom>
              <a:rect b="b" l="l" r="r" t="t"/>
              <a:pathLst>
                <a:path extrusionOk="0" h="1440" w="1004">
                  <a:moveTo>
                    <a:pt x="483" y="0"/>
                  </a:moveTo>
                  <a:cubicBezTo>
                    <a:pt x="217" y="0"/>
                    <a:pt x="0" y="486"/>
                    <a:pt x="45" y="709"/>
                  </a:cubicBezTo>
                  <a:cubicBezTo>
                    <a:pt x="90" y="937"/>
                    <a:pt x="707" y="1439"/>
                    <a:pt x="707" y="1439"/>
                  </a:cubicBezTo>
                  <a:lnTo>
                    <a:pt x="1004" y="617"/>
                  </a:lnTo>
                  <a:cubicBezTo>
                    <a:pt x="1004" y="617"/>
                    <a:pt x="775" y="24"/>
                    <a:pt x="501" y="1"/>
                  </a:cubicBezTo>
                  <a:cubicBezTo>
                    <a:pt x="495" y="1"/>
                    <a:pt x="489" y="0"/>
                    <a:pt x="483" y="0"/>
                  </a:cubicBezTo>
                  <a:close/>
                </a:path>
              </a:pathLst>
            </a:custGeom>
            <a:solidFill>
              <a:srgbClr val="EB80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6"/>
            <p:cNvSpPr/>
            <p:nvPr/>
          </p:nvSpPr>
          <p:spPr>
            <a:xfrm>
              <a:off x="1153400" y="3081825"/>
              <a:ext cx="13150" cy="8800"/>
            </a:xfrm>
            <a:custGeom>
              <a:rect b="b" l="l" r="r" t="t"/>
              <a:pathLst>
                <a:path extrusionOk="0" h="352" w="526">
                  <a:moveTo>
                    <a:pt x="394" y="0"/>
                  </a:moveTo>
                  <a:cubicBezTo>
                    <a:pt x="377" y="0"/>
                    <a:pt x="360" y="3"/>
                    <a:pt x="343" y="9"/>
                  </a:cubicBezTo>
                  <a:cubicBezTo>
                    <a:pt x="229" y="9"/>
                    <a:pt x="115" y="123"/>
                    <a:pt x="1" y="305"/>
                  </a:cubicBezTo>
                  <a:lnTo>
                    <a:pt x="92" y="351"/>
                  </a:lnTo>
                  <a:cubicBezTo>
                    <a:pt x="206" y="146"/>
                    <a:pt x="298" y="100"/>
                    <a:pt x="343" y="100"/>
                  </a:cubicBezTo>
                  <a:cubicBezTo>
                    <a:pt x="389" y="100"/>
                    <a:pt x="434" y="100"/>
                    <a:pt x="480" y="146"/>
                  </a:cubicBezTo>
                  <a:lnTo>
                    <a:pt x="526" y="77"/>
                  </a:lnTo>
                  <a:cubicBezTo>
                    <a:pt x="492" y="26"/>
                    <a:pt x="444" y="0"/>
                    <a:pt x="394" y="0"/>
                  </a:cubicBezTo>
                  <a:close/>
                </a:path>
              </a:pathLst>
            </a:custGeom>
            <a:solidFill>
              <a:srgbClr val="433E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6"/>
            <p:cNvSpPr/>
            <p:nvPr/>
          </p:nvSpPr>
          <p:spPr>
            <a:xfrm>
              <a:off x="1160825" y="3088300"/>
              <a:ext cx="5725" cy="6300"/>
            </a:xfrm>
            <a:custGeom>
              <a:rect b="b" l="l" r="r" t="t"/>
              <a:pathLst>
                <a:path extrusionOk="0" h="252" w="229">
                  <a:moveTo>
                    <a:pt x="69" y="1"/>
                  </a:moveTo>
                  <a:lnTo>
                    <a:pt x="1" y="69"/>
                  </a:lnTo>
                  <a:lnTo>
                    <a:pt x="160" y="252"/>
                  </a:lnTo>
                  <a:lnTo>
                    <a:pt x="229" y="183"/>
                  </a:lnTo>
                  <a:lnTo>
                    <a:pt x="69" y="1"/>
                  </a:lnTo>
                  <a:close/>
                </a:path>
              </a:pathLst>
            </a:custGeom>
            <a:solidFill>
              <a:srgbClr val="433E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6"/>
            <p:cNvSpPr/>
            <p:nvPr/>
          </p:nvSpPr>
          <p:spPr>
            <a:xfrm>
              <a:off x="1225300" y="3141950"/>
              <a:ext cx="16575" cy="14300"/>
            </a:xfrm>
            <a:custGeom>
              <a:rect b="b" l="l" r="r" t="t"/>
              <a:pathLst>
                <a:path extrusionOk="0" h="572" w="663">
                  <a:moveTo>
                    <a:pt x="69" y="0"/>
                  </a:moveTo>
                  <a:lnTo>
                    <a:pt x="1" y="69"/>
                  </a:lnTo>
                  <a:cubicBezTo>
                    <a:pt x="24" y="92"/>
                    <a:pt x="366" y="503"/>
                    <a:pt x="640" y="571"/>
                  </a:cubicBezTo>
                  <a:lnTo>
                    <a:pt x="663" y="480"/>
                  </a:lnTo>
                  <a:cubicBezTo>
                    <a:pt x="412" y="411"/>
                    <a:pt x="69" y="0"/>
                    <a:pt x="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6"/>
            <p:cNvSpPr/>
            <p:nvPr/>
          </p:nvSpPr>
          <p:spPr>
            <a:xfrm>
              <a:off x="870375" y="3187550"/>
              <a:ext cx="373800" cy="551700"/>
            </a:xfrm>
            <a:custGeom>
              <a:rect b="b" l="l" r="r" t="t"/>
              <a:pathLst>
                <a:path extrusionOk="0" h="22068" w="14952">
                  <a:moveTo>
                    <a:pt x="6858" y="1"/>
                  </a:moveTo>
                  <a:cubicBezTo>
                    <a:pt x="6245" y="1"/>
                    <a:pt x="5749" y="119"/>
                    <a:pt x="5479" y="413"/>
                  </a:cubicBezTo>
                  <a:cubicBezTo>
                    <a:pt x="2511" y="3609"/>
                    <a:pt x="2032" y="10616"/>
                    <a:pt x="0" y="19997"/>
                  </a:cubicBezTo>
                  <a:cubicBezTo>
                    <a:pt x="913" y="21320"/>
                    <a:pt x="3902" y="22068"/>
                    <a:pt x="6996" y="22068"/>
                  </a:cubicBezTo>
                  <a:cubicBezTo>
                    <a:pt x="9243" y="22068"/>
                    <a:pt x="11545" y="21674"/>
                    <a:pt x="13148" y="20819"/>
                  </a:cubicBezTo>
                  <a:cubicBezTo>
                    <a:pt x="14586" y="20066"/>
                    <a:pt x="14951" y="5709"/>
                    <a:pt x="14700" y="4453"/>
                  </a:cubicBezTo>
                  <a:cubicBezTo>
                    <a:pt x="14449" y="3175"/>
                    <a:pt x="14015" y="2308"/>
                    <a:pt x="12486" y="1555"/>
                  </a:cubicBezTo>
                  <a:cubicBezTo>
                    <a:pt x="11351" y="979"/>
                    <a:pt x="8620" y="1"/>
                    <a:pt x="68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6"/>
            <p:cNvSpPr/>
            <p:nvPr/>
          </p:nvSpPr>
          <p:spPr>
            <a:xfrm>
              <a:off x="995450" y="3088875"/>
              <a:ext cx="224175" cy="156950"/>
            </a:xfrm>
            <a:custGeom>
              <a:rect b="b" l="l" r="r" t="t"/>
              <a:pathLst>
                <a:path extrusionOk="0" h="6278" w="8967">
                  <a:moveTo>
                    <a:pt x="3414" y="0"/>
                  </a:moveTo>
                  <a:cubicBezTo>
                    <a:pt x="1330" y="0"/>
                    <a:pt x="1" y="4842"/>
                    <a:pt x="955" y="5387"/>
                  </a:cubicBezTo>
                  <a:cubicBezTo>
                    <a:pt x="1936" y="5935"/>
                    <a:pt x="7597" y="6278"/>
                    <a:pt x="7597" y="6278"/>
                  </a:cubicBezTo>
                  <a:cubicBezTo>
                    <a:pt x="7597" y="6278"/>
                    <a:pt x="7600" y="6278"/>
                    <a:pt x="7606" y="6278"/>
                  </a:cubicBezTo>
                  <a:cubicBezTo>
                    <a:pt x="7724" y="6278"/>
                    <a:pt x="8967" y="6257"/>
                    <a:pt x="8967" y="5387"/>
                  </a:cubicBezTo>
                  <a:cubicBezTo>
                    <a:pt x="8967" y="5387"/>
                    <a:pt x="4675" y="46"/>
                    <a:pt x="3443" y="1"/>
                  </a:cubicBezTo>
                  <a:cubicBezTo>
                    <a:pt x="3433" y="0"/>
                    <a:pt x="3423" y="0"/>
                    <a:pt x="34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6"/>
            <p:cNvSpPr/>
            <p:nvPr/>
          </p:nvSpPr>
          <p:spPr>
            <a:xfrm>
              <a:off x="876075" y="3688600"/>
              <a:ext cx="317300" cy="62375"/>
            </a:xfrm>
            <a:custGeom>
              <a:rect b="b" l="l" r="r" t="t"/>
              <a:pathLst>
                <a:path extrusionOk="0" h="2495" w="12692">
                  <a:moveTo>
                    <a:pt x="183" y="1"/>
                  </a:moveTo>
                  <a:lnTo>
                    <a:pt x="1" y="1393"/>
                  </a:lnTo>
                  <a:cubicBezTo>
                    <a:pt x="1" y="1393"/>
                    <a:pt x="3653" y="2238"/>
                    <a:pt x="4908" y="2352"/>
                  </a:cubicBezTo>
                  <a:cubicBezTo>
                    <a:pt x="6118" y="2453"/>
                    <a:pt x="7138" y="2494"/>
                    <a:pt x="7998" y="2494"/>
                  </a:cubicBezTo>
                  <a:cubicBezTo>
                    <a:pt x="11796" y="2494"/>
                    <a:pt x="12463" y="1690"/>
                    <a:pt x="12463" y="1690"/>
                  </a:cubicBezTo>
                  <a:lnTo>
                    <a:pt x="12692" y="1"/>
                  </a:lnTo>
                  <a:lnTo>
                    <a:pt x="12692" y="1"/>
                  </a:lnTo>
                  <a:cubicBezTo>
                    <a:pt x="12691" y="1"/>
                    <a:pt x="7497" y="600"/>
                    <a:pt x="3791" y="600"/>
                  </a:cubicBezTo>
                  <a:cubicBezTo>
                    <a:pt x="1938" y="600"/>
                    <a:pt x="457" y="450"/>
                    <a:pt x="1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6"/>
            <p:cNvSpPr/>
            <p:nvPr/>
          </p:nvSpPr>
          <p:spPr>
            <a:xfrm>
              <a:off x="1544300" y="3542525"/>
              <a:ext cx="152375" cy="87050"/>
            </a:xfrm>
            <a:custGeom>
              <a:rect b="b" l="l" r="r" t="t"/>
              <a:pathLst>
                <a:path extrusionOk="0" h="3482" w="6095">
                  <a:moveTo>
                    <a:pt x="2945" y="1"/>
                  </a:moveTo>
                  <a:lnTo>
                    <a:pt x="1164" y="229"/>
                  </a:lnTo>
                  <a:lnTo>
                    <a:pt x="320" y="480"/>
                  </a:lnTo>
                  <a:lnTo>
                    <a:pt x="0" y="1850"/>
                  </a:lnTo>
                  <a:lnTo>
                    <a:pt x="639" y="2055"/>
                  </a:lnTo>
                  <a:cubicBezTo>
                    <a:pt x="639" y="2055"/>
                    <a:pt x="1507" y="2306"/>
                    <a:pt x="2305" y="2489"/>
                  </a:cubicBezTo>
                  <a:cubicBezTo>
                    <a:pt x="2397" y="2512"/>
                    <a:pt x="3264" y="2991"/>
                    <a:pt x="3378" y="3036"/>
                  </a:cubicBezTo>
                  <a:cubicBezTo>
                    <a:pt x="3470" y="3082"/>
                    <a:pt x="3926" y="3356"/>
                    <a:pt x="4246" y="3447"/>
                  </a:cubicBezTo>
                  <a:cubicBezTo>
                    <a:pt x="4327" y="3471"/>
                    <a:pt x="4390" y="3482"/>
                    <a:pt x="4440" y="3482"/>
                  </a:cubicBezTo>
                  <a:cubicBezTo>
                    <a:pt x="4585" y="3482"/>
                    <a:pt x="4611" y="3384"/>
                    <a:pt x="4611" y="3196"/>
                  </a:cubicBezTo>
                  <a:cubicBezTo>
                    <a:pt x="4588" y="2968"/>
                    <a:pt x="4017" y="2397"/>
                    <a:pt x="3812" y="2352"/>
                  </a:cubicBezTo>
                  <a:cubicBezTo>
                    <a:pt x="3584" y="2306"/>
                    <a:pt x="3013" y="1987"/>
                    <a:pt x="2990" y="1804"/>
                  </a:cubicBezTo>
                  <a:cubicBezTo>
                    <a:pt x="2967" y="1621"/>
                    <a:pt x="3013" y="1233"/>
                    <a:pt x="3241" y="1142"/>
                  </a:cubicBezTo>
                  <a:cubicBezTo>
                    <a:pt x="3256" y="1137"/>
                    <a:pt x="3271" y="1135"/>
                    <a:pt x="3286" y="1135"/>
                  </a:cubicBezTo>
                  <a:cubicBezTo>
                    <a:pt x="3476" y="1135"/>
                    <a:pt x="3662" y="1517"/>
                    <a:pt x="3789" y="1644"/>
                  </a:cubicBezTo>
                  <a:cubicBezTo>
                    <a:pt x="3858" y="1713"/>
                    <a:pt x="4017" y="1804"/>
                    <a:pt x="4177" y="1804"/>
                  </a:cubicBezTo>
                  <a:cubicBezTo>
                    <a:pt x="4189" y="1806"/>
                    <a:pt x="4201" y="1806"/>
                    <a:pt x="4210" y="1806"/>
                  </a:cubicBezTo>
                  <a:cubicBezTo>
                    <a:pt x="4330" y="1806"/>
                    <a:pt x="4291" y="1690"/>
                    <a:pt x="4291" y="1690"/>
                  </a:cubicBezTo>
                  <a:lnTo>
                    <a:pt x="4291" y="1690"/>
                  </a:lnTo>
                  <a:cubicBezTo>
                    <a:pt x="4291" y="1690"/>
                    <a:pt x="4474" y="1918"/>
                    <a:pt x="4565" y="1987"/>
                  </a:cubicBezTo>
                  <a:cubicBezTo>
                    <a:pt x="4625" y="2031"/>
                    <a:pt x="4689" y="2049"/>
                    <a:pt x="4749" y="2049"/>
                  </a:cubicBezTo>
                  <a:cubicBezTo>
                    <a:pt x="4872" y="2049"/>
                    <a:pt x="4976" y="1972"/>
                    <a:pt x="4976" y="1895"/>
                  </a:cubicBezTo>
                  <a:cubicBezTo>
                    <a:pt x="4976" y="1758"/>
                    <a:pt x="4565" y="1302"/>
                    <a:pt x="4474" y="1188"/>
                  </a:cubicBezTo>
                  <a:cubicBezTo>
                    <a:pt x="4383" y="1074"/>
                    <a:pt x="4314" y="982"/>
                    <a:pt x="4314" y="982"/>
                  </a:cubicBezTo>
                  <a:lnTo>
                    <a:pt x="4314" y="982"/>
                  </a:lnTo>
                  <a:cubicBezTo>
                    <a:pt x="4314" y="982"/>
                    <a:pt x="4428" y="982"/>
                    <a:pt x="4542" y="1028"/>
                  </a:cubicBezTo>
                  <a:cubicBezTo>
                    <a:pt x="4679" y="1096"/>
                    <a:pt x="5090" y="1347"/>
                    <a:pt x="5250" y="1416"/>
                  </a:cubicBezTo>
                  <a:cubicBezTo>
                    <a:pt x="5281" y="1432"/>
                    <a:pt x="5315" y="1439"/>
                    <a:pt x="5348" y="1439"/>
                  </a:cubicBezTo>
                  <a:cubicBezTo>
                    <a:pt x="5457" y="1439"/>
                    <a:pt x="5554" y="1356"/>
                    <a:pt x="5501" y="1233"/>
                  </a:cubicBezTo>
                  <a:lnTo>
                    <a:pt x="5501" y="1233"/>
                  </a:lnTo>
                  <a:cubicBezTo>
                    <a:pt x="5576" y="1268"/>
                    <a:pt x="5645" y="1282"/>
                    <a:pt x="5708" y="1282"/>
                  </a:cubicBezTo>
                  <a:cubicBezTo>
                    <a:pt x="5892" y="1282"/>
                    <a:pt x="6015" y="1159"/>
                    <a:pt x="6049" y="1074"/>
                  </a:cubicBezTo>
                  <a:cubicBezTo>
                    <a:pt x="6094" y="982"/>
                    <a:pt x="4793" y="320"/>
                    <a:pt x="4702" y="275"/>
                  </a:cubicBezTo>
                  <a:cubicBezTo>
                    <a:pt x="4611" y="229"/>
                    <a:pt x="2945" y="1"/>
                    <a:pt x="2945" y="1"/>
                  </a:cubicBezTo>
                  <a:close/>
                </a:path>
              </a:pathLst>
            </a:custGeom>
            <a:solidFill>
              <a:srgbClr val="EB80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6"/>
            <p:cNvSpPr/>
            <p:nvPr/>
          </p:nvSpPr>
          <p:spPr>
            <a:xfrm>
              <a:off x="1125450" y="3273775"/>
              <a:ext cx="465075" cy="379750"/>
            </a:xfrm>
            <a:custGeom>
              <a:rect b="b" l="l" r="r" t="t"/>
              <a:pathLst>
                <a:path extrusionOk="0" h="15190" w="18603">
                  <a:moveTo>
                    <a:pt x="3858" y="0"/>
                  </a:moveTo>
                  <a:cubicBezTo>
                    <a:pt x="2214" y="365"/>
                    <a:pt x="0" y="3972"/>
                    <a:pt x="0" y="3972"/>
                  </a:cubicBezTo>
                  <a:cubicBezTo>
                    <a:pt x="0" y="3972"/>
                    <a:pt x="4885" y="13809"/>
                    <a:pt x="5319" y="14357"/>
                  </a:cubicBezTo>
                  <a:cubicBezTo>
                    <a:pt x="5778" y="14929"/>
                    <a:pt x="8075" y="15190"/>
                    <a:pt x="10565" y="15190"/>
                  </a:cubicBezTo>
                  <a:cubicBezTo>
                    <a:pt x="13645" y="15190"/>
                    <a:pt x="17020" y="14790"/>
                    <a:pt x="17576" y="14083"/>
                  </a:cubicBezTo>
                  <a:cubicBezTo>
                    <a:pt x="18603" y="12828"/>
                    <a:pt x="17895" y="10157"/>
                    <a:pt x="17028" y="9975"/>
                  </a:cubicBezTo>
                  <a:cubicBezTo>
                    <a:pt x="16185" y="9779"/>
                    <a:pt x="14878" y="9700"/>
                    <a:pt x="13538" y="9700"/>
                  </a:cubicBezTo>
                  <a:cubicBezTo>
                    <a:pt x="11760" y="9700"/>
                    <a:pt x="9924" y="9838"/>
                    <a:pt x="9039" y="10020"/>
                  </a:cubicBezTo>
                  <a:cubicBezTo>
                    <a:pt x="9039" y="9701"/>
                    <a:pt x="5227" y="457"/>
                    <a:pt x="38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6"/>
            <p:cNvSpPr/>
            <p:nvPr/>
          </p:nvSpPr>
          <p:spPr>
            <a:xfrm>
              <a:off x="1138575" y="3436975"/>
              <a:ext cx="91325" cy="139825"/>
            </a:xfrm>
            <a:custGeom>
              <a:rect b="b" l="l" r="r" t="t"/>
              <a:pathLst>
                <a:path extrusionOk="0" h="5593" w="3653">
                  <a:moveTo>
                    <a:pt x="92" y="0"/>
                  </a:moveTo>
                  <a:lnTo>
                    <a:pt x="0" y="46"/>
                  </a:lnTo>
                  <a:cubicBezTo>
                    <a:pt x="137" y="411"/>
                    <a:pt x="731" y="1210"/>
                    <a:pt x="1393" y="2168"/>
                  </a:cubicBezTo>
                  <a:cubicBezTo>
                    <a:pt x="2329" y="3447"/>
                    <a:pt x="3378" y="4930"/>
                    <a:pt x="3561" y="5592"/>
                  </a:cubicBezTo>
                  <a:lnTo>
                    <a:pt x="3652" y="5569"/>
                  </a:lnTo>
                  <a:cubicBezTo>
                    <a:pt x="3447" y="4885"/>
                    <a:pt x="2397" y="3401"/>
                    <a:pt x="1484" y="2100"/>
                  </a:cubicBezTo>
                  <a:cubicBezTo>
                    <a:pt x="845" y="1210"/>
                    <a:pt x="229" y="365"/>
                    <a:pt x="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6"/>
            <p:cNvSpPr/>
            <p:nvPr/>
          </p:nvSpPr>
          <p:spPr>
            <a:xfrm>
              <a:off x="1539725" y="3538975"/>
              <a:ext cx="58225" cy="72200"/>
            </a:xfrm>
            <a:custGeom>
              <a:rect b="b" l="l" r="r" t="t"/>
              <a:pathLst>
                <a:path extrusionOk="0" h="2888" w="2329">
                  <a:moveTo>
                    <a:pt x="721" y="1"/>
                  </a:moveTo>
                  <a:cubicBezTo>
                    <a:pt x="254" y="1"/>
                    <a:pt x="1" y="143"/>
                    <a:pt x="1" y="143"/>
                  </a:cubicBezTo>
                  <a:lnTo>
                    <a:pt x="503" y="2859"/>
                  </a:lnTo>
                  <a:cubicBezTo>
                    <a:pt x="503" y="2859"/>
                    <a:pt x="782" y="2887"/>
                    <a:pt x="1099" y="2887"/>
                  </a:cubicBezTo>
                  <a:cubicBezTo>
                    <a:pt x="1416" y="2887"/>
                    <a:pt x="1769" y="2859"/>
                    <a:pt x="1918" y="2745"/>
                  </a:cubicBezTo>
                  <a:cubicBezTo>
                    <a:pt x="2329" y="2037"/>
                    <a:pt x="2146" y="668"/>
                    <a:pt x="1575" y="143"/>
                  </a:cubicBezTo>
                  <a:cubicBezTo>
                    <a:pt x="1241" y="36"/>
                    <a:pt x="954" y="1"/>
                    <a:pt x="7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6"/>
            <p:cNvSpPr/>
            <p:nvPr/>
          </p:nvSpPr>
          <p:spPr>
            <a:xfrm>
              <a:off x="1557425" y="3536825"/>
              <a:ext cx="26275" cy="65650"/>
            </a:xfrm>
            <a:custGeom>
              <a:rect b="b" l="l" r="r" t="t"/>
              <a:pathLst>
                <a:path extrusionOk="0" h="2626" w="1051">
                  <a:moveTo>
                    <a:pt x="91" y="0"/>
                  </a:moveTo>
                  <a:lnTo>
                    <a:pt x="0" y="46"/>
                  </a:lnTo>
                  <a:cubicBezTo>
                    <a:pt x="23" y="46"/>
                    <a:pt x="959" y="1667"/>
                    <a:pt x="616" y="2603"/>
                  </a:cubicBezTo>
                  <a:lnTo>
                    <a:pt x="708" y="2625"/>
                  </a:lnTo>
                  <a:cubicBezTo>
                    <a:pt x="1050" y="1667"/>
                    <a:pt x="137" y="46"/>
                    <a:pt x="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6"/>
            <p:cNvSpPr/>
            <p:nvPr/>
          </p:nvSpPr>
          <p:spPr>
            <a:xfrm>
              <a:off x="874375" y="3195025"/>
              <a:ext cx="140400" cy="468500"/>
            </a:xfrm>
            <a:custGeom>
              <a:rect b="b" l="l" r="r" t="t"/>
              <a:pathLst>
                <a:path extrusionOk="0" h="18740" w="5616">
                  <a:moveTo>
                    <a:pt x="5547" y="0"/>
                  </a:moveTo>
                  <a:cubicBezTo>
                    <a:pt x="5524" y="23"/>
                    <a:pt x="3104" y="3995"/>
                    <a:pt x="2191" y="7510"/>
                  </a:cubicBezTo>
                  <a:cubicBezTo>
                    <a:pt x="1598" y="9838"/>
                    <a:pt x="23" y="18626"/>
                    <a:pt x="0" y="18717"/>
                  </a:cubicBezTo>
                  <a:lnTo>
                    <a:pt x="92" y="18740"/>
                  </a:lnTo>
                  <a:cubicBezTo>
                    <a:pt x="114" y="18648"/>
                    <a:pt x="1689" y="9861"/>
                    <a:pt x="2283" y="7532"/>
                  </a:cubicBezTo>
                  <a:cubicBezTo>
                    <a:pt x="3196" y="4040"/>
                    <a:pt x="5592" y="91"/>
                    <a:pt x="5615" y="46"/>
                  </a:cubicBezTo>
                  <a:lnTo>
                    <a:pt x="554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73" name="Shape 4173"/>
        <p:cNvGrpSpPr/>
        <p:nvPr/>
      </p:nvGrpSpPr>
      <p:grpSpPr>
        <a:xfrm>
          <a:off x="0" y="0"/>
          <a:ext cx="0" cy="0"/>
          <a:chOff x="0" y="0"/>
          <a:chExt cx="0" cy="0"/>
        </a:xfrm>
      </p:grpSpPr>
      <p:sp>
        <p:nvSpPr>
          <p:cNvPr id="4174" name="Google Shape;4174;p67"/>
          <p:cNvSpPr txBox="1"/>
          <p:nvPr>
            <p:ph idx="13" type="subTitle"/>
          </p:nvPr>
        </p:nvSpPr>
        <p:spPr>
          <a:xfrm>
            <a:off x="5634788" y="1897750"/>
            <a:ext cx="1986000" cy="4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 is actually a very cold place</a:t>
            </a:r>
            <a:endParaRPr/>
          </a:p>
        </p:txBody>
      </p:sp>
      <p:sp>
        <p:nvSpPr>
          <p:cNvPr id="4175" name="Google Shape;4175;p67"/>
          <p:cNvSpPr txBox="1"/>
          <p:nvPr>
            <p:ph idx="15" type="subTitle"/>
          </p:nvPr>
        </p:nvSpPr>
        <p:spPr>
          <a:xfrm>
            <a:off x="5634788" y="2922900"/>
            <a:ext cx="1986000" cy="4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 is the farthest planet from the Sun</a:t>
            </a:r>
            <a:endParaRPr/>
          </a:p>
        </p:txBody>
      </p:sp>
      <p:sp>
        <p:nvSpPr>
          <p:cNvPr id="4176" name="Google Shape;4176;p67"/>
          <p:cNvSpPr txBox="1"/>
          <p:nvPr>
            <p:ph idx="9" type="title"/>
          </p:nvPr>
        </p:nvSpPr>
        <p:spPr>
          <a:xfrm>
            <a:off x="5634788" y="1451350"/>
            <a:ext cx="1986000" cy="4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FORCE</a:t>
            </a:r>
            <a:endParaRPr/>
          </a:p>
        </p:txBody>
      </p:sp>
      <p:sp>
        <p:nvSpPr>
          <p:cNvPr id="4177" name="Google Shape;4177;p67"/>
          <p:cNvSpPr txBox="1"/>
          <p:nvPr>
            <p:ph idx="14" type="title"/>
          </p:nvPr>
        </p:nvSpPr>
        <p:spPr>
          <a:xfrm>
            <a:off x="5634788" y="2476500"/>
            <a:ext cx="1986000" cy="4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MASS (kg)</a:t>
            </a:r>
            <a:endParaRPr/>
          </a:p>
        </p:txBody>
      </p:sp>
      <p:sp>
        <p:nvSpPr>
          <p:cNvPr id="4178" name="Google Shape;4178;p67"/>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NEWTON’S LAWS OF MOTION</a:t>
            </a:r>
            <a:endParaRPr/>
          </a:p>
        </p:txBody>
      </p:sp>
      <p:sp>
        <p:nvSpPr>
          <p:cNvPr id="4179" name="Google Shape;4179;p67"/>
          <p:cNvSpPr txBox="1"/>
          <p:nvPr>
            <p:ph idx="2" type="title"/>
          </p:nvPr>
        </p:nvSpPr>
        <p:spPr>
          <a:xfrm>
            <a:off x="2338088" y="1451350"/>
            <a:ext cx="1986000" cy="4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VECTOR</a:t>
            </a:r>
            <a:endParaRPr/>
          </a:p>
        </p:txBody>
      </p:sp>
      <p:sp>
        <p:nvSpPr>
          <p:cNvPr id="4180" name="Google Shape;4180;p67"/>
          <p:cNvSpPr txBox="1"/>
          <p:nvPr>
            <p:ph idx="1" type="subTitle"/>
          </p:nvPr>
        </p:nvSpPr>
        <p:spPr>
          <a:xfrm>
            <a:off x="2338088" y="1897750"/>
            <a:ext cx="1986000" cy="4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a:t>
            </a:r>
            <a:endParaRPr/>
          </a:p>
        </p:txBody>
      </p:sp>
      <p:sp>
        <p:nvSpPr>
          <p:cNvPr id="4181" name="Google Shape;4181;p67"/>
          <p:cNvSpPr txBox="1"/>
          <p:nvPr>
            <p:ph idx="3" type="title"/>
          </p:nvPr>
        </p:nvSpPr>
        <p:spPr>
          <a:xfrm>
            <a:off x="2338060" y="2476500"/>
            <a:ext cx="1986000" cy="4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SCALAR</a:t>
            </a:r>
            <a:endParaRPr/>
          </a:p>
        </p:txBody>
      </p:sp>
      <p:sp>
        <p:nvSpPr>
          <p:cNvPr id="4182" name="Google Shape;4182;p67"/>
          <p:cNvSpPr txBox="1"/>
          <p:nvPr>
            <p:ph idx="4" type="subTitle"/>
          </p:nvPr>
        </p:nvSpPr>
        <p:spPr>
          <a:xfrm>
            <a:off x="2338112" y="2922900"/>
            <a:ext cx="1986000" cy="4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4183" name="Google Shape;4183;p67"/>
          <p:cNvSpPr txBox="1"/>
          <p:nvPr>
            <p:ph idx="5" type="title"/>
          </p:nvPr>
        </p:nvSpPr>
        <p:spPr>
          <a:xfrm>
            <a:off x="2338088" y="3501650"/>
            <a:ext cx="1986000" cy="4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VECTOR</a:t>
            </a:r>
            <a:endParaRPr/>
          </a:p>
        </p:txBody>
      </p:sp>
      <p:sp>
        <p:nvSpPr>
          <p:cNvPr id="4184" name="Google Shape;4184;p67"/>
          <p:cNvSpPr txBox="1"/>
          <p:nvPr>
            <p:ph idx="6" type="subTitle"/>
          </p:nvPr>
        </p:nvSpPr>
        <p:spPr>
          <a:xfrm>
            <a:off x="2338088" y="3948050"/>
            <a:ext cx="1986000" cy="4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 is the biggest planet of them all</a:t>
            </a:r>
            <a:endParaRPr/>
          </a:p>
        </p:txBody>
      </p:sp>
      <p:sp>
        <p:nvSpPr>
          <p:cNvPr id="4185" name="Google Shape;4185;p67"/>
          <p:cNvSpPr txBox="1"/>
          <p:nvPr>
            <p:ph idx="7" type="title"/>
          </p:nvPr>
        </p:nvSpPr>
        <p:spPr>
          <a:xfrm>
            <a:off x="5634735" y="3501650"/>
            <a:ext cx="1986000" cy="4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ACCELERATION</a:t>
            </a:r>
            <a:endParaRPr/>
          </a:p>
        </p:txBody>
      </p:sp>
      <p:sp>
        <p:nvSpPr>
          <p:cNvPr id="4186" name="Google Shape;4186;p67"/>
          <p:cNvSpPr txBox="1"/>
          <p:nvPr>
            <p:ph idx="8" type="subTitle"/>
          </p:nvPr>
        </p:nvSpPr>
        <p:spPr>
          <a:xfrm>
            <a:off x="5634735" y="3948050"/>
            <a:ext cx="1986000" cy="4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 is a gas giant with several rings</a:t>
            </a:r>
            <a:endParaRPr/>
          </a:p>
        </p:txBody>
      </p:sp>
      <p:sp>
        <p:nvSpPr>
          <p:cNvPr id="4187" name="Google Shape;4187;p67"/>
          <p:cNvSpPr/>
          <p:nvPr/>
        </p:nvSpPr>
        <p:spPr>
          <a:xfrm>
            <a:off x="1523200" y="1658550"/>
            <a:ext cx="572700" cy="57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7"/>
          <p:cNvSpPr/>
          <p:nvPr/>
        </p:nvSpPr>
        <p:spPr>
          <a:xfrm>
            <a:off x="1523200" y="2682950"/>
            <a:ext cx="572700" cy="57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7"/>
          <p:cNvSpPr/>
          <p:nvPr/>
        </p:nvSpPr>
        <p:spPr>
          <a:xfrm>
            <a:off x="1523200" y="3707350"/>
            <a:ext cx="572700" cy="57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7"/>
          <p:cNvSpPr/>
          <p:nvPr/>
        </p:nvSpPr>
        <p:spPr>
          <a:xfrm>
            <a:off x="4819900" y="1658550"/>
            <a:ext cx="572700" cy="57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7"/>
          <p:cNvSpPr/>
          <p:nvPr/>
        </p:nvSpPr>
        <p:spPr>
          <a:xfrm>
            <a:off x="4819900" y="2682950"/>
            <a:ext cx="572700" cy="57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7"/>
          <p:cNvSpPr/>
          <p:nvPr/>
        </p:nvSpPr>
        <p:spPr>
          <a:xfrm>
            <a:off x="4819900" y="3707350"/>
            <a:ext cx="572700" cy="572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93" name="Google Shape;4193;p67"/>
          <p:cNvGrpSpPr/>
          <p:nvPr/>
        </p:nvGrpSpPr>
        <p:grpSpPr>
          <a:xfrm>
            <a:off x="1665117" y="1784786"/>
            <a:ext cx="288866" cy="320236"/>
            <a:chOff x="3082217" y="2788586"/>
            <a:chExt cx="288866" cy="320236"/>
          </a:xfrm>
        </p:grpSpPr>
        <p:sp>
          <p:nvSpPr>
            <p:cNvPr id="4194" name="Google Shape;4194;p67"/>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7"/>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7"/>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7"/>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7"/>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7"/>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7"/>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1" name="Google Shape;4201;p67"/>
          <p:cNvGrpSpPr/>
          <p:nvPr/>
        </p:nvGrpSpPr>
        <p:grpSpPr>
          <a:xfrm>
            <a:off x="4958723" y="1759769"/>
            <a:ext cx="295061" cy="370263"/>
            <a:chOff x="3882511" y="3365156"/>
            <a:chExt cx="295061" cy="370263"/>
          </a:xfrm>
        </p:grpSpPr>
        <p:sp>
          <p:nvSpPr>
            <p:cNvPr id="4202" name="Google Shape;4202;p67"/>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7"/>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7"/>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7"/>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7"/>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7" name="Google Shape;4207;p67"/>
          <p:cNvGrpSpPr/>
          <p:nvPr/>
        </p:nvGrpSpPr>
        <p:grpSpPr>
          <a:xfrm>
            <a:off x="4949142" y="2812200"/>
            <a:ext cx="314070" cy="314070"/>
            <a:chOff x="4765735" y="4160714"/>
            <a:chExt cx="344753" cy="344753"/>
          </a:xfrm>
        </p:grpSpPr>
        <p:sp>
          <p:nvSpPr>
            <p:cNvPr id="4208" name="Google Shape;4208;p67"/>
            <p:cNvSpPr/>
            <p:nvPr/>
          </p:nvSpPr>
          <p:spPr>
            <a:xfrm>
              <a:off x="4766516" y="4200661"/>
              <a:ext cx="87571" cy="137472"/>
            </a:xfrm>
            <a:custGeom>
              <a:rect b="b" l="l" r="r" t="t"/>
              <a:pathLst>
                <a:path extrusionOk="0" h="4226" w="2692">
                  <a:moveTo>
                    <a:pt x="2112" y="0"/>
                  </a:moveTo>
                  <a:cubicBezTo>
                    <a:pt x="992" y="0"/>
                    <a:pt x="0" y="905"/>
                    <a:pt x="0" y="2106"/>
                  </a:cubicBezTo>
                  <a:cubicBezTo>
                    <a:pt x="0" y="3273"/>
                    <a:pt x="929" y="4202"/>
                    <a:pt x="2072" y="4226"/>
                  </a:cubicBezTo>
                  <a:cubicBezTo>
                    <a:pt x="1905" y="3749"/>
                    <a:pt x="1953" y="3511"/>
                    <a:pt x="1953" y="2178"/>
                  </a:cubicBezTo>
                  <a:cubicBezTo>
                    <a:pt x="1953" y="1392"/>
                    <a:pt x="2215" y="653"/>
                    <a:pt x="2691" y="82"/>
                  </a:cubicBezTo>
                  <a:cubicBezTo>
                    <a:pt x="2497" y="26"/>
                    <a:pt x="2303" y="0"/>
                    <a:pt x="2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7"/>
            <p:cNvSpPr/>
            <p:nvPr/>
          </p:nvSpPr>
          <p:spPr>
            <a:xfrm>
              <a:off x="5018266" y="4195586"/>
              <a:ext cx="92223" cy="137895"/>
            </a:xfrm>
            <a:custGeom>
              <a:rect b="b" l="l" r="r" t="t"/>
              <a:pathLst>
                <a:path extrusionOk="0" h="4239" w="2835">
                  <a:moveTo>
                    <a:pt x="681" y="1"/>
                  </a:moveTo>
                  <a:cubicBezTo>
                    <a:pt x="456" y="1"/>
                    <a:pt x="226" y="38"/>
                    <a:pt x="1" y="119"/>
                  </a:cubicBezTo>
                  <a:cubicBezTo>
                    <a:pt x="549" y="714"/>
                    <a:pt x="858" y="1500"/>
                    <a:pt x="858" y="2357"/>
                  </a:cubicBezTo>
                  <a:cubicBezTo>
                    <a:pt x="858" y="3667"/>
                    <a:pt x="906" y="3810"/>
                    <a:pt x="811" y="4239"/>
                  </a:cubicBezTo>
                  <a:cubicBezTo>
                    <a:pt x="1906" y="4167"/>
                    <a:pt x="2835" y="3286"/>
                    <a:pt x="2835" y="2119"/>
                  </a:cubicBezTo>
                  <a:cubicBezTo>
                    <a:pt x="2815" y="912"/>
                    <a:pt x="1792" y="1"/>
                    <a:pt x="6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7"/>
            <p:cNvSpPr/>
            <p:nvPr/>
          </p:nvSpPr>
          <p:spPr>
            <a:xfrm>
              <a:off x="4765735" y="4383805"/>
              <a:ext cx="344753" cy="121662"/>
            </a:xfrm>
            <a:custGeom>
              <a:rect b="b" l="l" r="r" t="t"/>
              <a:pathLst>
                <a:path extrusionOk="0" h="3740" w="10598">
                  <a:moveTo>
                    <a:pt x="2811" y="1"/>
                  </a:moveTo>
                  <a:cubicBezTo>
                    <a:pt x="1263" y="1"/>
                    <a:pt x="0" y="1239"/>
                    <a:pt x="0" y="2787"/>
                  </a:cubicBezTo>
                  <a:lnTo>
                    <a:pt x="0" y="3454"/>
                  </a:lnTo>
                  <a:cubicBezTo>
                    <a:pt x="0" y="3597"/>
                    <a:pt x="119" y="3739"/>
                    <a:pt x="310" y="3739"/>
                  </a:cubicBezTo>
                  <a:lnTo>
                    <a:pt x="10264" y="3739"/>
                  </a:lnTo>
                  <a:cubicBezTo>
                    <a:pt x="10455" y="3739"/>
                    <a:pt x="10598" y="3597"/>
                    <a:pt x="10598" y="3454"/>
                  </a:cubicBezTo>
                  <a:lnTo>
                    <a:pt x="10598" y="2787"/>
                  </a:lnTo>
                  <a:cubicBezTo>
                    <a:pt x="10598" y="1239"/>
                    <a:pt x="9359" y="1"/>
                    <a:pt x="78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7"/>
            <p:cNvSpPr/>
            <p:nvPr/>
          </p:nvSpPr>
          <p:spPr>
            <a:xfrm>
              <a:off x="4938502" y="4383805"/>
              <a:ext cx="171986" cy="121662"/>
            </a:xfrm>
            <a:custGeom>
              <a:rect b="b" l="l" r="r" t="t"/>
              <a:pathLst>
                <a:path extrusionOk="0" h="3740" w="5287">
                  <a:moveTo>
                    <a:pt x="0" y="1"/>
                  </a:moveTo>
                  <a:lnTo>
                    <a:pt x="0" y="3739"/>
                  </a:lnTo>
                  <a:lnTo>
                    <a:pt x="4977" y="3739"/>
                  </a:lnTo>
                  <a:cubicBezTo>
                    <a:pt x="5168" y="3739"/>
                    <a:pt x="5287" y="3597"/>
                    <a:pt x="5287" y="3454"/>
                  </a:cubicBezTo>
                  <a:lnTo>
                    <a:pt x="5287" y="2787"/>
                  </a:lnTo>
                  <a:cubicBezTo>
                    <a:pt x="5287" y="1263"/>
                    <a:pt x="4096" y="48"/>
                    <a:pt x="2596"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7"/>
            <p:cNvSpPr/>
            <p:nvPr/>
          </p:nvSpPr>
          <p:spPr>
            <a:xfrm>
              <a:off x="4857925" y="4383805"/>
              <a:ext cx="158844" cy="120881"/>
            </a:xfrm>
            <a:custGeom>
              <a:rect b="b" l="l" r="r" t="t"/>
              <a:pathLst>
                <a:path extrusionOk="0" h="3716" w="4883">
                  <a:moveTo>
                    <a:pt x="0" y="1"/>
                  </a:moveTo>
                  <a:lnTo>
                    <a:pt x="2191" y="3573"/>
                  </a:lnTo>
                  <a:cubicBezTo>
                    <a:pt x="2251" y="3668"/>
                    <a:pt x="2358" y="3716"/>
                    <a:pt x="2465" y="3716"/>
                  </a:cubicBezTo>
                  <a:cubicBezTo>
                    <a:pt x="2572" y="3716"/>
                    <a:pt x="2679" y="3668"/>
                    <a:pt x="2739" y="3573"/>
                  </a:cubicBezTo>
                  <a:lnTo>
                    <a:pt x="4882" y="1"/>
                  </a:ln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7"/>
            <p:cNvSpPr/>
            <p:nvPr/>
          </p:nvSpPr>
          <p:spPr>
            <a:xfrm>
              <a:off x="4938502" y="4383805"/>
              <a:ext cx="72054" cy="120881"/>
            </a:xfrm>
            <a:custGeom>
              <a:rect b="b" l="l" r="r" t="t"/>
              <a:pathLst>
                <a:path extrusionOk="0" h="3716" w="2215">
                  <a:moveTo>
                    <a:pt x="0" y="1"/>
                  </a:moveTo>
                  <a:lnTo>
                    <a:pt x="0" y="3716"/>
                  </a:lnTo>
                  <a:cubicBezTo>
                    <a:pt x="119" y="3716"/>
                    <a:pt x="191" y="3644"/>
                    <a:pt x="262" y="3573"/>
                  </a:cubicBezTo>
                  <a:cubicBezTo>
                    <a:pt x="310" y="3477"/>
                    <a:pt x="2048" y="525"/>
                    <a:pt x="2096" y="429"/>
                  </a:cubicBezTo>
                  <a:cubicBezTo>
                    <a:pt x="2215" y="263"/>
                    <a:pt x="2072" y="1"/>
                    <a:pt x="1834"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7"/>
            <p:cNvSpPr/>
            <p:nvPr/>
          </p:nvSpPr>
          <p:spPr>
            <a:xfrm>
              <a:off x="4826143" y="4160714"/>
              <a:ext cx="222375" cy="263395"/>
            </a:xfrm>
            <a:custGeom>
              <a:rect b="b" l="l" r="r" t="t"/>
              <a:pathLst>
                <a:path extrusionOk="0" h="8097" w="6836">
                  <a:moveTo>
                    <a:pt x="3454" y="0"/>
                  </a:moveTo>
                  <a:cubicBezTo>
                    <a:pt x="1477" y="0"/>
                    <a:pt x="1" y="1572"/>
                    <a:pt x="1" y="3429"/>
                  </a:cubicBezTo>
                  <a:lnTo>
                    <a:pt x="1" y="4668"/>
                  </a:lnTo>
                  <a:cubicBezTo>
                    <a:pt x="1" y="6573"/>
                    <a:pt x="1501" y="8097"/>
                    <a:pt x="3406" y="8097"/>
                  </a:cubicBezTo>
                  <a:cubicBezTo>
                    <a:pt x="5288" y="8097"/>
                    <a:pt x="6812" y="6549"/>
                    <a:pt x="6836" y="4668"/>
                  </a:cubicBezTo>
                  <a:lnTo>
                    <a:pt x="6836" y="3453"/>
                  </a:lnTo>
                  <a:cubicBezTo>
                    <a:pt x="6836" y="1572"/>
                    <a:pt x="5312" y="0"/>
                    <a:pt x="3454"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7"/>
            <p:cNvSpPr/>
            <p:nvPr/>
          </p:nvSpPr>
          <p:spPr>
            <a:xfrm>
              <a:off x="4938502" y="4160714"/>
              <a:ext cx="110797" cy="262647"/>
            </a:xfrm>
            <a:custGeom>
              <a:rect b="b" l="l" r="r" t="t"/>
              <a:pathLst>
                <a:path extrusionOk="0" h="8074" w="3406">
                  <a:moveTo>
                    <a:pt x="0" y="0"/>
                  </a:moveTo>
                  <a:lnTo>
                    <a:pt x="0" y="8073"/>
                  </a:lnTo>
                  <a:cubicBezTo>
                    <a:pt x="1858" y="8073"/>
                    <a:pt x="3382" y="6525"/>
                    <a:pt x="3405" y="4644"/>
                  </a:cubicBezTo>
                  <a:lnTo>
                    <a:pt x="3405" y="3406"/>
                  </a:lnTo>
                  <a:cubicBezTo>
                    <a:pt x="3405" y="1524"/>
                    <a:pt x="1858" y="0"/>
                    <a:pt x="0"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7"/>
            <p:cNvSpPr/>
            <p:nvPr/>
          </p:nvSpPr>
          <p:spPr>
            <a:xfrm>
              <a:off x="4812221" y="4283092"/>
              <a:ext cx="251034" cy="20169"/>
            </a:xfrm>
            <a:custGeom>
              <a:rect b="b" l="l" r="r" t="t"/>
              <a:pathLst>
                <a:path extrusionOk="0" h="620" w="7717">
                  <a:moveTo>
                    <a:pt x="286" y="1"/>
                  </a:moveTo>
                  <a:cubicBezTo>
                    <a:pt x="119" y="1"/>
                    <a:pt x="0" y="144"/>
                    <a:pt x="0" y="310"/>
                  </a:cubicBezTo>
                  <a:cubicBezTo>
                    <a:pt x="24" y="501"/>
                    <a:pt x="143" y="620"/>
                    <a:pt x="334" y="620"/>
                  </a:cubicBezTo>
                  <a:lnTo>
                    <a:pt x="7383" y="620"/>
                  </a:lnTo>
                  <a:cubicBezTo>
                    <a:pt x="7573" y="620"/>
                    <a:pt x="7669" y="501"/>
                    <a:pt x="7716" y="358"/>
                  </a:cubicBezTo>
                  <a:cubicBezTo>
                    <a:pt x="7716" y="144"/>
                    <a:pt x="7573" y="1"/>
                    <a:pt x="735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7"/>
            <p:cNvSpPr/>
            <p:nvPr/>
          </p:nvSpPr>
          <p:spPr>
            <a:xfrm>
              <a:off x="4938502" y="4283092"/>
              <a:ext cx="124753" cy="20169"/>
            </a:xfrm>
            <a:custGeom>
              <a:rect b="b" l="l" r="r" t="t"/>
              <a:pathLst>
                <a:path extrusionOk="0" h="620" w="3835">
                  <a:moveTo>
                    <a:pt x="0" y="1"/>
                  </a:moveTo>
                  <a:lnTo>
                    <a:pt x="0" y="620"/>
                  </a:lnTo>
                  <a:lnTo>
                    <a:pt x="3501" y="620"/>
                  </a:lnTo>
                  <a:cubicBezTo>
                    <a:pt x="3644" y="620"/>
                    <a:pt x="3787" y="501"/>
                    <a:pt x="3787" y="358"/>
                  </a:cubicBezTo>
                  <a:cubicBezTo>
                    <a:pt x="3834" y="144"/>
                    <a:pt x="3691" y="1"/>
                    <a:pt x="3501"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7"/>
            <p:cNvSpPr/>
            <p:nvPr/>
          </p:nvSpPr>
          <p:spPr>
            <a:xfrm>
              <a:off x="4905939" y="4342752"/>
              <a:ext cx="62002" cy="20169"/>
            </a:xfrm>
            <a:custGeom>
              <a:rect b="b" l="l" r="r" t="t"/>
              <a:pathLst>
                <a:path extrusionOk="0" h="620" w="1906">
                  <a:moveTo>
                    <a:pt x="334" y="0"/>
                  </a:moveTo>
                  <a:cubicBezTo>
                    <a:pt x="144" y="0"/>
                    <a:pt x="1" y="191"/>
                    <a:pt x="25" y="358"/>
                  </a:cubicBezTo>
                  <a:cubicBezTo>
                    <a:pt x="72" y="501"/>
                    <a:pt x="215" y="620"/>
                    <a:pt x="358" y="620"/>
                  </a:cubicBezTo>
                  <a:lnTo>
                    <a:pt x="1596" y="620"/>
                  </a:lnTo>
                  <a:cubicBezTo>
                    <a:pt x="1787" y="620"/>
                    <a:pt x="1906" y="477"/>
                    <a:pt x="1882" y="262"/>
                  </a:cubicBezTo>
                  <a:cubicBezTo>
                    <a:pt x="1858" y="119"/>
                    <a:pt x="1715" y="0"/>
                    <a:pt x="15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7"/>
            <p:cNvSpPr/>
            <p:nvPr/>
          </p:nvSpPr>
          <p:spPr>
            <a:xfrm>
              <a:off x="4938502" y="4342752"/>
              <a:ext cx="31001" cy="20169"/>
            </a:xfrm>
            <a:custGeom>
              <a:rect b="b" l="l" r="r" t="t"/>
              <a:pathLst>
                <a:path extrusionOk="0" h="620" w="953">
                  <a:moveTo>
                    <a:pt x="0" y="0"/>
                  </a:moveTo>
                  <a:lnTo>
                    <a:pt x="0" y="620"/>
                  </a:lnTo>
                  <a:lnTo>
                    <a:pt x="595" y="620"/>
                  </a:lnTo>
                  <a:cubicBezTo>
                    <a:pt x="738" y="620"/>
                    <a:pt x="881" y="501"/>
                    <a:pt x="905" y="358"/>
                  </a:cubicBezTo>
                  <a:cubicBezTo>
                    <a:pt x="953" y="143"/>
                    <a:pt x="786" y="0"/>
                    <a:pt x="619"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7"/>
            <p:cNvSpPr/>
            <p:nvPr/>
          </p:nvSpPr>
          <p:spPr>
            <a:xfrm>
              <a:off x="4866448" y="4261394"/>
              <a:ext cx="62002" cy="62035"/>
            </a:xfrm>
            <a:custGeom>
              <a:rect b="b" l="l" r="r" t="t"/>
              <a:pathLst>
                <a:path extrusionOk="0" h="1907" w="1906">
                  <a:moveTo>
                    <a:pt x="953" y="1"/>
                  </a:moveTo>
                  <a:cubicBezTo>
                    <a:pt x="405" y="1"/>
                    <a:pt x="0" y="430"/>
                    <a:pt x="0" y="953"/>
                  </a:cubicBezTo>
                  <a:cubicBezTo>
                    <a:pt x="0" y="1501"/>
                    <a:pt x="405" y="1906"/>
                    <a:pt x="953" y="1906"/>
                  </a:cubicBezTo>
                  <a:cubicBezTo>
                    <a:pt x="1501" y="1906"/>
                    <a:pt x="1905" y="1501"/>
                    <a:pt x="1905" y="953"/>
                  </a:cubicBezTo>
                  <a:cubicBezTo>
                    <a:pt x="1905" y="430"/>
                    <a:pt x="1477" y="1"/>
                    <a:pt x="9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7"/>
            <p:cNvSpPr/>
            <p:nvPr/>
          </p:nvSpPr>
          <p:spPr>
            <a:xfrm>
              <a:off x="4946992" y="4261394"/>
              <a:ext cx="62035" cy="62035"/>
            </a:xfrm>
            <a:custGeom>
              <a:rect b="b" l="l" r="r" t="t"/>
              <a:pathLst>
                <a:path extrusionOk="0" h="1907" w="1907">
                  <a:moveTo>
                    <a:pt x="954" y="1"/>
                  </a:moveTo>
                  <a:cubicBezTo>
                    <a:pt x="406" y="1"/>
                    <a:pt x="1" y="430"/>
                    <a:pt x="1" y="953"/>
                  </a:cubicBezTo>
                  <a:cubicBezTo>
                    <a:pt x="1" y="1501"/>
                    <a:pt x="406" y="1906"/>
                    <a:pt x="954" y="1906"/>
                  </a:cubicBezTo>
                  <a:cubicBezTo>
                    <a:pt x="1477" y="1906"/>
                    <a:pt x="1906" y="1501"/>
                    <a:pt x="1906" y="953"/>
                  </a:cubicBezTo>
                  <a:cubicBezTo>
                    <a:pt x="1906" y="430"/>
                    <a:pt x="1477" y="1"/>
                    <a:pt x="9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7"/>
            <p:cNvSpPr/>
            <p:nvPr/>
          </p:nvSpPr>
          <p:spPr>
            <a:xfrm>
              <a:off x="4886584" y="4281563"/>
              <a:ext cx="22511" cy="21698"/>
            </a:xfrm>
            <a:custGeom>
              <a:rect b="b" l="l" r="r" t="t"/>
              <a:pathLst>
                <a:path extrusionOk="0" h="667" w="692">
                  <a:moveTo>
                    <a:pt x="334" y="0"/>
                  </a:moveTo>
                  <a:cubicBezTo>
                    <a:pt x="143" y="0"/>
                    <a:pt x="0" y="167"/>
                    <a:pt x="0" y="333"/>
                  </a:cubicBezTo>
                  <a:cubicBezTo>
                    <a:pt x="0" y="524"/>
                    <a:pt x="143" y="667"/>
                    <a:pt x="334" y="667"/>
                  </a:cubicBezTo>
                  <a:cubicBezTo>
                    <a:pt x="524" y="667"/>
                    <a:pt x="667" y="524"/>
                    <a:pt x="667" y="333"/>
                  </a:cubicBezTo>
                  <a:cubicBezTo>
                    <a:pt x="691" y="167"/>
                    <a:pt x="548"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7"/>
            <p:cNvSpPr/>
            <p:nvPr/>
          </p:nvSpPr>
          <p:spPr>
            <a:xfrm>
              <a:off x="4967161" y="4281563"/>
              <a:ext cx="21698" cy="21698"/>
            </a:xfrm>
            <a:custGeom>
              <a:rect b="b" l="l" r="r" t="t"/>
              <a:pathLst>
                <a:path extrusionOk="0" h="667" w="667">
                  <a:moveTo>
                    <a:pt x="334" y="0"/>
                  </a:moveTo>
                  <a:cubicBezTo>
                    <a:pt x="143" y="0"/>
                    <a:pt x="0" y="167"/>
                    <a:pt x="0" y="333"/>
                  </a:cubicBezTo>
                  <a:cubicBezTo>
                    <a:pt x="0" y="524"/>
                    <a:pt x="143" y="667"/>
                    <a:pt x="334" y="667"/>
                  </a:cubicBezTo>
                  <a:cubicBezTo>
                    <a:pt x="500" y="667"/>
                    <a:pt x="667" y="524"/>
                    <a:pt x="667" y="333"/>
                  </a:cubicBezTo>
                  <a:cubicBezTo>
                    <a:pt x="667" y="167"/>
                    <a:pt x="500"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4" name="Google Shape;4224;p67"/>
          <p:cNvGrpSpPr/>
          <p:nvPr/>
        </p:nvGrpSpPr>
        <p:grpSpPr>
          <a:xfrm>
            <a:off x="1693322" y="2796922"/>
            <a:ext cx="232459" cy="344753"/>
            <a:chOff x="4822272" y="3042072"/>
            <a:chExt cx="232459" cy="344753"/>
          </a:xfrm>
        </p:grpSpPr>
        <p:sp>
          <p:nvSpPr>
            <p:cNvPr id="4225" name="Google Shape;4225;p67"/>
            <p:cNvSpPr/>
            <p:nvPr/>
          </p:nvSpPr>
          <p:spPr>
            <a:xfrm>
              <a:off x="4822272" y="3042072"/>
              <a:ext cx="232459" cy="232427"/>
            </a:xfrm>
            <a:custGeom>
              <a:rect b="b" l="l" r="r" t="t"/>
              <a:pathLst>
                <a:path extrusionOk="0" h="7145" w="7146">
                  <a:moveTo>
                    <a:pt x="3573" y="0"/>
                  </a:moveTo>
                  <a:cubicBezTo>
                    <a:pt x="1596" y="0"/>
                    <a:pt x="1" y="1619"/>
                    <a:pt x="1" y="3572"/>
                  </a:cubicBezTo>
                  <a:cubicBezTo>
                    <a:pt x="1" y="5430"/>
                    <a:pt x="1454" y="7144"/>
                    <a:pt x="3597" y="7144"/>
                  </a:cubicBezTo>
                  <a:cubicBezTo>
                    <a:pt x="5526" y="7144"/>
                    <a:pt x="7145" y="5549"/>
                    <a:pt x="7145" y="3572"/>
                  </a:cubicBezTo>
                  <a:cubicBezTo>
                    <a:pt x="7145" y="1619"/>
                    <a:pt x="5526" y="0"/>
                    <a:pt x="35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7"/>
            <p:cNvSpPr/>
            <p:nvPr/>
          </p:nvSpPr>
          <p:spPr>
            <a:xfrm>
              <a:off x="4936941" y="3042072"/>
              <a:ext cx="117791" cy="232459"/>
            </a:xfrm>
            <a:custGeom>
              <a:rect b="b" l="l" r="r" t="t"/>
              <a:pathLst>
                <a:path extrusionOk="0" h="7146" w="3621">
                  <a:moveTo>
                    <a:pt x="0" y="0"/>
                  </a:moveTo>
                  <a:lnTo>
                    <a:pt x="0" y="7144"/>
                  </a:lnTo>
                  <a:cubicBezTo>
                    <a:pt x="28" y="7145"/>
                    <a:pt x="55" y="7145"/>
                    <a:pt x="83" y="7145"/>
                  </a:cubicBezTo>
                  <a:cubicBezTo>
                    <a:pt x="1931" y="7145"/>
                    <a:pt x="3573" y="5567"/>
                    <a:pt x="3573" y="3572"/>
                  </a:cubicBezTo>
                  <a:cubicBezTo>
                    <a:pt x="3620" y="1619"/>
                    <a:pt x="2001" y="0"/>
                    <a:pt x="0"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7"/>
            <p:cNvSpPr/>
            <p:nvPr/>
          </p:nvSpPr>
          <p:spPr>
            <a:xfrm>
              <a:off x="4885023" y="3140671"/>
              <a:ext cx="105397" cy="108260"/>
            </a:xfrm>
            <a:custGeom>
              <a:rect b="b" l="l" r="r" t="t"/>
              <a:pathLst>
                <a:path extrusionOk="0" h="3328" w="3240">
                  <a:moveTo>
                    <a:pt x="374" y="0"/>
                  </a:moveTo>
                  <a:cubicBezTo>
                    <a:pt x="199" y="0"/>
                    <a:pt x="48" y="143"/>
                    <a:pt x="48" y="303"/>
                  </a:cubicBezTo>
                  <a:cubicBezTo>
                    <a:pt x="48" y="494"/>
                    <a:pt x="1" y="136"/>
                    <a:pt x="620" y="3328"/>
                  </a:cubicBezTo>
                  <a:lnTo>
                    <a:pt x="1239" y="3328"/>
                  </a:lnTo>
                  <a:lnTo>
                    <a:pt x="739" y="756"/>
                  </a:lnTo>
                  <a:lnTo>
                    <a:pt x="739" y="756"/>
                  </a:lnTo>
                  <a:cubicBezTo>
                    <a:pt x="867" y="805"/>
                    <a:pt x="922" y="834"/>
                    <a:pt x="989" y="834"/>
                  </a:cubicBezTo>
                  <a:cubicBezTo>
                    <a:pt x="1085" y="834"/>
                    <a:pt x="1206" y="776"/>
                    <a:pt x="1596" y="637"/>
                  </a:cubicBezTo>
                  <a:cubicBezTo>
                    <a:pt x="2025" y="765"/>
                    <a:pt x="2154" y="817"/>
                    <a:pt x="2250" y="817"/>
                  </a:cubicBezTo>
                  <a:cubicBezTo>
                    <a:pt x="2314" y="817"/>
                    <a:pt x="2363" y="794"/>
                    <a:pt x="2478" y="756"/>
                  </a:cubicBezTo>
                  <a:lnTo>
                    <a:pt x="2478" y="756"/>
                  </a:lnTo>
                  <a:lnTo>
                    <a:pt x="1954" y="3328"/>
                  </a:lnTo>
                  <a:lnTo>
                    <a:pt x="2597" y="3328"/>
                  </a:lnTo>
                  <a:cubicBezTo>
                    <a:pt x="3240" y="113"/>
                    <a:pt x="3192" y="494"/>
                    <a:pt x="3216" y="303"/>
                  </a:cubicBezTo>
                  <a:cubicBezTo>
                    <a:pt x="3216" y="143"/>
                    <a:pt x="3065" y="0"/>
                    <a:pt x="2890" y="0"/>
                  </a:cubicBezTo>
                  <a:cubicBezTo>
                    <a:pt x="2856" y="0"/>
                    <a:pt x="2822" y="6"/>
                    <a:pt x="2787" y="17"/>
                  </a:cubicBezTo>
                  <a:lnTo>
                    <a:pt x="2263" y="184"/>
                  </a:lnTo>
                  <a:lnTo>
                    <a:pt x="1715" y="17"/>
                  </a:lnTo>
                  <a:cubicBezTo>
                    <a:pt x="1691" y="12"/>
                    <a:pt x="1670" y="10"/>
                    <a:pt x="1648" y="10"/>
                  </a:cubicBezTo>
                  <a:cubicBezTo>
                    <a:pt x="1563" y="10"/>
                    <a:pt x="1454" y="52"/>
                    <a:pt x="1001" y="184"/>
                  </a:cubicBezTo>
                  <a:lnTo>
                    <a:pt x="477" y="17"/>
                  </a:lnTo>
                  <a:cubicBezTo>
                    <a:pt x="442" y="6"/>
                    <a:pt x="408" y="0"/>
                    <a:pt x="37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7"/>
            <p:cNvSpPr/>
            <p:nvPr/>
          </p:nvSpPr>
          <p:spPr>
            <a:xfrm>
              <a:off x="4936941" y="3140671"/>
              <a:ext cx="53479" cy="108260"/>
            </a:xfrm>
            <a:custGeom>
              <a:rect b="b" l="l" r="r" t="t"/>
              <a:pathLst>
                <a:path extrusionOk="0" h="3328" w="1644">
                  <a:moveTo>
                    <a:pt x="1270" y="0"/>
                  </a:moveTo>
                  <a:cubicBezTo>
                    <a:pt x="1237" y="0"/>
                    <a:pt x="1202" y="6"/>
                    <a:pt x="1167" y="17"/>
                  </a:cubicBezTo>
                  <a:lnTo>
                    <a:pt x="643" y="184"/>
                  </a:lnTo>
                  <a:cubicBezTo>
                    <a:pt x="72" y="17"/>
                    <a:pt x="72" y="17"/>
                    <a:pt x="0" y="17"/>
                  </a:cubicBezTo>
                  <a:lnTo>
                    <a:pt x="0" y="637"/>
                  </a:lnTo>
                  <a:cubicBezTo>
                    <a:pt x="429" y="765"/>
                    <a:pt x="558" y="817"/>
                    <a:pt x="654" y="817"/>
                  </a:cubicBezTo>
                  <a:cubicBezTo>
                    <a:pt x="718" y="817"/>
                    <a:pt x="767" y="794"/>
                    <a:pt x="882" y="756"/>
                  </a:cubicBezTo>
                  <a:lnTo>
                    <a:pt x="882" y="756"/>
                  </a:lnTo>
                  <a:lnTo>
                    <a:pt x="358" y="3328"/>
                  </a:lnTo>
                  <a:lnTo>
                    <a:pt x="1001" y="3328"/>
                  </a:lnTo>
                  <a:cubicBezTo>
                    <a:pt x="1644" y="113"/>
                    <a:pt x="1548" y="494"/>
                    <a:pt x="1596" y="303"/>
                  </a:cubicBezTo>
                  <a:cubicBezTo>
                    <a:pt x="1596" y="143"/>
                    <a:pt x="1445" y="0"/>
                    <a:pt x="1270"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7"/>
            <p:cNvSpPr/>
            <p:nvPr/>
          </p:nvSpPr>
          <p:spPr>
            <a:xfrm>
              <a:off x="4867229" y="3245808"/>
              <a:ext cx="141018" cy="141018"/>
            </a:xfrm>
            <a:custGeom>
              <a:rect b="b" l="l" r="r" t="t"/>
              <a:pathLst>
                <a:path extrusionOk="0" h="4335" w="4335">
                  <a:moveTo>
                    <a:pt x="310" y="0"/>
                  </a:moveTo>
                  <a:cubicBezTo>
                    <a:pt x="167" y="0"/>
                    <a:pt x="0" y="119"/>
                    <a:pt x="0" y="286"/>
                  </a:cubicBezTo>
                  <a:lnTo>
                    <a:pt x="0" y="3406"/>
                  </a:lnTo>
                  <a:cubicBezTo>
                    <a:pt x="0" y="3477"/>
                    <a:pt x="48" y="3572"/>
                    <a:pt x="95" y="3620"/>
                  </a:cubicBezTo>
                  <a:lnTo>
                    <a:pt x="715" y="4263"/>
                  </a:lnTo>
                  <a:cubicBezTo>
                    <a:pt x="786" y="4311"/>
                    <a:pt x="834" y="4335"/>
                    <a:pt x="929" y="4335"/>
                  </a:cubicBezTo>
                  <a:lnTo>
                    <a:pt x="3406" y="4335"/>
                  </a:lnTo>
                  <a:cubicBezTo>
                    <a:pt x="3501" y="4335"/>
                    <a:pt x="3548" y="4311"/>
                    <a:pt x="3620" y="4263"/>
                  </a:cubicBezTo>
                  <a:lnTo>
                    <a:pt x="4239" y="3620"/>
                  </a:lnTo>
                  <a:cubicBezTo>
                    <a:pt x="4287" y="3572"/>
                    <a:pt x="4334" y="3501"/>
                    <a:pt x="4334" y="3406"/>
                  </a:cubicBezTo>
                  <a:lnTo>
                    <a:pt x="4334" y="286"/>
                  </a:lnTo>
                  <a:cubicBezTo>
                    <a:pt x="4334" y="143"/>
                    <a:pt x="4215" y="0"/>
                    <a:pt x="40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7"/>
            <p:cNvSpPr/>
            <p:nvPr/>
          </p:nvSpPr>
          <p:spPr>
            <a:xfrm>
              <a:off x="4936941" y="3245027"/>
              <a:ext cx="71306" cy="141798"/>
            </a:xfrm>
            <a:custGeom>
              <a:rect b="b" l="l" r="r" t="t"/>
              <a:pathLst>
                <a:path extrusionOk="0" h="4359" w="2192">
                  <a:moveTo>
                    <a:pt x="0" y="0"/>
                  </a:moveTo>
                  <a:lnTo>
                    <a:pt x="0" y="4359"/>
                  </a:lnTo>
                  <a:lnTo>
                    <a:pt x="1263" y="4359"/>
                  </a:lnTo>
                  <a:cubicBezTo>
                    <a:pt x="1358" y="4359"/>
                    <a:pt x="1405" y="4335"/>
                    <a:pt x="1477" y="4287"/>
                  </a:cubicBezTo>
                  <a:lnTo>
                    <a:pt x="2096" y="3644"/>
                  </a:lnTo>
                  <a:cubicBezTo>
                    <a:pt x="2144" y="3596"/>
                    <a:pt x="2191" y="3501"/>
                    <a:pt x="2191" y="3430"/>
                  </a:cubicBezTo>
                  <a:lnTo>
                    <a:pt x="2191" y="310"/>
                  </a:lnTo>
                  <a:cubicBezTo>
                    <a:pt x="2191" y="143"/>
                    <a:pt x="2048" y="0"/>
                    <a:pt x="1882"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7"/>
            <p:cNvSpPr/>
            <p:nvPr/>
          </p:nvSpPr>
          <p:spPr>
            <a:xfrm>
              <a:off x="4855583" y="3285299"/>
              <a:ext cx="164276" cy="20169"/>
            </a:xfrm>
            <a:custGeom>
              <a:rect b="b" l="l" r="r" t="t"/>
              <a:pathLst>
                <a:path extrusionOk="0" h="620" w="5050">
                  <a:moveTo>
                    <a:pt x="334" y="1"/>
                  </a:moveTo>
                  <a:cubicBezTo>
                    <a:pt x="144" y="1"/>
                    <a:pt x="1" y="191"/>
                    <a:pt x="25" y="358"/>
                  </a:cubicBezTo>
                  <a:cubicBezTo>
                    <a:pt x="72" y="501"/>
                    <a:pt x="215" y="620"/>
                    <a:pt x="358" y="620"/>
                  </a:cubicBezTo>
                  <a:lnTo>
                    <a:pt x="4716" y="620"/>
                  </a:lnTo>
                  <a:cubicBezTo>
                    <a:pt x="4883" y="620"/>
                    <a:pt x="5050" y="453"/>
                    <a:pt x="5002" y="263"/>
                  </a:cubicBezTo>
                  <a:cubicBezTo>
                    <a:pt x="4978" y="120"/>
                    <a:pt x="4835" y="1"/>
                    <a:pt x="46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7"/>
            <p:cNvSpPr/>
            <p:nvPr/>
          </p:nvSpPr>
          <p:spPr>
            <a:xfrm>
              <a:off x="4938502" y="3285299"/>
              <a:ext cx="81358" cy="20169"/>
            </a:xfrm>
            <a:custGeom>
              <a:rect b="b" l="l" r="r" t="t"/>
              <a:pathLst>
                <a:path extrusionOk="0" h="620" w="2501">
                  <a:moveTo>
                    <a:pt x="0" y="1"/>
                  </a:moveTo>
                  <a:lnTo>
                    <a:pt x="0" y="620"/>
                  </a:lnTo>
                  <a:lnTo>
                    <a:pt x="2167" y="620"/>
                  </a:lnTo>
                  <a:cubicBezTo>
                    <a:pt x="2334" y="620"/>
                    <a:pt x="2501" y="453"/>
                    <a:pt x="2453" y="263"/>
                  </a:cubicBezTo>
                  <a:cubicBezTo>
                    <a:pt x="2429" y="120"/>
                    <a:pt x="2286" y="1"/>
                    <a:pt x="2143"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7"/>
            <p:cNvSpPr/>
            <p:nvPr/>
          </p:nvSpPr>
          <p:spPr>
            <a:xfrm>
              <a:off x="4855583" y="3324823"/>
              <a:ext cx="164276" cy="20949"/>
            </a:xfrm>
            <a:custGeom>
              <a:rect b="b" l="l" r="r" t="t"/>
              <a:pathLst>
                <a:path extrusionOk="0" h="644" w="5050">
                  <a:moveTo>
                    <a:pt x="334" y="0"/>
                  </a:moveTo>
                  <a:cubicBezTo>
                    <a:pt x="144" y="0"/>
                    <a:pt x="1" y="191"/>
                    <a:pt x="25" y="358"/>
                  </a:cubicBezTo>
                  <a:cubicBezTo>
                    <a:pt x="72" y="524"/>
                    <a:pt x="215" y="643"/>
                    <a:pt x="358" y="643"/>
                  </a:cubicBezTo>
                  <a:lnTo>
                    <a:pt x="4716" y="643"/>
                  </a:lnTo>
                  <a:cubicBezTo>
                    <a:pt x="4883" y="643"/>
                    <a:pt x="5050" y="477"/>
                    <a:pt x="5002" y="286"/>
                  </a:cubicBezTo>
                  <a:cubicBezTo>
                    <a:pt x="4978" y="119"/>
                    <a:pt x="4835" y="0"/>
                    <a:pt x="46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7"/>
            <p:cNvSpPr/>
            <p:nvPr/>
          </p:nvSpPr>
          <p:spPr>
            <a:xfrm>
              <a:off x="4936941" y="3324823"/>
              <a:ext cx="81358" cy="20949"/>
            </a:xfrm>
            <a:custGeom>
              <a:rect b="b" l="l" r="r" t="t"/>
              <a:pathLst>
                <a:path extrusionOk="0" h="644" w="2501">
                  <a:moveTo>
                    <a:pt x="0" y="0"/>
                  </a:moveTo>
                  <a:lnTo>
                    <a:pt x="0" y="643"/>
                  </a:lnTo>
                  <a:lnTo>
                    <a:pt x="2191" y="643"/>
                  </a:lnTo>
                  <a:cubicBezTo>
                    <a:pt x="2334" y="643"/>
                    <a:pt x="2477" y="548"/>
                    <a:pt x="2477" y="358"/>
                  </a:cubicBezTo>
                  <a:cubicBezTo>
                    <a:pt x="2501" y="167"/>
                    <a:pt x="2358" y="0"/>
                    <a:pt x="219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5" name="Google Shape;4235;p67"/>
          <p:cNvGrpSpPr/>
          <p:nvPr/>
        </p:nvGrpSpPr>
        <p:grpSpPr>
          <a:xfrm>
            <a:off x="1637236" y="3837063"/>
            <a:ext cx="344760" cy="287800"/>
            <a:chOff x="2495141" y="3600222"/>
            <a:chExt cx="412936" cy="344753"/>
          </a:xfrm>
        </p:grpSpPr>
        <p:sp>
          <p:nvSpPr>
            <p:cNvPr id="4236" name="Google Shape;4236;p67"/>
            <p:cNvSpPr/>
            <p:nvPr/>
          </p:nvSpPr>
          <p:spPr>
            <a:xfrm>
              <a:off x="2495141" y="3600255"/>
              <a:ext cx="380406" cy="344493"/>
            </a:xfrm>
            <a:custGeom>
              <a:rect b="b" l="l" r="r" t="t"/>
              <a:pathLst>
                <a:path extrusionOk="0" h="10590" w="11694">
                  <a:moveTo>
                    <a:pt x="5787" y="1"/>
                  </a:moveTo>
                  <a:cubicBezTo>
                    <a:pt x="4435" y="1"/>
                    <a:pt x="3083" y="513"/>
                    <a:pt x="2048" y="1535"/>
                  </a:cubicBezTo>
                  <a:cubicBezTo>
                    <a:pt x="48" y="3536"/>
                    <a:pt x="0" y="6727"/>
                    <a:pt x="1834" y="8799"/>
                  </a:cubicBezTo>
                  <a:cubicBezTo>
                    <a:pt x="2881" y="9994"/>
                    <a:pt x="4336" y="10590"/>
                    <a:pt x="5794" y="10590"/>
                  </a:cubicBezTo>
                  <a:cubicBezTo>
                    <a:pt x="7154" y="10590"/>
                    <a:pt x="8515" y="10071"/>
                    <a:pt x="9550" y="9037"/>
                  </a:cubicBezTo>
                  <a:cubicBezTo>
                    <a:pt x="11693" y="6894"/>
                    <a:pt x="11598" y="3393"/>
                    <a:pt x="9312" y="1345"/>
                  </a:cubicBezTo>
                  <a:cubicBezTo>
                    <a:pt x="8311" y="448"/>
                    <a:pt x="7049" y="1"/>
                    <a:pt x="57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7"/>
            <p:cNvSpPr/>
            <p:nvPr/>
          </p:nvSpPr>
          <p:spPr>
            <a:xfrm>
              <a:off x="2561763" y="3600255"/>
              <a:ext cx="313784" cy="293974"/>
            </a:xfrm>
            <a:custGeom>
              <a:rect b="b" l="l" r="r" t="t"/>
              <a:pathLst>
                <a:path extrusionOk="0" h="9037" w="9646">
                  <a:moveTo>
                    <a:pt x="3739" y="1"/>
                  </a:moveTo>
                  <a:cubicBezTo>
                    <a:pt x="2387" y="1"/>
                    <a:pt x="1035" y="513"/>
                    <a:pt x="0" y="1535"/>
                  </a:cubicBezTo>
                  <a:lnTo>
                    <a:pt x="7502" y="9037"/>
                  </a:lnTo>
                  <a:cubicBezTo>
                    <a:pt x="9645" y="6894"/>
                    <a:pt x="9550" y="3393"/>
                    <a:pt x="7264" y="1345"/>
                  </a:cubicBezTo>
                  <a:cubicBezTo>
                    <a:pt x="6263" y="448"/>
                    <a:pt x="5001" y="1"/>
                    <a:pt x="3739"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7"/>
            <p:cNvSpPr/>
            <p:nvPr/>
          </p:nvSpPr>
          <p:spPr>
            <a:xfrm>
              <a:off x="2543155" y="3605264"/>
              <a:ext cx="202239" cy="281222"/>
            </a:xfrm>
            <a:custGeom>
              <a:rect b="b" l="l" r="r" t="t"/>
              <a:pathLst>
                <a:path extrusionOk="0" h="8645" w="6217">
                  <a:moveTo>
                    <a:pt x="5549" y="0"/>
                  </a:moveTo>
                  <a:lnTo>
                    <a:pt x="3239" y="2286"/>
                  </a:lnTo>
                  <a:cubicBezTo>
                    <a:pt x="2049" y="3501"/>
                    <a:pt x="3335" y="4834"/>
                    <a:pt x="2382" y="5787"/>
                  </a:cubicBezTo>
                  <a:lnTo>
                    <a:pt x="1" y="8168"/>
                  </a:lnTo>
                  <a:cubicBezTo>
                    <a:pt x="120" y="8335"/>
                    <a:pt x="239" y="8502"/>
                    <a:pt x="405" y="8645"/>
                  </a:cubicBezTo>
                  <a:lnTo>
                    <a:pt x="2811" y="6240"/>
                  </a:lnTo>
                  <a:cubicBezTo>
                    <a:pt x="4001" y="5025"/>
                    <a:pt x="2715" y="3691"/>
                    <a:pt x="3668" y="2739"/>
                  </a:cubicBezTo>
                  <a:lnTo>
                    <a:pt x="6216" y="191"/>
                  </a:lnTo>
                  <a:cubicBezTo>
                    <a:pt x="5978" y="119"/>
                    <a:pt x="5788" y="48"/>
                    <a:pt x="55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7"/>
            <p:cNvSpPr/>
            <p:nvPr/>
          </p:nvSpPr>
          <p:spPr>
            <a:xfrm>
              <a:off x="2630694" y="3606012"/>
              <a:ext cx="114701" cy="133308"/>
            </a:xfrm>
            <a:custGeom>
              <a:rect b="b" l="l" r="r" t="t"/>
              <a:pathLst>
                <a:path extrusionOk="0" h="4098" w="3526">
                  <a:moveTo>
                    <a:pt x="2858" y="1"/>
                  </a:moveTo>
                  <a:lnTo>
                    <a:pt x="548" y="2287"/>
                  </a:lnTo>
                  <a:cubicBezTo>
                    <a:pt x="144" y="2668"/>
                    <a:pt x="24" y="3097"/>
                    <a:pt x="1" y="3478"/>
                  </a:cubicBezTo>
                  <a:lnTo>
                    <a:pt x="620" y="4097"/>
                  </a:lnTo>
                  <a:cubicBezTo>
                    <a:pt x="572" y="3597"/>
                    <a:pt x="572" y="3121"/>
                    <a:pt x="977" y="2716"/>
                  </a:cubicBezTo>
                  <a:lnTo>
                    <a:pt x="3525" y="215"/>
                  </a:lnTo>
                  <a:cubicBezTo>
                    <a:pt x="3287" y="120"/>
                    <a:pt x="3097" y="49"/>
                    <a:pt x="2858"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7"/>
            <p:cNvSpPr/>
            <p:nvPr/>
          </p:nvSpPr>
          <p:spPr>
            <a:xfrm>
              <a:off x="2512187" y="3600222"/>
              <a:ext cx="185941" cy="211900"/>
            </a:xfrm>
            <a:custGeom>
              <a:rect b="b" l="l" r="r" t="t"/>
              <a:pathLst>
                <a:path extrusionOk="0" h="6514" w="5716">
                  <a:moveTo>
                    <a:pt x="5287" y="0"/>
                  </a:moveTo>
                  <a:cubicBezTo>
                    <a:pt x="5138" y="0"/>
                    <a:pt x="4989" y="12"/>
                    <a:pt x="4858" y="36"/>
                  </a:cubicBezTo>
                  <a:lnTo>
                    <a:pt x="2858" y="2013"/>
                  </a:lnTo>
                  <a:cubicBezTo>
                    <a:pt x="2215" y="2679"/>
                    <a:pt x="2096" y="3680"/>
                    <a:pt x="1548" y="4227"/>
                  </a:cubicBezTo>
                  <a:lnTo>
                    <a:pt x="0" y="5775"/>
                  </a:lnTo>
                  <a:cubicBezTo>
                    <a:pt x="24" y="6013"/>
                    <a:pt x="71" y="6275"/>
                    <a:pt x="119" y="6514"/>
                  </a:cubicBezTo>
                  <a:lnTo>
                    <a:pt x="2000" y="4632"/>
                  </a:lnTo>
                  <a:cubicBezTo>
                    <a:pt x="2643" y="3989"/>
                    <a:pt x="2763" y="2965"/>
                    <a:pt x="3310" y="2441"/>
                  </a:cubicBezTo>
                  <a:lnTo>
                    <a:pt x="5716" y="36"/>
                  </a:lnTo>
                  <a:cubicBezTo>
                    <a:pt x="5585" y="12"/>
                    <a:pt x="5436" y="0"/>
                    <a:pt x="52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7"/>
            <p:cNvSpPr/>
            <p:nvPr/>
          </p:nvSpPr>
          <p:spPr>
            <a:xfrm>
              <a:off x="2592731" y="3600222"/>
              <a:ext cx="105397" cy="96484"/>
            </a:xfrm>
            <a:custGeom>
              <a:rect b="b" l="l" r="r" t="t"/>
              <a:pathLst>
                <a:path extrusionOk="0" h="2966" w="3240">
                  <a:moveTo>
                    <a:pt x="2811" y="0"/>
                  </a:moveTo>
                  <a:cubicBezTo>
                    <a:pt x="2662" y="0"/>
                    <a:pt x="2513" y="12"/>
                    <a:pt x="2382" y="36"/>
                  </a:cubicBezTo>
                  <a:cubicBezTo>
                    <a:pt x="215" y="2203"/>
                    <a:pt x="239" y="2132"/>
                    <a:pt x="1" y="2537"/>
                  </a:cubicBezTo>
                  <a:lnTo>
                    <a:pt x="453" y="2965"/>
                  </a:lnTo>
                  <a:cubicBezTo>
                    <a:pt x="691" y="2537"/>
                    <a:pt x="572" y="2703"/>
                    <a:pt x="3240" y="36"/>
                  </a:cubicBezTo>
                  <a:cubicBezTo>
                    <a:pt x="3109" y="12"/>
                    <a:pt x="2960" y="0"/>
                    <a:pt x="281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7"/>
            <p:cNvSpPr/>
            <p:nvPr/>
          </p:nvSpPr>
          <p:spPr>
            <a:xfrm>
              <a:off x="2645430" y="3758643"/>
              <a:ext cx="210729" cy="185941"/>
            </a:xfrm>
            <a:custGeom>
              <a:rect b="b" l="l" r="r" t="t"/>
              <a:pathLst>
                <a:path extrusionOk="0" h="5716" w="6478">
                  <a:moveTo>
                    <a:pt x="6478" y="0"/>
                  </a:moveTo>
                  <a:lnTo>
                    <a:pt x="4930" y="1548"/>
                  </a:lnTo>
                  <a:cubicBezTo>
                    <a:pt x="4358" y="2096"/>
                    <a:pt x="3382" y="2215"/>
                    <a:pt x="2715" y="2858"/>
                  </a:cubicBezTo>
                  <a:lnTo>
                    <a:pt x="0" y="5597"/>
                  </a:lnTo>
                  <a:cubicBezTo>
                    <a:pt x="238" y="5668"/>
                    <a:pt x="476" y="5692"/>
                    <a:pt x="738" y="5716"/>
                  </a:cubicBezTo>
                  <a:lnTo>
                    <a:pt x="3144" y="3311"/>
                  </a:lnTo>
                  <a:cubicBezTo>
                    <a:pt x="3715" y="2787"/>
                    <a:pt x="4692" y="2668"/>
                    <a:pt x="5358" y="2001"/>
                  </a:cubicBezTo>
                  <a:lnTo>
                    <a:pt x="6478" y="882"/>
                  </a:lnTo>
                  <a:lnTo>
                    <a:pt x="647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7"/>
            <p:cNvSpPr/>
            <p:nvPr/>
          </p:nvSpPr>
          <p:spPr>
            <a:xfrm>
              <a:off x="2750762" y="3760205"/>
              <a:ext cx="105397" cy="94532"/>
            </a:xfrm>
            <a:custGeom>
              <a:rect b="b" l="l" r="r" t="t"/>
              <a:pathLst>
                <a:path extrusionOk="0" h="2906" w="3240">
                  <a:moveTo>
                    <a:pt x="3240" y="0"/>
                  </a:moveTo>
                  <a:lnTo>
                    <a:pt x="1692" y="1548"/>
                  </a:lnTo>
                  <a:cubicBezTo>
                    <a:pt x="1263" y="1953"/>
                    <a:pt x="596" y="2096"/>
                    <a:pt x="1" y="2453"/>
                  </a:cubicBezTo>
                  <a:lnTo>
                    <a:pt x="430" y="2905"/>
                  </a:lnTo>
                  <a:cubicBezTo>
                    <a:pt x="977" y="2620"/>
                    <a:pt x="1620" y="2429"/>
                    <a:pt x="2120" y="1953"/>
                  </a:cubicBezTo>
                  <a:lnTo>
                    <a:pt x="3240" y="834"/>
                  </a:lnTo>
                  <a:lnTo>
                    <a:pt x="3240"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7"/>
            <p:cNvSpPr/>
            <p:nvPr/>
          </p:nvSpPr>
          <p:spPr>
            <a:xfrm>
              <a:off x="2716703" y="3632362"/>
              <a:ext cx="81358" cy="78072"/>
            </a:xfrm>
            <a:custGeom>
              <a:rect b="b" l="l" r="r" t="t"/>
              <a:pathLst>
                <a:path extrusionOk="0" h="2400" w="2501">
                  <a:moveTo>
                    <a:pt x="2000" y="1"/>
                  </a:moveTo>
                  <a:lnTo>
                    <a:pt x="119" y="1858"/>
                  </a:lnTo>
                  <a:cubicBezTo>
                    <a:pt x="0" y="1977"/>
                    <a:pt x="0" y="2192"/>
                    <a:pt x="119" y="2311"/>
                  </a:cubicBezTo>
                  <a:cubicBezTo>
                    <a:pt x="179" y="2370"/>
                    <a:pt x="262" y="2400"/>
                    <a:pt x="345" y="2400"/>
                  </a:cubicBezTo>
                  <a:cubicBezTo>
                    <a:pt x="429" y="2400"/>
                    <a:pt x="512" y="2370"/>
                    <a:pt x="572" y="2311"/>
                  </a:cubicBezTo>
                  <a:lnTo>
                    <a:pt x="2501" y="382"/>
                  </a:lnTo>
                  <a:cubicBezTo>
                    <a:pt x="2358" y="239"/>
                    <a:pt x="2215" y="72"/>
                    <a:pt x="20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7"/>
            <p:cNvSpPr/>
            <p:nvPr/>
          </p:nvSpPr>
          <p:spPr>
            <a:xfrm>
              <a:off x="2674089" y="3725332"/>
              <a:ext cx="58131" cy="58131"/>
            </a:xfrm>
            <a:custGeom>
              <a:rect b="b" l="l" r="r" t="t"/>
              <a:pathLst>
                <a:path extrusionOk="0" h="1787" w="1787">
                  <a:moveTo>
                    <a:pt x="905" y="620"/>
                  </a:moveTo>
                  <a:cubicBezTo>
                    <a:pt x="1048" y="620"/>
                    <a:pt x="1167" y="739"/>
                    <a:pt x="1167" y="882"/>
                  </a:cubicBezTo>
                  <a:cubicBezTo>
                    <a:pt x="1167" y="1024"/>
                    <a:pt x="1048" y="1143"/>
                    <a:pt x="905" y="1143"/>
                  </a:cubicBezTo>
                  <a:cubicBezTo>
                    <a:pt x="739" y="1143"/>
                    <a:pt x="619" y="1024"/>
                    <a:pt x="619" y="882"/>
                  </a:cubicBezTo>
                  <a:cubicBezTo>
                    <a:pt x="619" y="739"/>
                    <a:pt x="739" y="620"/>
                    <a:pt x="905" y="620"/>
                  </a:cubicBezTo>
                  <a:close/>
                  <a:moveTo>
                    <a:pt x="905" y="0"/>
                  </a:moveTo>
                  <a:cubicBezTo>
                    <a:pt x="405" y="0"/>
                    <a:pt x="0" y="381"/>
                    <a:pt x="0" y="882"/>
                  </a:cubicBezTo>
                  <a:cubicBezTo>
                    <a:pt x="0" y="1358"/>
                    <a:pt x="381" y="1786"/>
                    <a:pt x="905" y="1786"/>
                  </a:cubicBezTo>
                  <a:cubicBezTo>
                    <a:pt x="1382" y="1786"/>
                    <a:pt x="1786" y="1382"/>
                    <a:pt x="1786" y="882"/>
                  </a:cubicBezTo>
                  <a:cubicBezTo>
                    <a:pt x="1763" y="405"/>
                    <a:pt x="1382" y="0"/>
                    <a:pt x="90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7"/>
            <p:cNvSpPr/>
            <p:nvPr/>
          </p:nvSpPr>
          <p:spPr>
            <a:xfrm>
              <a:off x="2667875" y="3725332"/>
              <a:ext cx="63564" cy="57188"/>
            </a:xfrm>
            <a:custGeom>
              <a:rect b="b" l="l" r="r" t="t"/>
              <a:pathLst>
                <a:path extrusionOk="0" h="1758" w="1954">
                  <a:moveTo>
                    <a:pt x="1096" y="620"/>
                  </a:moveTo>
                  <a:cubicBezTo>
                    <a:pt x="1239" y="620"/>
                    <a:pt x="1358" y="739"/>
                    <a:pt x="1358" y="882"/>
                  </a:cubicBezTo>
                  <a:cubicBezTo>
                    <a:pt x="1358" y="1024"/>
                    <a:pt x="1239" y="1143"/>
                    <a:pt x="1096" y="1143"/>
                  </a:cubicBezTo>
                  <a:cubicBezTo>
                    <a:pt x="930" y="1143"/>
                    <a:pt x="810" y="1024"/>
                    <a:pt x="810" y="882"/>
                  </a:cubicBezTo>
                  <a:cubicBezTo>
                    <a:pt x="810" y="739"/>
                    <a:pt x="930" y="620"/>
                    <a:pt x="1096" y="620"/>
                  </a:cubicBezTo>
                  <a:close/>
                  <a:moveTo>
                    <a:pt x="1096" y="0"/>
                  </a:moveTo>
                  <a:cubicBezTo>
                    <a:pt x="453" y="0"/>
                    <a:pt x="1" y="643"/>
                    <a:pt x="239" y="1215"/>
                  </a:cubicBezTo>
                  <a:lnTo>
                    <a:pt x="739" y="1691"/>
                  </a:lnTo>
                  <a:cubicBezTo>
                    <a:pt x="853" y="1737"/>
                    <a:pt x="967" y="1758"/>
                    <a:pt x="1078" y="1758"/>
                  </a:cubicBezTo>
                  <a:cubicBezTo>
                    <a:pt x="1548" y="1758"/>
                    <a:pt x="1954" y="1378"/>
                    <a:pt x="1954" y="858"/>
                  </a:cubicBezTo>
                  <a:cubicBezTo>
                    <a:pt x="1954" y="405"/>
                    <a:pt x="1573" y="0"/>
                    <a:pt x="10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7"/>
            <p:cNvSpPr/>
            <p:nvPr/>
          </p:nvSpPr>
          <p:spPr>
            <a:xfrm>
              <a:off x="2500541" y="3601003"/>
              <a:ext cx="407536" cy="343972"/>
            </a:xfrm>
            <a:custGeom>
              <a:rect b="b" l="l" r="r" t="t"/>
              <a:pathLst>
                <a:path extrusionOk="0" h="10574" w="12528">
                  <a:moveTo>
                    <a:pt x="9889" y="1"/>
                  </a:moveTo>
                  <a:cubicBezTo>
                    <a:pt x="9289" y="1"/>
                    <a:pt x="8569" y="320"/>
                    <a:pt x="8074" y="607"/>
                  </a:cubicBezTo>
                  <a:cubicBezTo>
                    <a:pt x="8312" y="727"/>
                    <a:pt x="8550" y="869"/>
                    <a:pt x="8693" y="988"/>
                  </a:cubicBezTo>
                  <a:cubicBezTo>
                    <a:pt x="9232" y="742"/>
                    <a:pt x="9651" y="635"/>
                    <a:pt x="9919" y="635"/>
                  </a:cubicBezTo>
                  <a:cubicBezTo>
                    <a:pt x="10065" y="635"/>
                    <a:pt x="10167" y="667"/>
                    <a:pt x="10217" y="727"/>
                  </a:cubicBezTo>
                  <a:cubicBezTo>
                    <a:pt x="10646" y="1131"/>
                    <a:pt x="9646" y="3489"/>
                    <a:pt x="6740" y="6394"/>
                  </a:cubicBezTo>
                  <a:cubicBezTo>
                    <a:pt x="4264" y="8891"/>
                    <a:pt x="2157" y="9981"/>
                    <a:pt x="1341" y="9981"/>
                  </a:cubicBezTo>
                  <a:cubicBezTo>
                    <a:pt x="1208" y="9981"/>
                    <a:pt x="1109" y="9952"/>
                    <a:pt x="1049" y="9895"/>
                  </a:cubicBezTo>
                  <a:cubicBezTo>
                    <a:pt x="882" y="9705"/>
                    <a:pt x="930" y="9204"/>
                    <a:pt x="1311" y="8371"/>
                  </a:cubicBezTo>
                  <a:cubicBezTo>
                    <a:pt x="1192" y="8180"/>
                    <a:pt x="1049" y="7990"/>
                    <a:pt x="930" y="7752"/>
                  </a:cubicBezTo>
                  <a:cubicBezTo>
                    <a:pt x="549" y="8490"/>
                    <a:pt x="1" y="9705"/>
                    <a:pt x="596" y="10300"/>
                  </a:cubicBezTo>
                  <a:cubicBezTo>
                    <a:pt x="786" y="10488"/>
                    <a:pt x="1043" y="10574"/>
                    <a:pt x="1351" y="10574"/>
                  </a:cubicBezTo>
                  <a:cubicBezTo>
                    <a:pt x="4408" y="10574"/>
                    <a:pt x="12528" y="2113"/>
                    <a:pt x="10646" y="274"/>
                  </a:cubicBezTo>
                  <a:cubicBezTo>
                    <a:pt x="10450" y="78"/>
                    <a:pt x="10184" y="1"/>
                    <a:pt x="98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7"/>
            <p:cNvSpPr/>
            <p:nvPr/>
          </p:nvSpPr>
          <p:spPr>
            <a:xfrm>
              <a:off x="2720574" y="3600970"/>
              <a:ext cx="159592" cy="221985"/>
            </a:xfrm>
            <a:custGeom>
              <a:rect b="b" l="l" r="r" t="t"/>
              <a:pathLst>
                <a:path extrusionOk="0" h="6824" w="4906">
                  <a:moveTo>
                    <a:pt x="3143" y="1"/>
                  </a:moveTo>
                  <a:cubicBezTo>
                    <a:pt x="2544" y="1"/>
                    <a:pt x="1827" y="314"/>
                    <a:pt x="1334" y="585"/>
                  </a:cubicBezTo>
                  <a:cubicBezTo>
                    <a:pt x="1572" y="728"/>
                    <a:pt x="1810" y="870"/>
                    <a:pt x="1953" y="989"/>
                  </a:cubicBezTo>
                  <a:cubicBezTo>
                    <a:pt x="2491" y="743"/>
                    <a:pt x="2910" y="636"/>
                    <a:pt x="3178" y="636"/>
                  </a:cubicBezTo>
                  <a:cubicBezTo>
                    <a:pt x="3325" y="636"/>
                    <a:pt x="3426" y="668"/>
                    <a:pt x="3477" y="728"/>
                  </a:cubicBezTo>
                  <a:cubicBezTo>
                    <a:pt x="3906" y="1132"/>
                    <a:pt x="2929" y="3490"/>
                    <a:pt x="0" y="6395"/>
                  </a:cubicBezTo>
                  <a:lnTo>
                    <a:pt x="405" y="6824"/>
                  </a:lnTo>
                  <a:cubicBezTo>
                    <a:pt x="2929" y="4323"/>
                    <a:pt x="4906" y="1275"/>
                    <a:pt x="3906" y="275"/>
                  </a:cubicBezTo>
                  <a:cubicBezTo>
                    <a:pt x="3708" y="78"/>
                    <a:pt x="3440" y="1"/>
                    <a:pt x="3143"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9" name="Google Shape;4249;p67"/>
          <p:cNvGrpSpPr/>
          <p:nvPr/>
        </p:nvGrpSpPr>
        <p:grpSpPr>
          <a:xfrm>
            <a:off x="4914954" y="3808563"/>
            <a:ext cx="382585" cy="344785"/>
            <a:chOff x="7768417" y="1921088"/>
            <a:chExt cx="382585" cy="344785"/>
          </a:xfrm>
        </p:grpSpPr>
        <p:sp>
          <p:nvSpPr>
            <p:cNvPr id="4250" name="Google Shape;4250;p67"/>
            <p:cNvSpPr/>
            <p:nvPr/>
          </p:nvSpPr>
          <p:spPr>
            <a:xfrm>
              <a:off x="7909402" y="2044280"/>
              <a:ext cx="100745" cy="100745"/>
            </a:xfrm>
            <a:custGeom>
              <a:rect b="b" l="l" r="r" t="t"/>
              <a:pathLst>
                <a:path extrusionOk="0" h="3097" w="3097">
                  <a:moveTo>
                    <a:pt x="1549" y="0"/>
                  </a:moveTo>
                  <a:cubicBezTo>
                    <a:pt x="667" y="0"/>
                    <a:pt x="1" y="667"/>
                    <a:pt x="1" y="1548"/>
                  </a:cubicBezTo>
                  <a:cubicBezTo>
                    <a:pt x="1" y="2405"/>
                    <a:pt x="667" y="3096"/>
                    <a:pt x="1549" y="3096"/>
                  </a:cubicBezTo>
                  <a:cubicBezTo>
                    <a:pt x="2382" y="3096"/>
                    <a:pt x="3096" y="2405"/>
                    <a:pt x="3096" y="1548"/>
                  </a:cubicBezTo>
                  <a:cubicBezTo>
                    <a:pt x="3096" y="667"/>
                    <a:pt x="2406" y="0"/>
                    <a:pt x="15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7"/>
            <p:cNvSpPr/>
            <p:nvPr/>
          </p:nvSpPr>
          <p:spPr>
            <a:xfrm>
              <a:off x="7959758" y="2042718"/>
              <a:ext cx="50389" cy="100745"/>
            </a:xfrm>
            <a:custGeom>
              <a:rect b="b" l="l" r="r" t="t"/>
              <a:pathLst>
                <a:path extrusionOk="0" h="3097" w="1549">
                  <a:moveTo>
                    <a:pt x="1" y="1"/>
                  </a:moveTo>
                  <a:lnTo>
                    <a:pt x="1" y="3096"/>
                  </a:lnTo>
                  <a:cubicBezTo>
                    <a:pt x="858" y="3096"/>
                    <a:pt x="1548" y="2430"/>
                    <a:pt x="1548" y="1549"/>
                  </a:cubicBezTo>
                  <a:cubicBezTo>
                    <a:pt x="1548" y="691"/>
                    <a:pt x="858" y="1"/>
                    <a:pt x="1"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7"/>
            <p:cNvSpPr/>
            <p:nvPr/>
          </p:nvSpPr>
          <p:spPr>
            <a:xfrm>
              <a:off x="7768417" y="1976162"/>
              <a:ext cx="367101" cy="234346"/>
            </a:xfrm>
            <a:custGeom>
              <a:rect b="b" l="l" r="r" t="t"/>
              <a:pathLst>
                <a:path extrusionOk="0" h="7204" w="11285">
                  <a:moveTo>
                    <a:pt x="3391" y="636"/>
                  </a:moveTo>
                  <a:cubicBezTo>
                    <a:pt x="4370" y="636"/>
                    <a:pt x="5650" y="995"/>
                    <a:pt x="6930" y="1737"/>
                  </a:cubicBezTo>
                  <a:cubicBezTo>
                    <a:pt x="10133" y="3580"/>
                    <a:pt x="11284" y="6582"/>
                    <a:pt x="8360" y="6582"/>
                  </a:cubicBezTo>
                  <a:cubicBezTo>
                    <a:pt x="8261" y="6582"/>
                    <a:pt x="8158" y="6578"/>
                    <a:pt x="8050" y="6571"/>
                  </a:cubicBezTo>
                  <a:cubicBezTo>
                    <a:pt x="5954" y="6452"/>
                    <a:pt x="3311" y="4904"/>
                    <a:pt x="2167" y="3190"/>
                  </a:cubicBezTo>
                  <a:cubicBezTo>
                    <a:pt x="1063" y="1518"/>
                    <a:pt x="1857" y="636"/>
                    <a:pt x="3391" y="636"/>
                  </a:cubicBezTo>
                  <a:close/>
                  <a:moveTo>
                    <a:pt x="3404" y="1"/>
                  </a:moveTo>
                  <a:cubicBezTo>
                    <a:pt x="2435" y="1"/>
                    <a:pt x="1659" y="304"/>
                    <a:pt x="1286" y="951"/>
                  </a:cubicBezTo>
                  <a:cubicBezTo>
                    <a:pt x="0" y="3166"/>
                    <a:pt x="4382" y="6952"/>
                    <a:pt x="8050" y="7190"/>
                  </a:cubicBezTo>
                  <a:cubicBezTo>
                    <a:pt x="8159" y="7199"/>
                    <a:pt x="8270" y="7203"/>
                    <a:pt x="8381" y="7203"/>
                  </a:cubicBezTo>
                  <a:cubicBezTo>
                    <a:pt x="9213" y="7203"/>
                    <a:pt x="10059" y="6955"/>
                    <a:pt x="10479" y="6262"/>
                  </a:cubicBezTo>
                  <a:cubicBezTo>
                    <a:pt x="11265" y="4857"/>
                    <a:pt x="9740" y="2618"/>
                    <a:pt x="7264" y="1189"/>
                  </a:cubicBezTo>
                  <a:cubicBezTo>
                    <a:pt x="5940" y="418"/>
                    <a:pt x="4540" y="1"/>
                    <a:pt x="34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7"/>
            <p:cNvSpPr/>
            <p:nvPr/>
          </p:nvSpPr>
          <p:spPr>
            <a:xfrm>
              <a:off x="7959758" y="1993923"/>
              <a:ext cx="187731" cy="216617"/>
            </a:xfrm>
            <a:custGeom>
              <a:rect b="b" l="l" r="r" t="t"/>
              <a:pathLst>
                <a:path extrusionOk="0" h="6659" w="5771">
                  <a:moveTo>
                    <a:pt x="1" y="0"/>
                  </a:moveTo>
                  <a:lnTo>
                    <a:pt x="1" y="643"/>
                  </a:lnTo>
                  <a:cubicBezTo>
                    <a:pt x="3884" y="2285"/>
                    <a:pt x="5771" y="6036"/>
                    <a:pt x="2501" y="6036"/>
                  </a:cubicBezTo>
                  <a:cubicBezTo>
                    <a:pt x="2402" y="6036"/>
                    <a:pt x="2299" y="6032"/>
                    <a:pt x="2191" y="6025"/>
                  </a:cubicBezTo>
                  <a:cubicBezTo>
                    <a:pt x="1501" y="6002"/>
                    <a:pt x="739" y="5787"/>
                    <a:pt x="1" y="5454"/>
                  </a:cubicBezTo>
                  <a:lnTo>
                    <a:pt x="1" y="6144"/>
                  </a:lnTo>
                  <a:cubicBezTo>
                    <a:pt x="821" y="6462"/>
                    <a:pt x="1701" y="6658"/>
                    <a:pt x="2483" y="6658"/>
                  </a:cubicBezTo>
                  <a:cubicBezTo>
                    <a:pt x="3403" y="6658"/>
                    <a:pt x="4187" y="6385"/>
                    <a:pt x="4573" y="5716"/>
                  </a:cubicBezTo>
                  <a:cubicBezTo>
                    <a:pt x="5549" y="4001"/>
                    <a:pt x="3096" y="1191"/>
                    <a:pt x="1"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7"/>
            <p:cNvSpPr/>
            <p:nvPr/>
          </p:nvSpPr>
          <p:spPr>
            <a:xfrm>
              <a:off x="7783120" y="1976162"/>
              <a:ext cx="367882" cy="234704"/>
            </a:xfrm>
            <a:custGeom>
              <a:rect b="b" l="l" r="r" t="t"/>
              <a:pathLst>
                <a:path extrusionOk="0" h="7215" w="11309">
                  <a:moveTo>
                    <a:pt x="7871" y="640"/>
                  </a:moveTo>
                  <a:cubicBezTo>
                    <a:pt x="8642" y="640"/>
                    <a:pt x="9229" y="858"/>
                    <a:pt x="9479" y="1285"/>
                  </a:cubicBezTo>
                  <a:cubicBezTo>
                    <a:pt x="10003" y="2237"/>
                    <a:pt x="8812" y="4166"/>
                    <a:pt x="6502" y="5500"/>
                  </a:cubicBezTo>
                  <a:cubicBezTo>
                    <a:pt x="5217" y="6255"/>
                    <a:pt x="3939" y="6612"/>
                    <a:pt x="2959" y="6612"/>
                  </a:cubicBezTo>
                  <a:cubicBezTo>
                    <a:pt x="2179" y="6612"/>
                    <a:pt x="1588" y="6385"/>
                    <a:pt x="1334" y="5952"/>
                  </a:cubicBezTo>
                  <a:cubicBezTo>
                    <a:pt x="787" y="5000"/>
                    <a:pt x="2001" y="3071"/>
                    <a:pt x="4311" y="1737"/>
                  </a:cubicBezTo>
                  <a:cubicBezTo>
                    <a:pt x="5584" y="1000"/>
                    <a:pt x="6880" y="640"/>
                    <a:pt x="7871" y="640"/>
                  </a:cubicBezTo>
                  <a:close/>
                  <a:moveTo>
                    <a:pt x="7893" y="1"/>
                  </a:moveTo>
                  <a:cubicBezTo>
                    <a:pt x="6761" y="1"/>
                    <a:pt x="5362" y="418"/>
                    <a:pt x="4025" y="1189"/>
                  </a:cubicBezTo>
                  <a:cubicBezTo>
                    <a:pt x="1549" y="2618"/>
                    <a:pt x="1" y="4857"/>
                    <a:pt x="834" y="6262"/>
                  </a:cubicBezTo>
                  <a:cubicBezTo>
                    <a:pt x="1192" y="6881"/>
                    <a:pt x="1930" y="7214"/>
                    <a:pt x="2954" y="7214"/>
                  </a:cubicBezTo>
                  <a:cubicBezTo>
                    <a:pt x="2965" y="7214"/>
                    <a:pt x="2975" y="7214"/>
                    <a:pt x="2986" y="7214"/>
                  </a:cubicBezTo>
                  <a:cubicBezTo>
                    <a:pt x="6602" y="7214"/>
                    <a:pt x="11309" y="3231"/>
                    <a:pt x="10003" y="951"/>
                  </a:cubicBezTo>
                  <a:cubicBezTo>
                    <a:pt x="9630" y="304"/>
                    <a:pt x="8859" y="1"/>
                    <a:pt x="78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7"/>
            <p:cNvSpPr/>
            <p:nvPr/>
          </p:nvSpPr>
          <p:spPr>
            <a:xfrm>
              <a:off x="7959758" y="1976292"/>
              <a:ext cx="182851" cy="217528"/>
            </a:xfrm>
            <a:custGeom>
              <a:rect b="b" l="l" r="r" t="t"/>
              <a:pathLst>
                <a:path extrusionOk="0" h="6687" w="5621">
                  <a:moveTo>
                    <a:pt x="2438" y="0"/>
                  </a:moveTo>
                  <a:cubicBezTo>
                    <a:pt x="1706" y="0"/>
                    <a:pt x="864" y="169"/>
                    <a:pt x="1" y="495"/>
                  </a:cubicBezTo>
                  <a:lnTo>
                    <a:pt x="1" y="1161"/>
                  </a:lnTo>
                  <a:cubicBezTo>
                    <a:pt x="888" y="786"/>
                    <a:pt x="1744" y="601"/>
                    <a:pt x="2446" y="601"/>
                  </a:cubicBezTo>
                  <a:cubicBezTo>
                    <a:pt x="3214" y="601"/>
                    <a:pt x="3800" y="822"/>
                    <a:pt x="4049" y="1257"/>
                  </a:cubicBezTo>
                  <a:cubicBezTo>
                    <a:pt x="4692" y="2400"/>
                    <a:pt x="2858" y="4829"/>
                    <a:pt x="1" y="6020"/>
                  </a:cubicBezTo>
                  <a:lnTo>
                    <a:pt x="1" y="6686"/>
                  </a:lnTo>
                  <a:cubicBezTo>
                    <a:pt x="2930" y="5567"/>
                    <a:pt x="5621" y="2757"/>
                    <a:pt x="4573" y="947"/>
                  </a:cubicBezTo>
                  <a:cubicBezTo>
                    <a:pt x="4204" y="305"/>
                    <a:pt x="3421" y="0"/>
                    <a:pt x="2438" y="0"/>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7"/>
            <p:cNvSpPr/>
            <p:nvPr/>
          </p:nvSpPr>
          <p:spPr>
            <a:xfrm>
              <a:off x="7868349" y="1921088"/>
              <a:ext cx="182070" cy="344785"/>
            </a:xfrm>
            <a:custGeom>
              <a:rect b="b" l="l" r="r" t="t"/>
              <a:pathLst>
                <a:path extrusionOk="0" h="10599" w="5597">
                  <a:moveTo>
                    <a:pt x="2811" y="644"/>
                  </a:moveTo>
                  <a:cubicBezTo>
                    <a:pt x="3906" y="644"/>
                    <a:pt x="4978" y="2644"/>
                    <a:pt x="4978" y="5335"/>
                  </a:cubicBezTo>
                  <a:cubicBezTo>
                    <a:pt x="4978" y="7979"/>
                    <a:pt x="3906" y="10003"/>
                    <a:pt x="2811" y="10003"/>
                  </a:cubicBezTo>
                  <a:cubicBezTo>
                    <a:pt x="1691" y="10003"/>
                    <a:pt x="620" y="8002"/>
                    <a:pt x="620" y="5335"/>
                  </a:cubicBezTo>
                  <a:cubicBezTo>
                    <a:pt x="620" y="2668"/>
                    <a:pt x="1667" y="644"/>
                    <a:pt x="2811" y="644"/>
                  </a:cubicBezTo>
                  <a:close/>
                  <a:moveTo>
                    <a:pt x="2811" y="1"/>
                  </a:moveTo>
                  <a:cubicBezTo>
                    <a:pt x="1215" y="1"/>
                    <a:pt x="0" y="2311"/>
                    <a:pt x="0" y="5288"/>
                  </a:cubicBezTo>
                  <a:cubicBezTo>
                    <a:pt x="0" y="8264"/>
                    <a:pt x="1215" y="10598"/>
                    <a:pt x="2811" y="10598"/>
                  </a:cubicBezTo>
                  <a:cubicBezTo>
                    <a:pt x="4382" y="10598"/>
                    <a:pt x="5597" y="8264"/>
                    <a:pt x="5597" y="5288"/>
                  </a:cubicBezTo>
                  <a:cubicBezTo>
                    <a:pt x="5597" y="2311"/>
                    <a:pt x="4358" y="1"/>
                    <a:pt x="28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7"/>
            <p:cNvSpPr/>
            <p:nvPr/>
          </p:nvSpPr>
          <p:spPr>
            <a:xfrm>
              <a:off x="7959758" y="1921088"/>
              <a:ext cx="90661" cy="344785"/>
            </a:xfrm>
            <a:custGeom>
              <a:rect b="b" l="l" r="r" t="t"/>
              <a:pathLst>
                <a:path extrusionOk="0" h="10599" w="2787">
                  <a:moveTo>
                    <a:pt x="1" y="1"/>
                  </a:moveTo>
                  <a:lnTo>
                    <a:pt x="1" y="620"/>
                  </a:lnTo>
                  <a:cubicBezTo>
                    <a:pt x="1096" y="620"/>
                    <a:pt x="2168" y="2620"/>
                    <a:pt x="2168" y="5288"/>
                  </a:cubicBezTo>
                  <a:cubicBezTo>
                    <a:pt x="2168" y="7955"/>
                    <a:pt x="1120" y="9955"/>
                    <a:pt x="1" y="9955"/>
                  </a:cubicBezTo>
                  <a:lnTo>
                    <a:pt x="1" y="10598"/>
                  </a:lnTo>
                  <a:cubicBezTo>
                    <a:pt x="1572" y="10598"/>
                    <a:pt x="2787" y="8264"/>
                    <a:pt x="2787" y="5288"/>
                  </a:cubicBezTo>
                  <a:cubicBezTo>
                    <a:pt x="2787" y="2311"/>
                    <a:pt x="1572" y="1"/>
                    <a:pt x="1"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61" name="Shape 4261"/>
        <p:cNvGrpSpPr/>
        <p:nvPr/>
      </p:nvGrpSpPr>
      <p:grpSpPr>
        <a:xfrm>
          <a:off x="0" y="0"/>
          <a:ext cx="0" cy="0"/>
          <a:chOff x="0" y="0"/>
          <a:chExt cx="0" cy="0"/>
        </a:xfrm>
      </p:grpSpPr>
      <p:sp>
        <p:nvSpPr>
          <p:cNvPr id="4262" name="Google Shape;4262;p68"/>
          <p:cNvSpPr txBox="1"/>
          <p:nvPr>
            <p:ph type="title"/>
          </p:nvPr>
        </p:nvSpPr>
        <p:spPr>
          <a:xfrm>
            <a:off x="4476600" y="1270175"/>
            <a:ext cx="3954300" cy="1716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 PICTURE ALWAYS REINFORCES THE CONCEPT</a:t>
            </a:r>
            <a:endParaRPr/>
          </a:p>
        </p:txBody>
      </p:sp>
      <p:sp>
        <p:nvSpPr>
          <p:cNvPr id="4263" name="Google Shape;4263;p68"/>
          <p:cNvSpPr txBox="1"/>
          <p:nvPr>
            <p:ph idx="1" type="subTitle"/>
          </p:nvPr>
        </p:nvSpPr>
        <p:spPr>
          <a:xfrm>
            <a:off x="4476600" y="2987111"/>
            <a:ext cx="3954300" cy="886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it</a:t>
            </a:r>
            <a:endParaRPr/>
          </a:p>
        </p:txBody>
      </p:sp>
      <p:pic>
        <p:nvPicPr>
          <p:cNvPr id="4264" name="Google Shape;4264;p68"/>
          <p:cNvPicPr preferRelativeResize="0"/>
          <p:nvPr/>
        </p:nvPicPr>
        <p:blipFill rotWithShape="1">
          <a:blip r:embed="rId3">
            <a:alphaModFix/>
          </a:blip>
          <a:srcRect b="0" l="14279" r="14286" t="0"/>
          <a:stretch/>
        </p:blipFill>
        <p:spPr>
          <a:xfrm flipH="1">
            <a:off x="713100" y="937000"/>
            <a:ext cx="3269400" cy="3269400"/>
          </a:xfrm>
          <a:prstGeom prst="ellipse">
            <a:avLst/>
          </a:prstGeom>
          <a:noFill/>
          <a:ln>
            <a:noFill/>
          </a:ln>
        </p:spPr>
      </p:pic>
      <p:grpSp>
        <p:nvGrpSpPr>
          <p:cNvPr id="4265" name="Google Shape;4265;p68"/>
          <p:cNvGrpSpPr/>
          <p:nvPr/>
        </p:nvGrpSpPr>
        <p:grpSpPr>
          <a:xfrm>
            <a:off x="-1840384" y="-1019372"/>
            <a:ext cx="3642618" cy="6162872"/>
            <a:chOff x="-2005459" y="-834872"/>
            <a:chExt cx="3642618" cy="6162872"/>
          </a:xfrm>
        </p:grpSpPr>
        <p:grpSp>
          <p:nvGrpSpPr>
            <p:cNvPr id="4266" name="Google Shape;4266;p68"/>
            <p:cNvGrpSpPr/>
            <p:nvPr/>
          </p:nvGrpSpPr>
          <p:grpSpPr>
            <a:xfrm flipH="1">
              <a:off x="-2005459" y="-834872"/>
              <a:ext cx="3642618" cy="6162872"/>
              <a:chOff x="6023750" y="837325"/>
              <a:chExt cx="946700" cy="1601703"/>
            </a:xfrm>
          </p:grpSpPr>
          <p:sp>
            <p:nvSpPr>
              <p:cNvPr id="4267" name="Google Shape;4267;p68"/>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8"/>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8"/>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8"/>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8"/>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8"/>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8"/>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8"/>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8"/>
              <p:cNvSpPr/>
              <p:nvPr/>
            </p:nvSpPr>
            <p:spPr>
              <a:xfrm rot="-4427221">
                <a:off x="6083753" y="1098753"/>
                <a:ext cx="18274" cy="3082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8"/>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8"/>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8"/>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8"/>
              <p:cNvSpPr/>
              <p:nvPr/>
            </p:nvSpPr>
            <p:spPr>
              <a:xfrm rot="-4089298">
                <a:off x="6049930" y="1157326"/>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8"/>
              <p:cNvSpPr/>
              <p:nvPr/>
            </p:nvSpPr>
            <p:spPr>
              <a:xfrm>
                <a:off x="6189800" y="1259999"/>
                <a:ext cx="650550" cy="1179029"/>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8"/>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8"/>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8"/>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8"/>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8"/>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8"/>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8"/>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8"/>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8"/>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0" name="Google Shape;4290;p68"/>
            <p:cNvGrpSpPr/>
            <p:nvPr/>
          </p:nvGrpSpPr>
          <p:grpSpPr>
            <a:xfrm>
              <a:off x="340220" y="337745"/>
              <a:ext cx="329435" cy="403294"/>
              <a:chOff x="2475700" y="1365050"/>
              <a:chExt cx="230600" cy="282300"/>
            </a:xfrm>
          </p:grpSpPr>
          <p:sp>
            <p:nvSpPr>
              <p:cNvPr id="4291" name="Google Shape;4291;p68"/>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8"/>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8"/>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8"/>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8"/>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8"/>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00" name="Shape 4300"/>
        <p:cNvGrpSpPr/>
        <p:nvPr/>
      </p:nvGrpSpPr>
      <p:grpSpPr>
        <a:xfrm>
          <a:off x="0" y="0"/>
          <a:ext cx="0" cy="0"/>
          <a:chOff x="0" y="0"/>
          <a:chExt cx="0" cy="0"/>
        </a:xfrm>
      </p:grpSpPr>
      <p:sp>
        <p:nvSpPr>
          <p:cNvPr id="4301" name="Google Shape;4301;p69"/>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MAP</a:t>
            </a:r>
            <a:endParaRPr/>
          </a:p>
        </p:txBody>
      </p:sp>
      <p:grpSp>
        <p:nvGrpSpPr>
          <p:cNvPr id="4302" name="Google Shape;4302;p69"/>
          <p:cNvGrpSpPr/>
          <p:nvPr/>
        </p:nvGrpSpPr>
        <p:grpSpPr>
          <a:xfrm>
            <a:off x="2358428" y="1533635"/>
            <a:ext cx="4427267" cy="2358567"/>
            <a:chOff x="233350" y="949250"/>
            <a:chExt cx="7137300" cy="3802300"/>
          </a:xfrm>
        </p:grpSpPr>
        <p:sp>
          <p:nvSpPr>
            <p:cNvPr id="4303" name="Google Shape;4303;p69"/>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9"/>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9"/>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9"/>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9"/>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9"/>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9"/>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9"/>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9"/>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9"/>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9"/>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9"/>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9"/>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9"/>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9"/>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9"/>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9"/>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9"/>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9"/>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9"/>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9"/>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9"/>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9"/>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9"/>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9"/>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9"/>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9"/>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9"/>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9"/>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9"/>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9"/>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9"/>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9"/>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9"/>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9"/>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9"/>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9"/>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9"/>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9"/>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9"/>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9"/>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9"/>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9"/>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9"/>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9"/>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9"/>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9"/>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9"/>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9"/>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9"/>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9"/>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54" name="Google Shape;4354;p69"/>
          <p:cNvSpPr txBox="1"/>
          <p:nvPr/>
        </p:nvSpPr>
        <p:spPr>
          <a:xfrm>
            <a:off x="6976750" y="1384025"/>
            <a:ext cx="1447200" cy="446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lt1"/>
                </a:solidFill>
                <a:latin typeface="Passion One"/>
                <a:ea typeface="Passion One"/>
                <a:cs typeface="Passion One"/>
                <a:sym typeface="Passion One"/>
              </a:rPr>
              <a:t>MERCURY</a:t>
            </a:r>
            <a:endParaRPr b="1" sz="2300">
              <a:solidFill>
                <a:schemeClr val="lt1"/>
              </a:solidFill>
              <a:latin typeface="Passion One"/>
              <a:ea typeface="Passion One"/>
              <a:cs typeface="Passion One"/>
              <a:sym typeface="Passion One"/>
            </a:endParaRPr>
          </a:p>
        </p:txBody>
      </p:sp>
      <p:sp>
        <p:nvSpPr>
          <p:cNvPr id="4355" name="Google Shape;4355;p69"/>
          <p:cNvSpPr txBox="1"/>
          <p:nvPr/>
        </p:nvSpPr>
        <p:spPr>
          <a:xfrm>
            <a:off x="6976750" y="1830327"/>
            <a:ext cx="1447200" cy="446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2"/>
                </a:solidFill>
                <a:latin typeface="Baloo 2"/>
                <a:ea typeface="Baloo 2"/>
                <a:cs typeface="Baloo 2"/>
                <a:sym typeface="Baloo 2"/>
              </a:rPr>
              <a:t>Mercury is the smallest planet</a:t>
            </a:r>
            <a:endParaRPr>
              <a:solidFill>
                <a:schemeClr val="lt2"/>
              </a:solidFill>
              <a:latin typeface="Baloo 2"/>
              <a:ea typeface="Baloo 2"/>
              <a:cs typeface="Baloo 2"/>
              <a:sym typeface="Baloo 2"/>
            </a:endParaRPr>
          </a:p>
        </p:txBody>
      </p:sp>
      <p:sp>
        <p:nvSpPr>
          <p:cNvPr id="4356" name="Google Shape;4356;p69"/>
          <p:cNvSpPr txBox="1"/>
          <p:nvPr/>
        </p:nvSpPr>
        <p:spPr>
          <a:xfrm>
            <a:off x="6976750" y="3059223"/>
            <a:ext cx="1447200" cy="446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lt1"/>
                </a:solidFill>
                <a:latin typeface="Passion One"/>
                <a:ea typeface="Passion One"/>
                <a:cs typeface="Passion One"/>
                <a:sym typeface="Passion One"/>
              </a:rPr>
              <a:t>MARS</a:t>
            </a:r>
            <a:endParaRPr b="1" sz="2300">
              <a:solidFill>
                <a:schemeClr val="lt1"/>
              </a:solidFill>
              <a:latin typeface="Passion One"/>
              <a:ea typeface="Passion One"/>
              <a:cs typeface="Passion One"/>
              <a:sym typeface="Passion One"/>
            </a:endParaRPr>
          </a:p>
        </p:txBody>
      </p:sp>
      <p:sp>
        <p:nvSpPr>
          <p:cNvPr id="4357" name="Google Shape;4357;p69"/>
          <p:cNvSpPr txBox="1"/>
          <p:nvPr/>
        </p:nvSpPr>
        <p:spPr>
          <a:xfrm>
            <a:off x="6976750" y="3505525"/>
            <a:ext cx="1447200" cy="446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2"/>
                </a:solidFill>
                <a:latin typeface="Baloo 2"/>
                <a:ea typeface="Baloo 2"/>
                <a:cs typeface="Baloo 2"/>
                <a:sym typeface="Baloo 2"/>
              </a:rPr>
              <a:t>Mars is actually a cold place</a:t>
            </a:r>
            <a:endParaRPr>
              <a:solidFill>
                <a:schemeClr val="lt2"/>
              </a:solidFill>
              <a:latin typeface="Baloo 2"/>
              <a:ea typeface="Baloo 2"/>
              <a:cs typeface="Baloo 2"/>
              <a:sym typeface="Baloo 2"/>
            </a:endParaRPr>
          </a:p>
        </p:txBody>
      </p:sp>
      <p:sp>
        <p:nvSpPr>
          <p:cNvPr id="4358" name="Google Shape;4358;p69"/>
          <p:cNvSpPr txBox="1"/>
          <p:nvPr/>
        </p:nvSpPr>
        <p:spPr>
          <a:xfrm>
            <a:off x="720175" y="1384025"/>
            <a:ext cx="1447200" cy="446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300">
                <a:solidFill>
                  <a:schemeClr val="lt1"/>
                </a:solidFill>
                <a:latin typeface="Passion One"/>
                <a:ea typeface="Passion One"/>
                <a:cs typeface="Passion One"/>
                <a:sym typeface="Passion One"/>
              </a:rPr>
              <a:t>JUPITER</a:t>
            </a:r>
            <a:endParaRPr b="1" sz="2300">
              <a:solidFill>
                <a:schemeClr val="lt1"/>
              </a:solidFill>
              <a:latin typeface="Passion One"/>
              <a:ea typeface="Passion One"/>
              <a:cs typeface="Passion One"/>
              <a:sym typeface="Passion One"/>
            </a:endParaRPr>
          </a:p>
        </p:txBody>
      </p:sp>
      <p:sp>
        <p:nvSpPr>
          <p:cNvPr id="4359" name="Google Shape;4359;p69"/>
          <p:cNvSpPr txBox="1"/>
          <p:nvPr/>
        </p:nvSpPr>
        <p:spPr>
          <a:xfrm>
            <a:off x="720175" y="1830327"/>
            <a:ext cx="1447200" cy="446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lt2"/>
                </a:solidFill>
                <a:latin typeface="Baloo 2"/>
                <a:ea typeface="Baloo 2"/>
                <a:cs typeface="Baloo 2"/>
                <a:sym typeface="Baloo 2"/>
              </a:rPr>
              <a:t>Jupiter is the biggest planet</a:t>
            </a:r>
            <a:endParaRPr>
              <a:solidFill>
                <a:schemeClr val="lt2"/>
              </a:solidFill>
              <a:latin typeface="Baloo 2"/>
              <a:ea typeface="Baloo 2"/>
              <a:cs typeface="Baloo 2"/>
              <a:sym typeface="Baloo 2"/>
            </a:endParaRPr>
          </a:p>
        </p:txBody>
      </p:sp>
      <p:sp>
        <p:nvSpPr>
          <p:cNvPr id="4360" name="Google Shape;4360;p69"/>
          <p:cNvSpPr txBox="1"/>
          <p:nvPr/>
        </p:nvSpPr>
        <p:spPr>
          <a:xfrm>
            <a:off x="720175" y="3059223"/>
            <a:ext cx="1447200" cy="446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300">
                <a:solidFill>
                  <a:schemeClr val="lt1"/>
                </a:solidFill>
                <a:latin typeface="Passion One"/>
                <a:ea typeface="Passion One"/>
                <a:cs typeface="Passion One"/>
                <a:sym typeface="Passion One"/>
              </a:rPr>
              <a:t>VENUS</a:t>
            </a:r>
            <a:endParaRPr b="1" sz="2300">
              <a:solidFill>
                <a:schemeClr val="lt1"/>
              </a:solidFill>
              <a:latin typeface="Passion One"/>
              <a:ea typeface="Passion One"/>
              <a:cs typeface="Passion One"/>
              <a:sym typeface="Passion One"/>
            </a:endParaRPr>
          </a:p>
        </p:txBody>
      </p:sp>
      <p:sp>
        <p:nvSpPr>
          <p:cNvPr id="4361" name="Google Shape;4361;p69"/>
          <p:cNvSpPr txBox="1"/>
          <p:nvPr/>
        </p:nvSpPr>
        <p:spPr>
          <a:xfrm>
            <a:off x="720175" y="3505525"/>
            <a:ext cx="1447200" cy="446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lt2"/>
                </a:solidFill>
                <a:latin typeface="Baloo 2"/>
                <a:ea typeface="Baloo 2"/>
                <a:cs typeface="Baloo 2"/>
                <a:sym typeface="Baloo 2"/>
              </a:rPr>
              <a:t>Venus has a beautiful name</a:t>
            </a:r>
            <a:endParaRPr>
              <a:solidFill>
                <a:schemeClr val="lt2"/>
              </a:solidFill>
              <a:latin typeface="Baloo 2"/>
              <a:ea typeface="Baloo 2"/>
              <a:cs typeface="Baloo 2"/>
              <a:sym typeface="Baloo 2"/>
            </a:endParaRPr>
          </a:p>
        </p:txBody>
      </p:sp>
      <p:sp>
        <p:nvSpPr>
          <p:cNvPr id="4362" name="Google Shape;4362;p69"/>
          <p:cNvSpPr/>
          <p:nvPr/>
        </p:nvSpPr>
        <p:spPr>
          <a:xfrm>
            <a:off x="2962725" y="1954875"/>
            <a:ext cx="217200" cy="217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9"/>
          <p:cNvSpPr/>
          <p:nvPr/>
        </p:nvSpPr>
        <p:spPr>
          <a:xfrm>
            <a:off x="3423200" y="3059225"/>
            <a:ext cx="217200" cy="217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9"/>
          <p:cNvSpPr/>
          <p:nvPr/>
        </p:nvSpPr>
        <p:spPr>
          <a:xfrm>
            <a:off x="5117425" y="1830325"/>
            <a:ext cx="217200" cy="217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9"/>
          <p:cNvSpPr/>
          <p:nvPr/>
        </p:nvSpPr>
        <p:spPr>
          <a:xfrm>
            <a:off x="4674325" y="2942450"/>
            <a:ext cx="217200" cy="217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366" name="Google Shape;4366;p69"/>
          <p:cNvCxnSpPr>
            <a:stCxn id="4358" idx="3"/>
            <a:endCxn id="4362" idx="2"/>
          </p:cNvCxnSpPr>
          <p:nvPr/>
        </p:nvCxnSpPr>
        <p:spPr>
          <a:xfrm>
            <a:off x="2167375" y="1607225"/>
            <a:ext cx="795300" cy="456300"/>
          </a:xfrm>
          <a:prstGeom prst="bentConnector3">
            <a:avLst>
              <a:gd fmla="val 50003" name="adj1"/>
            </a:avLst>
          </a:prstGeom>
          <a:noFill/>
          <a:ln cap="flat" cmpd="sng" w="9525">
            <a:solidFill>
              <a:schemeClr val="dk1"/>
            </a:solidFill>
            <a:prstDash val="solid"/>
            <a:round/>
            <a:headEnd len="med" w="med" type="none"/>
            <a:tailEnd len="med" w="med" type="none"/>
          </a:ln>
        </p:spPr>
      </p:cxnSp>
      <p:cxnSp>
        <p:nvCxnSpPr>
          <p:cNvPr id="4367" name="Google Shape;4367;p69"/>
          <p:cNvCxnSpPr>
            <a:stCxn id="4360" idx="3"/>
            <a:endCxn id="4363" idx="2"/>
          </p:cNvCxnSpPr>
          <p:nvPr/>
        </p:nvCxnSpPr>
        <p:spPr>
          <a:xfrm flipH="1" rot="10800000">
            <a:off x="2167375" y="3167823"/>
            <a:ext cx="1255800" cy="114600"/>
          </a:xfrm>
          <a:prstGeom prst="bentConnector3">
            <a:avLst>
              <a:gd fmla="val 50001" name="adj1"/>
            </a:avLst>
          </a:prstGeom>
          <a:noFill/>
          <a:ln cap="flat" cmpd="sng" w="9525">
            <a:solidFill>
              <a:schemeClr val="dk1"/>
            </a:solidFill>
            <a:prstDash val="solid"/>
            <a:round/>
            <a:headEnd len="med" w="med" type="none"/>
            <a:tailEnd len="med" w="med" type="none"/>
          </a:ln>
        </p:spPr>
      </p:cxnSp>
      <p:cxnSp>
        <p:nvCxnSpPr>
          <p:cNvPr id="4368" name="Google Shape;4368;p69"/>
          <p:cNvCxnSpPr>
            <a:stCxn id="4354" idx="1"/>
            <a:endCxn id="4364" idx="6"/>
          </p:cNvCxnSpPr>
          <p:nvPr/>
        </p:nvCxnSpPr>
        <p:spPr>
          <a:xfrm flipH="1">
            <a:off x="5334550" y="1607225"/>
            <a:ext cx="1642200" cy="331800"/>
          </a:xfrm>
          <a:prstGeom prst="bentConnector3">
            <a:avLst>
              <a:gd fmla="val 49998" name="adj1"/>
            </a:avLst>
          </a:prstGeom>
          <a:noFill/>
          <a:ln cap="flat" cmpd="sng" w="9525">
            <a:solidFill>
              <a:schemeClr val="dk1"/>
            </a:solidFill>
            <a:prstDash val="solid"/>
            <a:round/>
            <a:headEnd len="med" w="med" type="none"/>
            <a:tailEnd len="med" w="med" type="none"/>
          </a:ln>
        </p:spPr>
      </p:cxnSp>
      <p:cxnSp>
        <p:nvCxnSpPr>
          <p:cNvPr id="4369" name="Google Shape;4369;p69"/>
          <p:cNvCxnSpPr>
            <a:stCxn id="4356" idx="1"/>
            <a:endCxn id="4365" idx="6"/>
          </p:cNvCxnSpPr>
          <p:nvPr/>
        </p:nvCxnSpPr>
        <p:spPr>
          <a:xfrm rot="10800000">
            <a:off x="4891450" y="3051123"/>
            <a:ext cx="2085300" cy="231300"/>
          </a:xfrm>
          <a:prstGeom prst="bentConnector3">
            <a:avLst>
              <a:gd fmla="val 49998" name="adj1"/>
            </a:avLst>
          </a:prstGeom>
          <a:noFill/>
          <a:ln cap="flat" cmpd="sng" w="9525">
            <a:solidFill>
              <a:schemeClr val="dk1"/>
            </a:solidFill>
            <a:prstDash val="solid"/>
            <a:round/>
            <a:headEnd len="med" w="med" type="none"/>
            <a:tailEnd len="med" w="med" type="none"/>
          </a:ln>
        </p:spPr>
      </p:cxn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49" name="Shape 3149"/>
        <p:cNvGrpSpPr/>
        <p:nvPr/>
      </p:nvGrpSpPr>
      <p:grpSpPr>
        <a:xfrm>
          <a:off x="0" y="0"/>
          <a:ext cx="0" cy="0"/>
          <a:chOff x="0" y="0"/>
          <a:chExt cx="0" cy="0"/>
        </a:xfrm>
      </p:grpSpPr>
      <p:grpSp>
        <p:nvGrpSpPr>
          <p:cNvPr id="3150" name="Google Shape;3150;p43"/>
          <p:cNvGrpSpPr/>
          <p:nvPr/>
        </p:nvGrpSpPr>
        <p:grpSpPr>
          <a:xfrm>
            <a:off x="138996" y="1902750"/>
            <a:ext cx="2286095" cy="3292175"/>
            <a:chOff x="60821" y="1902750"/>
            <a:chExt cx="2286095" cy="3292175"/>
          </a:xfrm>
        </p:grpSpPr>
        <p:sp>
          <p:nvSpPr>
            <p:cNvPr id="3151" name="Google Shape;3151;p43"/>
            <p:cNvSpPr/>
            <p:nvPr/>
          </p:nvSpPr>
          <p:spPr>
            <a:xfrm>
              <a:off x="590824" y="4978600"/>
              <a:ext cx="1624911" cy="216325"/>
            </a:xfrm>
            <a:custGeom>
              <a:rect b="b" l="l" r="r" t="t"/>
              <a:pathLst>
                <a:path extrusionOk="0" h="5570" w="39603">
                  <a:moveTo>
                    <a:pt x="19791" y="1"/>
                  </a:moveTo>
                  <a:cubicBezTo>
                    <a:pt x="8857" y="1"/>
                    <a:pt x="1" y="1256"/>
                    <a:pt x="1" y="2785"/>
                  </a:cubicBezTo>
                  <a:cubicBezTo>
                    <a:pt x="1" y="4315"/>
                    <a:pt x="8857" y="5570"/>
                    <a:pt x="19791" y="5570"/>
                  </a:cubicBezTo>
                  <a:cubicBezTo>
                    <a:pt x="30747" y="5570"/>
                    <a:pt x="39603" y="4315"/>
                    <a:pt x="39603" y="2785"/>
                  </a:cubicBezTo>
                  <a:cubicBezTo>
                    <a:pt x="39603" y="1256"/>
                    <a:pt x="30747" y="1"/>
                    <a:pt x="19791" y="1"/>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52" name="Google Shape;3152;p43"/>
            <p:cNvGrpSpPr/>
            <p:nvPr/>
          </p:nvGrpSpPr>
          <p:grpSpPr>
            <a:xfrm>
              <a:off x="60821" y="1902750"/>
              <a:ext cx="2286095" cy="3240755"/>
              <a:chOff x="60821" y="1902750"/>
              <a:chExt cx="2286095" cy="3240755"/>
            </a:xfrm>
          </p:grpSpPr>
          <p:grpSp>
            <p:nvGrpSpPr>
              <p:cNvPr id="3153" name="Google Shape;3153;p43"/>
              <p:cNvGrpSpPr/>
              <p:nvPr/>
            </p:nvGrpSpPr>
            <p:grpSpPr>
              <a:xfrm>
                <a:off x="60821" y="2040018"/>
                <a:ext cx="2286095" cy="3103487"/>
                <a:chOff x="-682300" y="1815900"/>
                <a:chExt cx="854200" cy="1159575"/>
              </a:xfrm>
            </p:grpSpPr>
            <p:sp>
              <p:nvSpPr>
                <p:cNvPr id="3154" name="Google Shape;3154;p43"/>
                <p:cNvSpPr/>
                <p:nvPr/>
              </p:nvSpPr>
              <p:spPr>
                <a:xfrm>
                  <a:off x="-347925" y="2003950"/>
                  <a:ext cx="85625" cy="77400"/>
                </a:xfrm>
                <a:custGeom>
                  <a:rect b="b" l="l" r="r" t="t"/>
                  <a:pathLst>
                    <a:path extrusionOk="0" h="3096" w="3425">
                      <a:moveTo>
                        <a:pt x="1511" y="0"/>
                      </a:moveTo>
                      <a:cubicBezTo>
                        <a:pt x="1331" y="0"/>
                        <a:pt x="1153" y="26"/>
                        <a:pt x="982" y="80"/>
                      </a:cubicBezTo>
                      <a:cubicBezTo>
                        <a:pt x="526" y="240"/>
                        <a:pt x="161" y="605"/>
                        <a:pt x="69" y="1061"/>
                      </a:cubicBezTo>
                      <a:cubicBezTo>
                        <a:pt x="1" y="1404"/>
                        <a:pt x="92" y="1769"/>
                        <a:pt x="206" y="2111"/>
                      </a:cubicBezTo>
                      <a:cubicBezTo>
                        <a:pt x="297" y="2317"/>
                        <a:pt x="412" y="2522"/>
                        <a:pt x="549" y="2682"/>
                      </a:cubicBezTo>
                      <a:cubicBezTo>
                        <a:pt x="731" y="2887"/>
                        <a:pt x="937" y="3093"/>
                        <a:pt x="1211" y="3093"/>
                      </a:cubicBezTo>
                      <a:cubicBezTo>
                        <a:pt x="1239" y="3095"/>
                        <a:pt x="1268" y="3095"/>
                        <a:pt x="1296" y="3095"/>
                      </a:cubicBezTo>
                      <a:cubicBezTo>
                        <a:pt x="1656" y="3095"/>
                        <a:pt x="2012" y="2967"/>
                        <a:pt x="2329" y="2819"/>
                      </a:cubicBezTo>
                      <a:cubicBezTo>
                        <a:pt x="2557" y="2705"/>
                        <a:pt x="2785" y="2568"/>
                        <a:pt x="2968" y="2362"/>
                      </a:cubicBezTo>
                      <a:cubicBezTo>
                        <a:pt x="3333" y="1952"/>
                        <a:pt x="3425" y="1312"/>
                        <a:pt x="3151" y="856"/>
                      </a:cubicBezTo>
                      <a:cubicBezTo>
                        <a:pt x="2968" y="536"/>
                        <a:pt x="2671" y="308"/>
                        <a:pt x="2329" y="171"/>
                      </a:cubicBezTo>
                      <a:cubicBezTo>
                        <a:pt x="2066" y="61"/>
                        <a:pt x="1787" y="0"/>
                        <a:pt x="15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43"/>
                <p:cNvSpPr/>
                <p:nvPr/>
              </p:nvSpPr>
              <p:spPr>
                <a:xfrm>
                  <a:off x="-369600" y="1990850"/>
                  <a:ext cx="46250" cy="48325"/>
                </a:xfrm>
                <a:custGeom>
                  <a:rect b="b" l="l" r="r" t="t"/>
                  <a:pathLst>
                    <a:path extrusionOk="0" h="1933" w="1850">
                      <a:moveTo>
                        <a:pt x="1057" y="0"/>
                      </a:moveTo>
                      <a:cubicBezTo>
                        <a:pt x="1030" y="0"/>
                        <a:pt x="1005" y="3"/>
                        <a:pt x="982" y="10"/>
                      </a:cubicBezTo>
                      <a:cubicBezTo>
                        <a:pt x="891" y="33"/>
                        <a:pt x="799" y="102"/>
                        <a:pt x="776" y="193"/>
                      </a:cubicBezTo>
                      <a:cubicBezTo>
                        <a:pt x="776" y="262"/>
                        <a:pt x="776" y="330"/>
                        <a:pt x="731" y="376"/>
                      </a:cubicBezTo>
                      <a:cubicBezTo>
                        <a:pt x="708" y="398"/>
                        <a:pt x="685" y="398"/>
                        <a:pt x="640" y="398"/>
                      </a:cubicBezTo>
                      <a:cubicBezTo>
                        <a:pt x="434" y="444"/>
                        <a:pt x="183" y="490"/>
                        <a:pt x="92" y="672"/>
                      </a:cubicBezTo>
                      <a:cubicBezTo>
                        <a:pt x="0" y="832"/>
                        <a:pt x="46" y="1038"/>
                        <a:pt x="115" y="1197"/>
                      </a:cubicBezTo>
                      <a:cubicBezTo>
                        <a:pt x="137" y="1243"/>
                        <a:pt x="160" y="1289"/>
                        <a:pt x="160" y="1357"/>
                      </a:cubicBezTo>
                      <a:cubicBezTo>
                        <a:pt x="137" y="1380"/>
                        <a:pt x="115" y="1403"/>
                        <a:pt x="92" y="1448"/>
                      </a:cubicBezTo>
                      <a:cubicBezTo>
                        <a:pt x="46" y="1563"/>
                        <a:pt x="69" y="1700"/>
                        <a:pt x="160" y="1791"/>
                      </a:cubicBezTo>
                      <a:cubicBezTo>
                        <a:pt x="251" y="1882"/>
                        <a:pt x="388" y="1928"/>
                        <a:pt x="503" y="1928"/>
                      </a:cubicBezTo>
                      <a:cubicBezTo>
                        <a:pt x="529" y="1931"/>
                        <a:pt x="555" y="1932"/>
                        <a:pt x="581" y="1932"/>
                      </a:cubicBezTo>
                      <a:cubicBezTo>
                        <a:pt x="759" y="1932"/>
                        <a:pt x="934" y="1865"/>
                        <a:pt x="1073" y="1745"/>
                      </a:cubicBezTo>
                      <a:cubicBezTo>
                        <a:pt x="1142" y="1677"/>
                        <a:pt x="1210" y="1585"/>
                        <a:pt x="1279" y="1517"/>
                      </a:cubicBezTo>
                      <a:cubicBezTo>
                        <a:pt x="1347" y="1471"/>
                        <a:pt x="1416" y="1448"/>
                        <a:pt x="1484" y="1403"/>
                      </a:cubicBezTo>
                      <a:cubicBezTo>
                        <a:pt x="1507" y="1357"/>
                        <a:pt x="1553" y="1311"/>
                        <a:pt x="1553" y="1266"/>
                      </a:cubicBezTo>
                      <a:cubicBezTo>
                        <a:pt x="1553" y="1243"/>
                        <a:pt x="1530" y="1106"/>
                        <a:pt x="1507" y="1106"/>
                      </a:cubicBezTo>
                      <a:cubicBezTo>
                        <a:pt x="1644" y="1083"/>
                        <a:pt x="1781" y="969"/>
                        <a:pt x="1804" y="832"/>
                      </a:cubicBezTo>
                      <a:cubicBezTo>
                        <a:pt x="1849" y="695"/>
                        <a:pt x="1781" y="558"/>
                        <a:pt x="1735" y="421"/>
                      </a:cubicBezTo>
                      <a:cubicBezTo>
                        <a:pt x="1667" y="284"/>
                        <a:pt x="1621" y="147"/>
                        <a:pt x="1484" y="79"/>
                      </a:cubicBezTo>
                      <a:cubicBezTo>
                        <a:pt x="1416" y="33"/>
                        <a:pt x="1324" y="33"/>
                        <a:pt x="1233" y="10"/>
                      </a:cubicBezTo>
                      <a:cubicBezTo>
                        <a:pt x="1172" y="10"/>
                        <a:pt x="1111" y="0"/>
                        <a:pt x="10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43"/>
                <p:cNvSpPr/>
                <p:nvPr/>
              </p:nvSpPr>
              <p:spPr>
                <a:xfrm>
                  <a:off x="-329100" y="2010825"/>
                  <a:ext cx="107325" cy="109325"/>
                </a:xfrm>
                <a:custGeom>
                  <a:rect b="b" l="l" r="r" t="t"/>
                  <a:pathLst>
                    <a:path extrusionOk="0" h="4373" w="4293">
                      <a:moveTo>
                        <a:pt x="3630" y="1"/>
                      </a:moveTo>
                      <a:cubicBezTo>
                        <a:pt x="3334" y="1"/>
                        <a:pt x="3024" y="92"/>
                        <a:pt x="2721" y="92"/>
                      </a:cubicBezTo>
                      <a:cubicBezTo>
                        <a:pt x="2658" y="92"/>
                        <a:pt x="2596" y="88"/>
                        <a:pt x="2535" y="79"/>
                      </a:cubicBezTo>
                      <a:cubicBezTo>
                        <a:pt x="2398" y="56"/>
                        <a:pt x="2261" y="10"/>
                        <a:pt x="2124" y="10"/>
                      </a:cubicBezTo>
                      <a:cubicBezTo>
                        <a:pt x="1713" y="10"/>
                        <a:pt x="1371" y="330"/>
                        <a:pt x="1142" y="649"/>
                      </a:cubicBezTo>
                      <a:cubicBezTo>
                        <a:pt x="1074" y="741"/>
                        <a:pt x="1028" y="832"/>
                        <a:pt x="937" y="878"/>
                      </a:cubicBezTo>
                      <a:cubicBezTo>
                        <a:pt x="846" y="946"/>
                        <a:pt x="777" y="969"/>
                        <a:pt x="686" y="992"/>
                      </a:cubicBezTo>
                      <a:cubicBezTo>
                        <a:pt x="321" y="1129"/>
                        <a:pt x="92" y="1540"/>
                        <a:pt x="184" y="1928"/>
                      </a:cubicBezTo>
                      <a:cubicBezTo>
                        <a:pt x="206" y="2087"/>
                        <a:pt x="275" y="2247"/>
                        <a:pt x="206" y="2384"/>
                      </a:cubicBezTo>
                      <a:cubicBezTo>
                        <a:pt x="184" y="2453"/>
                        <a:pt x="138" y="2498"/>
                        <a:pt x="92" y="2544"/>
                      </a:cubicBezTo>
                      <a:cubicBezTo>
                        <a:pt x="1" y="2704"/>
                        <a:pt x="1" y="2886"/>
                        <a:pt x="92" y="3046"/>
                      </a:cubicBezTo>
                      <a:cubicBezTo>
                        <a:pt x="161" y="3206"/>
                        <a:pt x="275" y="3343"/>
                        <a:pt x="412" y="3457"/>
                      </a:cubicBezTo>
                      <a:cubicBezTo>
                        <a:pt x="275" y="3548"/>
                        <a:pt x="252" y="3754"/>
                        <a:pt x="343" y="3891"/>
                      </a:cubicBezTo>
                      <a:cubicBezTo>
                        <a:pt x="435" y="4028"/>
                        <a:pt x="594" y="4096"/>
                        <a:pt x="754" y="4142"/>
                      </a:cubicBezTo>
                      <a:cubicBezTo>
                        <a:pt x="823" y="4153"/>
                        <a:pt x="891" y="4159"/>
                        <a:pt x="963" y="4159"/>
                      </a:cubicBezTo>
                      <a:cubicBezTo>
                        <a:pt x="1034" y="4159"/>
                        <a:pt x="1108" y="4153"/>
                        <a:pt x="1188" y="4142"/>
                      </a:cubicBezTo>
                      <a:cubicBezTo>
                        <a:pt x="1281" y="4126"/>
                        <a:pt x="1386" y="4089"/>
                        <a:pt x="1486" y="4089"/>
                      </a:cubicBezTo>
                      <a:cubicBezTo>
                        <a:pt x="1532" y="4089"/>
                        <a:pt x="1578" y="4097"/>
                        <a:pt x="1622" y="4119"/>
                      </a:cubicBezTo>
                      <a:cubicBezTo>
                        <a:pt x="1827" y="4233"/>
                        <a:pt x="1964" y="4347"/>
                        <a:pt x="2215" y="4370"/>
                      </a:cubicBezTo>
                      <a:cubicBezTo>
                        <a:pt x="2236" y="4372"/>
                        <a:pt x="2258" y="4372"/>
                        <a:pt x="2279" y="4372"/>
                      </a:cubicBezTo>
                      <a:cubicBezTo>
                        <a:pt x="2554" y="4372"/>
                        <a:pt x="2820" y="4236"/>
                        <a:pt x="2968" y="3982"/>
                      </a:cubicBezTo>
                      <a:cubicBezTo>
                        <a:pt x="3037" y="3822"/>
                        <a:pt x="3060" y="3640"/>
                        <a:pt x="3105" y="3457"/>
                      </a:cubicBezTo>
                      <a:cubicBezTo>
                        <a:pt x="3219" y="3046"/>
                        <a:pt x="3448" y="2658"/>
                        <a:pt x="3767" y="2384"/>
                      </a:cubicBezTo>
                      <a:cubicBezTo>
                        <a:pt x="3904" y="2270"/>
                        <a:pt x="4041" y="2179"/>
                        <a:pt x="4155" y="2042"/>
                      </a:cubicBezTo>
                      <a:cubicBezTo>
                        <a:pt x="4247" y="1905"/>
                        <a:pt x="4292" y="1722"/>
                        <a:pt x="4201" y="1585"/>
                      </a:cubicBezTo>
                      <a:cubicBezTo>
                        <a:pt x="4132" y="1448"/>
                        <a:pt x="3973" y="1380"/>
                        <a:pt x="3904" y="1243"/>
                      </a:cubicBezTo>
                      <a:cubicBezTo>
                        <a:pt x="4064" y="1037"/>
                        <a:pt x="4178" y="786"/>
                        <a:pt x="4224" y="535"/>
                      </a:cubicBezTo>
                      <a:cubicBezTo>
                        <a:pt x="4247" y="467"/>
                        <a:pt x="4247" y="398"/>
                        <a:pt x="4224" y="330"/>
                      </a:cubicBezTo>
                      <a:cubicBezTo>
                        <a:pt x="4201" y="170"/>
                        <a:pt x="4041" y="79"/>
                        <a:pt x="3904" y="33"/>
                      </a:cubicBezTo>
                      <a:cubicBezTo>
                        <a:pt x="3815" y="10"/>
                        <a:pt x="3723" y="1"/>
                        <a:pt x="36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43"/>
                <p:cNvSpPr/>
                <p:nvPr/>
              </p:nvSpPr>
              <p:spPr>
                <a:xfrm>
                  <a:off x="-300550" y="2026150"/>
                  <a:ext cx="73050" cy="95650"/>
                </a:xfrm>
                <a:custGeom>
                  <a:rect b="b" l="l" r="r" t="t"/>
                  <a:pathLst>
                    <a:path extrusionOk="0" h="3826" w="2922">
                      <a:moveTo>
                        <a:pt x="1246" y="1"/>
                      </a:moveTo>
                      <a:cubicBezTo>
                        <a:pt x="1150" y="1"/>
                        <a:pt x="1052" y="19"/>
                        <a:pt x="959" y="59"/>
                      </a:cubicBezTo>
                      <a:cubicBezTo>
                        <a:pt x="594" y="196"/>
                        <a:pt x="297" y="539"/>
                        <a:pt x="160" y="927"/>
                      </a:cubicBezTo>
                      <a:cubicBezTo>
                        <a:pt x="0" y="1315"/>
                        <a:pt x="0" y="1771"/>
                        <a:pt x="69" y="2182"/>
                      </a:cubicBezTo>
                      <a:cubicBezTo>
                        <a:pt x="114" y="2502"/>
                        <a:pt x="320" y="2981"/>
                        <a:pt x="525" y="3209"/>
                      </a:cubicBezTo>
                      <a:cubicBezTo>
                        <a:pt x="845" y="3574"/>
                        <a:pt x="1301" y="3825"/>
                        <a:pt x="1758" y="3825"/>
                      </a:cubicBezTo>
                      <a:cubicBezTo>
                        <a:pt x="2214" y="3825"/>
                        <a:pt x="2671" y="3529"/>
                        <a:pt x="2808" y="3072"/>
                      </a:cubicBezTo>
                      <a:cubicBezTo>
                        <a:pt x="2922" y="2753"/>
                        <a:pt x="2853" y="2410"/>
                        <a:pt x="2785" y="2091"/>
                      </a:cubicBezTo>
                      <a:cubicBezTo>
                        <a:pt x="2625" y="1429"/>
                        <a:pt x="2351" y="767"/>
                        <a:pt x="1872" y="288"/>
                      </a:cubicBezTo>
                      <a:cubicBezTo>
                        <a:pt x="1710" y="110"/>
                        <a:pt x="1480" y="1"/>
                        <a:pt x="1246" y="1"/>
                      </a:cubicBezTo>
                      <a:close/>
                    </a:path>
                  </a:pathLst>
                </a:custGeom>
                <a:solidFill>
                  <a:srgbClr val="AD6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43"/>
                <p:cNvSpPr/>
                <p:nvPr/>
              </p:nvSpPr>
              <p:spPr>
                <a:xfrm>
                  <a:off x="-313675" y="2079625"/>
                  <a:ext cx="32550" cy="31250"/>
                </a:xfrm>
                <a:custGeom>
                  <a:rect b="b" l="l" r="r" t="t"/>
                  <a:pathLst>
                    <a:path extrusionOk="0" h="1250" w="1302">
                      <a:moveTo>
                        <a:pt x="439" y="1"/>
                      </a:moveTo>
                      <a:cubicBezTo>
                        <a:pt x="348" y="1"/>
                        <a:pt x="266" y="29"/>
                        <a:pt x="206" y="89"/>
                      </a:cubicBezTo>
                      <a:cubicBezTo>
                        <a:pt x="0" y="248"/>
                        <a:pt x="23" y="636"/>
                        <a:pt x="274" y="933"/>
                      </a:cubicBezTo>
                      <a:cubicBezTo>
                        <a:pt x="443" y="1132"/>
                        <a:pt x="663" y="1249"/>
                        <a:pt x="851" y="1249"/>
                      </a:cubicBezTo>
                      <a:cubicBezTo>
                        <a:pt x="944" y="1249"/>
                        <a:pt x="1028" y="1221"/>
                        <a:pt x="1096" y="1161"/>
                      </a:cubicBezTo>
                      <a:cubicBezTo>
                        <a:pt x="1301" y="1002"/>
                        <a:pt x="1256" y="614"/>
                        <a:pt x="1005" y="317"/>
                      </a:cubicBezTo>
                      <a:cubicBezTo>
                        <a:pt x="851" y="118"/>
                        <a:pt x="626" y="1"/>
                        <a:pt x="439" y="1"/>
                      </a:cubicBezTo>
                      <a:close/>
                    </a:path>
                  </a:pathLst>
                </a:custGeom>
                <a:solidFill>
                  <a:srgbClr val="AD6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43"/>
                <p:cNvSpPr/>
                <p:nvPr/>
              </p:nvSpPr>
              <p:spPr>
                <a:xfrm>
                  <a:off x="-277150" y="2067000"/>
                  <a:ext cx="7425" cy="6975"/>
                </a:xfrm>
                <a:custGeom>
                  <a:rect b="b" l="l" r="r" t="t"/>
                  <a:pathLst>
                    <a:path extrusionOk="0" h="279" w="297">
                      <a:moveTo>
                        <a:pt x="137" y="0"/>
                      </a:moveTo>
                      <a:cubicBezTo>
                        <a:pt x="46" y="23"/>
                        <a:pt x="0" y="91"/>
                        <a:pt x="23" y="160"/>
                      </a:cubicBezTo>
                      <a:cubicBezTo>
                        <a:pt x="23" y="219"/>
                        <a:pt x="74" y="279"/>
                        <a:pt x="147" y="279"/>
                      </a:cubicBezTo>
                      <a:cubicBezTo>
                        <a:pt x="159" y="279"/>
                        <a:pt x="170" y="277"/>
                        <a:pt x="183" y="274"/>
                      </a:cubicBezTo>
                      <a:cubicBezTo>
                        <a:pt x="251" y="274"/>
                        <a:pt x="297" y="183"/>
                        <a:pt x="297" y="114"/>
                      </a:cubicBezTo>
                      <a:cubicBezTo>
                        <a:pt x="274" y="46"/>
                        <a:pt x="206" y="0"/>
                        <a:pt x="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43"/>
                <p:cNvSpPr/>
                <p:nvPr/>
              </p:nvSpPr>
              <p:spPr>
                <a:xfrm>
                  <a:off x="-250350" y="2059450"/>
                  <a:ext cx="7450" cy="7000"/>
                </a:xfrm>
                <a:custGeom>
                  <a:rect b="b" l="l" r="r" t="t"/>
                  <a:pathLst>
                    <a:path extrusionOk="0" h="280" w="298">
                      <a:moveTo>
                        <a:pt x="165" y="1"/>
                      </a:moveTo>
                      <a:cubicBezTo>
                        <a:pt x="156" y="1"/>
                        <a:pt x="147" y="2"/>
                        <a:pt x="138" y="5"/>
                      </a:cubicBezTo>
                      <a:cubicBezTo>
                        <a:pt x="69" y="28"/>
                        <a:pt x="1" y="97"/>
                        <a:pt x="24" y="165"/>
                      </a:cubicBezTo>
                      <a:cubicBezTo>
                        <a:pt x="24" y="234"/>
                        <a:pt x="115" y="279"/>
                        <a:pt x="183" y="279"/>
                      </a:cubicBezTo>
                      <a:cubicBezTo>
                        <a:pt x="252" y="257"/>
                        <a:pt x="298" y="188"/>
                        <a:pt x="298" y="120"/>
                      </a:cubicBezTo>
                      <a:cubicBezTo>
                        <a:pt x="278" y="60"/>
                        <a:pt x="224"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43"/>
                <p:cNvSpPr/>
                <p:nvPr/>
              </p:nvSpPr>
              <p:spPr>
                <a:xfrm>
                  <a:off x="-285150" y="2057850"/>
                  <a:ext cx="10300" cy="9025"/>
                </a:xfrm>
                <a:custGeom>
                  <a:rect b="b" l="l" r="r" t="t"/>
                  <a:pathLst>
                    <a:path extrusionOk="0" h="361" w="412">
                      <a:moveTo>
                        <a:pt x="366" y="1"/>
                      </a:moveTo>
                      <a:cubicBezTo>
                        <a:pt x="206" y="47"/>
                        <a:pt x="92" y="161"/>
                        <a:pt x="23" y="298"/>
                      </a:cubicBezTo>
                      <a:cubicBezTo>
                        <a:pt x="1" y="321"/>
                        <a:pt x="1" y="343"/>
                        <a:pt x="23" y="343"/>
                      </a:cubicBezTo>
                      <a:cubicBezTo>
                        <a:pt x="35" y="355"/>
                        <a:pt x="46" y="360"/>
                        <a:pt x="58" y="360"/>
                      </a:cubicBezTo>
                      <a:cubicBezTo>
                        <a:pt x="69" y="360"/>
                        <a:pt x="80" y="355"/>
                        <a:pt x="92" y="343"/>
                      </a:cubicBezTo>
                      <a:cubicBezTo>
                        <a:pt x="137" y="206"/>
                        <a:pt x="252" y="115"/>
                        <a:pt x="389" y="69"/>
                      </a:cubicBezTo>
                      <a:cubicBezTo>
                        <a:pt x="411" y="69"/>
                        <a:pt x="411" y="47"/>
                        <a:pt x="411" y="24"/>
                      </a:cubicBezTo>
                      <a:cubicBezTo>
                        <a:pt x="411" y="1"/>
                        <a:pt x="389" y="1"/>
                        <a:pt x="3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43"/>
                <p:cNvSpPr/>
                <p:nvPr/>
              </p:nvSpPr>
              <p:spPr>
                <a:xfrm>
                  <a:off x="-258750" y="2048150"/>
                  <a:ext cx="13575" cy="3575"/>
                </a:xfrm>
                <a:custGeom>
                  <a:rect b="b" l="l" r="r" t="t"/>
                  <a:pathLst>
                    <a:path extrusionOk="0" h="143" w="543">
                      <a:moveTo>
                        <a:pt x="328" y="0"/>
                      </a:moveTo>
                      <a:cubicBezTo>
                        <a:pt x="227" y="0"/>
                        <a:pt x="129" y="25"/>
                        <a:pt x="40" y="69"/>
                      </a:cubicBezTo>
                      <a:cubicBezTo>
                        <a:pt x="1" y="89"/>
                        <a:pt x="29" y="143"/>
                        <a:pt x="67" y="143"/>
                      </a:cubicBezTo>
                      <a:cubicBezTo>
                        <a:pt x="73" y="143"/>
                        <a:pt x="79" y="141"/>
                        <a:pt x="86" y="138"/>
                      </a:cubicBezTo>
                      <a:cubicBezTo>
                        <a:pt x="149" y="100"/>
                        <a:pt x="218" y="83"/>
                        <a:pt x="291" y="83"/>
                      </a:cubicBezTo>
                      <a:cubicBezTo>
                        <a:pt x="351" y="83"/>
                        <a:pt x="412" y="95"/>
                        <a:pt x="474" y="115"/>
                      </a:cubicBezTo>
                      <a:cubicBezTo>
                        <a:pt x="519" y="115"/>
                        <a:pt x="542" y="47"/>
                        <a:pt x="497" y="24"/>
                      </a:cubicBezTo>
                      <a:cubicBezTo>
                        <a:pt x="440" y="8"/>
                        <a:pt x="383" y="0"/>
                        <a:pt x="3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43"/>
                <p:cNvSpPr/>
                <p:nvPr/>
              </p:nvSpPr>
              <p:spPr>
                <a:xfrm>
                  <a:off x="-262325" y="2098375"/>
                  <a:ext cx="3450" cy="2875"/>
                </a:xfrm>
                <a:custGeom>
                  <a:rect b="b" l="l" r="r" t="t"/>
                  <a:pathLst>
                    <a:path extrusionOk="0" h="115" w="138">
                      <a:moveTo>
                        <a:pt x="46" y="1"/>
                      </a:moveTo>
                      <a:cubicBezTo>
                        <a:pt x="46" y="1"/>
                        <a:pt x="46" y="1"/>
                        <a:pt x="46" y="23"/>
                      </a:cubicBezTo>
                      <a:lnTo>
                        <a:pt x="23" y="23"/>
                      </a:lnTo>
                      <a:cubicBezTo>
                        <a:pt x="23" y="23"/>
                        <a:pt x="1" y="46"/>
                        <a:pt x="23" y="46"/>
                      </a:cubicBezTo>
                      <a:cubicBezTo>
                        <a:pt x="23" y="46"/>
                        <a:pt x="23" y="69"/>
                        <a:pt x="23" y="69"/>
                      </a:cubicBezTo>
                      <a:cubicBezTo>
                        <a:pt x="23" y="92"/>
                        <a:pt x="46" y="92"/>
                        <a:pt x="46" y="92"/>
                      </a:cubicBezTo>
                      <a:cubicBezTo>
                        <a:pt x="46" y="92"/>
                        <a:pt x="69" y="115"/>
                        <a:pt x="69" y="115"/>
                      </a:cubicBezTo>
                      <a:lnTo>
                        <a:pt x="115" y="115"/>
                      </a:lnTo>
                      <a:cubicBezTo>
                        <a:pt x="115" y="115"/>
                        <a:pt x="138" y="115"/>
                        <a:pt x="138" y="92"/>
                      </a:cubicBezTo>
                      <a:cubicBezTo>
                        <a:pt x="138" y="92"/>
                        <a:pt x="138" y="69"/>
                        <a:pt x="138" y="69"/>
                      </a:cubicBezTo>
                      <a:cubicBezTo>
                        <a:pt x="138" y="69"/>
                        <a:pt x="138" y="69"/>
                        <a:pt x="138" y="46"/>
                      </a:cubicBezTo>
                      <a:cubicBezTo>
                        <a:pt x="138" y="46"/>
                        <a:pt x="138" y="46"/>
                        <a:pt x="138" y="23"/>
                      </a:cubicBezTo>
                      <a:lnTo>
                        <a:pt x="69" y="23"/>
                      </a:lnTo>
                      <a:cubicBezTo>
                        <a:pt x="69" y="1"/>
                        <a:pt x="69" y="1"/>
                        <a:pt x="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43"/>
                <p:cNvSpPr/>
                <p:nvPr/>
              </p:nvSpPr>
              <p:spPr>
                <a:xfrm>
                  <a:off x="-256975" y="2063975"/>
                  <a:ext cx="15225" cy="19025"/>
                </a:xfrm>
                <a:custGeom>
                  <a:rect b="b" l="l" r="r" t="t"/>
                  <a:pathLst>
                    <a:path extrusionOk="0" h="761" w="609">
                      <a:moveTo>
                        <a:pt x="67" y="1"/>
                      </a:moveTo>
                      <a:cubicBezTo>
                        <a:pt x="39" y="1"/>
                        <a:pt x="0" y="38"/>
                        <a:pt x="38" y="76"/>
                      </a:cubicBezTo>
                      <a:cubicBezTo>
                        <a:pt x="129" y="190"/>
                        <a:pt x="152" y="395"/>
                        <a:pt x="312" y="441"/>
                      </a:cubicBezTo>
                      <a:cubicBezTo>
                        <a:pt x="357" y="441"/>
                        <a:pt x="448" y="441"/>
                        <a:pt x="471" y="464"/>
                      </a:cubicBezTo>
                      <a:cubicBezTo>
                        <a:pt x="494" y="486"/>
                        <a:pt x="517" y="532"/>
                        <a:pt x="494" y="555"/>
                      </a:cubicBezTo>
                      <a:cubicBezTo>
                        <a:pt x="471" y="646"/>
                        <a:pt x="357" y="669"/>
                        <a:pt x="266" y="669"/>
                      </a:cubicBezTo>
                      <a:cubicBezTo>
                        <a:pt x="220" y="669"/>
                        <a:pt x="220" y="760"/>
                        <a:pt x="266" y="760"/>
                      </a:cubicBezTo>
                      <a:cubicBezTo>
                        <a:pt x="357" y="760"/>
                        <a:pt x="448" y="737"/>
                        <a:pt x="517" y="669"/>
                      </a:cubicBezTo>
                      <a:cubicBezTo>
                        <a:pt x="585" y="623"/>
                        <a:pt x="608" y="532"/>
                        <a:pt x="563" y="464"/>
                      </a:cubicBezTo>
                      <a:cubicBezTo>
                        <a:pt x="563" y="418"/>
                        <a:pt x="540" y="395"/>
                        <a:pt x="494" y="395"/>
                      </a:cubicBezTo>
                      <a:cubicBezTo>
                        <a:pt x="471" y="372"/>
                        <a:pt x="448" y="367"/>
                        <a:pt x="426" y="367"/>
                      </a:cubicBezTo>
                      <a:cubicBezTo>
                        <a:pt x="403" y="367"/>
                        <a:pt x="380" y="372"/>
                        <a:pt x="357" y="372"/>
                      </a:cubicBezTo>
                      <a:cubicBezTo>
                        <a:pt x="289" y="349"/>
                        <a:pt x="243" y="281"/>
                        <a:pt x="220" y="235"/>
                      </a:cubicBezTo>
                      <a:cubicBezTo>
                        <a:pt x="175" y="167"/>
                        <a:pt x="152" y="76"/>
                        <a:pt x="83" y="7"/>
                      </a:cubicBezTo>
                      <a:cubicBezTo>
                        <a:pt x="79" y="3"/>
                        <a:pt x="73"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43"/>
                <p:cNvSpPr/>
                <p:nvPr/>
              </p:nvSpPr>
              <p:spPr>
                <a:xfrm>
                  <a:off x="-279850" y="2112525"/>
                  <a:ext cx="31250" cy="10975"/>
                </a:xfrm>
                <a:custGeom>
                  <a:rect b="b" l="l" r="r" t="t"/>
                  <a:pathLst>
                    <a:path extrusionOk="0" h="439" w="1250">
                      <a:moveTo>
                        <a:pt x="66" y="1"/>
                      </a:moveTo>
                      <a:cubicBezTo>
                        <a:pt x="29" y="1"/>
                        <a:pt x="0" y="54"/>
                        <a:pt x="40" y="74"/>
                      </a:cubicBezTo>
                      <a:cubicBezTo>
                        <a:pt x="382" y="302"/>
                        <a:pt x="793" y="416"/>
                        <a:pt x="1204" y="439"/>
                      </a:cubicBezTo>
                      <a:cubicBezTo>
                        <a:pt x="1249" y="439"/>
                        <a:pt x="1249" y="348"/>
                        <a:pt x="1204" y="348"/>
                      </a:cubicBezTo>
                      <a:cubicBezTo>
                        <a:pt x="793" y="348"/>
                        <a:pt x="405" y="233"/>
                        <a:pt x="85" y="5"/>
                      </a:cubicBezTo>
                      <a:cubicBezTo>
                        <a:pt x="79" y="2"/>
                        <a:pt x="73" y="1"/>
                        <a:pt x="66" y="1"/>
                      </a:cubicBezTo>
                      <a:close/>
                    </a:path>
                  </a:pathLst>
                </a:custGeom>
                <a:solidFill>
                  <a:srgbClr val="3A2A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43"/>
                <p:cNvSpPr/>
                <p:nvPr/>
              </p:nvSpPr>
              <p:spPr>
                <a:xfrm>
                  <a:off x="-265175" y="2085250"/>
                  <a:ext cx="20575" cy="14075"/>
                </a:xfrm>
                <a:custGeom>
                  <a:rect b="b" l="l" r="r" t="t"/>
                  <a:pathLst>
                    <a:path extrusionOk="0" h="563" w="823">
                      <a:moveTo>
                        <a:pt x="137" y="1"/>
                      </a:moveTo>
                      <a:cubicBezTo>
                        <a:pt x="0" y="23"/>
                        <a:pt x="0" y="138"/>
                        <a:pt x="46" y="229"/>
                      </a:cubicBezTo>
                      <a:cubicBezTo>
                        <a:pt x="92" y="343"/>
                        <a:pt x="183" y="434"/>
                        <a:pt x="274" y="503"/>
                      </a:cubicBezTo>
                      <a:cubicBezTo>
                        <a:pt x="348" y="539"/>
                        <a:pt x="427" y="563"/>
                        <a:pt x="503" y="563"/>
                      </a:cubicBezTo>
                      <a:cubicBezTo>
                        <a:pt x="569" y="563"/>
                        <a:pt x="632" y="545"/>
                        <a:pt x="685" y="503"/>
                      </a:cubicBezTo>
                      <a:cubicBezTo>
                        <a:pt x="776" y="457"/>
                        <a:pt x="822" y="343"/>
                        <a:pt x="799" y="229"/>
                      </a:cubicBezTo>
                      <a:cubicBezTo>
                        <a:pt x="776" y="138"/>
                        <a:pt x="685" y="46"/>
                        <a:pt x="594" y="46"/>
                      </a:cubicBezTo>
                      <a:cubicBezTo>
                        <a:pt x="563" y="39"/>
                        <a:pt x="530" y="36"/>
                        <a:pt x="497" y="36"/>
                      </a:cubicBezTo>
                      <a:cubicBezTo>
                        <a:pt x="429" y="36"/>
                        <a:pt x="358" y="46"/>
                        <a:pt x="297" y="46"/>
                      </a:cubicBezTo>
                      <a:cubicBezTo>
                        <a:pt x="274" y="46"/>
                        <a:pt x="252" y="23"/>
                        <a:pt x="229" y="23"/>
                      </a:cubicBezTo>
                      <a:cubicBezTo>
                        <a:pt x="206" y="23"/>
                        <a:pt x="160" y="1"/>
                        <a:pt x="1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43"/>
                <p:cNvSpPr/>
                <p:nvPr/>
              </p:nvSpPr>
              <p:spPr>
                <a:xfrm>
                  <a:off x="-347350" y="2433325"/>
                  <a:ext cx="205450" cy="441125"/>
                </a:xfrm>
                <a:custGeom>
                  <a:rect b="b" l="l" r="r" t="t"/>
                  <a:pathLst>
                    <a:path extrusionOk="0" h="17645" w="8218">
                      <a:moveTo>
                        <a:pt x="3010" y="0"/>
                      </a:moveTo>
                      <a:cubicBezTo>
                        <a:pt x="2988" y="0"/>
                        <a:pt x="2967" y="1"/>
                        <a:pt x="2945" y="1"/>
                      </a:cubicBezTo>
                      <a:cubicBezTo>
                        <a:pt x="2101" y="24"/>
                        <a:pt x="1347" y="458"/>
                        <a:pt x="685" y="982"/>
                      </a:cubicBezTo>
                      <a:cubicBezTo>
                        <a:pt x="685" y="2329"/>
                        <a:pt x="1393" y="3562"/>
                        <a:pt x="2169" y="4657"/>
                      </a:cubicBezTo>
                      <a:cubicBezTo>
                        <a:pt x="2922" y="5753"/>
                        <a:pt x="3812" y="6826"/>
                        <a:pt x="4223" y="8081"/>
                      </a:cubicBezTo>
                      <a:cubicBezTo>
                        <a:pt x="4315" y="8332"/>
                        <a:pt x="4360" y="8583"/>
                        <a:pt x="4315" y="8834"/>
                      </a:cubicBezTo>
                      <a:cubicBezTo>
                        <a:pt x="4246" y="9063"/>
                        <a:pt x="4109" y="9245"/>
                        <a:pt x="4041" y="9451"/>
                      </a:cubicBezTo>
                      <a:cubicBezTo>
                        <a:pt x="3995" y="9679"/>
                        <a:pt x="4063" y="9953"/>
                        <a:pt x="4292" y="9998"/>
                      </a:cubicBezTo>
                      <a:cubicBezTo>
                        <a:pt x="2740" y="11870"/>
                        <a:pt x="1302" y="13833"/>
                        <a:pt x="1" y="15910"/>
                      </a:cubicBezTo>
                      <a:cubicBezTo>
                        <a:pt x="526" y="16527"/>
                        <a:pt x="914" y="17143"/>
                        <a:pt x="1553" y="17645"/>
                      </a:cubicBezTo>
                      <a:cubicBezTo>
                        <a:pt x="3242" y="16572"/>
                        <a:pt x="4634" y="15066"/>
                        <a:pt x="5981" y="13605"/>
                      </a:cubicBezTo>
                      <a:cubicBezTo>
                        <a:pt x="6620" y="12920"/>
                        <a:pt x="7282" y="12213"/>
                        <a:pt x="7624" y="11345"/>
                      </a:cubicBezTo>
                      <a:cubicBezTo>
                        <a:pt x="8218" y="9884"/>
                        <a:pt x="7830" y="8218"/>
                        <a:pt x="7464" y="6689"/>
                      </a:cubicBezTo>
                      <a:cubicBezTo>
                        <a:pt x="7168" y="5502"/>
                        <a:pt x="6871" y="4315"/>
                        <a:pt x="6574" y="3128"/>
                      </a:cubicBezTo>
                      <a:cubicBezTo>
                        <a:pt x="6460" y="2649"/>
                        <a:pt x="6323" y="2169"/>
                        <a:pt x="6095" y="1736"/>
                      </a:cubicBezTo>
                      <a:cubicBezTo>
                        <a:pt x="5512" y="637"/>
                        <a:pt x="4245" y="0"/>
                        <a:pt x="30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43"/>
                <p:cNvSpPr/>
                <p:nvPr/>
              </p:nvSpPr>
              <p:spPr>
                <a:xfrm>
                  <a:off x="-222375" y="2425750"/>
                  <a:ext cx="230550" cy="484400"/>
                </a:xfrm>
                <a:custGeom>
                  <a:rect b="b" l="l" r="r" t="t"/>
                  <a:pathLst>
                    <a:path extrusionOk="0" h="19376" w="9222">
                      <a:moveTo>
                        <a:pt x="848" y="0"/>
                      </a:moveTo>
                      <a:cubicBezTo>
                        <a:pt x="743" y="0"/>
                        <a:pt x="642" y="22"/>
                        <a:pt x="548" y="76"/>
                      </a:cubicBezTo>
                      <a:cubicBezTo>
                        <a:pt x="388" y="167"/>
                        <a:pt x="320" y="395"/>
                        <a:pt x="274" y="578"/>
                      </a:cubicBezTo>
                      <a:cubicBezTo>
                        <a:pt x="0" y="1947"/>
                        <a:pt x="434" y="3363"/>
                        <a:pt x="982" y="4664"/>
                      </a:cubicBezTo>
                      <a:cubicBezTo>
                        <a:pt x="1758" y="6490"/>
                        <a:pt x="2808" y="8224"/>
                        <a:pt x="4063" y="9776"/>
                      </a:cubicBezTo>
                      <a:cubicBezTo>
                        <a:pt x="4269" y="10050"/>
                        <a:pt x="4520" y="10347"/>
                        <a:pt x="4543" y="10690"/>
                      </a:cubicBezTo>
                      <a:cubicBezTo>
                        <a:pt x="4543" y="10872"/>
                        <a:pt x="4497" y="11078"/>
                        <a:pt x="4565" y="11260"/>
                      </a:cubicBezTo>
                      <a:cubicBezTo>
                        <a:pt x="4611" y="11397"/>
                        <a:pt x="4725" y="11488"/>
                        <a:pt x="4794" y="11625"/>
                      </a:cubicBezTo>
                      <a:cubicBezTo>
                        <a:pt x="4908" y="11854"/>
                        <a:pt x="4885" y="12127"/>
                        <a:pt x="4885" y="12379"/>
                      </a:cubicBezTo>
                      <a:cubicBezTo>
                        <a:pt x="4839" y="13474"/>
                        <a:pt x="5182" y="14524"/>
                        <a:pt x="5501" y="15551"/>
                      </a:cubicBezTo>
                      <a:cubicBezTo>
                        <a:pt x="5912" y="16807"/>
                        <a:pt x="6437" y="18108"/>
                        <a:pt x="6825" y="19363"/>
                      </a:cubicBezTo>
                      <a:cubicBezTo>
                        <a:pt x="6934" y="19372"/>
                        <a:pt x="7040" y="19376"/>
                        <a:pt x="7144" y="19376"/>
                      </a:cubicBezTo>
                      <a:cubicBezTo>
                        <a:pt x="7867" y="19376"/>
                        <a:pt x="8483" y="19186"/>
                        <a:pt x="9222" y="19066"/>
                      </a:cubicBezTo>
                      <a:cubicBezTo>
                        <a:pt x="8354" y="15962"/>
                        <a:pt x="8195" y="12881"/>
                        <a:pt x="7350" y="9799"/>
                      </a:cubicBezTo>
                      <a:cubicBezTo>
                        <a:pt x="6506" y="6695"/>
                        <a:pt x="5319" y="3614"/>
                        <a:pt x="3333" y="1103"/>
                      </a:cubicBezTo>
                      <a:cubicBezTo>
                        <a:pt x="2853" y="487"/>
                        <a:pt x="1826" y="190"/>
                        <a:pt x="1073" y="30"/>
                      </a:cubicBezTo>
                      <a:cubicBezTo>
                        <a:pt x="997" y="11"/>
                        <a:pt x="922" y="0"/>
                        <a:pt x="8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43"/>
                <p:cNvSpPr/>
                <p:nvPr/>
              </p:nvSpPr>
              <p:spPr>
                <a:xfrm>
                  <a:off x="-404975" y="2821250"/>
                  <a:ext cx="114150" cy="141075"/>
                </a:xfrm>
                <a:custGeom>
                  <a:rect b="b" l="l" r="r" t="t"/>
                  <a:pathLst>
                    <a:path extrusionOk="0" h="5643" w="4566">
                      <a:moveTo>
                        <a:pt x="2331" y="0"/>
                      </a:moveTo>
                      <a:cubicBezTo>
                        <a:pt x="2147" y="0"/>
                        <a:pt x="1962" y="135"/>
                        <a:pt x="1803" y="279"/>
                      </a:cubicBezTo>
                      <a:cubicBezTo>
                        <a:pt x="1438" y="576"/>
                        <a:pt x="1096" y="895"/>
                        <a:pt x="731" y="1215"/>
                      </a:cubicBezTo>
                      <a:cubicBezTo>
                        <a:pt x="434" y="1489"/>
                        <a:pt x="114" y="1786"/>
                        <a:pt x="46" y="2196"/>
                      </a:cubicBezTo>
                      <a:cubicBezTo>
                        <a:pt x="0" y="2607"/>
                        <a:pt x="228" y="2995"/>
                        <a:pt x="457" y="3338"/>
                      </a:cubicBezTo>
                      <a:cubicBezTo>
                        <a:pt x="1050" y="4182"/>
                        <a:pt x="1735" y="5027"/>
                        <a:pt x="2648" y="5483"/>
                      </a:cubicBezTo>
                      <a:cubicBezTo>
                        <a:pt x="2826" y="5572"/>
                        <a:pt x="3014" y="5642"/>
                        <a:pt x="3200" y="5642"/>
                      </a:cubicBezTo>
                      <a:cubicBezTo>
                        <a:pt x="3299" y="5642"/>
                        <a:pt x="3397" y="5622"/>
                        <a:pt x="3493" y="5575"/>
                      </a:cubicBezTo>
                      <a:cubicBezTo>
                        <a:pt x="3744" y="5460"/>
                        <a:pt x="3858" y="5141"/>
                        <a:pt x="3789" y="4844"/>
                      </a:cubicBezTo>
                      <a:cubicBezTo>
                        <a:pt x="3744" y="4570"/>
                        <a:pt x="3538" y="4342"/>
                        <a:pt x="3333" y="4159"/>
                      </a:cubicBezTo>
                      <a:cubicBezTo>
                        <a:pt x="3127" y="3954"/>
                        <a:pt x="2853" y="3749"/>
                        <a:pt x="2876" y="3475"/>
                      </a:cubicBezTo>
                      <a:cubicBezTo>
                        <a:pt x="2876" y="3246"/>
                        <a:pt x="3059" y="3064"/>
                        <a:pt x="3241" y="2927"/>
                      </a:cubicBezTo>
                      <a:cubicBezTo>
                        <a:pt x="3515" y="2767"/>
                        <a:pt x="3812" y="2676"/>
                        <a:pt x="4063" y="2493"/>
                      </a:cubicBezTo>
                      <a:cubicBezTo>
                        <a:pt x="4337" y="2333"/>
                        <a:pt x="4565" y="2059"/>
                        <a:pt x="4565" y="1763"/>
                      </a:cubicBezTo>
                      <a:cubicBezTo>
                        <a:pt x="4565" y="1694"/>
                        <a:pt x="4542" y="1626"/>
                        <a:pt x="4497" y="1580"/>
                      </a:cubicBezTo>
                      <a:cubicBezTo>
                        <a:pt x="4455" y="1528"/>
                        <a:pt x="4395" y="1514"/>
                        <a:pt x="4326" y="1514"/>
                      </a:cubicBezTo>
                      <a:cubicBezTo>
                        <a:pt x="4244" y="1514"/>
                        <a:pt x="4150" y="1534"/>
                        <a:pt x="4063" y="1534"/>
                      </a:cubicBezTo>
                      <a:cubicBezTo>
                        <a:pt x="4033" y="1540"/>
                        <a:pt x="4002" y="1542"/>
                        <a:pt x="3973" y="1542"/>
                      </a:cubicBezTo>
                      <a:cubicBezTo>
                        <a:pt x="3602" y="1542"/>
                        <a:pt x="3293" y="1165"/>
                        <a:pt x="3082" y="827"/>
                      </a:cubicBezTo>
                      <a:cubicBezTo>
                        <a:pt x="2922" y="599"/>
                        <a:pt x="2808" y="370"/>
                        <a:pt x="2648" y="165"/>
                      </a:cubicBezTo>
                      <a:cubicBezTo>
                        <a:pt x="2547" y="47"/>
                        <a:pt x="2439" y="0"/>
                        <a:pt x="23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43"/>
                <p:cNvSpPr/>
                <p:nvPr/>
              </p:nvSpPr>
              <p:spPr>
                <a:xfrm>
                  <a:off x="-350200" y="2860050"/>
                  <a:ext cx="41450" cy="80425"/>
                </a:xfrm>
                <a:custGeom>
                  <a:rect b="b" l="l" r="r" t="t"/>
                  <a:pathLst>
                    <a:path extrusionOk="0" h="3217" w="1658">
                      <a:moveTo>
                        <a:pt x="1601" y="1"/>
                      </a:moveTo>
                      <a:cubicBezTo>
                        <a:pt x="1594" y="1"/>
                        <a:pt x="1585" y="2"/>
                        <a:pt x="1575" y="5"/>
                      </a:cubicBezTo>
                      <a:cubicBezTo>
                        <a:pt x="1233" y="97"/>
                        <a:pt x="936" y="302"/>
                        <a:pt x="662" y="576"/>
                      </a:cubicBezTo>
                      <a:cubicBezTo>
                        <a:pt x="525" y="713"/>
                        <a:pt x="411" y="850"/>
                        <a:pt x="274" y="1010"/>
                      </a:cubicBezTo>
                      <a:cubicBezTo>
                        <a:pt x="183" y="1124"/>
                        <a:pt x="92" y="1261"/>
                        <a:pt x="69" y="1443"/>
                      </a:cubicBezTo>
                      <a:cubicBezTo>
                        <a:pt x="0" y="1809"/>
                        <a:pt x="206" y="2151"/>
                        <a:pt x="457" y="2402"/>
                      </a:cubicBezTo>
                      <a:cubicBezTo>
                        <a:pt x="754" y="2699"/>
                        <a:pt x="1119" y="2950"/>
                        <a:pt x="1461" y="3201"/>
                      </a:cubicBezTo>
                      <a:cubicBezTo>
                        <a:pt x="1467" y="3212"/>
                        <a:pt x="1475" y="3216"/>
                        <a:pt x="1483" y="3216"/>
                      </a:cubicBezTo>
                      <a:cubicBezTo>
                        <a:pt x="1510" y="3216"/>
                        <a:pt x="1542" y="3173"/>
                        <a:pt x="1507" y="3155"/>
                      </a:cubicBezTo>
                      <a:cubicBezTo>
                        <a:pt x="1210" y="2927"/>
                        <a:pt x="913" y="2699"/>
                        <a:pt x="640" y="2448"/>
                      </a:cubicBezTo>
                      <a:cubicBezTo>
                        <a:pt x="366" y="2219"/>
                        <a:pt x="115" y="1900"/>
                        <a:pt x="137" y="1512"/>
                      </a:cubicBezTo>
                      <a:cubicBezTo>
                        <a:pt x="137" y="1306"/>
                        <a:pt x="252" y="1147"/>
                        <a:pt x="388" y="1010"/>
                      </a:cubicBezTo>
                      <a:cubicBezTo>
                        <a:pt x="503" y="873"/>
                        <a:pt x="617" y="759"/>
                        <a:pt x="731" y="622"/>
                      </a:cubicBezTo>
                      <a:cubicBezTo>
                        <a:pt x="982" y="371"/>
                        <a:pt x="1256" y="165"/>
                        <a:pt x="1598" y="74"/>
                      </a:cubicBezTo>
                      <a:cubicBezTo>
                        <a:pt x="1657" y="54"/>
                        <a:pt x="1648" y="1"/>
                        <a:pt x="16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43"/>
                <p:cNvSpPr/>
                <p:nvPr/>
              </p:nvSpPr>
              <p:spPr>
                <a:xfrm>
                  <a:off x="-331950" y="2918950"/>
                  <a:ext cx="7450" cy="8000"/>
                </a:xfrm>
                <a:custGeom>
                  <a:rect b="b" l="l" r="r" t="t"/>
                  <a:pathLst>
                    <a:path extrusionOk="0" h="320" w="298">
                      <a:moveTo>
                        <a:pt x="229" y="0"/>
                      </a:moveTo>
                      <a:cubicBezTo>
                        <a:pt x="138" y="69"/>
                        <a:pt x="47" y="160"/>
                        <a:pt x="24" y="274"/>
                      </a:cubicBezTo>
                      <a:cubicBezTo>
                        <a:pt x="1" y="297"/>
                        <a:pt x="24" y="320"/>
                        <a:pt x="47" y="320"/>
                      </a:cubicBezTo>
                      <a:cubicBezTo>
                        <a:pt x="69" y="320"/>
                        <a:pt x="92" y="320"/>
                        <a:pt x="92" y="297"/>
                      </a:cubicBezTo>
                      <a:cubicBezTo>
                        <a:pt x="92" y="274"/>
                        <a:pt x="115" y="274"/>
                        <a:pt x="115" y="251"/>
                      </a:cubicBezTo>
                      <a:cubicBezTo>
                        <a:pt x="115" y="229"/>
                        <a:pt x="115" y="229"/>
                        <a:pt x="115" y="229"/>
                      </a:cubicBezTo>
                      <a:cubicBezTo>
                        <a:pt x="138" y="206"/>
                        <a:pt x="138" y="206"/>
                        <a:pt x="138" y="206"/>
                      </a:cubicBezTo>
                      <a:cubicBezTo>
                        <a:pt x="138" y="183"/>
                        <a:pt x="161" y="183"/>
                        <a:pt x="161" y="183"/>
                      </a:cubicBezTo>
                      <a:cubicBezTo>
                        <a:pt x="161" y="183"/>
                        <a:pt x="161" y="160"/>
                        <a:pt x="161" y="160"/>
                      </a:cubicBezTo>
                      <a:cubicBezTo>
                        <a:pt x="183" y="160"/>
                        <a:pt x="183" y="137"/>
                        <a:pt x="206" y="114"/>
                      </a:cubicBezTo>
                      <a:lnTo>
                        <a:pt x="229" y="114"/>
                      </a:lnTo>
                      <a:cubicBezTo>
                        <a:pt x="229" y="103"/>
                        <a:pt x="229" y="103"/>
                        <a:pt x="229" y="103"/>
                      </a:cubicBezTo>
                      <a:cubicBezTo>
                        <a:pt x="229" y="103"/>
                        <a:pt x="229" y="103"/>
                        <a:pt x="229" y="92"/>
                      </a:cubicBezTo>
                      <a:cubicBezTo>
                        <a:pt x="252" y="92"/>
                        <a:pt x="252" y="92"/>
                        <a:pt x="275" y="69"/>
                      </a:cubicBezTo>
                      <a:cubicBezTo>
                        <a:pt x="298" y="69"/>
                        <a:pt x="298" y="46"/>
                        <a:pt x="275" y="23"/>
                      </a:cubicBezTo>
                      <a:cubicBezTo>
                        <a:pt x="275" y="0"/>
                        <a:pt x="252" y="0"/>
                        <a:pt x="2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43"/>
                <p:cNvSpPr/>
                <p:nvPr/>
              </p:nvSpPr>
              <p:spPr>
                <a:xfrm>
                  <a:off x="-341650" y="2909825"/>
                  <a:ext cx="7450" cy="4575"/>
                </a:xfrm>
                <a:custGeom>
                  <a:rect b="b" l="l" r="r" t="t"/>
                  <a:pathLst>
                    <a:path extrusionOk="0" h="183" w="298">
                      <a:moveTo>
                        <a:pt x="252" y="0"/>
                      </a:moveTo>
                      <a:cubicBezTo>
                        <a:pt x="161" y="0"/>
                        <a:pt x="69" y="46"/>
                        <a:pt x="24" y="114"/>
                      </a:cubicBezTo>
                      <a:cubicBezTo>
                        <a:pt x="1" y="137"/>
                        <a:pt x="24" y="183"/>
                        <a:pt x="24" y="183"/>
                      </a:cubicBezTo>
                      <a:cubicBezTo>
                        <a:pt x="46" y="183"/>
                        <a:pt x="69" y="183"/>
                        <a:pt x="92" y="160"/>
                      </a:cubicBezTo>
                      <a:lnTo>
                        <a:pt x="115" y="160"/>
                      </a:lnTo>
                      <a:cubicBezTo>
                        <a:pt x="115" y="137"/>
                        <a:pt x="115" y="137"/>
                        <a:pt x="115" y="137"/>
                      </a:cubicBezTo>
                      <a:lnTo>
                        <a:pt x="138" y="137"/>
                      </a:lnTo>
                      <a:cubicBezTo>
                        <a:pt x="138" y="114"/>
                        <a:pt x="138" y="114"/>
                        <a:pt x="138" y="114"/>
                      </a:cubicBezTo>
                      <a:lnTo>
                        <a:pt x="161" y="114"/>
                      </a:lnTo>
                      <a:cubicBezTo>
                        <a:pt x="161" y="114"/>
                        <a:pt x="183" y="91"/>
                        <a:pt x="183" y="91"/>
                      </a:cubicBezTo>
                      <a:lnTo>
                        <a:pt x="252" y="91"/>
                      </a:lnTo>
                      <a:cubicBezTo>
                        <a:pt x="252" y="69"/>
                        <a:pt x="252" y="69"/>
                        <a:pt x="252" y="69"/>
                      </a:cubicBezTo>
                      <a:cubicBezTo>
                        <a:pt x="275" y="69"/>
                        <a:pt x="298" y="69"/>
                        <a:pt x="298" y="46"/>
                      </a:cubicBezTo>
                      <a:cubicBezTo>
                        <a:pt x="298" y="23"/>
                        <a:pt x="275" y="0"/>
                        <a:pt x="2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43"/>
                <p:cNvSpPr/>
                <p:nvPr/>
              </p:nvSpPr>
              <p:spPr>
                <a:xfrm>
                  <a:off x="-345625" y="2892125"/>
                  <a:ext cx="14700" cy="5850"/>
                </a:xfrm>
                <a:custGeom>
                  <a:rect b="b" l="l" r="r" t="t"/>
                  <a:pathLst>
                    <a:path extrusionOk="0" h="234" w="588">
                      <a:moveTo>
                        <a:pt x="46" y="1"/>
                      </a:moveTo>
                      <a:cubicBezTo>
                        <a:pt x="23" y="1"/>
                        <a:pt x="0" y="1"/>
                        <a:pt x="0" y="23"/>
                      </a:cubicBezTo>
                      <a:cubicBezTo>
                        <a:pt x="0" y="46"/>
                        <a:pt x="23" y="69"/>
                        <a:pt x="23" y="69"/>
                      </a:cubicBezTo>
                      <a:cubicBezTo>
                        <a:pt x="205" y="92"/>
                        <a:pt x="365" y="160"/>
                        <a:pt x="502" y="229"/>
                      </a:cubicBezTo>
                      <a:cubicBezTo>
                        <a:pt x="509" y="232"/>
                        <a:pt x="515" y="233"/>
                        <a:pt x="521" y="233"/>
                      </a:cubicBezTo>
                      <a:cubicBezTo>
                        <a:pt x="559" y="233"/>
                        <a:pt x="587" y="180"/>
                        <a:pt x="548" y="160"/>
                      </a:cubicBezTo>
                      <a:cubicBezTo>
                        <a:pt x="388" y="69"/>
                        <a:pt x="228" y="23"/>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43"/>
                <p:cNvSpPr/>
                <p:nvPr/>
              </p:nvSpPr>
              <p:spPr>
                <a:xfrm>
                  <a:off x="-332825" y="2875200"/>
                  <a:ext cx="14025" cy="15675"/>
                </a:xfrm>
                <a:custGeom>
                  <a:rect b="b" l="l" r="r" t="t"/>
                  <a:pathLst>
                    <a:path extrusionOk="0" h="627" w="561">
                      <a:moveTo>
                        <a:pt x="60" y="1"/>
                      </a:moveTo>
                      <a:cubicBezTo>
                        <a:pt x="33" y="1"/>
                        <a:pt x="1" y="49"/>
                        <a:pt x="36" y="84"/>
                      </a:cubicBezTo>
                      <a:cubicBezTo>
                        <a:pt x="196" y="244"/>
                        <a:pt x="333" y="426"/>
                        <a:pt x="492" y="609"/>
                      </a:cubicBezTo>
                      <a:cubicBezTo>
                        <a:pt x="492" y="620"/>
                        <a:pt x="504" y="626"/>
                        <a:pt x="515" y="626"/>
                      </a:cubicBezTo>
                      <a:cubicBezTo>
                        <a:pt x="527" y="626"/>
                        <a:pt x="538" y="620"/>
                        <a:pt x="538" y="609"/>
                      </a:cubicBezTo>
                      <a:cubicBezTo>
                        <a:pt x="561" y="586"/>
                        <a:pt x="561" y="563"/>
                        <a:pt x="538" y="541"/>
                      </a:cubicBezTo>
                      <a:cubicBezTo>
                        <a:pt x="401" y="358"/>
                        <a:pt x="241" y="198"/>
                        <a:pt x="82" y="16"/>
                      </a:cubicBezTo>
                      <a:cubicBezTo>
                        <a:pt x="76" y="5"/>
                        <a:pt x="68" y="1"/>
                        <a:pt x="6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43"/>
                <p:cNvSpPr/>
                <p:nvPr/>
              </p:nvSpPr>
              <p:spPr>
                <a:xfrm>
                  <a:off x="-401950" y="2867675"/>
                  <a:ext cx="78425" cy="91350"/>
                </a:xfrm>
                <a:custGeom>
                  <a:rect b="b" l="l" r="r" t="t"/>
                  <a:pathLst>
                    <a:path extrusionOk="0" h="3654" w="3137">
                      <a:moveTo>
                        <a:pt x="56" y="1"/>
                      </a:moveTo>
                      <a:cubicBezTo>
                        <a:pt x="30" y="1"/>
                        <a:pt x="0" y="33"/>
                        <a:pt x="16" y="66"/>
                      </a:cubicBezTo>
                      <a:cubicBezTo>
                        <a:pt x="769" y="1458"/>
                        <a:pt x="1797" y="2690"/>
                        <a:pt x="3052" y="3649"/>
                      </a:cubicBezTo>
                      <a:cubicBezTo>
                        <a:pt x="3058" y="3652"/>
                        <a:pt x="3065" y="3654"/>
                        <a:pt x="3071" y="3654"/>
                      </a:cubicBezTo>
                      <a:cubicBezTo>
                        <a:pt x="3109" y="3654"/>
                        <a:pt x="3137" y="3600"/>
                        <a:pt x="3098" y="3581"/>
                      </a:cubicBezTo>
                      <a:cubicBezTo>
                        <a:pt x="1842" y="2622"/>
                        <a:pt x="815" y="1412"/>
                        <a:pt x="85" y="20"/>
                      </a:cubicBezTo>
                      <a:cubicBezTo>
                        <a:pt x="78" y="6"/>
                        <a:pt x="67"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43"/>
                <p:cNvSpPr/>
                <p:nvPr/>
              </p:nvSpPr>
              <p:spPr>
                <a:xfrm>
                  <a:off x="-387650" y="2851550"/>
                  <a:ext cx="7225" cy="37800"/>
                </a:xfrm>
                <a:custGeom>
                  <a:rect b="b" l="l" r="r" t="t"/>
                  <a:pathLst>
                    <a:path extrusionOk="0" h="1512" w="289">
                      <a:moveTo>
                        <a:pt x="45" y="1"/>
                      </a:moveTo>
                      <a:cubicBezTo>
                        <a:pt x="21" y="1"/>
                        <a:pt x="1" y="20"/>
                        <a:pt x="15" y="49"/>
                      </a:cubicBezTo>
                      <a:cubicBezTo>
                        <a:pt x="197" y="505"/>
                        <a:pt x="197" y="1007"/>
                        <a:pt x="15" y="1464"/>
                      </a:cubicBezTo>
                      <a:cubicBezTo>
                        <a:pt x="1" y="1492"/>
                        <a:pt x="30" y="1511"/>
                        <a:pt x="60" y="1511"/>
                      </a:cubicBezTo>
                      <a:cubicBezTo>
                        <a:pt x="79" y="1511"/>
                        <a:pt x="97" y="1504"/>
                        <a:pt x="106" y="1487"/>
                      </a:cubicBezTo>
                      <a:cubicBezTo>
                        <a:pt x="289" y="1007"/>
                        <a:pt x="289" y="482"/>
                        <a:pt x="83" y="26"/>
                      </a:cubicBezTo>
                      <a:cubicBezTo>
                        <a:pt x="75" y="8"/>
                        <a:pt x="59"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43"/>
                <p:cNvSpPr/>
                <p:nvPr/>
              </p:nvSpPr>
              <p:spPr>
                <a:xfrm>
                  <a:off x="-64325" y="2864500"/>
                  <a:ext cx="140400" cy="110975"/>
                </a:xfrm>
                <a:custGeom>
                  <a:rect b="b" l="l" r="r" t="t"/>
                  <a:pathLst>
                    <a:path extrusionOk="0" h="4439" w="5616">
                      <a:moveTo>
                        <a:pt x="2571" y="0"/>
                      </a:moveTo>
                      <a:cubicBezTo>
                        <a:pt x="2552" y="0"/>
                        <a:pt x="2532" y="3"/>
                        <a:pt x="2512" y="10"/>
                      </a:cubicBezTo>
                      <a:cubicBezTo>
                        <a:pt x="2375" y="33"/>
                        <a:pt x="2352" y="238"/>
                        <a:pt x="2283" y="375"/>
                      </a:cubicBezTo>
                      <a:cubicBezTo>
                        <a:pt x="2147" y="786"/>
                        <a:pt x="1622" y="877"/>
                        <a:pt x="1188" y="923"/>
                      </a:cubicBezTo>
                      <a:cubicBezTo>
                        <a:pt x="937" y="969"/>
                        <a:pt x="663" y="969"/>
                        <a:pt x="412" y="1014"/>
                      </a:cubicBezTo>
                      <a:cubicBezTo>
                        <a:pt x="1" y="1106"/>
                        <a:pt x="24" y="1494"/>
                        <a:pt x="115" y="1813"/>
                      </a:cubicBezTo>
                      <a:cubicBezTo>
                        <a:pt x="229" y="2270"/>
                        <a:pt x="343" y="2726"/>
                        <a:pt x="480" y="3183"/>
                      </a:cubicBezTo>
                      <a:cubicBezTo>
                        <a:pt x="572" y="3571"/>
                        <a:pt x="686" y="4004"/>
                        <a:pt x="1028" y="4233"/>
                      </a:cubicBezTo>
                      <a:cubicBezTo>
                        <a:pt x="1225" y="4387"/>
                        <a:pt x="1474" y="4438"/>
                        <a:pt x="1738" y="4438"/>
                      </a:cubicBezTo>
                      <a:cubicBezTo>
                        <a:pt x="1902" y="4438"/>
                        <a:pt x="2072" y="4419"/>
                        <a:pt x="2238" y="4392"/>
                      </a:cubicBezTo>
                      <a:cubicBezTo>
                        <a:pt x="3242" y="4278"/>
                        <a:pt x="4292" y="4050"/>
                        <a:pt x="5137" y="3434"/>
                      </a:cubicBezTo>
                      <a:cubicBezTo>
                        <a:pt x="5388" y="3274"/>
                        <a:pt x="5616" y="3046"/>
                        <a:pt x="5616" y="2749"/>
                      </a:cubicBezTo>
                      <a:cubicBezTo>
                        <a:pt x="5616" y="2475"/>
                        <a:pt x="5365" y="2224"/>
                        <a:pt x="5091" y="2155"/>
                      </a:cubicBezTo>
                      <a:cubicBezTo>
                        <a:pt x="5000" y="2125"/>
                        <a:pt x="4908" y="2112"/>
                        <a:pt x="4817" y="2112"/>
                      </a:cubicBezTo>
                      <a:cubicBezTo>
                        <a:pt x="4634" y="2112"/>
                        <a:pt x="4452" y="2163"/>
                        <a:pt x="4269" y="2224"/>
                      </a:cubicBezTo>
                      <a:cubicBezTo>
                        <a:pt x="4072" y="2290"/>
                        <a:pt x="3862" y="2391"/>
                        <a:pt x="3666" y="2391"/>
                      </a:cubicBezTo>
                      <a:cubicBezTo>
                        <a:pt x="3591" y="2391"/>
                        <a:pt x="3517" y="2376"/>
                        <a:pt x="3448" y="2338"/>
                      </a:cubicBezTo>
                      <a:cubicBezTo>
                        <a:pt x="3242" y="2224"/>
                        <a:pt x="3174" y="1973"/>
                        <a:pt x="3151" y="1745"/>
                      </a:cubicBezTo>
                      <a:cubicBezTo>
                        <a:pt x="3128" y="1448"/>
                        <a:pt x="3174" y="1128"/>
                        <a:pt x="3151" y="809"/>
                      </a:cubicBezTo>
                      <a:cubicBezTo>
                        <a:pt x="3105" y="512"/>
                        <a:pt x="2991" y="170"/>
                        <a:pt x="2694" y="33"/>
                      </a:cubicBezTo>
                      <a:cubicBezTo>
                        <a:pt x="2662" y="17"/>
                        <a:pt x="2618" y="0"/>
                        <a:pt x="257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43"/>
                <p:cNvSpPr/>
                <p:nvPr/>
              </p:nvSpPr>
              <p:spPr>
                <a:xfrm>
                  <a:off x="-12375" y="2879675"/>
                  <a:ext cx="72900" cy="55350"/>
                </a:xfrm>
                <a:custGeom>
                  <a:rect b="b" l="l" r="r" t="t"/>
                  <a:pathLst>
                    <a:path extrusionOk="0" h="2214" w="2916">
                      <a:moveTo>
                        <a:pt x="113" y="1"/>
                      </a:moveTo>
                      <a:cubicBezTo>
                        <a:pt x="96" y="1"/>
                        <a:pt x="78" y="13"/>
                        <a:pt x="69" y="42"/>
                      </a:cubicBezTo>
                      <a:cubicBezTo>
                        <a:pt x="0" y="430"/>
                        <a:pt x="69" y="841"/>
                        <a:pt x="205" y="1229"/>
                      </a:cubicBezTo>
                      <a:cubicBezTo>
                        <a:pt x="320" y="1548"/>
                        <a:pt x="434" y="1914"/>
                        <a:pt x="730" y="2096"/>
                      </a:cubicBezTo>
                      <a:cubicBezTo>
                        <a:pt x="898" y="2180"/>
                        <a:pt x="1071" y="2213"/>
                        <a:pt x="1244" y="2213"/>
                      </a:cubicBezTo>
                      <a:cubicBezTo>
                        <a:pt x="1402" y="2213"/>
                        <a:pt x="1559" y="2185"/>
                        <a:pt x="1712" y="2142"/>
                      </a:cubicBezTo>
                      <a:cubicBezTo>
                        <a:pt x="2123" y="2005"/>
                        <a:pt x="2488" y="1800"/>
                        <a:pt x="2876" y="1617"/>
                      </a:cubicBezTo>
                      <a:cubicBezTo>
                        <a:pt x="2915" y="1597"/>
                        <a:pt x="2887" y="1544"/>
                        <a:pt x="2849" y="1544"/>
                      </a:cubicBezTo>
                      <a:cubicBezTo>
                        <a:pt x="2843" y="1544"/>
                        <a:pt x="2837" y="1545"/>
                        <a:pt x="2830" y="1548"/>
                      </a:cubicBezTo>
                      <a:cubicBezTo>
                        <a:pt x="2488" y="1708"/>
                        <a:pt x="2168" y="1891"/>
                        <a:pt x="1803" y="2005"/>
                      </a:cubicBezTo>
                      <a:cubicBezTo>
                        <a:pt x="1614" y="2086"/>
                        <a:pt x="1409" y="2143"/>
                        <a:pt x="1212" y="2143"/>
                      </a:cubicBezTo>
                      <a:cubicBezTo>
                        <a:pt x="1076" y="2143"/>
                        <a:pt x="943" y="2116"/>
                        <a:pt x="822" y="2051"/>
                      </a:cubicBezTo>
                      <a:cubicBezTo>
                        <a:pt x="502" y="1891"/>
                        <a:pt x="388" y="1503"/>
                        <a:pt x="297" y="1206"/>
                      </a:cubicBezTo>
                      <a:cubicBezTo>
                        <a:pt x="160" y="841"/>
                        <a:pt x="69" y="453"/>
                        <a:pt x="160" y="65"/>
                      </a:cubicBezTo>
                      <a:cubicBezTo>
                        <a:pt x="160" y="25"/>
                        <a:pt x="137" y="1"/>
                        <a:pt x="1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43"/>
                <p:cNvSpPr/>
                <p:nvPr/>
              </p:nvSpPr>
              <p:spPr>
                <a:xfrm>
                  <a:off x="34975" y="2920650"/>
                  <a:ext cx="5150" cy="9025"/>
                </a:xfrm>
                <a:custGeom>
                  <a:rect b="b" l="l" r="r" t="t"/>
                  <a:pathLst>
                    <a:path extrusionOk="0" h="361" w="206">
                      <a:moveTo>
                        <a:pt x="46" y="1"/>
                      </a:moveTo>
                      <a:cubicBezTo>
                        <a:pt x="23" y="1"/>
                        <a:pt x="1" y="24"/>
                        <a:pt x="1" y="46"/>
                      </a:cubicBezTo>
                      <a:cubicBezTo>
                        <a:pt x="1" y="161"/>
                        <a:pt x="46" y="252"/>
                        <a:pt x="137" y="343"/>
                      </a:cubicBezTo>
                      <a:cubicBezTo>
                        <a:pt x="149" y="355"/>
                        <a:pt x="160" y="360"/>
                        <a:pt x="169" y="360"/>
                      </a:cubicBezTo>
                      <a:cubicBezTo>
                        <a:pt x="177" y="360"/>
                        <a:pt x="183" y="355"/>
                        <a:pt x="183" y="343"/>
                      </a:cubicBezTo>
                      <a:cubicBezTo>
                        <a:pt x="206" y="320"/>
                        <a:pt x="206" y="298"/>
                        <a:pt x="183" y="298"/>
                      </a:cubicBezTo>
                      <a:cubicBezTo>
                        <a:pt x="137" y="229"/>
                        <a:pt x="92" y="138"/>
                        <a:pt x="92" y="46"/>
                      </a:cubicBezTo>
                      <a:cubicBezTo>
                        <a:pt x="69" y="24"/>
                        <a:pt x="69"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43"/>
                <p:cNvSpPr/>
                <p:nvPr/>
              </p:nvSpPr>
              <p:spPr>
                <a:xfrm>
                  <a:off x="21850" y="2924650"/>
                  <a:ext cx="2875" cy="7875"/>
                </a:xfrm>
                <a:custGeom>
                  <a:rect b="b" l="l" r="r" t="t"/>
                  <a:pathLst>
                    <a:path extrusionOk="0" h="315" w="115">
                      <a:moveTo>
                        <a:pt x="92" y="1"/>
                      </a:moveTo>
                      <a:cubicBezTo>
                        <a:pt x="69" y="1"/>
                        <a:pt x="46" y="1"/>
                        <a:pt x="23" y="23"/>
                      </a:cubicBezTo>
                      <a:cubicBezTo>
                        <a:pt x="1" y="115"/>
                        <a:pt x="1" y="206"/>
                        <a:pt x="23" y="297"/>
                      </a:cubicBezTo>
                      <a:cubicBezTo>
                        <a:pt x="35" y="309"/>
                        <a:pt x="46" y="314"/>
                        <a:pt x="58" y="314"/>
                      </a:cubicBezTo>
                      <a:cubicBezTo>
                        <a:pt x="69" y="314"/>
                        <a:pt x="80" y="309"/>
                        <a:pt x="92" y="297"/>
                      </a:cubicBezTo>
                      <a:cubicBezTo>
                        <a:pt x="115" y="297"/>
                        <a:pt x="115" y="274"/>
                        <a:pt x="92" y="252"/>
                      </a:cubicBezTo>
                      <a:lnTo>
                        <a:pt x="92" y="229"/>
                      </a:lnTo>
                      <a:cubicBezTo>
                        <a:pt x="92" y="229"/>
                        <a:pt x="92" y="206"/>
                        <a:pt x="92" y="206"/>
                      </a:cubicBezTo>
                      <a:cubicBezTo>
                        <a:pt x="92" y="206"/>
                        <a:pt x="92" y="206"/>
                        <a:pt x="92" y="183"/>
                      </a:cubicBezTo>
                      <a:cubicBezTo>
                        <a:pt x="92" y="183"/>
                        <a:pt x="92" y="160"/>
                        <a:pt x="92" y="160"/>
                      </a:cubicBezTo>
                      <a:cubicBezTo>
                        <a:pt x="92" y="138"/>
                        <a:pt x="92" y="138"/>
                        <a:pt x="92" y="138"/>
                      </a:cubicBezTo>
                      <a:cubicBezTo>
                        <a:pt x="92" y="138"/>
                        <a:pt x="92" y="115"/>
                        <a:pt x="92" y="115"/>
                      </a:cubicBezTo>
                      <a:cubicBezTo>
                        <a:pt x="92" y="92"/>
                        <a:pt x="92" y="92"/>
                        <a:pt x="92" y="92"/>
                      </a:cubicBezTo>
                      <a:cubicBezTo>
                        <a:pt x="92" y="69"/>
                        <a:pt x="92" y="69"/>
                        <a:pt x="92" y="69"/>
                      </a:cubicBezTo>
                      <a:cubicBezTo>
                        <a:pt x="115" y="46"/>
                        <a:pt x="115" y="23"/>
                        <a:pt x="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43"/>
                <p:cNvSpPr/>
                <p:nvPr/>
              </p:nvSpPr>
              <p:spPr>
                <a:xfrm>
                  <a:off x="1875" y="2915850"/>
                  <a:ext cx="12000" cy="11100"/>
                </a:xfrm>
                <a:custGeom>
                  <a:rect b="b" l="l" r="r" t="t"/>
                  <a:pathLst>
                    <a:path extrusionOk="0" h="444" w="480">
                      <a:moveTo>
                        <a:pt x="431" y="1"/>
                      </a:moveTo>
                      <a:cubicBezTo>
                        <a:pt x="425" y="1"/>
                        <a:pt x="418" y="3"/>
                        <a:pt x="412" y="10"/>
                      </a:cubicBezTo>
                      <a:cubicBezTo>
                        <a:pt x="252" y="101"/>
                        <a:pt x="138" y="238"/>
                        <a:pt x="23" y="375"/>
                      </a:cubicBezTo>
                      <a:cubicBezTo>
                        <a:pt x="1" y="398"/>
                        <a:pt x="23" y="421"/>
                        <a:pt x="46" y="444"/>
                      </a:cubicBezTo>
                      <a:cubicBezTo>
                        <a:pt x="69" y="444"/>
                        <a:pt x="92" y="444"/>
                        <a:pt x="92" y="421"/>
                      </a:cubicBezTo>
                      <a:cubicBezTo>
                        <a:pt x="183" y="284"/>
                        <a:pt x="320" y="170"/>
                        <a:pt x="457" y="79"/>
                      </a:cubicBezTo>
                      <a:cubicBezTo>
                        <a:pt x="457" y="56"/>
                        <a:pt x="480" y="33"/>
                        <a:pt x="457" y="33"/>
                      </a:cubicBezTo>
                      <a:cubicBezTo>
                        <a:pt x="457" y="17"/>
                        <a:pt x="446" y="1"/>
                        <a:pt x="4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43"/>
                <p:cNvSpPr/>
                <p:nvPr/>
              </p:nvSpPr>
              <p:spPr>
                <a:xfrm>
                  <a:off x="-6675" y="2901250"/>
                  <a:ext cx="20000" cy="6300"/>
                </a:xfrm>
                <a:custGeom>
                  <a:rect b="b" l="l" r="r" t="t"/>
                  <a:pathLst>
                    <a:path extrusionOk="0" h="252" w="800">
                      <a:moveTo>
                        <a:pt x="731" y="1"/>
                      </a:moveTo>
                      <a:cubicBezTo>
                        <a:pt x="502" y="46"/>
                        <a:pt x="274" y="115"/>
                        <a:pt x="46" y="161"/>
                      </a:cubicBezTo>
                      <a:cubicBezTo>
                        <a:pt x="0" y="183"/>
                        <a:pt x="23" y="252"/>
                        <a:pt x="69" y="252"/>
                      </a:cubicBezTo>
                      <a:cubicBezTo>
                        <a:pt x="297" y="183"/>
                        <a:pt x="525" y="138"/>
                        <a:pt x="754" y="92"/>
                      </a:cubicBezTo>
                      <a:cubicBezTo>
                        <a:pt x="799" y="69"/>
                        <a:pt x="776" y="1"/>
                        <a:pt x="7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43"/>
                <p:cNvSpPr/>
                <p:nvPr/>
              </p:nvSpPr>
              <p:spPr>
                <a:xfrm>
                  <a:off x="-45475" y="2937100"/>
                  <a:ext cx="116825" cy="28650"/>
                </a:xfrm>
                <a:custGeom>
                  <a:rect b="b" l="l" r="r" t="t"/>
                  <a:pathLst>
                    <a:path extrusionOk="0" h="1146" w="4673">
                      <a:moveTo>
                        <a:pt x="4607" y="0"/>
                      </a:moveTo>
                      <a:cubicBezTo>
                        <a:pt x="4601" y="0"/>
                        <a:pt x="4594" y="2"/>
                        <a:pt x="4588" y="5"/>
                      </a:cubicBezTo>
                      <a:cubicBezTo>
                        <a:pt x="3173" y="689"/>
                        <a:pt x="1621" y="1032"/>
                        <a:pt x="69" y="1055"/>
                      </a:cubicBezTo>
                      <a:cubicBezTo>
                        <a:pt x="0" y="1055"/>
                        <a:pt x="0" y="1146"/>
                        <a:pt x="69" y="1146"/>
                      </a:cubicBezTo>
                      <a:cubicBezTo>
                        <a:pt x="1644" y="1123"/>
                        <a:pt x="3219" y="758"/>
                        <a:pt x="4634" y="73"/>
                      </a:cubicBezTo>
                      <a:cubicBezTo>
                        <a:pt x="4673" y="54"/>
                        <a:pt x="4645" y="0"/>
                        <a:pt x="46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43"/>
                <p:cNvSpPr/>
                <p:nvPr/>
              </p:nvSpPr>
              <p:spPr>
                <a:xfrm>
                  <a:off x="-52900" y="2943475"/>
                  <a:ext cx="34500" cy="18200"/>
                </a:xfrm>
                <a:custGeom>
                  <a:rect b="b" l="l" r="r" t="t"/>
                  <a:pathLst>
                    <a:path extrusionOk="0" h="728" w="1380">
                      <a:moveTo>
                        <a:pt x="46" y="1"/>
                      </a:moveTo>
                      <a:cubicBezTo>
                        <a:pt x="0" y="1"/>
                        <a:pt x="0" y="69"/>
                        <a:pt x="46" y="92"/>
                      </a:cubicBezTo>
                      <a:cubicBezTo>
                        <a:pt x="525" y="115"/>
                        <a:pt x="982" y="343"/>
                        <a:pt x="1301" y="708"/>
                      </a:cubicBezTo>
                      <a:cubicBezTo>
                        <a:pt x="1308" y="722"/>
                        <a:pt x="1319" y="727"/>
                        <a:pt x="1329" y="727"/>
                      </a:cubicBezTo>
                      <a:cubicBezTo>
                        <a:pt x="1355" y="727"/>
                        <a:pt x="1379" y="695"/>
                        <a:pt x="1347" y="663"/>
                      </a:cubicBezTo>
                      <a:cubicBezTo>
                        <a:pt x="1028" y="275"/>
                        <a:pt x="548" y="46"/>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43"/>
                <p:cNvSpPr/>
                <p:nvPr/>
              </p:nvSpPr>
              <p:spPr>
                <a:xfrm>
                  <a:off x="-310675" y="2439000"/>
                  <a:ext cx="36975" cy="76650"/>
                </a:xfrm>
                <a:custGeom>
                  <a:rect b="b" l="l" r="r" t="t"/>
                  <a:pathLst>
                    <a:path extrusionOk="0" h="3066" w="1479">
                      <a:moveTo>
                        <a:pt x="1210" y="0"/>
                      </a:moveTo>
                      <a:cubicBezTo>
                        <a:pt x="1185" y="0"/>
                        <a:pt x="1158" y="20"/>
                        <a:pt x="1158" y="48"/>
                      </a:cubicBezTo>
                      <a:cubicBezTo>
                        <a:pt x="1387" y="1144"/>
                        <a:pt x="930" y="2330"/>
                        <a:pt x="40" y="2992"/>
                      </a:cubicBezTo>
                      <a:cubicBezTo>
                        <a:pt x="1" y="3012"/>
                        <a:pt x="29" y="3065"/>
                        <a:pt x="67" y="3065"/>
                      </a:cubicBezTo>
                      <a:cubicBezTo>
                        <a:pt x="73" y="3065"/>
                        <a:pt x="79" y="3064"/>
                        <a:pt x="86" y="3061"/>
                      </a:cubicBezTo>
                      <a:cubicBezTo>
                        <a:pt x="999" y="2376"/>
                        <a:pt x="1478" y="1166"/>
                        <a:pt x="1250" y="25"/>
                      </a:cubicBezTo>
                      <a:cubicBezTo>
                        <a:pt x="1241" y="8"/>
                        <a:pt x="1226" y="0"/>
                        <a:pt x="12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43"/>
                <p:cNvSpPr/>
                <p:nvPr/>
              </p:nvSpPr>
              <p:spPr>
                <a:xfrm>
                  <a:off x="-334050" y="2502475"/>
                  <a:ext cx="114550" cy="318825"/>
                </a:xfrm>
                <a:custGeom>
                  <a:rect b="b" l="l" r="r" t="t"/>
                  <a:pathLst>
                    <a:path extrusionOk="0" h="12753" w="4582">
                      <a:moveTo>
                        <a:pt x="1538" y="0"/>
                      </a:moveTo>
                      <a:cubicBezTo>
                        <a:pt x="1512" y="0"/>
                        <a:pt x="1484" y="27"/>
                        <a:pt x="1500" y="43"/>
                      </a:cubicBezTo>
                      <a:cubicBezTo>
                        <a:pt x="2093" y="956"/>
                        <a:pt x="2641" y="1891"/>
                        <a:pt x="3143" y="2850"/>
                      </a:cubicBezTo>
                      <a:cubicBezTo>
                        <a:pt x="3417" y="3329"/>
                        <a:pt x="3646" y="3809"/>
                        <a:pt x="3897" y="4311"/>
                      </a:cubicBezTo>
                      <a:cubicBezTo>
                        <a:pt x="4011" y="4539"/>
                        <a:pt x="4125" y="4790"/>
                        <a:pt x="4239" y="5041"/>
                      </a:cubicBezTo>
                      <a:cubicBezTo>
                        <a:pt x="4330" y="5270"/>
                        <a:pt x="4513" y="5589"/>
                        <a:pt x="4330" y="5817"/>
                      </a:cubicBezTo>
                      <a:cubicBezTo>
                        <a:pt x="4239" y="5977"/>
                        <a:pt x="4056" y="6091"/>
                        <a:pt x="4102" y="6297"/>
                      </a:cubicBezTo>
                      <a:cubicBezTo>
                        <a:pt x="4125" y="6342"/>
                        <a:pt x="4148" y="6411"/>
                        <a:pt x="4216" y="6434"/>
                      </a:cubicBezTo>
                      <a:lnTo>
                        <a:pt x="4239" y="6434"/>
                      </a:lnTo>
                      <a:cubicBezTo>
                        <a:pt x="4285" y="6434"/>
                        <a:pt x="4300" y="6423"/>
                        <a:pt x="4319" y="6423"/>
                      </a:cubicBezTo>
                      <a:cubicBezTo>
                        <a:pt x="4328" y="6423"/>
                        <a:pt x="4338" y="6426"/>
                        <a:pt x="4353" y="6434"/>
                      </a:cubicBezTo>
                      <a:cubicBezTo>
                        <a:pt x="4399" y="6456"/>
                        <a:pt x="4422" y="6479"/>
                        <a:pt x="4445" y="6525"/>
                      </a:cubicBezTo>
                      <a:cubicBezTo>
                        <a:pt x="4559" y="6707"/>
                        <a:pt x="4490" y="6959"/>
                        <a:pt x="4422" y="7164"/>
                      </a:cubicBezTo>
                      <a:cubicBezTo>
                        <a:pt x="4353" y="7369"/>
                        <a:pt x="4239" y="7575"/>
                        <a:pt x="4125" y="7757"/>
                      </a:cubicBezTo>
                      <a:cubicBezTo>
                        <a:pt x="3851" y="8145"/>
                        <a:pt x="3486" y="8465"/>
                        <a:pt x="3143" y="8785"/>
                      </a:cubicBezTo>
                      <a:cubicBezTo>
                        <a:pt x="2778" y="9150"/>
                        <a:pt x="2436" y="9538"/>
                        <a:pt x="2093" y="9926"/>
                      </a:cubicBezTo>
                      <a:cubicBezTo>
                        <a:pt x="1340" y="10793"/>
                        <a:pt x="656" y="11706"/>
                        <a:pt x="16" y="12688"/>
                      </a:cubicBezTo>
                      <a:cubicBezTo>
                        <a:pt x="0" y="12720"/>
                        <a:pt x="30" y="12752"/>
                        <a:pt x="57" y="12752"/>
                      </a:cubicBezTo>
                      <a:cubicBezTo>
                        <a:pt x="68" y="12752"/>
                        <a:pt x="78" y="12747"/>
                        <a:pt x="85" y="12733"/>
                      </a:cubicBezTo>
                      <a:cubicBezTo>
                        <a:pt x="678" y="11820"/>
                        <a:pt x="1317" y="10930"/>
                        <a:pt x="2025" y="10108"/>
                      </a:cubicBezTo>
                      <a:cubicBezTo>
                        <a:pt x="2390" y="9720"/>
                        <a:pt x="2733" y="9332"/>
                        <a:pt x="3121" y="8944"/>
                      </a:cubicBezTo>
                      <a:cubicBezTo>
                        <a:pt x="3440" y="8602"/>
                        <a:pt x="3805" y="8282"/>
                        <a:pt x="4102" y="7894"/>
                      </a:cubicBezTo>
                      <a:cubicBezTo>
                        <a:pt x="4353" y="7575"/>
                        <a:pt x="4581" y="7187"/>
                        <a:pt x="4581" y="6753"/>
                      </a:cubicBezTo>
                      <a:cubicBezTo>
                        <a:pt x="4581" y="6616"/>
                        <a:pt x="4536" y="6434"/>
                        <a:pt x="4399" y="6365"/>
                      </a:cubicBezTo>
                      <a:cubicBezTo>
                        <a:pt x="4376" y="6342"/>
                        <a:pt x="4353" y="6337"/>
                        <a:pt x="4328" y="6337"/>
                      </a:cubicBezTo>
                      <a:cubicBezTo>
                        <a:pt x="4302" y="6337"/>
                        <a:pt x="4273" y="6342"/>
                        <a:pt x="4239" y="6342"/>
                      </a:cubicBezTo>
                      <a:cubicBezTo>
                        <a:pt x="4079" y="6297"/>
                        <a:pt x="4262" y="6046"/>
                        <a:pt x="4308" y="6000"/>
                      </a:cubicBezTo>
                      <a:cubicBezTo>
                        <a:pt x="4445" y="5840"/>
                        <a:pt x="4513" y="5703"/>
                        <a:pt x="4490" y="5475"/>
                      </a:cubicBezTo>
                      <a:cubicBezTo>
                        <a:pt x="4445" y="5247"/>
                        <a:pt x="4308" y="5018"/>
                        <a:pt x="4216" y="4790"/>
                      </a:cubicBezTo>
                      <a:cubicBezTo>
                        <a:pt x="3988" y="4288"/>
                        <a:pt x="3737" y="3786"/>
                        <a:pt x="3463" y="3284"/>
                      </a:cubicBezTo>
                      <a:cubicBezTo>
                        <a:pt x="2892" y="2165"/>
                        <a:pt x="2253" y="1070"/>
                        <a:pt x="1569" y="20"/>
                      </a:cubicBezTo>
                      <a:cubicBezTo>
                        <a:pt x="1561" y="6"/>
                        <a:pt x="1550" y="0"/>
                        <a:pt x="15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43"/>
                <p:cNvSpPr/>
                <p:nvPr/>
              </p:nvSpPr>
              <p:spPr>
                <a:xfrm>
                  <a:off x="-191575" y="2465400"/>
                  <a:ext cx="35200" cy="160900"/>
                </a:xfrm>
                <a:custGeom>
                  <a:rect b="b" l="l" r="r" t="t"/>
                  <a:pathLst>
                    <a:path extrusionOk="0" h="6436" w="1408">
                      <a:moveTo>
                        <a:pt x="554" y="0"/>
                      </a:moveTo>
                      <a:cubicBezTo>
                        <a:pt x="543" y="0"/>
                        <a:pt x="533" y="6"/>
                        <a:pt x="526" y="19"/>
                      </a:cubicBezTo>
                      <a:cubicBezTo>
                        <a:pt x="1" y="613"/>
                        <a:pt x="24" y="1434"/>
                        <a:pt x="183" y="2165"/>
                      </a:cubicBezTo>
                      <a:cubicBezTo>
                        <a:pt x="275" y="2621"/>
                        <a:pt x="412" y="3055"/>
                        <a:pt x="526" y="3511"/>
                      </a:cubicBezTo>
                      <a:cubicBezTo>
                        <a:pt x="663" y="3968"/>
                        <a:pt x="777" y="4402"/>
                        <a:pt x="891" y="4858"/>
                      </a:cubicBezTo>
                      <a:cubicBezTo>
                        <a:pt x="1028" y="5383"/>
                        <a:pt x="1188" y="5885"/>
                        <a:pt x="1325" y="6410"/>
                      </a:cubicBezTo>
                      <a:cubicBezTo>
                        <a:pt x="1325" y="6428"/>
                        <a:pt x="1338" y="6435"/>
                        <a:pt x="1353" y="6435"/>
                      </a:cubicBezTo>
                      <a:cubicBezTo>
                        <a:pt x="1378" y="6435"/>
                        <a:pt x="1407" y="6416"/>
                        <a:pt x="1393" y="6387"/>
                      </a:cubicBezTo>
                      <a:cubicBezTo>
                        <a:pt x="1165" y="5520"/>
                        <a:pt x="937" y="4653"/>
                        <a:pt x="686" y="3808"/>
                      </a:cubicBezTo>
                      <a:cubicBezTo>
                        <a:pt x="572" y="3374"/>
                        <a:pt x="457" y="2964"/>
                        <a:pt x="366" y="2553"/>
                      </a:cubicBezTo>
                      <a:cubicBezTo>
                        <a:pt x="252" y="2119"/>
                        <a:pt x="138" y="1708"/>
                        <a:pt x="161" y="1274"/>
                      </a:cubicBezTo>
                      <a:cubicBezTo>
                        <a:pt x="161" y="841"/>
                        <a:pt x="298" y="407"/>
                        <a:pt x="572" y="65"/>
                      </a:cubicBezTo>
                      <a:cubicBezTo>
                        <a:pt x="604" y="32"/>
                        <a:pt x="579" y="0"/>
                        <a:pt x="5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43"/>
                <p:cNvSpPr/>
                <p:nvPr/>
              </p:nvSpPr>
              <p:spPr>
                <a:xfrm>
                  <a:off x="-373025" y="2112650"/>
                  <a:ext cx="250525" cy="359700"/>
                </a:xfrm>
                <a:custGeom>
                  <a:rect b="b" l="l" r="r" t="t"/>
                  <a:pathLst>
                    <a:path extrusionOk="0" h="14388" w="10021">
                      <a:moveTo>
                        <a:pt x="3584" y="0"/>
                      </a:moveTo>
                      <a:cubicBezTo>
                        <a:pt x="3150" y="502"/>
                        <a:pt x="2694" y="1027"/>
                        <a:pt x="2488" y="1644"/>
                      </a:cubicBezTo>
                      <a:cubicBezTo>
                        <a:pt x="2443" y="1849"/>
                        <a:pt x="2397" y="2054"/>
                        <a:pt x="2260" y="2214"/>
                      </a:cubicBezTo>
                      <a:cubicBezTo>
                        <a:pt x="1963" y="2579"/>
                        <a:pt x="1393" y="2511"/>
                        <a:pt x="982" y="2739"/>
                      </a:cubicBezTo>
                      <a:cubicBezTo>
                        <a:pt x="617" y="2945"/>
                        <a:pt x="434" y="3356"/>
                        <a:pt x="320" y="3766"/>
                      </a:cubicBezTo>
                      <a:cubicBezTo>
                        <a:pt x="23" y="4794"/>
                        <a:pt x="0" y="5912"/>
                        <a:pt x="252" y="6962"/>
                      </a:cubicBezTo>
                      <a:cubicBezTo>
                        <a:pt x="411" y="7692"/>
                        <a:pt x="708" y="8400"/>
                        <a:pt x="913" y="9107"/>
                      </a:cubicBezTo>
                      <a:cubicBezTo>
                        <a:pt x="1279" y="10477"/>
                        <a:pt x="1233" y="11915"/>
                        <a:pt x="1324" y="13330"/>
                      </a:cubicBezTo>
                      <a:cubicBezTo>
                        <a:pt x="1324" y="13513"/>
                        <a:pt x="1347" y="13741"/>
                        <a:pt x="1507" y="13855"/>
                      </a:cubicBezTo>
                      <a:cubicBezTo>
                        <a:pt x="1575" y="13924"/>
                        <a:pt x="1690" y="13946"/>
                        <a:pt x="1781" y="13969"/>
                      </a:cubicBezTo>
                      <a:cubicBezTo>
                        <a:pt x="2992" y="14251"/>
                        <a:pt x="4228" y="14388"/>
                        <a:pt x="5463" y="14388"/>
                      </a:cubicBezTo>
                      <a:cubicBezTo>
                        <a:pt x="6534" y="14388"/>
                        <a:pt x="7602" y="14285"/>
                        <a:pt x="8651" y="14083"/>
                      </a:cubicBezTo>
                      <a:cubicBezTo>
                        <a:pt x="8879" y="14038"/>
                        <a:pt x="9085" y="13992"/>
                        <a:pt x="9268" y="13855"/>
                      </a:cubicBezTo>
                      <a:cubicBezTo>
                        <a:pt x="9450" y="13718"/>
                        <a:pt x="9587" y="13513"/>
                        <a:pt x="9678" y="13307"/>
                      </a:cubicBezTo>
                      <a:cubicBezTo>
                        <a:pt x="10021" y="12508"/>
                        <a:pt x="9975" y="11595"/>
                        <a:pt x="9907" y="10728"/>
                      </a:cubicBezTo>
                      <a:cubicBezTo>
                        <a:pt x="9793" y="8948"/>
                        <a:pt x="9656" y="7167"/>
                        <a:pt x="9541" y="5387"/>
                      </a:cubicBezTo>
                      <a:cubicBezTo>
                        <a:pt x="9473" y="4428"/>
                        <a:pt x="9336" y="3356"/>
                        <a:pt x="8537" y="2808"/>
                      </a:cubicBezTo>
                      <a:cubicBezTo>
                        <a:pt x="8012" y="2443"/>
                        <a:pt x="7305" y="2420"/>
                        <a:pt x="6734" y="2077"/>
                      </a:cubicBezTo>
                      <a:cubicBezTo>
                        <a:pt x="5981" y="1621"/>
                        <a:pt x="5615" y="571"/>
                        <a:pt x="4725" y="388"/>
                      </a:cubicBezTo>
                      <a:lnTo>
                        <a:pt x="4725" y="388"/>
                      </a:lnTo>
                      <a:cubicBezTo>
                        <a:pt x="4771" y="731"/>
                        <a:pt x="4817" y="1073"/>
                        <a:pt x="4862" y="1415"/>
                      </a:cubicBezTo>
                      <a:cubicBezTo>
                        <a:pt x="4883" y="1559"/>
                        <a:pt x="5033" y="2074"/>
                        <a:pt x="4829" y="2074"/>
                      </a:cubicBezTo>
                      <a:cubicBezTo>
                        <a:pt x="4806" y="2074"/>
                        <a:pt x="4780" y="2068"/>
                        <a:pt x="4748" y="2054"/>
                      </a:cubicBezTo>
                      <a:cubicBezTo>
                        <a:pt x="4292" y="1872"/>
                        <a:pt x="3926" y="1278"/>
                        <a:pt x="3744" y="845"/>
                      </a:cubicBezTo>
                      <a:cubicBezTo>
                        <a:pt x="3652" y="571"/>
                        <a:pt x="3584" y="297"/>
                        <a:pt x="35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43"/>
                <p:cNvSpPr/>
                <p:nvPr/>
              </p:nvSpPr>
              <p:spPr>
                <a:xfrm>
                  <a:off x="-637800" y="1972850"/>
                  <a:ext cx="9725" cy="66775"/>
                </a:xfrm>
                <a:custGeom>
                  <a:rect b="b" l="l" r="r" t="t"/>
                  <a:pathLst>
                    <a:path extrusionOk="0" h="2671" w="389">
                      <a:moveTo>
                        <a:pt x="46" y="0"/>
                      </a:moveTo>
                      <a:lnTo>
                        <a:pt x="1" y="2671"/>
                      </a:lnTo>
                      <a:lnTo>
                        <a:pt x="343" y="2671"/>
                      </a:lnTo>
                      <a:lnTo>
                        <a:pt x="38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43"/>
                <p:cNvSpPr/>
                <p:nvPr/>
              </p:nvSpPr>
              <p:spPr>
                <a:xfrm>
                  <a:off x="-657200" y="1826475"/>
                  <a:ext cx="8000" cy="136400"/>
                </a:xfrm>
                <a:custGeom>
                  <a:rect b="b" l="l" r="r" t="t"/>
                  <a:pathLst>
                    <a:path extrusionOk="0" h="5456" w="320">
                      <a:moveTo>
                        <a:pt x="274" y="0"/>
                      </a:moveTo>
                      <a:cubicBezTo>
                        <a:pt x="252" y="0"/>
                        <a:pt x="229" y="12"/>
                        <a:pt x="229" y="35"/>
                      </a:cubicBezTo>
                      <a:cubicBezTo>
                        <a:pt x="160" y="1838"/>
                        <a:pt x="69" y="3618"/>
                        <a:pt x="0" y="5421"/>
                      </a:cubicBezTo>
                      <a:cubicBezTo>
                        <a:pt x="0" y="5444"/>
                        <a:pt x="18" y="5456"/>
                        <a:pt x="35" y="5456"/>
                      </a:cubicBezTo>
                      <a:cubicBezTo>
                        <a:pt x="52" y="5456"/>
                        <a:pt x="69" y="5444"/>
                        <a:pt x="69" y="5421"/>
                      </a:cubicBezTo>
                      <a:cubicBezTo>
                        <a:pt x="160" y="3618"/>
                        <a:pt x="229" y="1838"/>
                        <a:pt x="320" y="35"/>
                      </a:cubicBezTo>
                      <a:cubicBezTo>
                        <a:pt x="320" y="12"/>
                        <a:pt x="297"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43"/>
                <p:cNvSpPr/>
                <p:nvPr/>
              </p:nvSpPr>
              <p:spPr>
                <a:xfrm>
                  <a:off x="-641800" y="1818050"/>
                  <a:ext cx="10875" cy="155675"/>
                </a:xfrm>
                <a:custGeom>
                  <a:rect b="b" l="l" r="r" t="t"/>
                  <a:pathLst>
                    <a:path extrusionOk="0" h="6227" w="435">
                      <a:moveTo>
                        <a:pt x="400" y="1"/>
                      </a:moveTo>
                      <a:cubicBezTo>
                        <a:pt x="383" y="1"/>
                        <a:pt x="366" y="18"/>
                        <a:pt x="366" y="52"/>
                      </a:cubicBezTo>
                      <a:cubicBezTo>
                        <a:pt x="275" y="2083"/>
                        <a:pt x="138" y="4138"/>
                        <a:pt x="1" y="6192"/>
                      </a:cubicBezTo>
                      <a:cubicBezTo>
                        <a:pt x="1" y="6215"/>
                        <a:pt x="18" y="6226"/>
                        <a:pt x="35" y="6226"/>
                      </a:cubicBezTo>
                      <a:cubicBezTo>
                        <a:pt x="52" y="6226"/>
                        <a:pt x="69" y="6215"/>
                        <a:pt x="69" y="6192"/>
                      </a:cubicBezTo>
                      <a:cubicBezTo>
                        <a:pt x="229" y="4138"/>
                        <a:pt x="343" y="2083"/>
                        <a:pt x="434" y="52"/>
                      </a:cubicBezTo>
                      <a:cubicBezTo>
                        <a:pt x="434" y="18"/>
                        <a:pt x="417" y="1"/>
                        <a:pt x="4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43"/>
                <p:cNvSpPr/>
                <p:nvPr/>
              </p:nvSpPr>
              <p:spPr>
                <a:xfrm>
                  <a:off x="-619825" y="1821900"/>
                  <a:ext cx="8300" cy="147825"/>
                </a:xfrm>
                <a:custGeom>
                  <a:rect b="b" l="l" r="r" t="t"/>
                  <a:pathLst>
                    <a:path extrusionOk="0" h="5913" w="332">
                      <a:moveTo>
                        <a:pt x="38" y="1"/>
                      </a:moveTo>
                      <a:cubicBezTo>
                        <a:pt x="18" y="1"/>
                        <a:pt x="1" y="12"/>
                        <a:pt x="12" y="35"/>
                      </a:cubicBezTo>
                      <a:cubicBezTo>
                        <a:pt x="217" y="1975"/>
                        <a:pt x="240" y="3938"/>
                        <a:pt x="103" y="5878"/>
                      </a:cubicBezTo>
                      <a:cubicBezTo>
                        <a:pt x="103" y="5901"/>
                        <a:pt x="126" y="5912"/>
                        <a:pt x="149" y="5912"/>
                      </a:cubicBezTo>
                      <a:cubicBezTo>
                        <a:pt x="172" y="5912"/>
                        <a:pt x="195" y="5901"/>
                        <a:pt x="195" y="5878"/>
                      </a:cubicBezTo>
                      <a:cubicBezTo>
                        <a:pt x="331" y="3938"/>
                        <a:pt x="286" y="1975"/>
                        <a:pt x="80" y="35"/>
                      </a:cubicBezTo>
                      <a:cubicBezTo>
                        <a:pt x="80" y="12"/>
                        <a:pt x="58"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43"/>
                <p:cNvSpPr/>
                <p:nvPr/>
              </p:nvSpPr>
              <p:spPr>
                <a:xfrm>
                  <a:off x="-606425" y="1831375"/>
                  <a:ext cx="10875" cy="120525"/>
                </a:xfrm>
                <a:custGeom>
                  <a:rect b="b" l="l" r="r" t="t"/>
                  <a:pathLst>
                    <a:path extrusionOk="0" h="4821" w="435">
                      <a:moveTo>
                        <a:pt x="53" y="1"/>
                      </a:moveTo>
                      <a:cubicBezTo>
                        <a:pt x="28" y="1"/>
                        <a:pt x="1" y="19"/>
                        <a:pt x="1" y="44"/>
                      </a:cubicBezTo>
                      <a:cubicBezTo>
                        <a:pt x="252" y="1619"/>
                        <a:pt x="343" y="3194"/>
                        <a:pt x="298" y="4769"/>
                      </a:cubicBezTo>
                      <a:cubicBezTo>
                        <a:pt x="298" y="4803"/>
                        <a:pt x="320" y="4820"/>
                        <a:pt x="343" y="4820"/>
                      </a:cubicBezTo>
                      <a:cubicBezTo>
                        <a:pt x="366" y="4820"/>
                        <a:pt x="389" y="4803"/>
                        <a:pt x="389" y="4769"/>
                      </a:cubicBezTo>
                      <a:cubicBezTo>
                        <a:pt x="435" y="3194"/>
                        <a:pt x="320" y="1596"/>
                        <a:pt x="92" y="44"/>
                      </a:cubicBezTo>
                      <a:cubicBezTo>
                        <a:pt x="92" y="13"/>
                        <a:pt x="74"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43"/>
                <p:cNvSpPr/>
                <p:nvPr/>
              </p:nvSpPr>
              <p:spPr>
                <a:xfrm>
                  <a:off x="-663925" y="1842075"/>
                  <a:ext cx="67225" cy="5675"/>
                </a:xfrm>
                <a:custGeom>
                  <a:rect b="b" l="l" r="r" t="t"/>
                  <a:pathLst>
                    <a:path extrusionOk="0" h="227" w="2689">
                      <a:moveTo>
                        <a:pt x="50" y="0"/>
                      </a:moveTo>
                      <a:cubicBezTo>
                        <a:pt x="14" y="0"/>
                        <a:pt x="1" y="73"/>
                        <a:pt x="41" y="73"/>
                      </a:cubicBezTo>
                      <a:cubicBezTo>
                        <a:pt x="692" y="175"/>
                        <a:pt x="1342" y="227"/>
                        <a:pt x="1993" y="227"/>
                      </a:cubicBezTo>
                      <a:cubicBezTo>
                        <a:pt x="2210" y="227"/>
                        <a:pt x="2426" y="221"/>
                        <a:pt x="2643" y="209"/>
                      </a:cubicBezTo>
                      <a:cubicBezTo>
                        <a:pt x="2684" y="209"/>
                        <a:pt x="2688" y="137"/>
                        <a:pt x="2657" y="137"/>
                      </a:cubicBezTo>
                      <a:cubicBezTo>
                        <a:pt x="2653" y="137"/>
                        <a:pt x="2648" y="138"/>
                        <a:pt x="2643" y="141"/>
                      </a:cubicBezTo>
                      <a:cubicBezTo>
                        <a:pt x="2499" y="145"/>
                        <a:pt x="2354" y="147"/>
                        <a:pt x="2210" y="147"/>
                      </a:cubicBezTo>
                      <a:cubicBezTo>
                        <a:pt x="1487" y="147"/>
                        <a:pt x="768" y="99"/>
                        <a:pt x="64" y="4"/>
                      </a:cubicBezTo>
                      <a:cubicBezTo>
                        <a:pt x="59" y="2"/>
                        <a:pt x="54" y="0"/>
                        <a:pt x="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43"/>
                <p:cNvSpPr/>
                <p:nvPr/>
              </p:nvSpPr>
              <p:spPr>
                <a:xfrm>
                  <a:off x="-675450" y="1867175"/>
                  <a:ext cx="90725" cy="7550"/>
                </a:xfrm>
                <a:custGeom>
                  <a:rect b="b" l="l" r="r" t="t"/>
                  <a:pathLst>
                    <a:path extrusionOk="0" h="302" w="3629">
                      <a:moveTo>
                        <a:pt x="3597" y="1"/>
                      </a:moveTo>
                      <a:cubicBezTo>
                        <a:pt x="3593" y="1"/>
                        <a:pt x="3589" y="2"/>
                        <a:pt x="3584" y="4"/>
                      </a:cubicBezTo>
                      <a:lnTo>
                        <a:pt x="2693" y="118"/>
                      </a:lnTo>
                      <a:cubicBezTo>
                        <a:pt x="2420" y="141"/>
                        <a:pt x="2123" y="210"/>
                        <a:pt x="1826" y="210"/>
                      </a:cubicBezTo>
                      <a:cubicBezTo>
                        <a:pt x="1769" y="214"/>
                        <a:pt x="1714" y="216"/>
                        <a:pt x="1658" y="216"/>
                      </a:cubicBezTo>
                      <a:cubicBezTo>
                        <a:pt x="1424" y="216"/>
                        <a:pt x="1199" y="183"/>
                        <a:pt x="959" y="164"/>
                      </a:cubicBezTo>
                      <a:cubicBezTo>
                        <a:pt x="662" y="141"/>
                        <a:pt x="365" y="118"/>
                        <a:pt x="69" y="96"/>
                      </a:cubicBezTo>
                      <a:cubicBezTo>
                        <a:pt x="61" y="93"/>
                        <a:pt x="54" y="92"/>
                        <a:pt x="48" y="92"/>
                      </a:cubicBezTo>
                      <a:cubicBezTo>
                        <a:pt x="1" y="92"/>
                        <a:pt x="8" y="164"/>
                        <a:pt x="69" y="164"/>
                      </a:cubicBezTo>
                      <a:lnTo>
                        <a:pt x="936" y="233"/>
                      </a:lnTo>
                      <a:cubicBezTo>
                        <a:pt x="1233" y="255"/>
                        <a:pt x="1529" y="301"/>
                        <a:pt x="1826" y="301"/>
                      </a:cubicBezTo>
                      <a:cubicBezTo>
                        <a:pt x="2100" y="278"/>
                        <a:pt x="2397" y="233"/>
                        <a:pt x="2671" y="210"/>
                      </a:cubicBezTo>
                      <a:lnTo>
                        <a:pt x="3584" y="73"/>
                      </a:lnTo>
                      <a:cubicBezTo>
                        <a:pt x="3624" y="73"/>
                        <a:pt x="3629" y="1"/>
                        <a:pt x="35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43"/>
                <p:cNvSpPr/>
                <p:nvPr/>
              </p:nvSpPr>
              <p:spPr>
                <a:xfrm>
                  <a:off x="-681750" y="1899225"/>
                  <a:ext cx="98175" cy="11625"/>
                </a:xfrm>
                <a:custGeom>
                  <a:rect b="b" l="l" r="r" t="t"/>
                  <a:pathLst>
                    <a:path extrusionOk="0" h="465" w="3927">
                      <a:moveTo>
                        <a:pt x="69" y="1"/>
                      </a:moveTo>
                      <a:cubicBezTo>
                        <a:pt x="24" y="1"/>
                        <a:pt x="1" y="69"/>
                        <a:pt x="47" y="92"/>
                      </a:cubicBezTo>
                      <a:cubicBezTo>
                        <a:pt x="1023" y="340"/>
                        <a:pt x="2013" y="465"/>
                        <a:pt x="3007" y="465"/>
                      </a:cubicBezTo>
                      <a:cubicBezTo>
                        <a:pt x="3290" y="465"/>
                        <a:pt x="3574" y="455"/>
                        <a:pt x="3858" y="434"/>
                      </a:cubicBezTo>
                      <a:cubicBezTo>
                        <a:pt x="3919" y="434"/>
                        <a:pt x="3926" y="362"/>
                        <a:pt x="3879" y="362"/>
                      </a:cubicBezTo>
                      <a:cubicBezTo>
                        <a:pt x="3873" y="362"/>
                        <a:pt x="3866" y="363"/>
                        <a:pt x="3858" y="366"/>
                      </a:cubicBezTo>
                      <a:cubicBezTo>
                        <a:pt x="3626" y="378"/>
                        <a:pt x="3391" y="385"/>
                        <a:pt x="3156" y="385"/>
                      </a:cubicBezTo>
                      <a:cubicBezTo>
                        <a:pt x="2123" y="385"/>
                        <a:pt x="1074" y="261"/>
                        <a:pt x="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43"/>
                <p:cNvSpPr/>
                <p:nvPr/>
              </p:nvSpPr>
              <p:spPr>
                <a:xfrm>
                  <a:off x="-675325" y="1931650"/>
                  <a:ext cx="87650" cy="9525"/>
                </a:xfrm>
                <a:custGeom>
                  <a:rect b="b" l="l" r="r" t="t"/>
                  <a:pathLst>
                    <a:path extrusionOk="0" h="381" w="3506">
                      <a:moveTo>
                        <a:pt x="49" y="1"/>
                      </a:moveTo>
                      <a:cubicBezTo>
                        <a:pt x="14" y="1"/>
                        <a:pt x="0" y="73"/>
                        <a:pt x="41" y="73"/>
                      </a:cubicBezTo>
                      <a:cubicBezTo>
                        <a:pt x="588" y="233"/>
                        <a:pt x="1159" y="347"/>
                        <a:pt x="1753" y="370"/>
                      </a:cubicBezTo>
                      <a:cubicBezTo>
                        <a:pt x="1909" y="376"/>
                        <a:pt x="2067" y="381"/>
                        <a:pt x="2226" y="381"/>
                      </a:cubicBezTo>
                      <a:cubicBezTo>
                        <a:pt x="2645" y="381"/>
                        <a:pt x="3067" y="349"/>
                        <a:pt x="3464" y="233"/>
                      </a:cubicBezTo>
                      <a:cubicBezTo>
                        <a:pt x="3505" y="233"/>
                        <a:pt x="3492" y="161"/>
                        <a:pt x="3456" y="161"/>
                      </a:cubicBezTo>
                      <a:cubicBezTo>
                        <a:pt x="3452" y="161"/>
                        <a:pt x="3447" y="162"/>
                        <a:pt x="3442" y="164"/>
                      </a:cubicBezTo>
                      <a:cubicBezTo>
                        <a:pt x="3060" y="260"/>
                        <a:pt x="2656" y="300"/>
                        <a:pt x="2260" y="300"/>
                      </a:cubicBezTo>
                      <a:cubicBezTo>
                        <a:pt x="2088" y="300"/>
                        <a:pt x="1918" y="292"/>
                        <a:pt x="1753" y="279"/>
                      </a:cubicBezTo>
                      <a:cubicBezTo>
                        <a:pt x="1182" y="256"/>
                        <a:pt x="611" y="164"/>
                        <a:pt x="64" y="5"/>
                      </a:cubicBezTo>
                      <a:cubicBezTo>
                        <a:pt x="58" y="2"/>
                        <a:pt x="54" y="1"/>
                        <a:pt x="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43"/>
                <p:cNvSpPr/>
                <p:nvPr/>
              </p:nvSpPr>
              <p:spPr>
                <a:xfrm>
                  <a:off x="-682300" y="1815900"/>
                  <a:ext cx="103300" cy="163250"/>
                </a:xfrm>
                <a:custGeom>
                  <a:rect b="b" l="l" r="r" t="t"/>
                  <a:pathLst>
                    <a:path extrusionOk="0" h="6530" w="4132">
                      <a:moveTo>
                        <a:pt x="2100" y="321"/>
                      </a:moveTo>
                      <a:cubicBezTo>
                        <a:pt x="2534" y="321"/>
                        <a:pt x="2967" y="640"/>
                        <a:pt x="3287" y="1165"/>
                      </a:cubicBezTo>
                      <a:cubicBezTo>
                        <a:pt x="3607" y="1736"/>
                        <a:pt x="3789" y="2489"/>
                        <a:pt x="3789" y="3288"/>
                      </a:cubicBezTo>
                      <a:cubicBezTo>
                        <a:pt x="3766" y="4087"/>
                        <a:pt x="3584" y="4840"/>
                        <a:pt x="3241" y="5388"/>
                      </a:cubicBezTo>
                      <a:cubicBezTo>
                        <a:pt x="2899" y="5913"/>
                        <a:pt x="2488" y="6210"/>
                        <a:pt x="2032" y="6210"/>
                      </a:cubicBezTo>
                      <a:cubicBezTo>
                        <a:pt x="1598" y="6210"/>
                        <a:pt x="1164" y="5890"/>
                        <a:pt x="845" y="5365"/>
                      </a:cubicBezTo>
                      <a:cubicBezTo>
                        <a:pt x="525" y="4794"/>
                        <a:pt x="343" y="4041"/>
                        <a:pt x="343" y="3242"/>
                      </a:cubicBezTo>
                      <a:cubicBezTo>
                        <a:pt x="365" y="2443"/>
                        <a:pt x="548" y="1690"/>
                        <a:pt x="890" y="1142"/>
                      </a:cubicBezTo>
                      <a:cubicBezTo>
                        <a:pt x="1233" y="617"/>
                        <a:pt x="1644" y="321"/>
                        <a:pt x="2100" y="321"/>
                      </a:cubicBezTo>
                      <a:close/>
                      <a:moveTo>
                        <a:pt x="2049" y="0"/>
                      </a:moveTo>
                      <a:cubicBezTo>
                        <a:pt x="1518" y="0"/>
                        <a:pt x="992" y="341"/>
                        <a:pt x="616" y="960"/>
                      </a:cubicBezTo>
                      <a:cubicBezTo>
                        <a:pt x="228" y="1576"/>
                        <a:pt x="23" y="2375"/>
                        <a:pt x="23" y="3242"/>
                      </a:cubicBezTo>
                      <a:cubicBezTo>
                        <a:pt x="0" y="4110"/>
                        <a:pt x="206" y="4909"/>
                        <a:pt x="571" y="5525"/>
                      </a:cubicBezTo>
                      <a:cubicBezTo>
                        <a:pt x="936" y="6164"/>
                        <a:pt x="1461" y="6529"/>
                        <a:pt x="2032" y="6529"/>
                      </a:cubicBezTo>
                      <a:lnTo>
                        <a:pt x="2054" y="6529"/>
                      </a:lnTo>
                      <a:cubicBezTo>
                        <a:pt x="2602" y="6529"/>
                        <a:pt x="3127" y="6187"/>
                        <a:pt x="3515" y="5570"/>
                      </a:cubicBezTo>
                      <a:cubicBezTo>
                        <a:pt x="3903" y="4954"/>
                        <a:pt x="4109" y="4155"/>
                        <a:pt x="4109" y="3288"/>
                      </a:cubicBezTo>
                      <a:cubicBezTo>
                        <a:pt x="4132" y="2421"/>
                        <a:pt x="3926" y="1622"/>
                        <a:pt x="3561" y="1005"/>
                      </a:cubicBezTo>
                      <a:cubicBezTo>
                        <a:pt x="3196" y="366"/>
                        <a:pt x="2671" y="1"/>
                        <a:pt x="2100" y="1"/>
                      </a:cubicBezTo>
                      <a:cubicBezTo>
                        <a:pt x="2083" y="0"/>
                        <a:pt x="2066" y="0"/>
                        <a:pt x="20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43"/>
                <p:cNvSpPr/>
                <p:nvPr/>
              </p:nvSpPr>
              <p:spPr>
                <a:xfrm>
                  <a:off x="-642375" y="2027050"/>
                  <a:ext cx="17150" cy="89050"/>
                </a:xfrm>
                <a:custGeom>
                  <a:rect b="b" l="l" r="r" t="t"/>
                  <a:pathLst>
                    <a:path extrusionOk="0" h="3562" w="686">
                      <a:moveTo>
                        <a:pt x="24" y="0"/>
                      </a:moveTo>
                      <a:lnTo>
                        <a:pt x="1" y="3242"/>
                      </a:lnTo>
                      <a:cubicBezTo>
                        <a:pt x="1" y="3401"/>
                        <a:pt x="138" y="3561"/>
                        <a:pt x="320" y="3561"/>
                      </a:cubicBezTo>
                      <a:cubicBezTo>
                        <a:pt x="503" y="3561"/>
                        <a:pt x="640" y="3424"/>
                        <a:pt x="640" y="3242"/>
                      </a:cubicBezTo>
                      <a:lnTo>
                        <a:pt x="686" y="23"/>
                      </a:lnTo>
                      <a:lnTo>
                        <a:pt x="2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43"/>
                <p:cNvSpPr/>
                <p:nvPr/>
              </p:nvSpPr>
              <p:spPr>
                <a:xfrm>
                  <a:off x="-641225" y="2031200"/>
                  <a:ext cx="46825" cy="69475"/>
                </a:xfrm>
                <a:custGeom>
                  <a:rect b="b" l="l" r="r" t="t"/>
                  <a:pathLst>
                    <a:path extrusionOk="0" h="2779" w="1873">
                      <a:moveTo>
                        <a:pt x="486" y="0"/>
                      </a:moveTo>
                      <a:cubicBezTo>
                        <a:pt x="392" y="0"/>
                        <a:pt x="298" y="30"/>
                        <a:pt x="229" y="86"/>
                      </a:cubicBezTo>
                      <a:cubicBezTo>
                        <a:pt x="92" y="177"/>
                        <a:pt x="1" y="314"/>
                        <a:pt x="1" y="474"/>
                      </a:cubicBezTo>
                      <a:cubicBezTo>
                        <a:pt x="1" y="580"/>
                        <a:pt x="80" y="727"/>
                        <a:pt x="184" y="727"/>
                      </a:cubicBezTo>
                      <a:cubicBezTo>
                        <a:pt x="191" y="727"/>
                        <a:pt x="199" y="726"/>
                        <a:pt x="206" y="725"/>
                      </a:cubicBezTo>
                      <a:cubicBezTo>
                        <a:pt x="252" y="702"/>
                        <a:pt x="297" y="679"/>
                        <a:pt x="343" y="656"/>
                      </a:cubicBezTo>
                      <a:cubicBezTo>
                        <a:pt x="351" y="654"/>
                        <a:pt x="360" y="654"/>
                        <a:pt x="368" y="654"/>
                      </a:cubicBezTo>
                      <a:cubicBezTo>
                        <a:pt x="470" y="654"/>
                        <a:pt x="550" y="779"/>
                        <a:pt x="571" y="884"/>
                      </a:cubicBezTo>
                      <a:cubicBezTo>
                        <a:pt x="685" y="1364"/>
                        <a:pt x="480" y="1889"/>
                        <a:pt x="731" y="2300"/>
                      </a:cubicBezTo>
                      <a:cubicBezTo>
                        <a:pt x="868" y="2528"/>
                        <a:pt x="1119" y="2665"/>
                        <a:pt x="1347" y="2779"/>
                      </a:cubicBezTo>
                      <a:cubicBezTo>
                        <a:pt x="1598" y="2573"/>
                        <a:pt x="1804" y="2254"/>
                        <a:pt x="1872" y="1957"/>
                      </a:cubicBezTo>
                      <a:cubicBezTo>
                        <a:pt x="1598" y="1706"/>
                        <a:pt x="1416" y="1432"/>
                        <a:pt x="1256" y="1113"/>
                      </a:cubicBezTo>
                      <a:cubicBezTo>
                        <a:pt x="1142" y="930"/>
                        <a:pt x="1119" y="725"/>
                        <a:pt x="1051" y="519"/>
                      </a:cubicBezTo>
                      <a:cubicBezTo>
                        <a:pt x="982" y="314"/>
                        <a:pt x="868" y="131"/>
                        <a:pt x="662" y="40"/>
                      </a:cubicBezTo>
                      <a:cubicBezTo>
                        <a:pt x="608" y="13"/>
                        <a:pt x="547" y="0"/>
                        <a:pt x="486" y="0"/>
                      </a:cubicBezTo>
                      <a:close/>
                    </a:path>
                  </a:pathLst>
                </a:custGeom>
                <a:solidFill>
                  <a:srgbClr val="AD6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43"/>
                <p:cNvSpPr/>
                <p:nvPr/>
              </p:nvSpPr>
              <p:spPr>
                <a:xfrm>
                  <a:off x="-653200" y="2049525"/>
                  <a:ext cx="25700" cy="44750"/>
                </a:xfrm>
                <a:custGeom>
                  <a:rect b="b" l="l" r="r" t="t"/>
                  <a:pathLst>
                    <a:path extrusionOk="0" h="1790" w="1028">
                      <a:moveTo>
                        <a:pt x="418" y="1"/>
                      </a:moveTo>
                      <a:cubicBezTo>
                        <a:pt x="353" y="1"/>
                        <a:pt x="286" y="17"/>
                        <a:pt x="228" y="60"/>
                      </a:cubicBezTo>
                      <a:cubicBezTo>
                        <a:pt x="114" y="174"/>
                        <a:pt x="160" y="380"/>
                        <a:pt x="297" y="425"/>
                      </a:cubicBezTo>
                      <a:cubicBezTo>
                        <a:pt x="160" y="448"/>
                        <a:pt x="23" y="562"/>
                        <a:pt x="0" y="722"/>
                      </a:cubicBezTo>
                      <a:cubicBezTo>
                        <a:pt x="0" y="859"/>
                        <a:pt x="114" y="1019"/>
                        <a:pt x="251" y="1019"/>
                      </a:cubicBezTo>
                      <a:cubicBezTo>
                        <a:pt x="160" y="1042"/>
                        <a:pt x="69" y="1156"/>
                        <a:pt x="69" y="1270"/>
                      </a:cubicBezTo>
                      <a:cubicBezTo>
                        <a:pt x="69" y="1384"/>
                        <a:pt x="160" y="1475"/>
                        <a:pt x="274" y="1498"/>
                      </a:cubicBezTo>
                      <a:cubicBezTo>
                        <a:pt x="228" y="1544"/>
                        <a:pt x="228" y="1612"/>
                        <a:pt x="274" y="1658"/>
                      </a:cubicBezTo>
                      <a:cubicBezTo>
                        <a:pt x="297" y="1704"/>
                        <a:pt x="343" y="1749"/>
                        <a:pt x="411" y="1772"/>
                      </a:cubicBezTo>
                      <a:cubicBezTo>
                        <a:pt x="446" y="1784"/>
                        <a:pt x="483" y="1789"/>
                        <a:pt x="521" y="1789"/>
                      </a:cubicBezTo>
                      <a:cubicBezTo>
                        <a:pt x="628" y="1789"/>
                        <a:pt x="737" y="1742"/>
                        <a:pt x="822" y="1658"/>
                      </a:cubicBezTo>
                      <a:cubicBezTo>
                        <a:pt x="868" y="1612"/>
                        <a:pt x="890" y="1567"/>
                        <a:pt x="890" y="1498"/>
                      </a:cubicBezTo>
                      <a:cubicBezTo>
                        <a:pt x="890" y="1445"/>
                        <a:pt x="863" y="1391"/>
                        <a:pt x="829" y="1370"/>
                      </a:cubicBezTo>
                      <a:lnTo>
                        <a:pt x="829" y="1370"/>
                      </a:lnTo>
                      <a:cubicBezTo>
                        <a:pt x="848" y="1368"/>
                        <a:pt x="868" y="1353"/>
                        <a:pt x="868" y="1338"/>
                      </a:cubicBezTo>
                      <a:cubicBezTo>
                        <a:pt x="936" y="1270"/>
                        <a:pt x="982" y="1201"/>
                        <a:pt x="982" y="1110"/>
                      </a:cubicBezTo>
                      <a:cubicBezTo>
                        <a:pt x="982" y="1028"/>
                        <a:pt x="927" y="947"/>
                        <a:pt x="850" y="947"/>
                      </a:cubicBezTo>
                      <a:cubicBezTo>
                        <a:pt x="841" y="947"/>
                        <a:pt x="832" y="948"/>
                        <a:pt x="822" y="950"/>
                      </a:cubicBezTo>
                      <a:cubicBezTo>
                        <a:pt x="913" y="927"/>
                        <a:pt x="959" y="859"/>
                        <a:pt x="982" y="768"/>
                      </a:cubicBezTo>
                      <a:cubicBezTo>
                        <a:pt x="982" y="699"/>
                        <a:pt x="936" y="608"/>
                        <a:pt x="890" y="562"/>
                      </a:cubicBezTo>
                      <a:cubicBezTo>
                        <a:pt x="1005" y="471"/>
                        <a:pt x="1027" y="266"/>
                        <a:pt x="913" y="151"/>
                      </a:cubicBezTo>
                      <a:cubicBezTo>
                        <a:pt x="822" y="60"/>
                        <a:pt x="639" y="37"/>
                        <a:pt x="525" y="14"/>
                      </a:cubicBezTo>
                      <a:cubicBezTo>
                        <a:pt x="492" y="6"/>
                        <a:pt x="455" y="1"/>
                        <a:pt x="418" y="1"/>
                      </a:cubicBezTo>
                      <a:close/>
                    </a:path>
                  </a:pathLst>
                </a:custGeom>
                <a:solidFill>
                  <a:srgbClr val="AD6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43"/>
                <p:cNvSpPr/>
                <p:nvPr/>
              </p:nvSpPr>
              <p:spPr>
                <a:xfrm>
                  <a:off x="-615550" y="2074975"/>
                  <a:ext cx="316725" cy="196925"/>
                </a:xfrm>
                <a:custGeom>
                  <a:rect b="b" l="l" r="r" t="t"/>
                  <a:pathLst>
                    <a:path extrusionOk="0" h="7877" w="12669">
                      <a:moveTo>
                        <a:pt x="777" y="1"/>
                      </a:moveTo>
                      <a:cubicBezTo>
                        <a:pt x="503" y="412"/>
                        <a:pt x="206" y="754"/>
                        <a:pt x="1" y="1210"/>
                      </a:cubicBezTo>
                      <a:cubicBezTo>
                        <a:pt x="1051" y="2283"/>
                        <a:pt x="2078" y="3425"/>
                        <a:pt x="3128" y="4497"/>
                      </a:cubicBezTo>
                      <a:cubicBezTo>
                        <a:pt x="3561" y="4931"/>
                        <a:pt x="3995" y="5365"/>
                        <a:pt x="4520" y="5661"/>
                      </a:cubicBezTo>
                      <a:cubicBezTo>
                        <a:pt x="5114" y="6027"/>
                        <a:pt x="5798" y="6186"/>
                        <a:pt x="6460" y="6392"/>
                      </a:cubicBezTo>
                      <a:cubicBezTo>
                        <a:pt x="7122" y="6597"/>
                        <a:pt x="7761" y="6871"/>
                        <a:pt x="8400" y="7168"/>
                      </a:cubicBezTo>
                      <a:cubicBezTo>
                        <a:pt x="9021" y="7501"/>
                        <a:pt x="9664" y="7876"/>
                        <a:pt x="10370" y="7876"/>
                      </a:cubicBezTo>
                      <a:cubicBezTo>
                        <a:pt x="10391" y="7876"/>
                        <a:pt x="10411" y="7876"/>
                        <a:pt x="10432" y="7875"/>
                      </a:cubicBezTo>
                      <a:cubicBezTo>
                        <a:pt x="11299" y="7853"/>
                        <a:pt x="12075" y="7214"/>
                        <a:pt x="12372" y="6392"/>
                      </a:cubicBezTo>
                      <a:cubicBezTo>
                        <a:pt x="12669" y="5593"/>
                        <a:pt x="12304" y="4543"/>
                        <a:pt x="11893" y="3790"/>
                      </a:cubicBezTo>
                      <a:cubicBezTo>
                        <a:pt x="11567" y="3991"/>
                        <a:pt x="11178" y="4035"/>
                        <a:pt x="10775" y="4035"/>
                      </a:cubicBezTo>
                      <a:cubicBezTo>
                        <a:pt x="10586" y="4035"/>
                        <a:pt x="10394" y="4025"/>
                        <a:pt x="10204" y="4018"/>
                      </a:cubicBezTo>
                      <a:cubicBezTo>
                        <a:pt x="9131" y="3927"/>
                        <a:pt x="8035" y="3858"/>
                        <a:pt x="6940" y="3767"/>
                      </a:cubicBezTo>
                      <a:cubicBezTo>
                        <a:pt x="6734" y="3767"/>
                        <a:pt x="6529" y="3744"/>
                        <a:pt x="6346" y="3630"/>
                      </a:cubicBezTo>
                      <a:cubicBezTo>
                        <a:pt x="6232" y="3516"/>
                        <a:pt x="6141" y="3379"/>
                        <a:pt x="6004" y="3288"/>
                      </a:cubicBezTo>
                      <a:cubicBezTo>
                        <a:pt x="5821" y="3151"/>
                        <a:pt x="5593" y="3151"/>
                        <a:pt x="5365" y="3105"/>
                      </a:cubicBezTo>
                      <a:cubicBezTo>
                        <a:pt x="4817" y="2968"/>
                        <a:pt x="4474" y="2420"/>
                        <a:pt x="4109" y="1987"/>
                      </a:cubicBezTo>
                      <a:cubicBezTo>
                        <a:pt x="3288" y="937"/>
                        <a:pt x="2078" y="229"/>
                        <a:pt x="7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43"/>
                <p:cNvSpPr/>
                <p:nvPr/>
              </p:nvSpPr>
              <p:spPr>
                <a:xfrm>
                  <a:off x="66350" y="2355725"/>
                  <a:ext cx="105550" cy="64700"/>
                </a:xfrm>
                <a:custGeom>
                  <a:rect b="b" l="l" r="r" t="t"/>
                  <a:pathLst>
                    <a:path extrusionOk="0" h="2588" w="4222">
                      <a:moveTo>
                        <a:pt x="229" y="1"/>
                      </a:moveTo>
                      <a:cubicBezTo>
                        <a:pt x="206" y="480"/>
                        <a:pt x="92" y="959"/>
                        <a:pt x="1" y="1416"/>
                      </a:cubicBezTo>
                      <a:cubicBezTo>
                        <a:pt x="161" y="1576"/>
                        <a:pt x="389" y="1621"/>
                        <a:pt x="617" y="1644"/>
                      </a:cubicBezTo>
                      <a:cubicBezTo>
                        <a:pt x="868" y="1827"/>
                        <a:pt x="1119" y="2032"/>
                        <a:pt x="1370" y="2238"/>
                      </a:cubicBezTo>
                      <a:cubicBezTo>
                        <a:pt x="1575" y="2405"/>
                        <a:pt x="1840" y="2588"/>
                        <a:pt x="2105" y="2588"/>
                      </a:cubicBezTo>
                      <a:cubicBezTo>
                        <a:pt x="2165" y="2588"/>
                        <a:pt x="2224" y="2578"/>
                        <a:pt x="2283" y="2557"/>
                      </a:cubicBezTo>
                      <a:cubicBezTo>
                        <a:pt x="2375" y="2489"/>
                        <a:pt x="2329" y="2352"/>
                        <a:pt x="2261" y="2260"/>
                      </a:cubicBezTo>
                      <a:cubicBezTo>
                        <a:pt x="2169" y="2169"/>
                        <a:pt x="2078" y="2124"/>
                        <a:pt x="2032" y="2009"/>
                      </a:cubicBezTo>
                      <a:cubicBezTo>
                        <a:pt x="1987" y="1872"/>
                        <a:pt x="2055" y="1735"/>
                        <a:pt x="2169" y="1644"/>
                      </a:cubicBezTo>
                      <a:cubicBezTo>
                        <a:pt x="2255" y="1593"/>
                        <a:pt x="2353" y="1567"/>
                        <a:pt x="2455" y="1567"/>
                      </a:cubicBezTo>
                      <a:cubicBezTo>
                        <a:pt x="2489" y="1567"/>
                        <a:pt x="2523" y="1570"/>
                        <a:pt x="2557" y="1576"/>
                      </a:cubicBezTo>
                      <a:cubicBezTo>
                        <a:pt x="2763" y="1599"/>
                        <a:pt x="2968" y="1667"/>
                        <a:pt x="3128" y="1804"/>
                      </a:cubicBezTo>
                      <a:cubicBezTo>
                        <a:pt x="3242" y="1895"/>
                        <a:pt x="3333" y="2009"/>
                        <a:pt x="3470" y="2055"/>
                      </a:cubicBezTo>
                      <a:cubicBezTo>
                        <a:pt x="3513" y="2076"/>
                        <a:pt x="3562" y="2087"/>
                        <a:pt x="3610" y="2087"/>
                      </a:cubicBezTo>
                      <a:cubicBezTo>
                        <a:pt x="3719" y="2087"/>
                        <a:pt x="3827" y="2035"/>
                        <a:pt x="3858" y="1941"/>
                      </a:cubicBezTo>
                      <a:cubicBezTo>
                        <a:pt x="3891" y="1860"/>
                        <a:pt x="3854" y="1767"/>
                        <a:pt x="3805" y="1687"/>
                      </a:cubicBezTo>
                      <a:lnTo>
                        <a:pt x="3805" y="1687"/>
                      </a:lnTo>
                      <a:cubicBezTo>
                        <a:pt x="3827" y="1697"/>
                        <a:pt x="3852" y="1701"/>
                        <a:pt x="3878" y="1701"/>
                      </a:cubicBezTo>
                      <a:cubicBezTo>
                        <a:pt x="3950" y="1701"/>
                        <a:pt x="4030" y="1667"/>
                        <a:pt x="4064" y="1599"/>
                      </a:cubicBezTo>
                      <a:cubicBezTo>
                        <a:pt x="4132" y="1484"/>
                        <a:pt x="4064" y="1325"/>
                        <a:pt x="3973" y="1211"/>
                      </a:cubicBezTo>
                      <a:lnTo>
                        <a:pt x="3973" y="1211"/>
                      </a:lnTo>
                      <a:cubicBezTo>
                        <a:pt x="3987" y="1215"/>
                        <a:pt x="4002" y="1218"/>
                        <a:pt x="4016" y="1218"/>
                      </a:cubicBezTo>
                      <a:cubicBezTo>
                        <a:pt x="4132" y="1218"/>
                        <a:pt x="4221" y="1059"/>
                        <a:pt x="4201" y="937"/>
                      </a:cubicBezTo>
                      <a:cubicBezTo>
                        <a:pt x="4155" y="800"/>
                        <a:pt x="4041" y="708"/>
                        <a:pt x="3927" y="617"/>
                      </a:cubicBezTo>
                      <a:lnTo>
                        <a:pt x="3927" y="617"/>
                      </a:lnTo>
                      <a:cubicBezTo>
                        <a:pt x="3939" y="623"/>
                        <a:pt x="3951" y="626"/>
                        <a:pt x="3962" y="626"/>
                      </a:cubicBezTo>
                      <a:cubicBezTo>
                        <a:pt x="4029" y="626"/>
                        <a:pt x="4058" y="513"/>
                        <a:pt x="4018" y="434"/>
                      </a:cubicBezTo>
                      <a:cubicBezTo>
                        <a:pt x="3927" y="229"/>
                        <a:pt x="3676" y="161"/>
                        <a:pt x="3448" y="138"/>
                      </a:cubicBezTo>
                      <a:cubicBezTo>
                        <a:pt x="3367" y="132"/>
                        <a:pt x="3285" y="129"/>
                        <a:pt x="3202" y="129"/>
                      </a:cubicBezTo>
                      <a:cubicBezTo>
                        <a:pt x="2935" y="129"/>
                        <a:pt x="2665" y="159"/>
                        <a:pt x="2420" y="229"/>
                      </a:cubicBezTo>
                      <a:cubicBezTo>
                        <a:pt x="2238" y="275"/>
                        <a:pt x="2055" y="343"/>
                        <a:pt x="1873" y="366"/>
                      </a:cubicBezTo>
                      <a:cubicBezTo>
                        <a:pt x="1824" y="372"/>
                        <a:pt x="1773" y="375"/>
                        <a:pt x="1722" y="375"/>
                      </a:cubicBezTo>
                      <a:cubicBezTo>
                        <a:pt x="1582" y="375"/>
                        <a:pt x="1436" y="354"/>
                        <a:pt x="1302" y="320"/>
                      </a:cubicBezTo>
                      <a:cubicBezTo>
                        <a:pt x="937" y="252"/>
                        <a:pt x="572" y="161"/>
                        <a:pt x="229" y="1"/>
                      </a:cubicBezTo>
                      <a:close/>
                    </a:path>
                  </a:pathLst>
                </a:custGeom>
                <a:solidFill>
                  <a:srgbClr val="AD6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43"/>
                <p:cNvSpPr/>
                <p:nvPr/>
              </p:nvSpPr>
              <p:spPr>
                <a:xfrm>
                  <a:off x="-163600" y="2181700"/>
                  <a:ext cx="253375" cy="218575"/>
                </a:xfrm>
                <a:custGeom>
                  <a:rect b="b" l="l" r="r" t="t"/>
                  <a:pathLst>
                    <a:path extrusionOk="0" h="8743" w="10135">
                      <a:moveTo>
                        <a:pt x="69" y="0"/>
                      </a:moveTo>
                      <a:cubicBezTo>
                        <a:pt x="0" y="1187"/>
                        <a:pt x="114" y="2739"/>
                        <a:pt x="480" y="3858"/>
                      </a:cubicBezTo>
                      <a:cubicBezTo>
                        <a:pt x="639" y="4405"/>
                        <a:pt x="868" y="4953"/>
                        <a:pt x="1233" y="5410"/>
                      </a:cubicBezTo>
                      <a:cubicBezTo>
                        <a:pt x="1735" y="6003"/>
                        <a:pt x="2443" y="6391"/>
                        <a:pt x="3127" y="6734"/>
                      </a:cubicBezTo>
                      <a:cubicBezTo>
                        <a:pt x="5068" y="7692"/>
                        <a:pt x="7190" y="8514"/>
                        <a:pt x="9336" y="8742"/>
                      </a:cubicBezTo>
                      <a:cubicBezTo>
                        <a:pt x="9587" y="8445"/>
                        <a:pt x="9838" y="8126"/>
                        <a:pt x="9975" y="7761"/>
                      </a:cubicBezTo>
                      <a:cubicBezTo>
                        <a:pt x="10112" y="7395"/>
                        <a:pt x="10135" y="6962"/>
                        <a:pt x="9907" y="6642"/>
                      </a:cubicBezTo>
                      <a:cubicBezTo>
                        <a:pt x="8354" y="5980"/>
                        <a:pt x="6779" y="5318"/>
                        <a:pt x="5205" y="4679"/>
                      </a:cubicBezTo>
                      <a:cubicBezTo>
                        <a:pt x="5045" y="4588"/>
                        <a:pt x="4862" y="4519"/>
                        <a:pt x="4748" y="4383"/>
                      </a:cubicBezTo>
                      <a:cubicBezTo>
                        <a:pt x="4680" y="4268"/>
                        <a:pt x="4634" y="4109"/>
                        <a:pt x="4520" y="4017"/>
                      </a:cubicBezTo>
                      <a:cubicBezTo>
                        <a:pt x="4428" y="3903"/>
                        <a:pt x="4269" y="3880"/>
                        <a:pt x="4132" y="3835"/>
                      </a:cubicBezTo>
                      <a:cubicBezTo>
                        <a:pt x="3744" y="3675"/>
                        <a:pt x="3493" y="3287"/>
                        <a:pt x="3264" y="2922"/>
                      </a:cubicBezTo>
                      <a:cubicBezTo>
                        <a:pt x="2420" y="1735"/>
                        <a:pt x="1324" y="730"/>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43"/>
                <p:cNvSpPr/>
                <p:nvPr/>
              </p:nvSpPr>
              <p:spPr>
                <a:xfrm>
                  <a:off x="53975" y="2343475"/>
                  <a:ext cx="15275" cy="53275"/>
                </a:xfrm>
                <a:custGeom>
                  <a:rect b="b" l="l" r="r" t="t"/>
                  <a:pathLst>
                    <a:path extrusionOk="0" h="2131" w="611">
                      <a:moveTo>
                        <a:pt x="576" y="0"/>
                      </a:moveTo>
                      <a:cubicBezTo>
                        <a:pt x="559" y="0"/>
                        <a:pt x="542" y="11"/>
                        <a:pt x="542" y="34"/>
                      </a:cubicBezTo>
                      <a:cubicBezTo>
                        <a:pt x="519" y="742"/>
                        <a:pt x="336" y="1449"/>
                        <a:pt x="17" y="2066"/>
                      </a:cubicBezTo>
                      <a:cubicBezTo>
                        <a:pt x="0" y="2098"/>
                        <a:pt x="30" y="2130"/>
                        <a:pt x="57" y="2130"/>
                      </a:cubicBezTo>
                      <a:cubicBezTo>
                        <a:pt x="68" y="2130"/>
                        <a:pt x="78" y="2125"/>
                        <a:pt x="85" y="2111"/>
                      </a:cubicBezTo>
                      <a:cubicBezTo>
                        <a:pt x="427" y="1472"/>
                        <a:pt x="610" y="765"/>
                        <a:pt x="610" y="34"/>
                      </a:cubicBezTo>
                      <a:cubicBezTo>
                        <a:pt x="610" y="11"/>
                        <a:pt x="593" y="0"/>
                        <a:pt x="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43"/>
                <p:cNvSpPr/>
                <p:nvPr/>
              </p:nvSpPr>
              <p:spPr>
                <a:xfrm>
                  <a:off x="-337075" y="2107500"/>
                  <a:ext cx="151250" cy="95700"/>
                </a:xfrm>
                <a:custGeom>
                  <a:rect b="b" l="l" r="r" t="t"/>
                  <a:pathLst>
                    <a:path extrusionOk="0" h="3828" w="6050">
                      <a:moveTo>
                        <a:pt x="2009" y="1"/>
                      </a:moveTo>
                      <a:cubicBezTo>
                        <a:pt x="1826" y="24"/>
                        <a:pt x="1621" y="138"/>
                        <a:pt x="1461" y="206"/>
                      </a:cubicBezTo>
                      <a:cubicBezTo>
                        <a:pt x="1279" y="298"/>
                        <a:pt x="1096" y="412"/>
                        <a:pt x="936" y="549"/>
                      </a:cubicBezTo>
                      <a:cubicBezTo>
                        <a:pt x="754" y="708"/>
                        <a:pt x="594" y="868"/>
                        <a:pt x="457" y="1074"/>
                      </a:cubicBezTo>
                      <a:cubicBezTo>
                        <a:pt x="115" y="1576"/>
                        <a:pt x="0" y="2352"/>
                        <a:pt x="457" y="2740"/>
                      </a:cubicBezTo>
                      <a:cubicBezTo>
                        <a:pt x="685" y="2922"/>
                        <a:pt x="1028" y="2968"/>
                        <a:pt x="1324" y="3059"/>
                      </a:cubicBezTo>
                      <a:cubicBezTo>
                        <a:pt x="2260" y="3278"/>
                        <a:pt x="3179" y="3828"/>
                        <a:pt x="4126" y="3828"/>
                      </a:cubicBezTo>
                      <a:cubicBezTo>
                        <a:pt x="4264" y="3828"/>
                        <a:pt x="4403" y="3816"/>
                        <a:pt x="4543" y="3790"/>
                      </a:cubicBezTo>
                      <a:cubicBezTo>
                        <a:pt x="5022" y="3698"/>
                        <a:pt x="5456" y="3425"/>
                        <a:pt x="5752" y="3014"/>
                      </a:cubicBezTo>
                      <a:cubicBezTo>
                        <a:pt x="5844" y="2900"/>
                        <a:pt x="5912" y="2785"/>
                        <a:pt x="5935" y="2649"/>
                      </a:cubicBezTo>
                      <a:cubicBezTo>
                        <a:pt x="6049" y="2169"/>
                        <a:pt x="5593" y="1736"/>
                        <a:pt x="5113" y="1599"/>
                      </a:cubicBezTo>
                      <a:cubicBezTo>
                        <a:pt x="4976" y="1553"/>
                        <a:pt x="4817" y="1507"/>
                        <a:pt x="4680" y="1416"/>
                      </a:cubicBezTo>
                      <a:cubicBezTo>
                        <a:pt x="4451" y="1256"/>
                        <a:pt x="4406" y="914"/>
                        <a:pt x="4200" y="708"/>
                      </a:cubicBezTo>
                      <a:cubicBezTo>
                        <a:pt x="3972" y="480"/>
                        <a:pt x="3607" y="457"/>
                        <a:pt x="3264" y="434"/>
                      </a:cubicBezTo>
                      <a:cubicBezTo>
                        <a:pt x="3036" y="389"/>
                        <a:pt x="2808" y="343"/>
                        <a:pt x="2580" y="252"/>
                      </a:cubicBezTo>
                      <a:cubicBezTo>
                        <a:pt x="2420" y="183"/>
                        <a:pt x="2214" y="1"/>
                        <a:pt x="20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43"/>
                <p:cNvSpPr/>
                <p:nvPr/>
              </p:nvSpPr>
              <p:spPr>
                <a:xfrm>
                  <a:off x="-452925" y="2167075"/>
                  <a:ext cx="199750" cy="248075"/>
                </a:xfrm>
                <a:custGeom>
                  <a:rect b="b" l="l" r="r" t="t"/>
                  <a:pathLst>
                    <a:path extrusionOk="0" h="9923" w="7990">
                      <a:moveTo>
                        <a:pt x="7033" y="1"/>
                      </a:moveTo>
                      <a:cubicBezTo>
                        <a:pt x="6790" y="1"/>
                        <a:pt x="6568" y="169"/>
                        <a:pt x="6415" y="448"/>
                      </a:cubicBezTo>
                      <a:cubicBezTo>
                        <a:pt x="6141" y="973"/>
                        <a:pt x="6095" y="1589"/>
                        <a:pt x="5913" y="2137"/>
                      </a:cubicBezTo>
                      <a:cubicBezTo>
                        <a:pt x="5707" y="2731"/>
                        <a:pt x="5433" y="3301"/>
                        <a:pt x="5137" y="3849"/>
                      </a:cubicBezTo>
                      <a:cubicBezTo>
                        <a:pt x="4771" y="4443"/>
                        <a:pt x="4361" y="5013"/>
                        <a:pt x="3881" y="5515"/>
                      </a:cubicBezTo>
                      <a:cubicBezTo>
                        <a:pt x="3138" y="6280"/>
                        <a:pt x="2178" y="6965"/>
                        <a:pt x="1128" y="6965"/>
                      </a:cubicBezTo>
                      <a:cubicBezTo>
                        <a:pt x="1050" y="6965"/>
                        <a:pt x="971" y="6961"/>
                        <a:pt x="891" y="6953"/>
                      </a:cubicBezTo>
                      <a:cubicBezTo>
                        <a:pt x="791" y="6941"/>
                        <a:pt x="691" y="6922"/>
                        <a:pt x="595" y="6922"/>
                      </a:cubicBezTo>
                      <a:cubicBezTo>
                        <a:pt x="516" y="6922"/>
                        <a:pt x="438" y="6935"/>
                        <a:pt x="366" y="6976"/>
                      </a:cubicBezTo>
                      <a:cubicBezTo>
                        <a:pt x="1" y="7159"/>
                        <a:pt x="138" y="7729"/>
                        <a:pt x="343" y="8095"/>
                      </a:cubicBezTo>
                      <a:cubicBezTo>
                        <a:pt x="640" y="8642"/>
                        <a:pt x="937" y="9167"/>
                        <a:pt x="1211" y="9715"/>
                      </a:cubicBezTo>
                      <a:cubicBezTo>
                        <a:pt x="1256" y="9784"/>
                        <a:pt x="1325" y="9875"/>
                        <a:pt x="1393" y="9898"/>
                      </a:cubicBezTo>
                      <a:cubicBezTo>
                        <a:pt x="1428" y="9915"/>
                        <a:pt x="1460" y="9923"/>
                        <a:pt x="1490" y="9923"/>
                      </a:cubicBezTo>
                      <a:cubicBezTo>
                        <a:pt x="1540" y="9923"/>
                        <a:pt x="1588" y="9903"/>
                        <a:pt x="1644" y="9875"/>
                      </a:cubicBezTo>
                      <a:cubicBezTo>
                        <a:pt x="3288" y="9327"/>
                        <a:pt x="4657" y="8140"/>
                        <a:pt x="5639" y="6725"/>
                      </a:cubicBezTo>
                      <a:cubicBezTo>
                        <a:pt x="6597" y="5310"/>
                        <a:pt x="7237" y="3666"/>
                        <a:pt x="7670" y="2000"/>
                      </a:cubicBezTo>
                      <a:cubicBezTo>
                        <a:pt x="7830" y="1430"/>
                        <a:pt x="7990" y="676"/>
                        <a:pt x="7510" y="220"/>
                      </a:cubicBezTo>
                      <a:cubicBezTo>
                        <a:pt x="7351" y="69"/>
                        <a:pt x="7187" y="1"/>
                        <a:pt x="70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08" name="Google Shape;3208;p43"/>
              <p:cNvSpPr/>
              <p:nvPr/>
            </p:nvSpPr>
            <p:spPr>
              <a:xfrm>
                <a:off x="713100" y="1902750"/>
                <a:ext cx="174000" cy="1740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09" name="Google Shape;3209;p43"/>
          <p:cNvGrpSpPr/>
          <p:nvPr/>
        </p:nvGrpSpPr>
        <p:grpSpPr>
          <a:xfrm>
            <a:off x="7228699" y="2207859"/>
            <a:ext cx="1831153" cy="3039191"/>
            <a:chOff x="7228699" y="2207859"/>
            <a:chExt cx="1831153" cy="3039191"/>
          </a:xfrm>
        </p:grpSpPr>
        <p:sp>
          <p:nvSpPr>
            <p:cNvPr id="3210" name="Google Shape;3210;p43"/>
            <p:cNvSpPr/>
            <p:nvPr/>
          </p:nvSpPr>
          <p:spPr>
            <a:xfrm>
              <a:off x="7228699" y="5030725"/>
              <a:ext cx="1624911" cy="216325"/>
            </a:xfrm>
            <a:custGeom>
              <a:rect b="b" l="l" r="r" t="t"/>
              <a:pathLst>
                <a:path extrusionOk="0" h="5570" w="39603">
                  <a:moveTo>
                    <a:pt x="19791" y="1"/>
                  </a:moveTo>
                  <a:cubicBezTo>
                    <a:pt x="8857" y="1"/>
                    <a:pt x="1" y="1256"/>
                    <a:pt x="1" y="2785"/>
                  </a:cubicBezTo>
                  <a:cubicBezTo>
                    <a:pt x="1" y="4315"/>
                    <a:pt x="8857" y="5570"/>
                    <a:pt x="19791" y="5570"/>
                  </a:cubicBezTo>
                  <a:cubicBezTo>
                    <a:pt x="30747" y="5570"/>
                    <a:pt x="39603" y="4315"/>
                    <a:pt x="39603" y="2785"/>
                  </a:cubicBezTo>
                  <a:cubicBezTo>
                    <a:pt x="39603" y="1256"/>
                    <a:pt x="30747" y="1"/>
                    <a:pt x="19791" y="1"/>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11" name="Google Shape;3211;p43"/>
            <p:cNvGrpSpPr/>
            <p:nvPr/>
          </p:nvGrpSpPr>
          <p:grpSpPr>
            <a:xfrm>
              <a:off x="7359808" y="2207859"/>
              <a:ext cx="1700044" cy="2987059"/>
              <a:chOff x="331700" y="1901800"/>
              <a:chExt cx="611175" cy="1073825"/>
            </a:xfrm>
          </p:grpSpPr>
          <p:sp>
            <p:nvSpPr>
              <p:cNvPr id="3212" name="Google Shape;3212;p43"/>
              <p:cNvSpPr/>
              <p:nvPr/>
            </p:nvSpPr>
            <p:spPr>
              <a:xfrm>
                <a:off x="458375" y="2469500"/>
                <a:ext cx="202050" cy="443200"/>
              </a:xfrm>
              <a:custGeom>
                <a:rect b="b" l="l" r="r" t="t"/>
                <a:pathLst>
                  <a:path extrusionOk="0" h="17728" w="8082">
                    <a:moveTo>
                      <a:pt x="6707" y="0"/>
                    </a:moveTo>
                    <a:cubicBezTo>
                      <a:pt x="6248" y="0"/>
                      <a:pt x="5755" y="136"/>
                      <a:pt x="5456" y="357"/>
                    </a:cubicBezTo>
                    <a:cubicBezTo>
                      <a:pt x="3402" y="1795"/>
                      <a:pt x="1233" y="3393"/>
                      <a:pt x="526" y="5790"/>
                    </a:cubicBezTo>
                    <a:cubicBezTo>
                      <a:pt x="229" y="6771"/>
                      <a:pt x="206" y="7798"/>
                      <a:pt x="184" y="8803"/>
                    </a:cubicBezTo>
                    <a:cubicBezTo>
                      <a:pt x="115" y="11793"/>
                      <a:pt x="47" y="14760"/>
                      <a:pt x="1" y="17727"/>
                    </a:cubicBezTo>
                    <a:cubicBezTo>
                      <a:pt x="845" y="17682"/>
                      <a:pt x="1622" y="17659"/>
                      <a:pt x="2466" y="17545"/>
                    </a:cubicBezTo>
                    <a:cubicBezTo>
                      <a:pt x="2626" y="17522"/>
                      <a:pt x="2786" y="17499"/>
                      <a:pt x="2900" y="17385"/>
                    </a:cubicBezTo>
                    <a:cubicBezTo>
                      <a:pt x="3037" y="17271"/>
                      <a:pt x="3060" y="17042"/>
                      <a:pt x="3060" y="16860"/>
                    </a:cubicBezTo>
                    <a:cubicBezTo>
                      <a:pt x="3128" y="14646"/>
                      <a:pt x="2603" y="12409"/>
                      <a:pt x="2945" y="10218"/>
                    </a:cubicBezTo>
                    <a:cubicBezTo>
                      <a:pt x="3014" y="9784"/>
                      <a:pt x="3128" y="9328"/>
                      <a:pt x="3060" y="8894"/>
                    </a:cubicBezTo>
                    <a:cubicBezTo>
                      <a:pt x="3037" y="8620"/>
                      <a:pt x="2923" y="8346"/>
                      <a:pt x="2923" y="8072"/>
                    </a:cubicBezTo>
                    <a:cubicBezTo>
                      <a:pt x="2854" y="6954"/>
                      <a:pt x="4041" y="6269"/>
                      <a:pt x="4954" y="5630"/>
                    </a:cubicBezTo>
                    <a:cubicBezTo>
                      <a:pt x="6004" y="4877"/>
                      <a:pt x="6871" y="3895"/>
                      <a:pt x="7465" y="2754"/>
                    </a:cubicBezTo>
                    <a:cubicBezTo>
                      <a:pt x="7830" y="2069"/>
                      <a:pt x="8081" y="1247"/>
                      <a:pt x="7784" y="517"/>
                    </a:cubicBezTo>
                    <a:cubicBezTo>
                      <a:pt x="7643" y="153"/>
                      <a:pt x="7194" y="0"/>
                      <a:pt x="67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43"/>
              <p:cNvSpPr/>
              <p:nvPr/>
            </p:nvSpPr>
            <p:spPr>
              <a:xfrm>
                <a:off x="409300" y="2867000"/>
                <a:ext cx="130700" cy="103125"/>
              </a:xfrm>
              <a:custGeom>
                <a:rect b="b" l="l" r="r" t="t"/>
                <a:pathLst>
                  <a:path extrusionOk="0" h="4125" w="5228">
                    <a:moveTo>
                      <a:pt x="2050" y="0"/>
                    </a:moveTo>
                    <a:cubicBezTo>
                      <a:pt x="1653" y="0"/>
                      <a:pt x="1348" y="467"/>
                      <a:pt x="1370" y="869"/>
                    </a:cubicBezTo>
                    <a:cubicBezTo>
                      <a:pt x="1370" y="1302"/>
                      <a:pt x="1599" y="1667"/>
                      <a:pt x="1781" y="2055"/>
                    </a:cubicBezTo>
                    <a:cubicBezTo>
                      <a:pt x="1850" y="2170"/>
                      <a:pt x="1895" y="2329"/>
                      <a:pt x="1804" y="2444"/>
                    </a:cubicBezTo>
                    <a:cubicBezTo>
                      <a:pt x="1758" y="2512"/>
                      <a:pt x="1644" y="2512"/>
                      <a:pt x="1553" y="2535"/>
                    </a:cubicBezTo>
                    <a:cubicBezTo>
                      <a:pt x="1425" y="2535"/>
                      <a:pt x="1297" y="2531"/>
                      <a:pt x="1170" y="2531"/>
                    </a:cubicBezTo>
                    <a:cubicBezTo>
                      <a:pt x="978" y="2531"/>
                      <a:pt x="786" y="2539"/>
                      <a:pt x="594" y="2580"/>
                    </a:cubicBezTo>
                    <a:cubicBezTo>
                      <a:pt x="298" y="2672"/>
                      <a:pt x="1" y="2923"/>
                      <a:pt x="1" y="3242"/>
                    </a:cubicBezTo>
                    <a:cubicBezTo>
                      <a:pt x="1" y="3653"/>
                      <a:pt x="457" y="3904"/>
                      <a:pt x="868" y="3996"/>
                    </a:cubicBezTo>
                    <a:cubicBezTo>
                      <a:pt x="1298" y="4091"/>
                      <a:pt x="1741" y="4124"/>
                      <a:pt x="2189" y="4124"/>
                    </a:cubicBezTo>
                    <a:cubicBezTo>
                      <a:pt x="2598" y="4124"/>
                      <a:pt x="3011" y="4097"/>
                      <a:pt x="3425" y="4064"/>
                    </a:cubicBezTo>
                    <a:cubicBezTo>
                      <a:pt x="3744" y="4041"/>
                      <a:pt x="4087" y="4018"/>
                      <a:pt x="4383" y="3904"/>
                    </a:cubicBezTo>
                    <a:cubicBezTo>
                      <a:pt x="4680" y="3790"/>
                      <a:pt x="4977" y="3562"/>
                      <a:pt x="5091" y="3265"/>
                    </a:cubicBezTo>
                    <a:cubicBezTo>
                      <a:pt x="5137" y="3105"/>
                      <a:pt x="5159" y="2946"/>
                      <a:pt x="5159" y="2786"/>
                    </a:cubicBezTo>
                    <a:cubicBezTo>
                      <a:pt x="5182" y="2489"/>
                      <a:pt x="5182" y="2192"/>
                      <a:pt x="5205" y="1919"/>
                    </a:cubicBezTo>
                    <a:cubicBezTo>
                      <a:pt x="5228" y="1622"/>
                      <a:pt x="5228" y="1325"/>
                      <a:pt x="5045" y="1120"/>
                    </a:cubicBezTo>
                    <a:cubicBezTo>
                      <a:pt x="4908" y="955"/>
                      <a:pt x="4706" y="898"/>
                      <a:pt x="4491" y="898"/>
                    </a:cubicBezTo>
                    <a:cubicBezTo>
                      <a:pt x="4349" y="898"/>
                      <a:pt x="4201" y="923"/>
                      <a:pt x="4064" y="960"/>
                    </a:cubicBezTo>
                    <a:cubicBezTo>
                      <a:pt x="3889" y="1008"/>
                      <a:pt x="3559" y="1155"/>
                      <a:pt x="3305" y="1155"/>
                    </a:cubicBezTo>
                    <a:cubicBezTo>
                      <a:pt x="3195" y="1155"/>
                      <a:pt x="3099" y="1127"/>
                      <a:pt x="3037" y="1051"/>
                    </a:cubicBezTo>
                    <a:cubicBezTo>
                      <a:pt x="2945" y="983"/>
                      <a:pt x="2945" y="846"/>
                      <a:pt x="2900" y="732"/>
                    </a:cubicBezTo>
                    <a:cubicBezTo>
                      <a:pt x="2854" y="572"/>
                      <a:pt x="2740" y="412"/>
                      <a:pt x="2603" y="298"/>
                    </a:cubicBezTo>
                    <a:cubicBezTo>
                      <a:pt x="2466" y="161"/>
                      <a:pt x="2283" y="24"/>
                      <a:pt x="2078" y="1"/>
                    </a:cubicBezTo>
                    <a:cubicBezTo>
                      <a:pt x="2069" y="1"/>
                      <a:pt x="2059" y="0"/>
                      <a:pt x="20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43"/>
              <p:cNvSpPr/>
              <p:nvPr/>
            </p:nvSpPr>
            <p:spPr>
              <a:xfrm>
                <a:off x="408300" y="2949100"/>
                <a:ext cx="119725" cy="14400"/>
              </a:xfrm>
              <a:custGeom>
                <a:rect b="b" l="l" r="r" t="t"/>
                <a:pathLst>
                  <a:path extrusionOk="0" h="576" w="4789">
                    <a:moveTo>
                      <a:pt x="49" y="0"/>
                    </a:moveTo>
                    <a:cubicBezTo>
                      <a:pt x="14" y="0"/>
                      <a:pt x="0" y="73"/>
                      <a:pt x="41" y="73"/>
                    </a:cubicBezTo>
                    <a:cubicBezTo>
                      <a:pt x="1003" y="408"/>
                      <a:pt x="2012" y="576"/>
                      <a:pt x="3026" y="576"/>
                    </a:cubicBezTo>
                    <a:cubicBezTo>
                      <a:pt x="3600" y="576"/>
                      <a:pt x="4174" y="522"/>
                      <a:pt x="4743" y="415"/>
                    </a:cubicBezTo>
                    <a:cubicBezTo>
                      <a:pt x="4789" y="415"/>
                      <a:pt x="4766" y="346"/>
                      <a:pt x="4720" y="346"/>
                    </a:cubicBezTo>
                    <a:cubicBezTo>
                      <a:pt x="4172" y="443"/>
                      <a:pt x="3619" y="491"/>
                      <a:pt x="3066" y="491"/>
                    </a:cubicBezTo>
                    <a:cubicBezTo>
                      <a:pt x="2052" y="491"/>
                      <a:pt x="1039" y="329"/>
                      <a:pt x="64" y="4"/>
                    </a:cubicBezTo>
                    <a:cubicBezTo>
                      <a:pt x="59" y="2"/>
                      <a:pt x="54" y="0"/>
                      <a:pt x="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43"/>
              <p:cNvSpPr/>
              <p:nvPr/>
            </p:nvSpPr>
            <p:spPr>
              <a:xfrm>
                <a:off x="432975" y="2884650"/>
                <a:ext cx="53975" cy="71800"/>
              </a:xfrm>
              <a:custGeom>
                <a:rect b="b" l="l" r="r" t="t"/>
                <a:pathLst>
                  <a:path extrusionOk="0" h="2872" w="2159">
                    <a:moveTo>
                      <a:pt x="1981" y="1"/>
                    </a:moveTo>
                    <a:cubicBezTo>
                      <a:pt x="1956" y="1"/>
                      <a:pt x="1930" y="20"/>
                      <a:pt x="1930" y="48"/>
                    </a:cubicBezTo>
                    <a:cubicBezTo>
                      <a:pt x="2090" y="733"/>
                      <a:pt x="2044" y="1555"/>
                      <a:pt x="1428" y="2011"/>
                    </a:cubicBezTo>
                    <a:cubicBezTo>
                      <a:pt x="994" y="2308"/>
                      <a:pt x="401" y="2377"/>
                      <a:pt x="35" y="2810"/>
                    </a:cubicBezTo>
                    <a:cubicBezTo>
                      <a:pt x="1" y="2828"/>
                      <a:pt x="32" y="2871"/>
                      <a:pt x="59" y="2871"/>
                    </a:cubicBezTo>
                    <a:cubicBezTo>
                      <a:pt x="67" y="2871"/>
                      <a:pt x="76" y="2867"/>
                      <a:pt x="81" y="2856"/>
                    </a:cubicBezTo>
                    <a:cubicBezTo>
                      <a:pt x="492" y="2399"/>
                      <a:pt x="1177" y="2377"/>
                      <a:pt x="1633" y="1943"/>
                    </a:cubicBezTo>
                    <a:cubicBezTo>
                      <a:pt x="2135" y="1464"/>
                      <a:pt x="2158" y="688"/>
                      <a:pt x="2021" y="26"/>
                    </a:cubicBezTo>
                    <a:cubicBezTo>
                      <a:pt x="2013" y="8"/>
                      <a:pt x="1997" y="1"/>
                      <a:pt x="19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43"/>
              <p:cNvSpPr/>
              <p:nvPr/>
            </p:nvSpPr>
            <p:spPr>
              <a:xfrm>
                <a:off x="428975" y="2929400"/>
                <a:ext cx="17275" cy="19150"/>
              </a:xfrm>
              <a:custGeom>
                <a:rect b="b" l="l" r="r" t="t"/>
                <a:pathLst>
                  <a:path extrusionOk="0" h="766" w="691">
                    <a:moveTo>
                      <a:pt x="69" y="1"/>
                    </a:moveTo>
                    <a:cubicBezTo>
                      <a:pt x="32" y="1"/>
                      <a:pt x="1" y="44"/>
                      <a:pt x="36" y="62"/>
                    </a:cubicBezTo>
                    <a:cubicBezTo>
                      <a:pt x="264" y="244"/>
                      <a:pt x="469" y="472"/>
                      <a:pt x="606" y="746"/>
                    </a:cubicBezTo>
                    <a:cubicBezTo>
                      <a:pt x="613" y="760"/>
                      <a:pt x="624" y="765"/>
                      <a:pt x="635" y="765"/>
                    </a:cubicBezTo>
                    <a:cubicBezTo>
                      <a:pt x="661" y="765"/>
                      <a:pt x="691" y="733"/>
                      <a:pt x="675" y="701"/>
                    </a:cubicBezTo>
                    <a:cubicBezTo>
                      <a:pt x="538" y="427"/>
                      <a:pt x="332" y="199"/>
                      <a:pt x="104" y="16"/>
                    </a:cubicBezTo>
                    <a:cubicBezTo>
                      <a:pt x="93" y="5"/>
                      <a:pt x="81" y="1"/>
                      <a:pt x="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43"/>
              <p:cNvSpPr/>
              <p:nvPr/>
            </p:nvSpPr>
            <p:spPr>
              <a:xfrm>
                <a:off x="444950" y="2929975"/>
                <a:ext cx="11175" cy="12250"/>
              </a:xfrm>
              <a:custGeom>
                <a:rect b="b" l="l" r="r" t="t"/>
                <a:pathLst>
                  <a:path extrusionOk="0" h="490" w="447">
                    <a:moveTo>
                      <a:pt x="70" y="1"/>
                    </a:moveTo>
                    <a:cubicBezTo>
                      <a:pt x="33" y="1"/>
                      <a:pt x="1" y="49"/>
                      <a:pt x="36" y="84"/>
                    </a:cubicBezTo>
                    <a:cubicBezTo>
                      <a:pt x="150" y="198"/>
                      <a:pt x="264" y="335"/>
                      <a:pt x="355" y="472"/>
                    </a:cubicBezTo>
                    <a:cubicBezTo>
                      <a:pt x="367" y="484"/>
                      <a:pt x="378" y="489"/>
                      <a:pt x="390" y="489"/>
                    </a:cubicBezTo>
                    <a:cubicBezTo>
                      <a:pt x="401" y="489"/>
                      <a:pt x="412" y="484"/>
                      <a:pt x="424" y="472"/>
                    </a:cubicBezTo>
                    <a:cubicBezTo>
                      <a:pt x="424" y="472"/>
                      <a:pt x="447" y="449"/>
                      <a:pt x="424" y="427"/>
                    </a:cubicBezTo>
                    <a:cubicBezTo>
                      <a:pt x="332" y="290"/>
                      <a:pt x="218" y="153"/>
                      <a:pt x="104" y="16"/>
                    </a:cubicBezTo>
                    <a:cubicBezTo>
                      <a:pt x="94" y="5"/>
                      <a:pt x="82" y="1"/>
                      <a:pt x="7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43"/>
              <p:cNvSpPr/>
              <p:nvPr/>
            </p:nvSpPr>
            <p:spPr>
              <a:xfrm>
                <a:off x="453825" y="2925800"/>
                <a:ext cx="12575" cy="10150"/>
              </a:xfrm>
              <a:custGeom>
                <a:rect b="b" l="l" r="r" t="t"/>
                <a:pathLst>
                  <a:path extrusionOk="0" h="406" w="503">
                    <a:moveTo>
                      <a:pt x="23" y="0"/>
                    </a:moveTo>
                    <a:cubicBezTo>
                      <a:pt x="0" y="23"/>
                      <a:pt x="0" y="46"/>
                      <a:pt x="23" y="69"/>
                    </a:cubicBezTo>
                    <a:cubicBezTo>
                      <a:pt x="160" y="183"/>
                      <a:pt x="297" y="274"/>
                      <a:pt x="434" y="388"/>
                    </a:cubicBezTo>
                    <a:cubicBezTo>
                      <a:pt x="434" y="400"/>
                      <a:pt x="440" y="405"/>
                      <a:pt x="448" y="405"/>
                    </a:cubicBezTo>
                    <a:cubicBezTo>
                      <a:pt x="457" y="405"/>
                      <a:pt x="468" y="400"/>
                      <a:pt x="480" y="388"/>
                    </a:cubicBezTo>
                    <a:cubicBezTo>
                      <a:pt x="502" y="388"/>
                      <a:pt x="502" y="343"/>
                      <a:pt x="480" y="343"/>
                    </a:cubicBezTo>
                    <a:cubicBezTo>
                      <a:pt x="343" y="228"/>
                      <a:pt x="206" y="114"/>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43"/>
              <p:cNvSpPr/>
              <p:nvPr/>
            </p:nvSpPr>
            <p:spPr>
              <a:xfrm>
                <a:off x="451550" y="2914950"/>
                <a:ext cx="27400" cy="9150"/>
              </a:xfrm>
              <a:custGeom>
                <a:rect b="b" l="l" r="r" t="t"/>
                <a:pathLst>
                  <a:path extrusionOk="0" h="366" w="1096">
                    <a:moveTo>
                      <a:pt x="91" y="1"/>
                    </a:moveTo>
                    <a:cubicBezTo>
                      <a:pt x="23" y="1"/>
                      <a:pt x="0" y="69"/>
                      <a:pt x="68" y="92"/>
                    </a:cubicBezTo>
                    <a:cubicBezTo>
                      <a:pt x="388" y="137"/>
                      <a:pt x="708" y="229"/>
                      <a:pt x="1027" y="366"/>
                    </a:cubicBezTo>
                    <a:cubicBezTo>
                      <a:pt x="1073" y="366"/>
                      <a:pt x="1096" y="297"/>
                      <a:pt x="1027" y="274"/>
                    </a:cubicBezTo>
                    <a:cubicBezTo>
                      <a:pt x="730" y="160"/>
                      <a:pt x="411" y="69"/>
                      <a:pt x="9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43"/>
              <p:cNvSpPr/>
              <p:nvPr/>
            </p:nvSpPr>
            <p:spPr>
              <a:xfrm>
                <a:off x="511450" y="2926375"/>
                <a:ext cx="27425" cy="32825"/>
              </a:xfrm>
              <a:custGeom>
                <a:rect b="b" l="l" r="r" t="t"/>
                <a:pathLst>
                  <a:path extrusionOk="0" h="1313" w="1097">
                    <a:moveTo>
                      <a:pt x="1005" y="0"/>
                    </a:moveTo>
                    <a:cubicBezTo>
                      <a:pt x="434" y="137"/>
                      <a:pt x="1" y="662"/>
                      <a:pt x="1" y="1278"/>
                    </a:cubicBezTo>
                    <a:cubicBezTo>
                      <a:pt x="1" y="1301"/>
                      <a:pt x="23" y="1312"/>
                      <a:pt x="46" y="1312"/>
                    </a:cubicBezTo>
                    <a:cubicBezTo>
                      <a:pt x="69" y="1312"/>
                      <a:pt x="92" y="1301"/>
                      <a:pt x="92" y="1278"/>
                    </a:cubicBezTo>
                    <a:cubicBezTo>
                      <a:pt x="92" y="708"/>
                      <a:pt x="480" y="205"/>
                      <a:pt x="1028" y="91"/>
                    </a:cubicBezTo>
                    <a:cubicBezTo>
                      <a:pt x="1096" y="69"/>
                      <a:pt x="1073" y="0"/>
                      <a:pt x="10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43"/>
              <p:cNvSpPr/>
              <p:nvPr/>
            </p:nvSpPr>
            <p:spPr>
              <a:xfrm>
                <a:off x="554250" y="2412875"/>
                <a:ext cx="224850" cy="489675"/>
              </a:xfrm>
              <a:custGeom>
                <a:rect b="b" l="l" r="r" t="t"/>
                <a:pathLst>
                  <a:path extrusionOk="0" h="19587" w="8994">
                    <a:moveTo>
                      <a:pt x="6203" y="0"/>
                    </a:moveTo>
                    <a:cubicBezTo>
                      <a:pt x="5775" y="0"/>
                      <a:pt x="5347" y="103"/>
                      <a:pt x="4931" y="340"/>
                    </a:cubicBezTo>
                    <a:cubicBezTo>
                      <a:pt x="4086" y="819"/>
                      <a:pt x="3516" y="1664"/>
                      <a:pt x="3105" y="2554"/>
                    </a:cubicBezTo>
                    <a:cubicBezTo>
                      <a:pt x="2671" y="3421"/>
                      <a:pt x="2352" y="4357"/>
                      <a:pt x="1872" y="5201"/>
                    </a:cubicBezTo>
                    <a:cubicBezTo>
                      <a:pt x="1439" y="5932"/>
                      <a:pt x="891" y="6571"/>
                      <a:pt x="548" y="7347"/>
                    </a:cubicBezTo>
                    <a:cubicBezTo>
                      <a:pt x="1" y="8648"/>
                      <a:pt x="138" y="10177"/>
                      <a:pt x="617" y="11501"/>
                    </a:cubicBezTo>
                    <a:cubicBezTo>
                      <a:pt x="1119" y="12825"/>
                      <a:pt x="1918" y="14012"/>
                      <a:pt x="2740" y="15176"/>
                    </a:cubicBezTo>
                    <a:cubicBezTo>
                      <a:pt x="3653" y="16523"/>
                      <a:pt x="4588" y="17869"/>
                      <a:pt x="5524" y="19216"/>
                    </a:cubicBezTo>
                    <a:cubicBezTo>
                      <a:pt x="5616" y="19353"/>
                      <a:pt x="5730" y="19513"/>
                      <a:pt x="5889" y="19559"/>
                    </a:cubicBezTo>
                    <a:cubicBezTo>
                      <a:pt x="5943" y="19579"/>
                      <a:pt x="5998" y="19587"/>
                      <a:pt x="6055" y="19587"/>
                    </a:cubicBezTo>
                    <a:cubicBezTo>
                      <a:pt x="6190" y="19587"/>
                      <a:pt x="6331" y="19538"/>
                      <a:pt x="6460" y="19490"/>
                    </a:cubicBezTo>
                    <a:cubicBezTo>
                      <a:pt x="6985" y="19307"/>
                      <a:pt x="7510" y="19102"/>
                      <a:pt x="8035" y="18919"/>
                    </a:cubicBezTo>
                    <a:cubicBezTo>
                      <a:pt x="8195" y="18851"/>
                      <a:pt x="8377" y="18760"/>
                      <a:pt x="8446" y="18600"/>
                    </a:cubicBezTo>
                    <a:cubicBezTo>
                      <a:pt x="8492" y="18463"/>
                      <a:pt x="8423" y="18303"/>
                      <a:pt x="8355" y="18166"/>
                    </a:cubicBezTo>
                    <a:cubicBezTo>
                      <a:pt x="7213" y="15770"/>
                      <a:pt x="5775" y="13510"/>
                      <a:pt x="4109" y="11433"/>
                    </a:cubicBezTo>
                    <a:cubicBezTo>
                      <a:pt x="3767" y="11022"/>
                      <a:pt x="3424" y="10520"/>
                      <a:pt x="3584" y="10018"/>
                    </a:cubicBezTo>
                    <a:cubicBezTo>
                      <a:pt x="3630" y="9835"/>
                      <a:pt x="3767" y="9675"/>
                      <a:pt x="3721" y="9493"/>
                    </a:cubicBezTo>
                    <a:cubicBezTo>
                      <a:pt x="3698" y="9401"/>
                      <a:pt x="3607" y="9310"/>
                      <a:pt x="3584" y="9219"/>
                    </a:cubicBezTo>
                    <a:cubicBezTo>
                      <a:pt x="3447" y="8945"/>
                      <a:pt x="3607" y="8625"/>
                      <a:pt x="3835" y="8465"/>
                    </a:cubicBezTo>
                    <a:cubicBezTo>
                      <a:pt x="4086" y="8283"/>
                      <a:pt x="4383" y="8214"/>
                      <a:pt x="4657" y="8146"/>
                    </a:cubicBezTo>
                    <a:cubicBezTo>
                      <a:pt x="6666" y="7644"/>
                      <a:pt x="8651" y="6251"/>
                      <a:pt x="8902" y="4197"/>
                    </a:cubicBezTo>
                    <a:cubicBezTo>
                      <a:pt x="8994" y="3604"/>
                      <a:pt x="8902" y="3010"/>
                      <a:pt x="8743" y="2440"/>
                    </a:cubicBezTo>
                    <a:cubicBezTo>
                      <a:pt x="8583" y="1915"/>
                      <a:pt x="8355" y="1390"/>
                      <a:pt x="8104" y="910"/>
                    </a:cubicBezTo>
                    <a:cubicBezTo>
                      <a:pt x="7967" y="614"/>
                      <a:pt x="7807" y="408"/>
                      <a:pt x="7510" y="294"/>
                    </a:cubicBezTo>
                    <a:cubicBezTo>
                      <a:pt x="7082" y="109"/>
                      <a:pt x="6642" y="0"/>
                      <a:pt x="6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43"/>
              <p:cNvSpPr/>
              <p:nvPr/>
            </p:nvSpPr>
            <p:spPr>
              <a:xfrm>
                <a:off x="668375" y="2850200"/>
                <a:ext cx="121000" cy="125425"/>
              </a:xfrm>
              <a:custGeom>
                <a:rect b="b" l="l" r="r" t="t"/>
                <a:pathLst>
                  <a:path extrusionOk="0" h="5017" w="4840">
                    <a:moveTo>
                      <a:pt x="3278" y="1"/>
                    </a:moveTo>
                    <a:cubicBezTo>
                      <a:pt x="2993" y="1"/>
                      <a:pt x="2718" y="246"/>
                      <a:pt x="2534" y="491"/>
                    </a:cubicBezTo>
                    <a:cubicBezTo>
                      <a:pt x="2383" y="685"/>
                      <a:pt x="2111" y="1204"/>
                      <a:pt x="1812" y="1204"/>
                    </a:cubicBezTo>
                    <a:cubicBezTo>
                      <a:pt x="1794" y="1204"/>
                      <a:pt x="1776" y="1202"/>
                      <a:pt x="1758" y="1198"/>
                    </a:cubicBezTo>
                    <a:cubicBezTo>
                      <a:pt x="1644" y="1175"/>
                      <a:pt x="1553" y="1084"/>
                      <a:pt x="1461" y="1016"/>
                    </a:cubicBezTo>
                    <a:cubicBezTo>
                      <a:pt x="1302" y="924"/>
                      <a:pt x="1142" y="879"/>
                      <a:pt x="959" y="856"/>
                    </a:cubicBezTo>
                    <a:cubicBezTo>
                      <a:pt x="896" y="849"/>
                      <a:pt x="830" y="844"/>
                      <a:pt x="765" y="844"/>
                    </a:cubicBezTo>
                    <a:cubicBezTo>
                      <a:pt x="619" y="844"/>
                      <a:pt x="476" y="868"/>
                      <a:pt x="366" y="947"/>
                    </a:cubicBezTo>
                    <a:cubicBezTo>
                      <a:pt x="1" y="1198"/>
                      <a:pt x="46" y="1746"/>
                      <a:pt x="320" y="2066"/>
                    </a:cubicBezTo>
                    <a:cubicBezTo>
                      <a:pt x="594" y="2408"/>
                      <a:pt x="1005" y="2568"/>
                      <a:pt x="1393" y="2750"/>
                    </a:cubicBezTo>
                    <a:cubicBezTo>
                      <a:pt x="1507" y="2819"/>
                      <a:pt x="1644" y="2910"/>
                      <a:pt x="1644" y="3047"/>
                    </a:cubicBezTo>
                    <a:cubicBezTo>
                      <a:pt x="1621" y="3138"/>
                      <a:pt x="1553" y="3207"/>
                      <a:pt x="1484" y="3275"/>
                    </a:cubicBezTo>
                    <a:cubicBezTo>
                      <a:pt x="1233" y="3481"/>
                      <a:pt x="959" y="3640"/>
                      <a:pt x="777" y="3914"/>
                    </a:cubicBezTo>
                    <a:cubicBezTo>
                      <a:pt x="571" y="4165"/>
                      <a:pt x="503" y="4554"/>
                      <a:pt x="708" y="4805"/>
                    </a:cubicBezTo>
                    <a:cubicBezTo>
                      <a:pt x="828" y="4957"/>
                      <a:pt x="1005" y="5016"/>
                      <a:pt x="1200" y="5016"/>
                    </a:cubicBezTo>
                    <a:cubicBezTo>
                      <a:pt x="1413" y="5016"/>
                      <a:pt x="1647" y="4946"/>
                      <a:pt x="1849" y="4850"/>
                    </a:cubicBezTo>
                    <a:cubicBezTo>
                      <a:pt x="2626" y="4508"/>
                      <a:pt x="3265" y="3914"/>
                      <a:pt x="3904" y="3344"/>
                    </a:cubicBezTo>
                    <a:cubicBezTo>
                      <a:pt x="4155" y="3138"/>
                      <a:pt x="4406" y="2910"/>
                      <a:pt x="4566" y="2636"/>
                    </a:cubicBezTo>
                    <a:cubicBezTo>
                      <a:pt x="4748" y="2362"/>
                      <a:pt x="4840" y="1997"/>
                      <a:pt x="4725" y="1700"/>
                    </a:cubicBezTo>
                    <a:cubicBezTo>
                      <a:pt x="4680" y="1541"/>
                      <a:pt x="4589" y="1404"/>
                      <a:pt x="4497" y="1267"/>
                    </a:cubicBezTo>
                    <a:cubicBezTo>
                      <a:pt x="4337" y="1016"/>
                      <a:pt x="4155" y="787"/>
                      <a:pt x="3995" y="559"/>
                    </a:cubicBezTo>
                    <a:cubicBezTo>
                      <a:pt x="3835" y="331"/>
                      <a:pt x="3653" y="80"/>
                      <a:pt x="3379" y="11"/>
                    </a:cubicBezTo>
                    <a:cubicBezTo>
                      <a:pt x="3345" y="4"/>
                      <a:pt x="3311" y="1"/>
                      <a:pt x="32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43"/>
              <p:cNvSpPr/>
              <p:nvPr/>
            </p:nvSpPr>
            <p:spPr>
              <a:xfrm>
                <a:off x="686100" y="2905450"/>
                <a:ext cx="100300" cy="66700"/>
              </a:xfrm>
              <a:custGeom>
                <a:rect b="b" l="l" r="r" t="t"/>
                <a:pathLst>
                  <a:path extrusionOk="0" h="2668" w="4012">
                    <a:moveTo>
                      <a:pt x="3956" y="0"/>
                    </a:moveTo>
                    <a:cubicBezTo>
                      <a:pt x="3946" y="0"/>
                      <a:pt x="3936" y="5"/>
                      <a:pt x="3925" y="15"/>
                    </a:cubicBezTo>
                    <a:cubicBezTo>
                      <a:pt x="2875" y="1202"/>
                      <a:pt x="1529" y="2092"/>
                      <a:pt x="45" y="2595"/>
                    </a:cubicBezTo>
                    <a:cubicBezTo>
                      <a:pt x="6" y="2614"/>
                      <a:pt x="0" y="2668"/>
                      <a:pt x="43" y="2668"/>
                    </a:cubicBezTo>
                    <a:cubicBezTo>
                      <a:pt x="50" y="2668"/>
                      <a:pt x="58" y="2666"/>
                      <a:pt x="68" y="2663"/>
                    </a:cubicBezTo>
                    <a:cubicBezTo>
                      <a:pt x="1574" y="2161"/>
                      <a:pt x="2921" y="1271"/>
                      <a:pt x="3994" y="84"/>
                    </a:cubicBezTo>
                    <a:cubicBezTo>
                      <a:pt x="4011" y="49"/>
                      <a:pt x="3988" y="0"/>
                      <a:pt x="39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43"/>
              <p:cNvSpPr/>
              <p:nvPr/>
            </p:nvSpPr>
            <p:spPr>
              <a:xfrm>
                <a:off x="703975" y="2874850"/>
                <a:ext cx="25475" cy="86625"/>
              </a:xfrm>
              <a:custGeom>
                <a:rect b="b" l="l" r="r" t="t"/>
                <a:pathLst>
                  <a:path extrusionOk="0" h="3465" w="1019">
                    <a:moveTo>
                      <a:pt x="67" y="1"/>
                    </a:moveTo>
                    <a:cubicBezTo>
                      <a:pt x="39" y="1"/>
                      <a:pt x="0" y="38"/>
                      <a:pt x="37" y="75"/>
                    </a:cubicBezTo>
                    <a:cubicBezTo>
                      <a:pt x="540" y="486"/>
                      <a:pt x="1019" y="1148"/>
                      <a:pt x="836" y="1856"/>
                    </a:cubicBezTo>
                    <a:cubicBezTo>
                      <a:pt x="722" y="2403"/>
                      <a:pt x="243" y="2837"/>
                      <a:pt x="197" y="3431"/>
                    </a:cubicBezTo>
                    <a:cubicBezTo>
                      <a:pt x="197" y="3453"/>
                      <a:pt x="220" y="3465"/>
                      <a:pt x="243" y="3465"/>
                    </a:cubicBezTo>
                    <a:cubicBezTo>
                      <a:pt x="266" y="3465"/>
                      <a:pt x="289" y="3453"/>
                      <a:pt x="289" y="3431"/>
                    </a:cubicBezTo>
                    <a:cubicBezTo>
                      <a:pt x="334" y="2791"/>
                      <a:pt x="882" y="2335"/>
                      <a:pt x="950" y="1696"/>
                    </a:cubicBezTo>
                    <a:cubicBezTo>
                      <a:pt x="1019" y="1011"/>
                      <a:pt x="585" y="418"/>
                      <a:pt x="83" y="7"/>
                    </a:cubicBezTo>
                    <a:cubicBezTo>
                      <a:pt x="79" y="3"/>
                      <a:pt x="73" y="1"/>
                      <a:pt x="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43"/>
              <p:cNvSpPr/>
              <p:nvPr/>
            </p:nvSpPr>
            <p:spPr>
              <a:xfrm>
                <a:off x="690625" y="2941775"/>
                <a:ext cx="24400" cy="6975"/>
              </a:xfrm>
              <a:custGeom>
                <a:rect b="b" l="l" r="r" t="t"/>
                <a:pathLst>
                  <a:path extrusionOk="0" h="279" w="976">
                    <a:moveTo>
                      <a:pt x="46" y="0"/>
                    </a:moveTo>
                    <a:cubicBezTo>
                      <a:pt x="1" y="0"/>
                      <a:pt x="1" y="69"/>
                      <a:pt x="46" y="69"/>
                    </a:cubicBezTo>
                    <a:cubicBezTo>
                      <a:pt x="343" y="92"/>
                      <a:pt x="640" y="137"/>
                      <a:pt x="891" y="274"/>
                    </a:cubicBezTo>
                    <a:cubicBezTo>
                      <a:pt x="901" y="277"/>
                      <a:pt x="909" y="279"/>
                      <a:pt x="917" y="279"/>
                    </a:cubicBezTo>
                    <a:cubicBezTo>
                      <a:pt x="965" y="279"/>
                      <a:pt x="976" y="225"/>
                      <a:pt x="937" y="206"/>
                    </a:cubicBezTo>
                    <a:cubicBezTo>
                      <a:pt x="663" y="69"/>
                      <a:pt x="366"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43"/>
              <p:cNvSpPr/>
              <p:nvPr/>
            </p:nvSpPr>
            <p:spPr>
              <a:xfrm>
                <a:off x="703750" y="2932650"/>
                <a:ext cx="15450" cy="5150"/>
              </a:xfrm>
              <a:custGeom>
                <a:rect b="b" l="l" r="r" t="t"/>
                <a:pathLst>
                  <a:path extrusionOk="0" h="206" w="618">
                    <a:moveTo>
                      <a:pt x="46" y="0"/>
                    </a:moveTo>
                    <a:cubicBezTo>
                      <a:pt x="46" y="0"/>
                      <a:pt x="24" y="0"/>
                      <a:pt x="1" y="23"/>
                    </a:cubicBezTo>
                    <a:cubicBezTo>
                      <a:pt x="1" y="46"/>
                      <a:pt x="24" y="69"/>
                      <a:pt x="46" y="91"/>
                    </a:cubicBezTo>
                    <a:cubicBezTo>
                      <a:pt x="206" y="114"/>
                      <a:pt x="366" y="137"/>
                      <a:pt x="549" y="206"/>
                    </a:cubicBezTo>
                    <a:cubicBezTo>
                      <a:pt x="594" y="206"/>
                      <a:pt x="617" y="137"/>
                      <a:pt x="571" y="114"/>
                    </a:cubicBezTo>
                    <a:cubicBezTo>
                      <a:pt x="389" y="69"/>
                      <a:pt x="229" y="23"/>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43"/>
              <p:cNvSpPr/>
              <p:nvPr/>
            </p:nvSpPr>
            <p:spPr>
              <a:xfrm>
                <a:off x="707750" y="2924075"/>
                <a:ext cx="15425" cy="2325"/>
              </a:xfrm>
              <a:custGeom>
                <a:rect b="b" l="l" r="r" t="t"/>
                <a:pathLst>
                  <a:path extrusionOk="0" h="93" w="617">
                    <a:moveTo>
                      <a:pt x="46" y="1"/>
                    </a:moveTo>
                    <a:cubicBezTo>
                      <a:pt x="1" y="1"/>
                      <a:pt x="1" y="92"/>
                      <a:pt x="46" y="92"/>
                    </a:cubicBezTo>
                    <a:lnTo>
                      <a:pt x="571" y="92"/>
                    </a:lnTo>
                    <a:cubicBezTo>
                      <a:pt x="617" y="92"/>
                      <a:pt x="617" y="1"/>
                      <a:pt x="57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43"/>
              <p:cNvSpPr/>
              <p:nvPr/>
            </p:nvSpPr>
            <p:spPr>
              <a:xfrm>
                <a:off x="699350" y="2907450"/>
                <a:ext cx="26000" cy="11075"/>
              </a:xfrm>
              <a:custGeom>
                <a:rect b="b" l="l" r="r" t="t"/>
                <a:pathLst>
                  <a:path extrusionOk="0" h="443" w="1040">
                    <a:moveTo>
                      <a:pt x="990" y="0"/>
                    </a:moveTo>
                    <a:cubicBezTo>
                      <a:pt x="986" y="0"/>
                      <a:pt x="981" y="1"/>
                      <a:pt x="976" y="4"/>
                    </a:cubicBezTo>
                    <a:cubicBezTo>
                      <a:pt x="656" y="95"/>
                      <a:pt x="337" y="209"/>
                      <a:pt x="40" y="369"/>
                    </a:cubicBezTo>
                    <a:cubicBezTo>
                      <a:pt x="1" y="389"/>
                      <a:pt x="29" y="442"/>
                      <a:pt x="67" y="442"/>
                    </a:cubicBezTo>
                    <a:cubicBezTo>
                      <a:pt x="73" y="442"/>
                      <a:pt x="79" y="441"/>
                      <a:pt x="85" y="437"/>
                    </a:cubicBezTo>
                    <a:cubicBezTo>
                      <a:pt x="382" y="278"/>
                      <a:pt x="679" y="164"/>
                      <a:pt x="999" y="72"/>
                    </a:cubicBezTo>
                    <a:cubicBezTo>
                      <a:pt x="1039" y="72"/>
                      <a:pt x="1026" y="0"/>
                      <a:pt x="9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43"/>
              <p:cNvSpPr/>
              <p:nvPr/>
            </p:nvSpPr>
            <p:spPr>
              <a:xfrm>
                <a:off x="763675" y="2874625"/>
                <a:ext cx="12300" cy="40850"/>
              </a:xfrm>
              <a:custGeom>
                <a:rect b="b" l="l" r="r" t="t"/>
                <a:pathLst>
                  <a:path extrusionOk="0" h="1634" w="492">
                    <a:moveTo>
                      <a:pt x="433" y="0"/>
                    </a:moveTo>
                    <a:cubicBezTo>
                      <a:pt x="425" y="0"/>
                      <a:pt x="417" y="5"/>
                      <a:pt x="411" y="16"/>
                    </a:cubicBezTo>
                    <a:cubicBezTo>
                      <a:pt x="23" y="472"/>
                      <a:pt x="0" y="1134"/>
                      <a:pt x="366" y="1614"/>
                    </a:cubicBezTo>
                    <a:cubicBezTo>
                      <a:pt x="380" y="1628"/>
                      <a:pt x="396" y="1633"/>
                      <a:pt x="411" y="1633"/>
                    </a:cubicBezTo>
                    <a:cubicBezTo>
                      <a:pt x="443" y="1633"/>
                      <a:pt x="466" y="1606"/>
                      <a:pt x="434" y="1591"/>
                    </a:cubicBezTo>
                    <a:cubicBezTo>
                      <a:pt x="92" y="1134"/>
                      <a:pt x="92" y="518"/>
                      <a:pt x="457" y="61"/>
                    </a:cubicBezTo>
                    <a:cubicBezTo>
                      <a:pt x="492" y="44"/>
                      <a:pt x="460" y="0"/>
                      <a:pt x="4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43"/>
              <p:cNvSpPr/>
              <p:nvPr/>
            </p:nvSpPr>
            <p:spPr>
              <a:xfrm>
                <a:off x="702275" y="2509750"/>
                <a:ext cx="66975" cy="30525"/>
              </a:xfrm>
              <a:custGeom>
                <a:rect b="b" l="l" r="r" t="t"/>
                <a:pathLst>
                  <a:path extrusionOk="0" h="1221" w="2679">
                    <a:moveTo>
                      <a:pt x="44" y="1"/>
                    </a:moveTo>
                    <a:cubicBezTo>
                      <a:pt x="21" y="1"/>
                      <a:pt x="0" y="20"/>
                      <a:pt x="14" y="48"/>
                    </a:cubicBezTo>
                    <a:cubicBezTo>
                      <a:pt x="411" y="769"/>
                      <a:pt x="1206" y="1220"/>
                      <a:pt x="2007" y="1220"/>
                    </a:cubicBezTo>
                    <a:cubicBezTo>
                      <a:pt x="2220" y="1220"/>
                      <a:pt x="2433" y="1188"/>
                      <a:pt x="2639" y="1121"/>
                    </a:cubicBezTo>
                    <a:cubicBezTo>
                      <a:pt x="2678" y="1101"/>
                      <a:pt x="2667" y="1048"/>
                      <a:pt x="2634" y="1048"/>
                    </a:cubicBezTo>
                    <a:cubicBezTo>
                      <a:pt x="2629" y="1048"/>
                      <a:pt x="2623" y="1049"/>
                      <a:pt x="2616" y="1053"/>
                    </a:cubicBezTo>
                    <a:cubicBezTo>
                      <a:pt x="2418" y="1114"/>
                      <a:pt x="2214" y="1143"/>
                      <a:pt x="2011" y="1143"/>
                    </a:cubicBezTo>
                    <a:cubicBezTo>
                      <a:pt x="1231" y="1143"/>
                      <a:pt x="463" y="714"/>
                      <a:pt x="83" y="25"/>
                    </a:cubicBezTo>
                    <a:cubicBezTo>
                      <a:pt x="74" y="8"/>
                      <a:pt x="59" y="1"/>
                      <a:pt x="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43"/>
              <p:cNvSpPr/>
              <p:nvPr/>
            </p:nvSpPr>
            <p:spPr>
              <a:xfrm>
                <a:off x="605600" y="2533075"/>
                <a:ext cx="136250" cy="313900"/>
              </a:xfrm>
              <a:custGeom>
                <a:rect b="b" l="l" r="r" t="t"/>
                <a:pathLst>
                  <a:path extrusionOk="0" h="12556" w="5450">
                    <a:moveTo>
                      <a:pt x="4903" y="1"/>
                    </a:moveTo>
                    <a:cubicBezTo>
                      <a:pt x="4898" y="1"/>
                      <a:pt x="4892" y="2"/>
                      <a:pt x="4885" y="5"/>
                    </a:cubicBezTo>
                    <a:cubicBezTo>
                      <a:pt x="3767" y="416"/>
                      <a:pt x="2717" y="1010"/>
                      <a:pt x="1804" y="1763"/>
                    </a:cubicBezTo>
                    <a:cubicBezTo>
                      <a:pt x="1416" y="2060"/>
                      <a:pt x="1005" y="2448"/>
                      <a:pt x="937" y="2950"/>
                    </a:cubicBezTo>
                    <a:cubicBezTo>
                      <a:pt x="937" y="3087"/>
                      <a:pt x="960" y="3201"/>
                      <a:pt x="914" y="3338"/>
                    </a:cubicBezTo>
                    <a:cubicBezTo>
                      <a:pt x="891" y="3475"/>
                      <a:pt x="777" y="3521"/>
                      <a:pt x="640" y="3566"/>
                    </a:cubicBezTo>
                    <a:cubicBezTo>
                      <a:pt x="503" y="3589"/>
                      <a:pt x="320" y="3589"/>
                      <a:pt x="229" y="3703"/>
                    </a:cubicBezTo>
                    <a:cubicBezTo>
                      <a:pt x="1" y="3977"/>
                      <a:pt x="457" y="4160"/>
                      <a:pt x="617" y="4251"/>
                    </a:cubicBezTo>
                    <a:cubicBezTo>
                      <a:pt x="686" y="4274"/>
                      <a:pt x="754" y="4319"/>
                      <a:pt x="777" y="4388"/>
                    </a:cubicBezTo>
                    <a:cubicBezTo>
                      <a:pt x="823" y="4525"/>
                      <a:pt x="663" y="4616"/>
                      <a:pt x="594" y="4707"/>
                    </a:cubicBezTo>
                    <a:cubicBezTo>
                      <a:pt x="457" y="4890"/>
                      <a:pt x="526" y="5118"/>
                      <a:pt x="617" y="5324"/>
                    </a:cubicBezTo>
                    <a:cubicBezTo>
                      <a:pt x="754" y="5598"/>
                      <a:pt x="937" y="5849"/>
                      <a:pt x="1119" y="6100"/>
                    </a:cubicBezTo>
                    <a:cubicBezTo>
                      <a:pt x="1302" y="6397"/>
                      <a:pt x="1484" y="6670"/>
                      <a:pt x="1667" y="6944"/>
                    </a:cubicBezTo>
                    <a:cubicBezTo>
                      <a:pt x="2055" y="7538"/>
                      <a:pt x="2443" y="8108"/>
                      <a:pt x="2808" y="8679"/>
                    </a:cubicBezTo>
                    <a:cubicBezTo>
                      <a:pt x="3653" y="9957"/>
                      <a:pt x="4520" y="11235"/>
                      <a:pt x="5365" y="12537"/>
                    </a:cubicBezTo>
                    <a:cubicBezTo>
                      <a:pt x="5371" y="12550"/>
                      <a:pt x="5382" y="12555"/>
                      <a:pt x="5393" y="12555"/>
                    </a:cubicBezTo>
                    <a:cubicBezTo>
                      <a:pt x="5420" y="12555"/>
                      <a:pt x="5449" y="12523"/>
                      <a:pt x="5433" y="12491"/>
                    </a:cubicBezTo>
                    <a:cubicBezTo>
                      <a:pt x="3972" y="10277"/>
                      <a:pt x="2512" y="8086"/>
                      <a:pt x="1051" y="5872"/>
                    </a:cubicBezTo>
                    <a:cubicBezTo>
                      <a:pt x="891" y="5643"/>
                      <a:pt x="686" y="5392"/>
                      <a:pt x="617" y="5095"/>
                    </a:cubicBezTo>
                    <a:cubicBezTo>
                      <a:pt x="594" y="4936"/>
                      <a:pt x="617" y="4822"/>
                      <a:pt x="708" y="4685"/>
                    </a:cubicBezTo>
                    <a:cubicBezTo>
                      <a:pt x="777" y="4616"/>
                      <a:pt x="868" y="4548"/>
                      <a:pt x="868" y="4456"/>
                    </a:cubicBezTo>
                    <a:cubicBezTo>
                      <a:pt x="914" y="4160"/>
                      <a:pt x="457" y="4137"/>
                      <a:pt x="298" y="3977"/>
                    </a:cubicBezTo>
                    <a:cubicBezTo>
                      <a:pt x="252" y="3909"/>
                      <a:pt x="229" y="3817"/>
                      <a:pt x="298" y="3749"/>
                    </a:cubicBezTo>
                    <a:cubicBezTo>
                      <a:pt x="366" y="3703"/>
                      <a:pt x="457" y="3680"/>
                      <a:pt x="549" y="3657"/>
                    </a:cubicBezTo>
                    <a:cubicBezTo>
                      <a:pt x="708" y="3635"/>
                      <a:pt x="891" y="3589"/>
                      <a:pt x="960" y="3452"/>
                    </a:cubicBezTo>
                    <a:cubicBezTo>
                      <a:pt x="1005" y="3361"/>
                      <a:pt x="1005" y="3269"/>
                      <a:pt x="1005" y="3178"/>
                    </a:cubicBezTo>
                    <a:cubicBezTo>
                      <a:pt x="1028" y="3041"/>
                      <a:pt x="1028" y="2904"/>
                      <a:pt x="1074" y="2767"/>
                    </a:cubicBezTo>
                    <a:cubicBezTo>
                      <a:pt x="1142" y="2516"/>
                      <a:pt x="1325" y="2288"/>
                      <a:pt x="1530" y="2105"/>
                    </a:cubicBezTo>
                    <a:cubicBezTo>
                      <a:pt x="1987" y="1649"/>
                      <a:pt x="2557" y="1284"/>
                      <a:pt x="3105" y="941"/>
                    </a:cubicBezTo>
                    <a:cubicBezTo>
                      <a:pt x="3676" y="599"/>
                      <a:pt x="4269" y="325"/>
                      <a:pt x="4908" y="74"/>
                    </a:cubicBezTo>
                    <a:cubicBezTo>
                      <a:pt x="4948" y="54"/>
                      <a:pt x="4936" y="1"/>
                      <a:pt x="49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43"/>
              <p:cNvSpPr/>
              <p:nvPr/>
            </p:nvSpPr>
            <p:spPr>
              <a:xfrm>
                <a:off x="716875" y="2263350"/>
                <a:ext cx="113575" cy="175325"/>
              </a:xfrm>
              <a:custGeom>
                <a:rect b="b" l="l" r="r" t="t"/>
                <a:pathLst>
                  <a:path extrusionOk="0" h="7013" w="4543">
                    <a:moveTo>
                      <a:pt x="1283" y="1"/>
                    </a:moveTo>
                    <a:cubicBezTo>
                      <a:pt x="1154" y="1"/>
                      <a:pt x="1023" y="35"/>
                      <a:pt x="891" y="89"/>
                    </a:cubicBezTo>
                    <a:cubicBezTo>
                      <a:pt x="92" y="386"/>
                      <a:pt x="1" y="1436"/>
                      <a:pt x="46" y="2166"/>
                    </a:cubicBezTo>
                    <a:cubicBezTo>
                      <a:pt x="92" y="3559"/>
                      <a:pt x="503" y="4928"/>
                      <a:pt x="1211" y="6138"/>
                    </a:cubicBezTo>
                    <a:cubicBezTo>
                      <a:pt x="1439" y="6526"/>
                      <a:pt x="1758" y="6960"/>
                      <a:pt x="2192" y="7005"/>
                    </a:cubicBezTo>
                    <a:cubicBezTo>
                      <a:pt x="2231" y="7010"/>
                      <a:pt x="2269" y="7013"/>
                      <a:pt x="2307" y="7013"/>
                    </a:cubicBezTo>
                    <a:cubicBezTo>
                      <a:pt x="2804" y="7013"/>
                      <a:pt x="3221" y="6611"/>
                      <a:pt x="3539" y="6229"/>
                    </a:cubicBezTo>
                    <a:lnTo>
                      <a:pt x="4201" y="5453"/>
                    </a:lnTo>
                    <a:cubicBezTo>
                      <a:pt x="4315" y="5339"/>
                      <a:pt x="4452" y="5179"/>
                      <a:pt x="4475" y="5020"/>
                    </a:cubicBezTo>
                    <a:cubicBezTo>
                      <a:pt x="4543" y="4677"/>
                      <a:pt x="4269" y="4403"/>
                      <a:pt x="4064" y="4152"/>
                    </a:cubicBezTo>
                    <a:cubicBezTo>
                      <a:pt x="3584" y="3559"/>
                      <a:pt x="3356" y="2806"/>
                      <a:pt x="3059" y="2121"/>
                    </a:cubicBezTo>
                    <a:cubicBezTo>
                      <a:pt x="2854" y="1642"/>
                      <a:pt x="2580" y="1253"/>
                      <a:pt x="2283" y="843"/>
                    </a:cubicBezTo>
                    <a:cubicBezTo>
                      <a:pt x="2101" y="592"/>
                      <a:pt x="1941" y="318"/>
                      <a:pt x="1690" y="135"/>
                    </a:cubicBezTo>
                    <a:cubicBezTo>
                      <a:pt x="1559" y="40"/>
                      <a:pt x="1423" y="1"/>
                      <a:pt x="12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43"/>
              <p:cNvSpPr/>
              <p:nvPr/>
            </p:nvSpPr>
            <p:spPr>
              <a:xfrm>
                <a:off x="865250" y="2330050"/>
                <a:ext cx="77625" cy="103375"/>
              </a:xfrm>
              <a:custGeom>
                <a:rect b="b" l="l" r="r" t="t"/>
                <a:pathLst>
                  <a:path extrusionOk="0" h="4135" w="3105">
                    <a:moveTo>
                      <a:pt x="1735" y="1"/>
                    </a:moveTo>
                    <a:cubicBezTo>
                      <a:pt x="1347" y="1"/>
                      <a:pt x="868" y="160"/>
                      <a:pt x="708" y="526"/>
                    </a:cubicBezTo>
                    <a:cubicBezTo>
                      <a:pt x="685" y="594"/>
                      <a:pt x="662" y="685"/>
                      <a:pt x="662" y="754"/>
                    </a:cubicBezTo>
                    <a:cubicBezTo>
                      <a:pt x="708" y="868"/>
                      <a:pt x="822" y="936"/>
                      <a:pt x="913" y="1051"/>
                    </a:cubicBezTo>
                    <a:cubicBezTo>
                      <a:pt x="1073" y="1210"/>
                      <a:pt x="1073" y="1484"/>
                      <a:pt x="982" y="1713"/>
                    </a:cubicBezTo>
                    <a:cubicBezTo>
                      <a:pt x="868" y="1941"/>
                      <a:pt x="685" y="2238"/>
                      <a:pt x="503" y="2397"/>
                    </a:cubicBezTo>
                    <a:cubicBezTo>
                      <a:pt x="183" y="2671"/>
                      <a:pt x="0" y="3151"/>
                      <a:pt x="92" y="3561"/>
                    </a:cubicBezTo>
                    <a:cubicBezTo>
                      <a:pt x="114" y="3744"/>
                      <a:pt x="206" y="3904"/>
                      <a:pt x="343" y="4018"/>
                    </a:cubicBezTo>
                    <a:cubicBezTo>
                      <a:pt x="415" y="4090"/>
                      <a:pt x="524" y="4135"/>
                      <a:pt x="634" y="4135"/>
                    </a:cubicBezTo>
                    <a:cubicBezTo>
                      <a:pt x="699" y="4135"/>
                      <a:pt x="763" y="4120"/>
                      <a:pt x="822" y="4086"/>
                    </a:cubicBezTo>
                    <a:cubicBezTo>
                      <a:pt x="708" y="3744"/>
                      <a:pt x="754" y="3379"/>
                      <a:pt x="913" y="3059"/>
                    </a:cubicBezTo>
                    <a:lnTo>
                      <a:pt x="913" y="3059"/>
                    </a:lnTo>
                    <a:cubicBezTo>
                      <a:pt x="799" y="3288"/>
                      <a:pt x="822" y="3561"/>
                      <a:pt x="959" y="3790"/>
                    </a:cubicBezTo>
                    <a:cubicBezTo>
                      <a:pt x="1086" y="3980"/>
                      <a:pt x="1311" y="4112"/>
                      <a:pt x="1561" y="4112"/>
                    </a:cubicBezTo>
                    <a:cubicBezTo>
                      <a:pt x="1581" y="4112"/>
                      <a:pt x="1601" y="4111"/>
                      <a:pt x="1621" y="4109"/>
                    </a:cubicBezTo>
                    <a:cubicBezTo>
                      <a:pt x="1644" y="4109"/>
                      <a:pt x="1667" y="4109"/>
                      <a:pt x="1689" y="4086"/>
                    </a:cubicBezTo>
                    <a:cubicBezTo>
                      <a:pt x="1826" y="4018"/>
                      <a:pt x="1735" y="3858"/>
                      <a:pt x="1689" y="3721"/>
                    </a:cubicBezTo>
                    <a:cubicBezTo>
                      <a:pt x="1530" y="3470"/>
                      <a:pt x="1507" y="3151"/>
                      <a:pt x="1621" y="2877"/>
                    </a:cubicBezTo>
                    <a:lnTo>
                      <a:pt x="1621" y="2877"/>
                    </a:lnTo>
                    <a:cubicBezTo>
                      <a:pt x="1598" y="3196"/>
                      <a:pt x="1758" y="3539"/>
                      <a:pt x="2032" y="3721"/>
                    </a:cubicBezTo>
                    <a:cubicBezTo>
                      <a:pt x="2088" y="3758"/>
                      <a:pt x="2144" y="3796"/>
                      <a:pt x="2200" y="3796"/>
                    </a:cubicBezTo>
                    <a:cubicBezTo>
                      <a:pt x="2212" y="3796"/>
                      <a:pt x="2225" y="3794"/>
                      <a:pt x="2237" y="3790"/>
                    </a:cubicBezTo>
                    <a:cubicBezTo>
                      <a:pt x="2443" y="3790"/>
                      <a:pt x="2511" y="3516"/>
                      <a:pt x="2443" y="3333"/>
                    </a:cubicBezTo>
                    <a:cubicBezTo>
                      <a:pt x="2374" y="3151"/>
                      <a:pt x="2214" y="2991"/>
                      <a:pt x="2146" y="2808"/>
                    </a:cubicBezTo>
                    <a:cubicBezTo>
                      <a:pt x="2077" y="2626"/>
                      <a:pt x="2146" y="2352"/>
                      <a:pt x="2351" y="2352"/>
                    </a:cubicBezTo>
                    <a:cubicBezTo>
                      <a:pt x="2283" y="2580"/>
                      <a:pt x="2374" y="2854"/>
                      <a:pt x="2557" y="2991"/>
                    </a:cubicBezTo>
                    <a:cubicBezTo>
                      <a:pt x="2601" y="3035"/>
                      <a:pt x="2675" y="3070"/>
                      <a:pt x="2740" y="3070"/>
                    </a:cubicBezTo>
                    <a:cubicBezTo>
                      <a:pt x="2775" y="3070"/>
                      <a:pt x="2807" y="3060"/>
                      <a:pt x="2831" y="3036"/>
                    </a:cubicBezTo>
                    <a:cubicBezTo>
                      <a:pt x="2922" y="2991"/>
                      <a:pt x="2945" y="2877"/>
                      <a:pt x="2922" y="2785"/>
                    </a:cubicBezTo>
                    <a:cubicBezTo>
                      <a:pt x="2876" y="2694"/>
                      <a:pt x="2831" y="2603"/>
                      <a:pt x="2831" y="2489"/>
                    </a:cubicBezTo>
                    <a:cubicBezTo>
                      <a:pt x="2785" y="2215"/>
                      <a:pt x="3059" y="1964"/>
                      <a:pt x="3082" y="1667"/>
                    </a:cubicBezTo>
                    <a:cubicBezTo>
                      <a:pt x="3105" y="1461"/>
                      <a:pt x="2990" y="1279"/>
                      <a:pt x="2876" y="1096"/>
                    </a:cubicBezTo>
                    <a:cubicBezTo>
                      <a:pt x="2580" y="663"/>
                      <a:pt x="2192" y="297"/>
                      <a:pt x="1735" y="1"/>
                    </a:cubicBezTo>
                    <a:close/>
                  </a:path>
                </a:pathLst>
              </a:custGeom>
              <a:solidFill>
                <a:srgbClr val="FF9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43"/>
              <p:cNvSpPr/>
              <p:nvPr/>
            </p:nvSpPr>
            <p:spPr>
              <a:xfrm>
                <a:off x="667225" y="2194575"/>
                <a:ext cx="259100" cy="174875"/>
              </a:xfrm>
              <a:custGeom>
                <a:rect b="b" l="l" r="r" t="t"/>
                <a:pathLst>
                  <a:path extrusionOk="0" h="6995" w="10364">
                    <a:moveTo>
                      <a:pt x="1384" y="1"/>
                    </a:moveTo>
                    <a:cubicBezTo>
                      <a:pt x="921" y="1"/>
                      <a:pt x="459" y="27"/>
                      <a:pt x="1" y="79"/>
                    </a:cubicBezTo>
                    <a:cubicBezTo>
                      <a:pt x="252" y="923"/>
                      <a:pt x="457" y="1813"/>
                      <a:pt x="1028" y="2498"/>
                    </a:cubicBezTo>
                    <a:cubicBezTo>
                      <a:pt x="1552" y="3105"/>
                      <a:pt x="2325" y="3559"/>
                      <a:pt x="3119" y="3559"/>
                    </a:cubicBezTo>
                    <a:cubicBezTo>
                      <a:pt x="3191" y="3559"/>
                      <a:pt x="3262" y="3555"/>
                      <a:pt x="3333" y="3548"/>
                    </a:cubicBezTo>
                    <a:cubicBezTo>
                      <a:pt x="3813" y="3479"/>
                      <a:pt x="4246" y="3251"/>
                      <a:pt x="4726" y="3183"/>
                    </a:cubicBezTo>
                    <a:cubicBezTo>
                      <a:pt x="4815" y="3165"/>
                      <a:pt x="4908" y="3156"/>
                      <a:pt x="5001" y="3156"/>
                    </a:cubicBezTo>
                    <a:cubicBezTo>
                      <a:pt x="5390" y="3156"/>
                      <a:pt x="5793" y="3313"/>
                      <a:pt x="5958" y="3662"/>
                    </a:cubicBezTo>
                    <a:cubicBezTo>
                      <a:pt x="6004" y="3731"/>
                      <a:pt x="6027" y="3822"/>
                      <a:pt x="6073" y="3890"/>
                    </a:cubicBezTo>
                    <a:cubicBezTo>
                      <a:pt x="6164" y="3982"/>
                      <a:pt x="6301" y="4004"/>
                      <a:pt x="6415" y="4027"/>
                    </a:cubicBezTo>
                    <a:cubicBezTo>
                      <a:pt x="6712" y="4141"/>
                      <a:pt x="6917" y="4393"/>
                      <a:pt x="7100" y="4644"/>
                    </a:cubicBezTo>
                    <a:cubicBezTo>
                      <a:pt x="7625" y="5397"/>
                      <a:pt x="8287" y="6241"/>
                      <a:pt x="8812" y="6995"/>
                    </a:cubicBezTo>
                    <a:cubicBezTo>
                      <a:pt x="9291" y="6744"/>
                      <a:pt x="9725" y="6447"/>
                      <a:pt x="10135" y="6104"/>
                    </a:cubicBezTo>
                    <a:cubicBezTo>
                      <a:pt x="10250" y="6013"/>
                      <a:pt x="10341" y="5922"/>
                      <a:pt x="10364" y="5762"/>
                    </a:cubicBezTo>
                    <a:cubicBezTo>
                      <a:pt x="9793" y="4735"/>
                      <a:pt x="9108" y="3776"/>
                      <a:pt x="8332" y="2863"/>
                    </a:cubicBezTo>
                    <a:cubicBezTo>
                      <a:pt x="7830" y="2270"/>
                      <a:pt x="7305" y="1699"/>
                      <a:pt x="6643" y="1288"/>
                    </a:cubicBezTo>
                    <a:cubicBezTo>
                      <a:pt x="6095" y="923"/>
                      <a:pt x="5479" y="695"/>
                      <a:pt x="4863" y="512"/>
                    </a:cubicBezTo>
                    <a:cubicBezTo>
                      <a:pt x="3733" y="168"/>
                      <a:pt x="2557" y="1"/>
                      <a:pt x="13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43"/>
              <p:cNvSpPr/>
              <p:nvPr/>
            </p:nvSpPr>
            <p:spPr>
              <a:xfrm>
                <a:off x="365950" y="2045300"/>
                <a:ext cx="35975" cy="63950"/>
              </a:xfrm>
              <a:custGeom>
                <a:rect b="b" l="l" r="r" t="t"/>
                <a:pathLst>
                  <a:path extrusionOk="0" h="2558" w="1439">
                    <a:moveTo>
                      <a:pt x="1141" y="1"/>
                    </a:moveTo>
                    <a:lnTo>
                      <a:pt x="0" y="2420"/>
                    </a:lnTo>
                    <a:lnTo>
                      <a:pt x="320" y="2557"/>
                    </a:lnTo>
                    <a:lnTo>
                      <a:pt x="1438" y="138"/>
                    </a:lnTo>
                    <a:lnTo>
                      <a:pt x="114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43"/>
              <p:cNvSpPr/>
              <p:nvPr/>
            </p:nvSpPr>
            <p:spPr>
              <a:xfrm>
                <a:off x="379800" y="1906175"/>
                <a:ext cx="63600" cy="121950"/>
              </a:xfrm>
              <a:custGeom>
                <a:rect b="b" l="l" r="r" t="t"/>
                <a:pathLst>
                  <a:path extrusionOk="0" h="4878" w="2544">
                    <a:moveTo>
                      <a:pt x="2479" y="0"/>
                    </a:moveTo>
                    <a:cubicBezTo>
                      <a:pt x="2465" y="0"/>
                      <a:pt x="2450" y="6"/>
                      <a:pt x="2436" y="19"/>
                    </a:cubicBezTo>
                    <a:cubicBezTo>
                      <a:pt x="1637" y="1617"/>
                      <a:pt x="839" y="3215"/>
                      <a:pt x="17" y="4813"/>
                    </a:cubicBezTo>
                    <a:cubicBezTo>
                      <a:pt x="1" y="4845"/>
                      <a:pt x="30" y="4877"/>
                      <a:pt x="57" y="4877"/>
                    </a:cubicBezTo>
                    <a:cubicBezTo>
                      <a:pt x="68" y="4877"/>
                      <a:pt x="79" y="4872"/>
                      <a:pt x="85" y="4858"/>
                    </a:cubicBezTo>
                    <a:lnTo>
                      <a:pt x="2528" y="65"/>
                    </a:lnTo>
                    <a:cubicBezTo>
                      <a:pt x="2544" y="33"/>
                      <a:pt x="2514" y="0"/>
                      <a:pt x="24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43"/>
              <p:cNvSpPr/>
              <p:nvPr/>
            </p:nvSpPr>
            <p:spPr>
              <a:xfrm>
                <a:off x="389500" y="1906175"/>
                <a:ext cx="73875" cy="138500"/>
              </a:xfrm>
              <a:custGeom>
                <a:rect b="b" l="l" r="r" t="t"/>
                <a:pathLst>
                  <a:path extrusionOk="0" h="5540" w="2955">
                    <a:moveTo>
                      <a:pt x="2898" y="0"/>
                    </a:moveTo>
                    <a:cubicBezTo>
                      <a:pt x="2887" y="0"/>
                      <a:pt x="2877" y="6"/>
                      <a:pt x="2870" y="19"/>
                    </a:cubicBezTo>
                    <a:cubicBezTo>
                      <a:pt x="1957" y="1845"/>
                      <a:pt x="998" y="3671"/>
                      <a:pt x="17" y="5475"/>
                    </a:cubicBezTo>
                    <a:cubicBezTo>
                      <a:pt x="1" y="5507"/>
                      <a:pt x="30" y="5539"/>
                      <a:pt x="57" y="5539"/>
                    </a:cubicBezTo>
                    <a:cubicBezTo>
                      <a:pt x="68" y="5539"/>
                      <a:pt x="79" y="5534"/>
                      <a:pt x="85" y="5520"/>
                    </a:cubicBezTo>
                    <a:cubicBezTo>
                      <a:pt x="1067" y="3717"/>
                      <a:pt x="2026" y="1891"/>
                      <a:pt x="2939" y="65"/>
                    </a:cubicBezTo>
                    <a:cubicBezTo>
                      <a:pt x="2955" y="33"/>
                      <a:pt x="2925" y="0"/>
                      <a:pt x="28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43"/>
              <p:cNvSpPr/>
              <p:nvPr/>
            </p:nvSpPr>
            <p:spPr>
              <a:xfrm>
                <a:off x="413525" y="1915150"/>
                <a:ext cx="60300" cy="135950"/>
              </a:xfrm>
              <a:custGeom>
                <a:rect b="b" l="l" r="r" t="t"/>
                <a:pathLst>
                  <a:path extrusionOk="0" h="5438" w="2412">
                    <a:moveTo>
                      <a:pt x="2360" y="1"/>
                    </a:moveTo>
                    <a:cubicBezTo>
                      <a:pt x="2344" y="1"/>
                      <a:pt x="2329" y="8"/>
                      <a:pt x="2320" y="26"/>
                    </a:cubicBezTo>
                    <a:cubicBezTo>
                      <a:pt x="1704" y="1874"/>
                      <a:pt x="950" y="3678"/>
                      <a:pt x="15" y="5389"/>
                    </a:cubicBezTo>
                    <a:cubicBezTo>
                      <a:pt x="0" y="5418"/>
                      <a:pt x="21" y="5437"/>
                      <a:pt x="45" y="5437"/>
                    </a:cubicBezTo>
                    <a:cubicBezTo>
                      <a:pt x="59" y="5437"/>
                      <a:pt x="74" y="5430"/>
                      <a:pt x="83" y="5412"/>
                    </a:cubicBezTo>
                    <a:cubicBezTo>
                      <a:pt x="1019" y="3700"/>
                      <a:pt x="1795" y="1897"/>
                      <a:pt x="2411" y="48"/>
                    </a:cubicBezTo>
                    <a:cubicBezTo>
                      <a:pt x="2411" y="20"/>
                      <a:pt x="2385" y="1"/>
                      <a:pt x="23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43"/>
              <p:cNvSpPr/>
              <p:nvPr/>
            </p:nvSpPr>
            <p:spPr>
              <a:xfrm>
                <a:off x="437450" y="1929425"/>
                <a:ext cx="44700" cy="112950"/>
              </a:xfrm>
              <a:custGeom>
                <a:rect b="b" l="l" r="r" t="t"/>
                <a:pathLst>
                  <a:path extrusionOk="0" h="4518" w="1788">
                    <a:moveTo>
                      <a:pt x="1744" y="0"/>
                    </a:moveTo>
                    <a:cubicBezTo>
                      <a:pt x="1729" y="0"/>
                      <a:pt x="1714" y="8"/>
                      <a:pt x="1705" y="25"/>
                    </a:cubicBezTo>
                    <a:cubicBezTo>
                      <a:pt x="1272" y="1554"/>
                      <a:pt x="701" y="3038"/>
                      <a:pt x="16" y="4453"/>
                    </a:cubicBezTo>
                    <a:cubicBezTo>
                      <a:pt x="0" y="4486"/>
                      <a:pt x="30" y="4518"/>
                      <a:pt x="56" y="4518"/>
                    </a:cubicBezTo>
                    <a:cubicBezTo>
                      <a:pt x="67" y="4518"/>
                      <a:pt x="78" y="4512"/>
                      <a:pt x="85" y="4499"/>
                    </a:cubicBezTo>
                    <a:cubicBezTo>
                      <a:pt x="792" y="3061"/>
                      <a:pt x="1363" y="1577"/>
                      <a:pt x="1774" y="48"/>
                    </a:cubicBezTo>
                    <a:cubicBezTo>
                      <a:pt x="1788" y="20"/>
                      <a:pt x="1767" y="0"/>
                      <a:pt x="17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43"/>
              <p:cNvSpPr/>
              <p:nvPr/>
            </p:nvSpPr>
            <p:spPr>
              <a:xfrm>
                <a:off x="422700" y="1915400"/>
                <a:ext cx="60225" cy="31875"/>
              </a:xfrm>
              <a:custGeom>
                <a:rect b="b" l="l" r="r" t="t"/>
                <a:pathLst>
                  <a:path extrusionOk="0" h="1275" w="2409">
                    <a:moveTo>
                      <a:pt x="51" y="0"/>
                    </a:moveTo>
                    <a:cubicBezTo>
                      <a:pt x="19" y="0"/>
                      <a:pt x="1" y="49"/>
                      <a:pt x="36" y="84"/>
                    </a:cubicBezTo>
                    <a:cubicBezTo>
                      <a:pt x="766" y="540"/>
                      <a:pt x="1542" y="951"/>
                      <a:pt x="2341" y="1271"/>
                    </a:cubicBezTo>
                    <a:cubicBezTo>
                      <a:pt x="2348" y="1273"/>
                      <a:pt x="2355" y="1275"/>
                      <a:pt x="2361" y="1275"/>
                    </a:cubicBezTo>
                    <a:cubicBezTo>
                      <a:pt x="2409" y="1275"/>
                      <a:pt x="2404" y="1200"/>
                      <a:pt x="2364" y="1180"/>
                    </a:cubicBezTo>
                    <a:cubicBezTo>
                      <a:pt x="1565" y="860"/>
                      <a:pt x="812" y="472"/>
                      <a:pt x="81" y="16"/>
                    </a:cubicBezTo>
                    <a:cubicBezTo>
                      <a:pt x="71" y="5"/>
                      <a:pt x="60" y="0"/>
                      <a:pt x="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43"/>
              <p:cNvSpPr/>
              <p:nvPr/>
            </p:nvSpPr>
            <p:spPr>
              <a:xfrm>
                <a:off x="400900" y="1935625"/>
                <a:ext cx="84200" cy="36200"/>
              </a:xfrm>
              <a:custGeom>
                <a:rect b="b" l="l" r="r" t="t"/>
                <a:pathLst>
                  <a:path extrusionOk="0" h="1448" w="3368">
                    <a:moveTo>
                      <a:pt x="67" y="1"/>
                    </a:moveTo>
                    <a:cubicBezTo>
                      <a:pt x="29" y="1"/>
                      <a:pt x="1" y="54"/>
                      <a:pt x="40" y="74"/>
                    </a:cubicBezTo>
                    <a:cubicBezTo>
                      <a:pt x="314" y="211"/>
                      <a:pt x="588" y="371"/>
                      <a:pt x="839" y="508"/>
                    </a:cubicBezTo>
                    <a:cubicBezTo>
                      <a:pt x="1090" y="644"/>
                      <a:pt x="1341" y="804"/>
                      <a:pt x="1592" y="918"/>
                    </a:cubicBezTo>
                    <a:cubicBezTo>
                      <a:pt x="1866" y="1033"/>
                      <a:pt x="2140" y="1101"/>
                      <a:pt x="2414" y="1169"/>
                    </a:cubicBezTo>
                    <a:cubicBezTo>
                      <a:pt x="2711" y="1261"/>
                      <a:pt x="3008" y="1352"/>
                      <a:pt x="3304" y="1443"/>
                    </a:cubicBezTo>
                    <a:cubicBezTo>
                      <a:pt x="3309" y="1446"/>
                      <a:pt x="3314" y="1447"/>
                      <a:pt x="3319" y="1447"/>
                    </a:cubicBezTo>
                    <a:cubicBezTo>
                      <a:pt x="3354" y="1447"/>
                      <a:pt x="3368" y="1375"/>
                      <a:pt x="3327" y="1375"/>
                    </a:cubicBezTo>
                    <a:cubicBezTo>
                      <a:pt x="3030" y="1284"/>
                      <a:pt x="2756" y="1192"/>
                      <a:pt x="2483" y="1124"/>
                    </a:cubicBezTo>
                    <a:cubicBezTo>
                      <a:pt x="2209" y="1033"/>
                      <a:pt x="1935" y="964"/>
                      <a:pt x="1661" y="850"/>
                    </a:cubicBezTo>
                    <a:cubicBezTo>
                      <a:pt x="1387" y="736"/>
                      <a:pt x="1136" y="576"/>
                      <a:pt x="885" y="439"/>
                    </a:cubicBezTo>
                    <a:cubicBezTo>
                      <a:pt x="611" y="302"/>
                      <a:pt x="360" y="142"/>
                      <a:pt x="86" y="5"/>
                    </a:cubicBezTo>
                    <a:cubicBezTo>
                      <a:pt x="79" y="2"/>
                      <a:pt x="73"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43"/>
              <p:cNvSpPr/>
              <p:nvPr/>
            </p:nvSpPr>
            <p:spPr>
              <a:xfrm>
                <a:off x="383325" y="1960475"/>
                <a:ext cx="85775" cy="49025"/>
              </a:xfrm>
              <a:custGeom>
                <a:rect b="b" l="l" r="r" t="t"/>
                <a:pathLst>
                  <a:path extrusionOk="0" h="1961" w="3431">
                    <a:moveTo>
                      <a:pt x="50" y="0"/>
                    </a:moveTo>
                    <a:cubicBezTo>
                      <a:pt x="19" y="0"/>
                      <a:pt x="1" y="44"/>
                      <a:pt x="36" y="61"/>
                    </a:cubicBezTo>
                    <a:cubicBezTo>
                      <a:pt x="1040" y="883"/>
                      <a:pt x="2158" y="1522"/>
                      <a:pt x="3368" y="1956"/>
                    </a:cubicBezTo>
                    <a:cubicBezTo>
                      <a:pt x="3374" y="1959"/>
                      <a:pt x="3380" y="1960"/>
                      <a:pt x="3386" y="1960"/>
                    </a:cubicBezTo>
                    <a:cubicBezTo>
                      <a:pt x="3419" y="1960"/>
                      <a:pt x="3430" y="1907"/>
                      <a:pt x="3391" y="1887"/>
                    </a:cubicBezTo>
                    <a:cubicBezTo>
                      <a:pt x="2204" y="1431"/>
                      <a:pt x="1086" y="815"/>
                      <a:pt x="81" y="16"/>
                    </a:cubicBezTo>
                    <a:cubicBezTo>
                      <a:pt x="70" y="5"/>
                      <a:pt x="59" y="0"/>
                      <a:pt x="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43"/>
              <p:cNvSpPr/>
              <p:nvPr/>
            </p:nvSpPr>
            <p:spPr>
              <a:xfrm>
                <a:off x="375775" y="1992425"/>
                <a:ext cx="78650" cy="40925"/>
              </a:xfrm>
              <a:custGeom>
                <a:rect b="b" l="l" r="r" t="t"/>
                <a:pathLst>
                  <a:path extrusionOk="0" h="1637" w="3146">
                    <a:moveTo>
                      <a:pt x="55" y="1"/>
                    </a:moveTo>
                    <a:cubicBezTo>
                      <a:pt x="23" y="1"/>
                      <a:pt x="1" y="44"/>
                      <a:pt x="18" y="62"/>
                    </a:cubicBezTo>
                    <a:cubicBezTo>
                      <a:pt x="452" y="427"/>
                      <a:pt x="931" y="746"/>
                      <a:pt x="1410" y="1020"/>
                    </a:cubicBezTo>
                    <a:cubicBezTo>
                      <a:pt x="1935" y="1294"/>
                      <a:pt x="2506" y="1522"/>
                      <a:pt x="3077" y="1637"/>
                    </a:cubicBezTo>
                    <a:cubicBezTo>
                      <a:pt x="3122" y="1637"/>
                      <a:pt x="3145" y="1545"/>
                      <a:pt x="3099" y="1545"/>
                    </a:cubicBezTo>
                    <a:cubicBezTo>
                      <a:pt x="2529" y="1454"/>
                      <a:pt x="1981" y="1226"/>
                      <a:pt x="1456" y="952"/>
                    </a:cubicBezTo>
                    <a:cubicBezTo>
                      <a:pt x="977" y="678"/>
                      <a:pt x="497" y="381"/>
                      <a:pt x="87" y="16"/>
                    </a:cubicBezTo>
                    <a:cubicBezTo>
                      <a:pt x="76" y="5"/>
                      <a:pt x="65" y="1"/>
                      <a:pt x="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43"/>
              <p:cNvSpPr/>
              <p:nvPr/>
            </p:nvSpPr>
            <p:spPr>
              <a:xfrm>
                <a:off x="365375" y="1901800"/>
                <a:ext cx="125000" cy="154950"/>
              </a:xfrm>
              <a:custGeom>
                <a:rect b="b" l="l" r="r" t="t"/>
                <a:pathLst>
                  <a:path extrusionOk="0" h="6198" w="5000">
                    <a:moveTo>
                      <a:pt x="3424" y="331"/>
                    </a:moveTo>
                    <a:cubicBezTo>
                      <a:pt x="3584" y="331"/>
                      <a:pt x="3721" y="377"/>
                      <a:pt x="3858" y="423"/>
                    </a:cubicBezTo>
                    <a:cubicBezTo>
                      <a:pt x="4269" y="628"/>
                      <a:pt x="4520" y="1062"/>
                      <a:pt x="4588" y="1678"/>
                    </a:cubicBezTo>
                    <a:cubicBezTo>
                      <a:pt x="4680" y="2340"/>
                      <a:pt x="4520" y="3093"/>
                      <a:pt x="4177" y="3824"/>
                    </a:cubicBezTo>
                    <a:cubicBezTo>
                      <a:pt x="3603" y="5049"/>
                      <a:pt x="2628" y="5856"/>
                      <a:pt x="1830" y="5856"/>
                    </a:cubicBezTo>
                    <a:cubicBezTo>
                      <a:pt x="1676" y="5856"/>
                      <a:pt x="1529" y="5826"/>
                      <a:pt x="1393" y="5764"/>
                    </a:cubicBezTo>
                    <a:cubicBezTo>
                      <a:pt x="525" y="5353"/>
                      <a:pt x="388" y="3846"/>
                      <a:pt x="1073" y="2363"/>
                    </a:cubicBezTo>
                    <a:cubicBezTo>
                      <a:pt x="1644" y="1153"/>
                      <a:pt x="2602" y="331"/>
                      <a:pt x="3424" y="331"/>
                    </a:cubicBezTo>
                    <a:close/>
                    <a:moveTo>
                      <a:pt x="3437" y="0"/>
                    </a:moveTo>
                    <a:cubicBezTo>
                      <a:pt x="2494" y="0"/>
                      <a:pt x="1392" y="874"/>
                      <a:pt x="754" y="2226"/>
                    </a:cubicBezTo>
                    <a:cubicBezTo>
                      <a:pt x="0" y="3869"/>
                      <a:pt x="206" y="5581"/>
                      <a:pt x="1233" y="6060"/>
                    </a:cubicBezTo>
                    <a:cubicBezTo>
                      <a:pt x="1416" y="6152"/>
                      <a:pt x="1621" y="6197"/>
                      <a:pt x="1826" y="6197"/>
                    </a:cubicBezTo>
                    <a:cubicBezTo>
                      <a:pt x="2762" y="6197"/>
                      <a:pt x="3858" y="5307"/>
                      <a:pt x="4497" y="3960"/>
                    </a:cubicBezTo>
                    <a:cubicBezTo>
                      <a:pt x="4839" y="3184"/>
                      <a:pt x="4999" y="2363"/>
                      <a:pt x="4931" y="1655"/>
                    </a:cubicBezTo>
                    <a:cubicBezTo>
                      <a:pt x="4839" y="902"/>
                      <a:pt x="4520" y="377"/>
                      <a:pt x="4018" y="126"/>
                    </a:cubicBezTo>
                    <a:cubicBezTo>
                      <a:pt x="3836" y="41"/>
                      <a:pt x="3640" y="0"/>
                      <a:pt x="34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43"/>
              <p:cNvSpPr/>
              <p:nvPr/>
            </p:nvSpPr>
            <p:spPr>
              <a:xfrm>
                <a:off x="331700" y="2092675"/>
                <a:ext cx="50825" cy="84925"/>
              </a:xfrm>
              <a:custGeom>
                <a:rect b="b" l="l" r="r" t="t"/>
                <a:pathLst>
                  <a:path extrusionOk="0" h="3397" w="2033">
                    <a:moveTo>
                      <a:pt x="1439" y="0"/>
                    </a:moveTo>
                    <a:lnTo>
                      <a:pt x="69" y="2922"/>
                    </a:lnTo>
                    <a:cubicBezTo>
                      <a:pt x="1" y="3105"/>
                      <a:pt x="69" y="3287"/>
                      <a:pt x="229" y="3356"/>
                    </a:cubicBezTo>
                    <a:cubicBezTo>
                      <a:pt x="278" y="3384"/>
                      <a:pt x="331" y="3397"/>
                      <a:pt x="383" y="3397"/>
                    </a:cubicBezTo>
                    <a:cubicBezTo>
                      <a:pt x="502" y="3397"/>
                      <a:pt x="615" y="3330"/>
                      <a:pt x="663" y="3219"/>
                    </a:cubicBezTo>
                    <a:lnTo>
                      <a:pt x="2032" y="297"/>
                    </a:lnTo>
                    <a:lnTo>
                      <a:pt x="14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43"/>
              <p:cNvSpPr/>
              <p:nvPr/>
            </p:nvSpPr>
            <p:spPr>
              <a:xfrm>
                <a:off x="357375" y="2100550"/>
                <a:ext cx="31425" cy="73175"/>
              </a:xfrm>
              <a:custGeom>
                <a:rect b="b" l="l" r="r" t="t"/>
                <a:pathLst>
                  <a:path extrusionOk="0" h="2927" w="1257">
                    <a:moveTo>
                      <a:pt x="581" y="1"/>
                    </a:moveTo>
                    <a:cubicBezTo>
                      <a:pt x="562" y="1"/>
                      <a:pt x="544" y="2"/>
                      <a:pt x="526" y="5"/>
                    </a:cubicBezTo>
                    <a:cubicBezTo>
                      <a:pt x="366" y="28"/>
                      <a:pt x="229" y="142"/>
                      <a:pt x="161" y="279"/>
                    </a:cubicBezTo>
                    <a:cubicBezTo>
                      <a:pt x="115" y="393"/>
                      <a:pt x="138" y="553"/>
                      <a:pt x="252" y="576"/>
                    </a:cubicBezTo>
                    <a:cubicBezTo>
                      <a:pt x="267" y="583"/>
                      <a:pt x="282" y="586"/>
                      <a:pt x="298" y="586"/>
                    </a:cubicBezTo>
                    <a:cubicBezTo>
                      <a:pt x="328" y="586"/>
                      <a:pt x="358" y="576"/>
                      <a:pt x="389" y="576"/>
                    </a:cubicBezTo>
                    <a:cubicBezTo>
                      <a:pt x="526" y="621"/>
                      <a:pt x="549" y="781"/>
                      <a:pt x="526" y="895"/>
                    </a:cubicBezTo>
                    <a:cubicBezTo>
                      <a:pt x="435" y="1352"/>
                      <a:pt x="1" y="1762"/>
                      <a:pt x="69" y="2242"/>
                    </a:cubicBezTo>
                    <a:cubicBezTo>
                      <a:pt x="92" y="2516"/>
                      <a:pt x="275" y="2721"/>
                      <a:pt x="435" y="2927"/>
                    </a:cubicBezTo>
                    <a:cubicBezTo>
                      <a:pt x="754" y="2858"/>
                      <a:pt x="1051" y="2630"/>
                      <a:pt x="1256" y="2379"/>
                    </a:cubicBezTo>
                    <a:cubicBezTo>
                      <a:pt x="1096" y="2059"/>
                      <a:pt x="1051" y="1740"/>
                      <a:pt x="1028" y="1374"/>
                    </a:cubicBezTo>
                    <a:cubicBezTo>
                      <a:pt x="1028" y="1169"/>
                      <a:pt x="1074" y="964"/>
                      <a:pt x="1096" y="758"/>
                    </a:cubicBezTo>
                    <a:cubicBezTo>
                      <a:pt x="1119" y="530"/>
                      <a:pt x="1096" y="302"/>
                      <a:pt x="937" y="165"/>
                    </a:cubicBezTo>
                    <a:cubicBezTo>
                      <a:pt x="857" y="65"/>
                      <a:pt x="708" y="1"/>
                      <a:pt x="581" y="1"/>
                    </a:cubicBezTo>
                    <a:close/>
                  </a:path>
                </a:pathLst>
              </a:custGeom>
              <a:solidFill>
                <a:srgbClr val="FF9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43"/>
              <p:cNvSpPr/>
              <p:nvPr/>
            </p:nvSpPr>
            <p:spPr>
              <a:xfrm>
                <a:off x="335125" y="2111925"/>
                <a:ext cx="33125" cy="43525"/>
              </a:xfrm>
              <a:custGeom>
                <a:rect b="b" l="l" r="r" t="t"/>
                <a:pathLst>
                  <a:path extrusionOk="0" h="1741" w="1325">
                    <a:moveTo>
                      <a:pt x="746" y="0"/>
                    </a:moveTo>
                    <a:cubicBezTo>
                      <a:pt x="727" y="0"/>
                      <a:pt x="706" y="2"/>
                      <a:pt x="685" y="6"/>
                    </a:cubicBezTo>
                    <a:cubicBezTo>
                      <a:pt x="548" y="52"/>
                      <a:pt x="503" y="280"/>
                      <a:pt x="594" y="372"/>
                    </a:cubicBezTo>
                    <a:cubicBezTo>
                      <a:pt x="565" y="362"/>
                      <a:pt x="535" y="357"/>
                      <a:pt x="504" y="357"/>
                    </a:cubicBezTo>
                    <a:cubicBezTo>
                      <a:pt x="392" y="357"/>
                      <a:pt x="278" y="419"/>
                      <a:pt x="206" y="509"/>
                    </a:cubicBezTo>
                    <a:cubicBezTo>
                      <a:pt x="138" y="645"/>
                      <a:pt x="183" y="828"/>
                      <a:pt x="320" y="897"/>
                    </a:cubicBezTo>
                    <a:cubicBezTo>
                      <a:pt x="305" y="894"/>
                      <a:pt x="291" y="892"/>
                      <a:pt x="276" y="892"/>
                    </a:cubicBezTo>
                    <a:cubicBezTo>
                      <a:pt x="178" y="892"/>
                      <a:pt x="86" y="957"/>
                      <a:pt x="46" y="1056"/>
                    </a:cubicBezTo>
                    <a:cubicBezTo>
                      <a:pt x="1" y="1148"/>
                      <a:pt x="46" y="1285"/>
                      <a:pt x="138" y="1330"/>
                    </a:cubicBezTo>
                    <a:cubicBezTo>
                      <a:pt x="92" y="1353"/>
                      <a:pt x="46" y="1422"/>
                      <a:pt x="69" y="1490"/>
                    </a:cubicBezTo>
                    <a:cubicBezTo>
                      <a:pt x="69" y="1536"/>
                      <a:pt x="115" y="1604"/>
                      <a:pt x="160" y="1627"/>
                    </a:cubicBezTo>
                    <a:cubicBezTo>
                      <a:pt x="223" y="1705"/>
                      <a:pt x="328" y="1740"/>
                      <a:pt x="432" y="1740"/>
                    </a:cubicBezTo>
                    <a:cubicBezTo>
                      <a:pt x="480" y="1740"/>
                      <a:pt x="528" y="1733"/>
                      <a:pt x="571" y="1718"/>
                    </a:cubicBezTo>
                    <a:cubicBezTo>
                      <a:pt x="640" y="1695"/>
                      <a:pt x="685" y="1650"/>
                      <a:pt x="708" y="1581"/>
                    </a:cubicBezTo>
                    <a:cubicBezTo>
                      <a:pt x="730" y="1539"/>
                      <a:pt x="731" y="1476"/>
                      <a:pt x="675" y="1431"/>
                    </a:cubicBezTo>
                    <a:lnTo>
                      <a:pt x="675" y="1431"/>
                    </a:lnTo>
                    <a:cubicBezTo>
                      <a:pt x="685" y="1436"/>
                      <a:pt x="697" y="1439"/>
                      <a:pt x="708" y="1439"/>
                    </a:cubicBezTo>
                    <a:cubicBezTo>
                      <a:pt x="725" y="1439"/>
                      <a:pt x="742" y="1433"/>
                      <a:pt x="754" y="1422"/>
                    </a:cubicBezTo>
                    <a:cubicBezTo>
                      <a:pt x="845" y="1399"/>
                      <a:pt x="914" y="1353"/>
                      <a:pt x="959" y="1285"/>
                    </a:cubicBezTo>
                    <a:cubicBezTo>
                      <a:pt x="982" y="1193"/>
                      <a:pt x="959" y="1079"/>
                      <a:pt x="868" y="1079"/>
                    </a:cubicBezTo>
                    <a:cubicBezTo>
                      <a:pt x="936" y="1079"/>
                      <a:pt x="1028" y="1034"/>
                      <a:pt x="1073" y="965"/>
                    </a:cubicBezTo>
                    <a:cubicBezTo>
                      <a:pt x="1119" y="897"/>
                      <a:pt x="1119" y="805"/>
                      <a:pt x="1073" y="737"/>
                    </a:cubicBezTo>
                    <a:cubicBezTo>
                      <a:pt x="1233" y="691"/>
                      <a:pt x="1325" y="509"/>
                      <a:pt x="1279" y="372"/>
                    </a:cubicBezTo>
                    <a:cubicBezTo>
                      <a:pt x="1233" y="235"/>
                      <a:pt x="1073" y="166"/>
                      <a:pt x="982" y="75"/>
                    </a:cubicBezTo>
                    <a:cubicBezTo>
                      <a:pt x="908" y="38"/>
                      <a:pt x="833" y="0"/>
                      <a:pt x="746" y="0"/>
                    </a:cubicBezTo>
                    <a:close/>
                  </a:path>
                </a:pathLst>
              </a:custGeom>
              <a:solidFill>
                <a:srgbClr val="FF9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43"/>
              <p:cNvSpPr/>
              <p:nvPr/>
            </p:nvSpPr>
            <p:spPr>
              <a:xfrm>
                <a:off x="352825" y="2149725"/>
                <a:ext cx="235125" cy="216900"/>
              </a:xfrm>
              <a:custGeom>
                <a:rect b="b" l="l" r="r" t="t"/>
                <a:pathLst>
                  <a:path extrusionOk="0" h="8676" w="9405">
                    <a:moveTo>
                      <a:pt x="1712" y="1"/>
                    </a:moveTo>
                    <a:cubicBezTo>
                      <a:pt x="1164" y="435"/>
                      <a:pt x="594" y="800"/>
                      <a:pt x="0" y="1096"/>
                    </a:cubicBezTo>
                    <a:cubicBezTo>
                      <a:pt x="731" y="3174"/>
                      <a:pt x="1461" y="5182"/>
                      <a:pt x="2191" y="7259"/>
                    </a:cubicBezTo>
                    <a:cubicBezTo>
                      <a:pt x="2351" y="7670"/>
                      <a:pt x="2488" y="8081"/>
                      <a:pt x="2831" y="8355"/>
                    </a:cubicBezTo>
                    <a:cubicBezTo>
                      <a:pt x="3097" y="8586"/>
                      <a:pt x="3419" y="8675"/>
                      <a:pt x="3761" y="8675"/>
                    </a:cubicBezTo>
                    <a:cubicBezTo>
                      <a:pt x="4298" y="8675"/>
                      <a:pt x="4885" y="8455"/>
                      <a:pt x="5387" y="8218"/>
                    </a:cubicBezTo>
                    <a:cubicBezTo>
                      <a:pt x="5980" y="7967"/>
                      <a:pt x="6551" y="7716"/>
                      <a:pt x="7145" y="7442"/>
                    </a:cubicBezTo>
                    <a:cubicBezTo>
                      <a:pt x="7647" y="7214"/>
                      <a:pt x="8172" y="6985"/>
                      <a:pt x="8537" y="6575"/>
                    </a:cubicBezTo>
                    <a:cubicBezTo>
                      <a:pt x="9199" y="5821"/>
                      <a:pt x="9404" y="4657"/>
                      <a:pt x="9244" y="3653"/>
                    </a:cubicBezTo>
                    <a:lnTo>
                      <a:pt x="9244" y="3653"/>
                    </a:lnTo>
                    <a:cubicBezTo>
                      <a:pt x="7715" y="3676"/>
                      <a:pt x="5889" y="4863"/>
                      <a:pt x="4634" y="5730"/>
                    </a:cubicBezTo>
                    <a:cubicBezTo>
                      <a:pt x="4432" y="5874"/>
                      <a:pt x="4421" y="6019"/>
                      <a:pt x="4389" y="6019"/>
                    </a:cubicBezTo>
                    <a:cubicBezTo>
                      <a:pt x="4370" y="6019"/>
                      <a:pt x="4344" y="5970"/>
                      <a:pt x="4269" y="5844"/>
                    </a:cubicBezTo>
                    <a:cubicBezTo>
                      <a:pt x="4154" y="5639"/>
                      <a:pt x="4269" y="5342"/>
                      <a:pt x="4132" y="5159"/>
                    </a:cubicBezTo>
                    <a:cubicBezTo>
                      <a:pt x="4074" y="5064"/>
                      <a:pt x="3965" y="5020"/>
                      <a:pt x="3854" y="5020"/>
                    </a:cubicBezTo>
                    <a:cubicBezTo>
                      <a:pt x="3700" y="5020"/>
                      <a:pt x="3542" y="5105"/>
                      <a:pt x="3515" y="5251"/>
                    </a:cubicBezTo>
                    <a:cubicBezTo>
                      <a:pt x="3173" y="3425"/>
                      <a:pt x="2808" y="1507"/>
                      <a:pt x="17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43"/>
              <p:cNvSpPr/>
              <p:nvPr/>
            </p:nvSpPr>
            <p:spPr>
              <a:xfrm>
                <a:off x="539975" y="2077125"/>
                <a:ext cx="95325" cy="82325"/>
              </a:xfrm>
              <a:custGeom>
                <a:rect b="b" l="l" r="r" t="t"/>
                <a:pathLst>
                  <a:path extrusionOk="0" h="3293" w="3813">
                    <a:moveTo>
                      <a:pt x="2109" y="0"/>
                    </a:moveTo>
                    <a:cubicBezTo>
                      <a:pt x="1978" y="0"/>
                      <a:pt x="1845" y="11"/>
                      <a:pt x="1713" y="29"/>
                    </a:cubicBezTo>
                    <a:cubicBezTo>
                      <a:pt x="1119" y="120"/>
                      <a:pt x="526" y="417"/>
                      <a:pt x="161" y="896"/>
                    </a:cubicBezTo>
                    <a:cubicBezTo>
                      <a:pt x="1" y="1102"/>
                      <a:pt x="115" y="1467"/>
                      <a:pt x="184" y="1695"/>
                    </a:cubicBezTo>
                    <a:cubicBezTo>
                      <a:pt x="298" y="1992"/>
                      <a:pt x="503" y="2266"/>
                      <a:pt x="754" y="2471"/>
                    </a:cubicBezTo>
                    <a:cubicBezTo>
                      <a:pt x="1165" y="2814"/>
                      <a:pt x="1690" y="3019"/>
                      <a:pt x="2192" y="3179"/>
                    </a:cubicBezTo>
                    <a:cubicBezTo>
                      <a:pt x="2352" y="3247"/>
                      <a:pt x="2535" y="3293"/>
                      <a:pt x="2694" y="3293"/>
                    </a:cubicBezTo>
                    <a:cubicBezTo>
                      <a:pt x="2968" y="3270"/>
                      <a:pt x="3242" y="3110"/>
                      <a:pt x="3402" y="2882"/>
                    </a:cubicBezTo>
                    <a:cubicBezTo>
                      <a:pt x="3562" y="2654"/>
                      <a:pt x="3653" y="2380"/>
                      <a:pt x="3699" y="2083"/>
                    </a:cubicBezTo>
                    <a:cubicBezTo>
                      <a:pt x="3813" y="1558"/>
                      <a:pt x="3790" y="942"/>
                      <a:pt x="3425" y="508"/>
                    </a:cubicBezTo>
                    <a:cubicBezTo>
                      <a:pt x="3242" y="303"/>
                      <a:pt x="2991" y="166"/>
                      <a:pt x="2717" y="97"/>
                    </a:cubicBezTo>
                    <a:cubicBezTo>
                      <a:pt x="2521" y="27"/>
                      <a:pt x="2317" y="0"/>
                      <a:pt x="21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43"/>
              <p:cNvSpPr/>
              <p:nvPr/>
            </p:nvSpPr>
            <p:spPr>
              <a:xfrm>
                <a:off x="585075" y="2045300"/>
                <a:ext cx="71350" cy="64425"/>
              </a:xfrm>
              <a:custGeom>
                <a:rect b="b" l="l" r="r" t="t"/>
                <a:pathLst>
                  <a:path extrusionOk="0" h="2577" w="2854">
                    <a:moveTo>
                      <a:pt x="1463" y="1"/>
                    </a:moveTo>
                    <a:cubicBezTo>
                      <a:pt x="1408" y="1"/>
                      <a:pt x="1354" y="8"/>
                      <a:pt x="1301" y="24"/>
                    </a:cubicBezTo>
                    <a:cubicBezTo>
                      <a:pt x="1073" y="92"/>
                      <a:pt x="890" y="298"/>
                      <a:pt x="822" y="526"/>
                    </a:cubicBezTo>
                    <a:cubicBezTo>
                      <a:pt x="742" y="423"/>
                      <a:pt x="616" y="372"/>
                      <a:pt x="491" y="372"/>
                    </a:cubicBezTo>
                    <a:cubicBezTo>
                      <a:pt x="365" y="372"/>
                      <a:pt x="240" y="423"/>
                      <a:pt x="160" y="526"/>
                    </a:cubicBezTo>
                    <a:cubicBezTo>
                      <a:pt x="0" y="731"/>
                      <a:pt x="69" y="1074"/>
                      <a:pt x="297" y="1188"/>
                    </a:cubicBezTo>
                    <a:cubicBezTo>
                      <a:pt x="206" y="1348"/>
                      <a:pt x="251" y="1553"/>
                      <a:pt x="365" y="1667"/>
                    </a:cubicBezTo>
                    <a:cubicBezTo>
                      <a:pt x="571" y="1873"/>
                      <a:pt x="845" y="1827"/>
                      <a:pt x="1050" y="1964"/>
                    </a:cubicBezTo>
                    <a:cubicBezTo>
                      <a:pt x="1324" y="2124"/>
                      <a:pt x="1415" y="2489"/>
                      <a:pt x="1735" y="2557"/>
                    </a:cubicBezTo>
                    <a:cubicBezTo>
                      <a:pt x="1775" y="2571"/>
                      <a:pt x="1817" y="2576"/>
                      <a:pt x="1859" y="2576"/>
                    </a:cubicBezTo>
                    <a:cubicBezTo>
                      <a:pt x="1961" y="2576"/>
                      <a:pt x="2065" y="2544"/>
                      <a:pt x="2146" y="2512"/>
                    </a:cubicBezTo>
                    <a:cubicBezTo>
                      <a:pt x="2283" y="2443"/>
                      <a:pt x="2420" y="2352"/>
                      <a:pt x="2465" y="2215"/>
                    </a:cubicBezTo>
                    <a:cubicBezTo>
                      <a:pt x="2511" y="2055"/>
                      <a:pt x="2442" y="1873"/>
                      <a:pt x="2305" y="1850"/>
                    </a:cubicBezTo>
                    <a:cubicBezTo>
                      <a:pt x="2442" y="1736"/>
                      <a:pt x="2557" y="1599"/>
                      <a:pt x="2671" y="1484"/>
                    </a:cubicBezTo>
                    <a:cubicBezTo>
                      <a:pt x="2739" y="1416"/>
                      <a:pt x="2785" y="1370"/>
                      <a:pt x="2808" y="1279"/>
                    </a:cubicBezTo>
                    <a:cubicBezTo>
                      <a:pt x="2853" y="1188"/>
                      <a:pt x="2808" y="1051"/>
                      <a:pt x="2762" y="959"/>
                    </a:cubicBezTo>
                    <a:cubicBezTo>
                      <a:pt x="2671" y="754"/>
                      <a:pt x="2511" y="594"/>
                      <a:pt x="2328" y="480"/>
                    </a:cubicBezTo>
                    <a:cubicBezTo>
                      <a:pt x="2237" y="457"/>
                      <a:pt x="2169" y="412"/>
                      <a:pt x="2100" y="366"/>
                    </a:cubicBezTo>
                    <a:cubicBezTo>
                      <a:pt x="2054" y="320"/>
                      <a:pt x="2009" y="275"/>
                      <a:pt x="1963" y="206"/>
                    </a:cubicBezTo>
                    <a:cubicBezTo>
                      <a:pt x="1840" y="83"/>
                      <a:pt x="1649" y="1"/>
                      <a:pt x="1463" y="1"/>
                    </a:cubicBezTo>
                    <a:close/>
                  </a:path>
                </a:pathLst>
              </a:custGeom>
              <a:solidFill>
                <a:srgbClr val="D855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43"/>
              <p:cNvSpPr/>
              <p:nvPr/>
            </p:nvSpPr>
            <p:spPr>
              <a:xfrm>
                <a:off x="506900" y="2093150"/>
                <a:ext cx="130700" cy="120975"/>
              </a:xfrm>
              <a:custGeom>
                <a:rect b="b" l="l" r="r" t="t"/>
                <a:pathLst>
                  <a:path extrusionOk="0" h="4839" w="5228">
                    <a:moveTo>
                      <a:pt x="866" y="1"/>
                    </a:moveTo>
                    <a:cubicBezTo>
                      <a:pt x="417" y="1"/>
                      <a:pt x="45" y="414"/>
                      <a:pt x="23" y="849"/>
                    </a:cubicBezTo>
                    <a:cubicBezTo>
                      <a:pt x="0" y="1396"/>
                      <a:pt x="388" y="1830"/>
                      <a:pt x="845" y="2081"/>
                    </a:cubicBezTo>
                    <a:cubicBezTo>
                      <a:pt x="1164" y="2264"/>
                      <a:pt x="1529" y="2287"/>
                      <a:pt x="1872" y="2446"/>
                    </a:cubicBezTo>
                    <a:cubicBezTo>
                      <a:pt x="2351" y="2652"/>
                      <a:pt x="2671" y="2994"/>
                      <a:pt x="2853" y="3496"/>
                    </a:cubicBezTo>
                    <a:cubicBezTo>
                      <a:pt x="2990" y="3907"/>
                      <a:pt x="3081" y="4387"/>
                      <a:pt x="3447" y="4661"/>
                    </a:cubicBezTo>
                    <a:cubicBezTo>
                      <a:pt x="3604" y="4783"/>
                      <a:pt x="3795" y="4838"/>
                      <a:pt x="3990" y="4838"/>
                    </a:cubicBezTo>
                    <a:cubicBezTo>
                      <a:pt x="4304" y="4838"/>
                      <a:pt x="4628" y="4694"/>
                      <a:pt x="4839" y="4455"/>
                    </a:cubicBezTo>
                    <a:cubicBezTo>
                      <a:pt x="5181" y="4044"/>
                      <a:pt x="5227" y="3474"/>
                      <a:pt x="5044" y="2971"/>
                    </a:cubicBezTo>
                    <a:cubicBezTo>
                      <a:pt x="4976" y="2789"/>
                      <a:pt x="4885" y="2606"/>
                      <a:pt x="4839" y="2424"/>
                    </a:cubicBezTo>
                    <a:cubicBezTo>
                      <a:pt x="4771" y="2104"/>
                      <a:pt x="4839" y="1716"/>
                      <a:pt x="4634" y="1465"/>
                    </a:cubicBezTo>
                    <a:cubicBezTo>
                      <a:pt x="4383" y="1168"/>
                      <a:pt x="3835" y="1237"/>
                      <a:pt x="3515" y="986"/>
                    </a:cubicBezTo>
                    <a:cubicBezTo>
                      <a:pt x="3355" y="826"/>
                      <a:pt x="3264" y="598"/>
                      <a:pt x="3081" y="461"/>
                    </a:cubicBezTo>
                    <a:cubicBezTo>
                      <a:pt x="2936" y="348"/>
                      <a:pt x="2766" y="317"/>
                      <a:pt x="2584" y="317"/>
                    </a:cubicBezTo>
                    <a:cubicBezTo>
                      <a:pt x="2374" y="317"/>
                      <a:pt x="2150" y="358"/>
                      <a:pt x="1936" y="358"/>
                    </a:cubicBezTo>
                    <a:cubicBezTo>
                      <a:pt x="1811" y="358"/>
                      <a:pt x="1689" y="344"/>
                      <a:pt x="1575" y="301"/>
                    </a:cubicBezTo>
                    <a:cubicBezTo>
                      <a:pt x="1415" y="232"/>
                      <a:pt x="1278" y="118"/>
                      <a:pt x="1119" y="50"/>
                    </a:cubicBezTo>
                    <a:cubicBezTo>
                      <a:pt x="1050" y="27"/>
                      <a:pt x="1004" y="27"/>
                      <a:pt x="936" y="4"/>
                    </a:cubicBezTo>
                    <a:cubicBezTo>
                      <a:pt x="913" y="2"/>
                      <a:pt x="889" y="1"/>
                      <a:pt x="8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43"/>
              <p:cNvSpPr/>
              <p:nvPr/>
            </p:nvSpPr>
            <p:spPr>
              <a:xfrm>
                <a:off x="536000" y="2111925"/>
                <a:ext cx="67925" cy="96950"/>
              </a:xfrm>
              <a:custGeom>
                <a:rect b="b" l="l" r="r" t="t"/>
                <a:pathLst>
                  <a:path extrusionOk="0" h="3878" w="2717">
                    <a:moveTo>
                      <a:pt x="1142" y="0"/>
                    </a:moveTo>
                    <a:cubicBezTo>
                      <a:pt x="851" y="0"/>
                      <a:pt x="556" y="194"/>
                      <a:pt x="411" y="463"/>
                    </a:cubicBezTo>
                    <a:cubicBezTo>
                      <a:pt x="91" y="1056"/>
                      <a:pt x="0" y="1764"/>
                      <a:pt x="23" y="2449"/>
                    </a:cubicBezTo>
                    <a:cubicBezTo>
                      <a:pt x="23" y="2791"/>
                      <a:pt x="69" y="3133"/>
                      <a:pt x="251" y="3407"/>
                    </a:cubicBezTo>
                    <a:cubicBezTo>
                      <a:pt x="449" y="3713"/>
                      <a:pt x="817" y="3877"/>
                      <a:pt x="1176" y="3877"/>
                    </a:cubicBezTo>
                    <a:cubicBezTo>
                      <a:pt x="1273" y="3877"/>
                      <a:pt x="1369" y="3865"/>
                      <a:pt x="1461" y="3841"/>
                    </a:cubicBezTo>
                    <a:cubicBezTo>
                      <a:pt x="1917" y="3727"/>
                      <a:pt x="2283" y="3362"/>
                      <a:pt x="2488" y="2951"/>
                    </a:cubicBezTo>
                    <a:cubicBezTo>
                      <a:pt x="2625" y="2654"/>
                      <a:pt x="2716" y="2152"/>
                      <a:pt x="2671" y="1832"/>
                    </a:cubicBezTo>
                    <a:cubicBezTo>
                      <a:pt x="2625" y="1399"/>
                      <a:pt x="2511" y="988"/>
                      <a:pt x="2260" y="645"/>
                    </a:cubicBezTo>
                    <a:cubicBezTo>
                      <a:pt x="2009" y="303"/>
                      <a:pt x="1644" y="52"/>
                      <a:pt x="1233" y="6"/>
                    </a:cubicBezTo>
                    <a:cubicBezTo>
                      <a:pt x="1203" y="2"/>
                      <a:pt x="1173" y="0"/>
                      <a:pt x="1142" y="0"/>
                    </a:cubicBezTo>
                    <a:close/>
                  </a:path>
                </a:pathLst>
              </a:custGeom>
              <a:solidFill>
                <a:srgbClr val="FF9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43"/>
              <p:cNvSpPr/>
              <p:nvPr/>
            </p:nvSpPr>
            <p:spPr>
              <a:xfrm>
                <a:off x="590200" y="2155225"/>
                <a:ext cx="29700" cy="33550"/>
              </a:xfrm>
              <a:custGeom>
                <a:rect b="b" l="l" r="r" t="t"/>
                <a:pathLst>
                  <a:path extrusionOk="0" h="1342" w="1188">
                    <a:moveTo>
                      <a:pt x="743" y="0"/>
                    </a:moveTo>
                    <a:cubicBezTo>
                      <a:pt x="525" y="0"/>
                      <a:pt x="290" y="188"/>
                      <a:pt x="160" y="466"/>
                    </a:cubicBezTo>
                    <a:cubicBezTo>
                      <a:pt x="1" y="831"/>
                      <a:pt x="69" y="1196"/>
                      <a:pt x="320" y="1310"/>
                    </a:cubicBezTo>
                    <a:cubicBezTo>
                      <a:pt x="363" y="1332"/>
                      <a:pt x="409" y="1342"/>
                      <a:pt x="456" y="1342"/>
                    </a:cubicBezTo>
                    <a:cubicBezTo>
                      <a:pt x="662" y="1342"/>
                      <a:pt x="898" y="1150"/>
                      <a:pt x="1028" y="854"/>
                    </a:cubicBezTo>
                    <a:cubicBezTo>
                      <a:pt x="1187" y="511"/>
                      <a:pt x="1142" y="146"/>
                      <a:pt x="891" y="32"/>
                    </a:cubicBezTo>
                    <a:cubicBezTo>
                      <a:pt x="843" y="10"/>
                      <a:pt x="794" y="0"/>
                      <a:pt x="743" y="0"/>
                    </a:cubicBezTo>
                    <a:close/>
                  </a:path>
                </a:pathLst>
              </a:custGeom>
              <a:solidFill>
                <a:srgbClr val="FF9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43"/>
              <p:cNvSpPr/>
              <p:nvPr/>
            </p:nvSpPr>
            <p:spPr>
              <a:xfrm>
                <a:off x="571950" y="2150875"/>
                <a:ext cx="6875" cy="6875"/>
              </a:xfrm>
              <a:custGeom>
                <a:rect b="b" l="l" r="r" t="t"/>
                <a:pathLst>
                  <a:path extrusionOk="0" h="275" w="275">
                    <a:moveTo>
                      <a:pt x="114" y="1"/>
                    </a:moveTo>
                    <a:cubicBezTo>
                      <a:pt x="46" y="1"/>
                      <a:pt x="0" y="69"/>
                      <a:pt x="0" y="160"/>
                    </a:cubicBezTo>
                    <a:cubicBezTo>
                      <a:pt x="0" y="229"/>
                      <a:pt x="69" y="274"/>
                      <a:pt x="160" y="274"/>
                    </a:cubicBezTo>
                    <a:cubicBezTo>
                      <a:pt x="228" y="274"/>
                      <a:pt x="274" y="206"/>
                      <a:pt x="274" y="115"/>
                    </a:cubicBezTo>
                    <a:cubicBezTo>
                      <a:pt x="274" y="46"/>
                      <a:pt x="206"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43"/>
              <p:cNvSpPr/>
              <p:nvPr/>
            </p:nvSpPr>
            <p:spPr>
              <a:xfrm>
                <a:off x="543400" y="2150775"/>
                <a:ext cx="7450" cy="6975"/>
              </a:xfrm>
              <a:custGeom>
                <a:rect b="b" l="l" r="r" t="t"/>
                <a:pathLst>
                  <a:path extrusionOk="0" h="279" w="298">
                    <a:moveTo>
                      <a:pt x="173" y="0"/>
                    </a:moveTo>
                    <a:cubicBezTo>
                      <a:pt x="162" y="0"/>
                      <a:pt x="150" y="1"/>
                      <a:pt x="138" y="5"/>
                    </a:cubicBezTo>
                    <a:cubicBezTo>
                      <a:pt x="69" y="5"/>
                      <a:pt x="1" y="73"/>
                      <a:pt x="24" y="141"/>
                    </a:cubicBezTo>
                    <a:cubicBezTo>
                      <a:pt x="24" y="233"/>
                      <a:pt x="92" y="278"/>
                      <a:pt x="161" y="278"/>
                    </a:cubicBezTo>
                    <a:cubicBezTo>
                      <a:pt x="252" y="278"/>
                      <a:pt x="298" y="210"/>
                      <a:pt x="298" y="119"/>
                    </a:cubicBezTo>
                    <a:cubicBezTo>
                      <a:pt x="298" y="59"/>
                      <a:pt x="246" y="0"/>
                      <a:pt x="1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43"/>
              <p:cNvSpPr/>
              <p:nvPr/>
            </p:nvSpPr>
            <p:spPr>
              <a:xfrm>
                <a:off x="573650" y="2141175"/>
                <a:ext cx="11900" cy="7025"/>
              </a:xfrm>
              <a:custGeom>
                <a:rect b="b" l="l" r="r" t="t"/>
                <a:pathLst>
                  <a:path extrusionOk="0" h="281" w="476">
                    <a:moveTo>
                      <a:pt x="46" y="0"/>
                    </a:moveTo>
                    <a:cubicBezTo>
                      <a:pt x="23" y="0"/>
                      <a:pt x="1" y="23"/>
                      <a:pt x="1" y="46"/>
                    </a:cubicBezTo>
                    <a:cubicBezTo>
                      <a:pt x="1" y="69"/>
                      <a:pt x="23" y="92"/>
                      <a:pt x="46" y="92"/>
                    </a:cubicBezTo>
                    <a:cubicBezTo>
                      <a:pt x="183" y="92"/>
                      <a:pt x="297" y="160"/>
                      <a:pt x="389" y="274"/>
                    </a:cubicBezTo>
                    <a:cubicBezTo>
                      <a:pt x="397" y="279"/>
                      <a:pt x="405" y="280"/>
                      <a:pt x="413" y="280"/>
                    </a:cubicBezTo>
                    <a:cubicBezTo>
                      <a:pt x="449" y="280"/>
                      <a:pt x="476" y="243"/>
                      <a:pt x="457" y="206"/>
                    </a:cubicBezTo>
                    <a:cubicBezTo>
                      <a:pt x="343" y="92"/>
                      <a:pt x="206" y="23"/>
                      <a:pt x="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43"/>
              <p:cNvSpPr/>
              <p:nvPr/>
            </p:nvSpPr>
            <p:spPr>
              <a:xfrm>
                <a:off x="542425" y="2138125"/>
                <a:ext cx="13575" cy="4325"/>
              </a:xfrm>
              <a:custGeom>
                <a:rect b="b" l="l" r="r" t="t"/>
                <a:pathLst>
                  <a:path extrusionOk="0" h="173" w="543">
                    <a:moveTo>
                      <a:pt x="384" y="0"/>
                    </a:moveTo>
                    <a:cubicBezTo>
                      <a:pt x="262" y="0"/>
                      <a:pt x="145" y="30"/>
                      <a:pt x="40" y="100"/>
                    </a:cubicBezTo>
                    <a:cubicBezTo>
                      <a:pt x="1" y="119"/>
                      <a:pt x="29" y="173"/>
                      <a:pt x="67" y="173"/>
                    </a:cubicBezTo>
                    <a:cubicBezTo>
                      <a:pt x="73" y="173"/>
                      <a:pt x="79" y="171"/>
                      <a:pt x="86" y="168"/>
                    </a:cubicBezTo>
                    <a:cubicBezTo>
                      <a:pt x="171" y="117"/>
                      <a:pt x="270" y="91"/>
                      <a:pt x="371" y="91"/>
                    </a:cubicBezTo>
                    <a:cubicBezTo>
                      <a:pt x="405" y="91"/>
                      <a:pt x="439" y="94"/>
                      <a:pt x="474" y="100"/>
                    </a:cubicBezTo>
                    <a:cubicBezTo>
                      <a:pt x="496" y="100"/>
                      <a:pt x="519" y="100"/>
                      <a:pt x="519" y="77"/>
                    </a:cubicBezTo>
                    <a:cubicBezTo>
                      <a:pt x="542" y="54"/>
                      <a:pt x="519" y="31"/>
                      <a:pt x="496" y="8"/>
                    </a:cubicBezTo>
                    <a:cubicBezTo>
                      <a:pt x="459" y="3"/>
                      <a:pt x="421" y="0"/>
                      <a:pt x="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43"/>
              <p:cNvSpPr/>
              <p:nvPr/>
            </p:nvSpPr>
            <p:spPr>
              <a:xfrm>
                <a:off x="569100" y="2184550"/>
                <a:ext cx="2875" cy="2875"/>
              </a:xfrm>
              <a:custGeom>
                <a:rect b="b" l="l" r="r" t="t"/>
                <a:pathLst>
                  <a:path extrusionOk="0" h="115" w="115">
                    <a:moveTo>
                      <a:pt x="69" y="0"/>
                    </a:moveTo>
                    <a:cubicBezTo>
                      <a:pt x="46" y="23"/>
                      <a:pt x="46" y="23"/>
                      <a:pt x="46" y="23"/>
                    </a:cubicBezTo>
                    <a:cubicBezTo>
                      <a:pt x="46" y="23"/>
                      <a:pt x="46" y="23"/>
                      <a:pt x="46" y="23"/>
                    </a:cubicBezTo>
                    <a:lnTo>
                      <a:pt x="46" y="23"/>
                    </a:lnTo>
                    <a:cubicBezTo>
                      <a:pt x="46" y="46"/>
                      <a:pt x="23" y="46"/>
                      <a:pt x="23" y="46"/>
                    </a:cubicBezTo>
                    <a:lnTo>
                      <a:pt x="0" y="46"/>
                    </a:lnTo>
                    <a:cubicBezTo>
                      <a:pt x="0" y="46"/>
                      <a:pt x="0" y="69"/>
                      <a:pt x="0" y="69"/>
                    </a:cubicBezTo>
                    <a:cubicBezTo>
                      <a:pt x="0" y="91"/>
                      <a:pt x="0" y="91"/>
                      <a:pt x="0" y="114"/>
                    </a:cubicBezTo>
                    <a:lnTo>
                      <a:pt x="69" y="114"/>
                    </a:lnTo>
                    <a:cubicBezTo>
                      <a:pt x="91" y="91"/>
                      <a:pt x="91" y="91"/>
                      <a:pt x="91" y="91"/>
                    </a:cubicBezTo>
                    <a:cubicBezTo>
                      <a:pt x="114" y="91"/>
                      <a:pt x="114" y="69"/>
                      <a:pt x="114" y="69"/>
                    </a:cubicBezTo>
                    <a:cubicBezTo>
                      <a:pt x="114" y="69"/>
                      <a:pt x="114" y="69"/>
                      <a:pt x="114" y="46"/>
                    </a:cubicBezTo>
                    <a:cubicBezTo>
                      <a:pt x="114" y="23"/>
                      <a:pt x="114" y="23"/>
                      <a:pt x="114" y="23"/>
                    </a:cubicBezTo>
                    <a:lnTo>
                      <a:pt x="91" y="23"/>
                    </a:lnTo>
                    <a:cubicBezTo>
                      <a:pt x="91" y="0"/>
                      <a:pt x="69" y="0"/>
                      <a:pt x="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43"/>
              <p:cNvSpPr/>
              <p:nvPr/>
            </p:nvSpPr>
            <p:spPr>
              <a:xfrm>
                <a:off x="546275" y="2152675"/>
                <a:ext cx="11825" cy="20100"/>
              </a:xfrm>
              <a:custGeom>
                <a:rect b="b" l="l" r="r" t="t"/>
                <a:pathLst>
                  <a:path extrusionOk="0" h="804" w="473">
                    <a:moveTo>
                      <a:pt x="416" y="1"/>
                    </a:moveTo>
                    <a:cubicBezTo>
                      <a:pt x="405" y="1"/>
                      <a:pt x="395" y="6"/>
                      <a:pt x="388" y="20"/>
                    </a:cubicBezTo>
                    <a:cubicBezTo>
                      <a:pt x="342" y="111"/>
                      <a:pt x="320" y="202"/>
                      <a:pt x="297" y="294"/>
                    </a:cubicBezTo>
                    <a:cubicBezTo>
                      <a:pt x="297" y="339"/>
                      <a:pt x="274" y="385"/>
                      <a:pt x="251" y="408"/>
                    </a:cubicBezTo>
                    <a:cubicBezTo>
                      <a:pt x="205" y="453"/>
                      <a:pt x="137" y="453"/>
                      <a:pt x="91" y="476"/>
                    </a:cubicBezTo>
                    <a:cubicBezTo>
                      <a:pt x="0" y="522"/>
                      <a:pt x="23" y="659"/>
                      <a:pt x="68" y="727"/>
                    </a:cubicBezTo>
                    <a:cubicBezTo>
                      <a:pt x="122" y="781"/>
                      <a:pt x="191" y="803"/>
                      <a:pt x="258" y="803"/>
                    </a:cubicBezTo>
                    <a:cubicBezTo>
                      <a:pt x="305" y="803"/>
                      <a:pt x="350" y="792"/>
                      <a:pt x="388" y="773"/>
                    </a:cubicBezTo>
                    <a:cubicBezTo>
                      <a:pt x="449" y="773"/>
                      <a:pt x="438" y="701"/>
                      <a:pt x="386" y="701"/>
                    </a:cubicBezTo>
                    <a:cubicBezTo>
                      <a:pt x="380" y="701"/>
                      <a:pt x="373" y="702"/>
                      <a:pt x="365" y="705"/>
                    </a:cubicBezTo>
                    <a:cubicBezTo>
                      <a:pt x="337" y="714"/>
                      <a:pt x="298" y="723"/>
                      <a:pt x="258" y="723"/>
                    </a:cubicBezTo>
                    <a:cubicBezTo>
                      <a:pt x="200" y="723"/>
                      <a:pt x="141" y="704"/>
                      <a:pt x="114" y="636"/>
                    </a:cubicBezTo>
                    <a:cubicBezTo>
                      <a:pt x="114" y="613"/>
                      <a:pt x="114" y="568"/>
                      <a:pt x="137" y="545"/>
                    </a:cubicBezTo>
                    <a:cubicBezTo>
                      <a:pt x="160" y="522"/>
                      <a:pt x="228" y="522"/>
                      <a:pt x="274" y="499"/>
                    </a:cubicBezTo>
                    <a:cubicBezTo>
                      <a:pt x="411" y="408"/>
                      <a:pt x="388" y="202"/>
                      <a:pt x="457" y="65"/>
                    </a:cubicBezTo>
                    <a:cubicBezTo>
                      <a:pt x="473" y="33"/>
                      <a:pt x="443" y="1"/>
                      <a:pt x="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43"/>
              <p:cNvSpPr/>
              <p:nvPr/>
            </p:nvSpPr>
            <p:spPr>
              <a:xfrm>
                <a:off x="568525" y="2182825"/>
                <a:ext cx="60300" cy="63550"/>
              </a:xfrm>
              <a:custGeom>
                <a:rect b="b" l="l" r="r" t="t"/>
                <a:pathLst>
                  <a:path extrusionOk="0" h="2542" w="2412">
                    <a:moveTo>
                      <a:pt x="1119" y="1"/>
                    </a:moveTo>
                    <a:cubicBezTo>
                      <a:pt x="1073" y="1"/>
                      <a:pt x="1050" y="24"/>
                      <a:pt x="1005" y="46"/>
                    </a:cubicBezTo>
                    <a:cubicBezTo>
                      <a:pt x="845" y="183"/>
                      <a:pt x="708" y="343"/>
                      <a:pt x="548" y="503"/>
                    </a:cubicBezTo>
                    <a:cubicBezTo>
                      <a:pt x="388" y="640"/>
                      <a:pt x="206" y="777"/>
                      <a:pt x="0" y="800"/>
                    </a:cubicBezTo>
                    <a:cubicBezTo>
                      <a:pt x="114" y="1051"/>
                      <a:pt x="1073" y="2260"/>
                      <a:pt x="1005" y="2512"/>
                    </a:cubicBezTo>
                    <a:cubicBezTo>
                      <a:pt x="1000" y="2532"/>
                      <a:pt x="1045" y="2542"/>
                      <a:pt x="1121" y="2542"/>
                    </a:cubicBezTo>
                    <a:cubicBezTo>
                      <a:pt x="1459" y="2542"/>
                      <a:pt x="2411" y="2355"/>
                      <a:pt x="2374" y="2169"/>
                    </a:cubicBezTo>
                    <a:cubicBezTo>
                      <a:pt x="2260" y="1553"/>
                      <a:pt x="1096" y="777"/>
                      <a:pt x="1187" y="138"/>
                    </a:cubicBezTo>
                    <a:cubicBezTo>
                      <a:pt x="1187" y="92"/>
                      <a:pt x="1164" y="1"/>
                      <a:pt x="1119" y="1"/>
                    </a:cubicBezTo>
                    <a:close/>
                  </a:path>
                </a:pathLst>
              </a:custGeom>
              <a:solidFill>
                <a:srgbClr val="FF9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43"/>
              <p:cNvSpPr/>
              <p:nvPr/>
            </p:nvSpPr>
            <p:spPr>
              <a:xfrm>
                <a:off x="553675" y="2171725"/>
                <a:ext cx="18300" cy="16050"/>
              </a:xfrm>
              <a:custGeom>
                <a:rect b="b" l="l" r="r" t="t"/>
                <a:pathLst>
                  <a:path extrusionOk="0" h="642" w="732">
                    <a:moveTo>
                      <a:pt x="627" y="1"/>
                    </a:moveTo>
                    <a:cubicBezTo>
                      <a:pt x="611" y="1"/>
                      <a:pt x="593" y="4"/>
                      <a:pt x="571" y="11"/>
                    </a:cubicBezTo>
                    <a:cubicBezTo>
                      <a:pt x="549" y="11"/>
                      <a:pt x="526" y="34"/>
                      <a:pt x="480" y="57"/>
                    </a:cubicBezTo>
                    <a:cubicBezTo>
                      <a:pt x="457" y="57"/>
                      <a:pt x="457" y="80"/>
                      <a:pt x="412" y="80"/>
                    </a:cubicBezTo>
                    <a:cubicBezTo>
                      <a:pt x="343" y="125"/>
                      <a:pt x="229" y="102"/>
                      <a:pt x="161" y="148"/>
                    </a:cubicBezTo>
                    <a:cubicBezTo>
                      <a:pt x="69" y="194"/>
                      <a:pt x="1" y="308"/>
                      <a:pt x="1" y="399"/>
                    </a:cubicBezTo>
                    <a:cubicBezTo>
                      <a:pt x="1" y="513"/>
                      <a:pt x="69" y="604"/>
                      <a:pt x="183" y="627"/>
                    </a:cubicBezTo>
                    <a:cubicBezTo>
                      <a:pt x="213" y="637"/>
                      <a:pt x="243" y="642"/>
                      <a:pt x="273" y="642"/>
                    </a:cubicBezTo>
                    <a:cubicBezTo>
                      <a:pt x="379" y="642"/>
                      <a:pt x="482" y="584"/>
                      <a:pt x="571" y="513"/>
                    </a:cubicBezTo>
                    <a:cubicBezTo>
                      <a:pt x="663" y="422"/>
                      <a:pt x="708" y="308"/>
                      <a:pt x="731" y="194"/>
                    </a:cubicBezTo>
                    <a:cubicBezTo>
                      <a:pt x="731" y="97"/>
                      <a:pt x="715" y="1"/>
                      <a:pt x="6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43"/>
              <p:cNvSpPr/>
              <p:nvPr/>
            </p:nvSpPr>
            <p:spPr>
              <a:xfrm>
                <a:off x="546825" y="2193875"/>
                <a:ext cx="241400" cy="314825"/>
              </a:xfrm>
              <a:custGeom>
                <a:rect b="b" l="l" r="r" t="t"/>
                <a:pathLst>
                  <a:path extrusionOk="0" h="12593" w="9656">
                    <a:moveTo>
                      <a:pt x="4141" y="1"/>
                    </a:moveTo>
                    <a:cubicBezTo>
                      <a:pt x="3644" y="1"/>
                      <a:pt x="3138" y="179"/>
                      <a:pt x="2717" y="472"/>
                    </a:cubicBezTo>
                    <a:cubicBezTo>
                      <a:pt x="1850" y="1065"/>
                      <a:pt x="982" y="1727"/>
                      <a:pt x="457" y="2640"/>
                    </a:cubicBezTo>
                    <a:cubicBezTo>
                      <a:pt x="161" y="3165"/>
                      <a:pt x="1" y="3736"/>
                      <a:pt x="24" y="4329"/>
                    </a:cubicBezTo>
                    <a:cubicBezTo>
                      <a:pt x="69" y="5197"/>
                      <a:pt x="526" y="5973"/>
                      <a:pt x="800" y="6794"/>
                    </a:cubicBezTo>
                    <a:cubicBezTo>
                      <a:pt x="1119" y="7730"/>
                      <a:pt x="1188" y="8757"/>
                      <a:pt x="1279" y="9762"/>
                    </a:cubicBezTo>
                    <a:lnTo>
                      <a:pt x="1348" y="10834"/>
                    </a:lnTo>
                    <a:cubicBezTo>
                      <a:pt x="1370" y="10994"/>
                      <a:pt x="1393" y="11154"/>
                      <a:pt x="1439" y="11291"/>
                    </a:cubicBezTo>
                    <a:cubicBezTo>
                      <a:pt x="1616" y="11680"/>
                      <a:pt x="2054" y="11795"/>
                      <a:pt x="2497" y="11795"/>
                    </a:cubicBezTo>
                    <a:cubicBezTo>
                      <a:pt x="2625" y="11795"/>
                      <a:pt x="2754" y="11786"/>
                      <a:pt x="2877" y="11770"/>
                    </a:cubicBezTo>
                    <a:cubicBezTo>
                      <a:pt x="2938" y="11764"/>
                      <a:pt x="3002" y="11761"/>
                      <a:pt x="3068" y="11761"/>
                    </a:cubicBezTo>
                    <a:cubicBezTo>
                      <a:pt x="4153" y="11761"/>
                      <a:pt x="5777" y="12593"/>
                      <a:pt x="6937" y="12593"/>
                    </a:cubicBezTo>
                    <a:cubicBezTo>
                      <a:pt x="7192" y="12593"/>
                      <a:pt x="7425" y="12553"/>
                      <a:pt x="7624" y="12455"/>
                    </a:cubicBezTo>
                    <a:cubicBezTo>
                      <a:pt x="8401" y="12090"/>
                      <a:pt x="9291" y="11953"/>
                      <a:pt x="9542" y="11131"/>
                    </a:cubicBezTo>
                    <a:cubicBezTo>
                      <a:pt x="9656" y="10789"/>
                      <a:pt x="8538" y="8209"/>
                      <a:pt x="8538" y="7821"/>
                    </a:cubicBezTo>
                    <a:cubicBezTo>
                      <a:pt x="8492" y="6726"/>
                      <a:pt x="8378" y="5630"/>
                      <a:pt x="8172" y="4557"/>
                    </a:cubicBezTo>
                    <a:cubicBezTo>
                      <a:pt x="8013" y="3759"/>
                      <a:pt x="7761" y="2891"/>
                      <a:pt x="7145" y="2366"/>
                    </a:cubicBezTo>
                    <a:cubicBezTo>
                      <a:pt x="6917" y="2161"/>
                      <a:pt x="6643" y="2001"/>
                      <a:pt x="6438" y="1796"/>
                    </a:cubicBezTo>
                    <a:cubicBezTo>
                      <a:pt x="6050" y="1430"/>
                      <a:pt x="5821" y="905"/>
                      <a:pt x="5456" y="540"/>
                    </a:cubicBezTo>
                    <a:cubicBezTo>
                      <a:pt x="5078" y="162"/>
                      <a:pt x="4613" y="1"/>
                      <a:pt x="414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43"/>
              <p:cNvSpPr/>
              <p:nvPr/>
            </p:nvSpPr>
            <p:spPr>
              <a:xfrm>
                <a:off x="543975" y="2181025"/>
                <a:ext cx="160375" cy="78375"/>
              </a:xfrm>
              <a:custGeom>
                <a:rect b="b" l="l" r="r" t="t"/>
                <a:pathLst>
                  <a:path extrusionOk="0" h="3135" w="6415">
                    <a:moveTo>
                      <a:pt x="4517" y="1"/>
                    </a:moveTo>
                    <a:cubicBezTo>
                      <a:pt x="4050" y="1"/>
                      <a:pt x="3584" y="87"/>
                      <a:pt x="3151" y="255"/>
                    </a:cubicBezTo>
                    <a:cubicBezTo>
                      <a:pt x="2785" y="392"/>
                      <a:pt x="2443" y="598"/>
                      <a:pt x="2123" y="826"/>
                    </a:cubicBezTo>
                    <a:cubicBezTo>
                      <a:pt x="1895" y="1031"/>
                      <a:pt x="1690" y="1214"/>
                      <a:pt x="1439" y="1351"/>
                    </a:cubicBezTo>
                    <a:cubicBezTo>
                      <a:pt x="1210" y="1465"/>
                      <a:pt x="1005" y="1556"/>
                      <a:pt x="777" y="1625"/>
                    </a:cubicBezTo>
                    <a:cubicBezTo>
                      <a:pt x="571" y="1693"/>
                      <a:pt x="343" y="1762"/>
                      <a:pt x="206" y="1944"/>
                    </a:cubicBezTo>
                    <a:cubicBezTo>
                      <a:pt x="1" y="2173"/>
                      <a:pt x="24" y="2561"/>
                      <a:pt x="229" y="2789"/>
                    </a:cubicBezTo>
                    <a:cubicBezTo>
                      <a:pt x="396" y="3019"/>
                      <a:pt x="679" y="3134"/>
                      <a:pt x="971" y="3134"/>
                    </a:cubicBezTo>
                    <a:cubicBezTo>
                      <a:pt x="997" y="3134"/>
                      <a:pt x="1024" y="3133"/>
                      <a:pt x="1051" y="3131"/>
                    </a:cubicBezTo>
                    <a:cubicBezTo>
                      <a:pt x="1462" y="3108"/>
                      <a:pt x="1850" y="2835"/>
                      <a:pt x="2260" y="2743"/>
                    </a:cubicBezTo>
                    <a:cubicBezTo>
                      <a:pt x="2418" y="2705"/>
                      <a:pt x="2579" y="2689"/>
                      <a:pt x="2741" y="2689"/>
                    </a:cubicBezTo>
                    <a:cubicBezTo>
                      <a:pt x="3382" y="2689"/>
                      <a:pt x="4048" y="2930"/>
                      <a:pt x="4673" y="2930"/>
                    </a:cubicBezTo>
                    <a:cubicBezTo>
                      <a:pt x="4919" y="2930"/>
                      <a:pt x="5159" y="2893"/>
                      <a:pt x="5387" y="2789"/>
                    </a:cubicBezTo>
                    <a:cubicBezTo>
                      <a:pt x="6004" y="2538"/>
                      <a:pt x="6346" y="1876"/>
                      <a:pt x="6392" y="1214"/>
                    </a:cubicBezTo>
                    <a:cubicBezTo>
                      <a:pt x="6415" y="940"/>
                      <a:pt x="6392" y="666"/>
                      <a:pt x="6209" y="461"/>
                    </a:cubicBezTo>
                    <a:cubicBezTo>
                      <a:pt x="6095" y="324"/>
                      <a:pt x="5935" y="255"/>
                      <a:pt x="5753" y="210"/>
                    </a:cubicBezTo>
                    <a:cubicBezTo>
                      <a:pt x="5354" y="70"/>
                      <a:pt x="4935" y="1"/>
                      <a:pt x="45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264" name="Google Shape;3264;p43"/>
          <p:cNvSpPr txBox="1"/>
          <p:nvPr>
            <p:ph type="title"/>
          </p:nvPr>
        </p:nvSpPr>
        <p:spPr>
          <a:xfrm>
            <a:off x="2166300" y="859450"/>
            <a:ext cx="4811400" cy="1433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3265" name="Google Shape;3265;p43"/>
          <p:cNvSpPr txBox="1"/>
          <p:nvPr>
            <p:ph idx="1" type="subTitle"/>
          </p:nvPr>
        </p:nvSpPr>
        <p:spPr>
          <a:xfrm>
            <a:off x="2166300" y="2292600"/>
            <a:ext cx="4811400" cy="76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can be the part of the presentation where you introduce yourself, write your email…</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73" name="Shape 4373"/>
        <p:cNvGrpSpPr/>
        <p:nvPr/>
      </p:nvGrpSpPr>
      <p:grpSpPr>
        <a:xfrm>
          <a:off x="0" y="0"/>
          <a:ext cx="0" cy="0"/>
          <a:chOff x="0" y="0"/>
          <a:chExt cx="0" cy="0"/>
        </a:xfrm>
      </p:grpSpPr>
      <p:sp>
        <p:nvSpPr>
          <p:cNvPr id="4374" name="Google Shape;4374;p70"/>
          <p:cNvSpPr txBox="1"/>
          <p:nvPr>
            <p:ph type="title"/>
          </p:nvPr>
        </p:nvSpPr>
        <p:spPr>
          <a:xfrm>
            <a:off x="720000" y="828900"/>
            <a:ext cx="3519900" cy="1049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 SLIDE TITLE GOES HERE!</a:t>
            </a:r>
            <a:endParaRPr/>
          </a:p>
        </p:txBody>
      </p:sp>
      <p:sp>
        <p:nvSpPr>
          <p:cNvPr id="4375" name="Google Shape;4375;p70"/>
          <p:cNvSpPr txBox="1"/>
          <p:nvPr>
            <p:ph idx="1" type="body"/>
          </p:nvPr>
        </p:nvSpPr>
        <p:spPr>
          <a:xfrm>
            <a:off x="720000" y="1878000"/>
            <a:ext cx="3519900" cy="2616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rgbClr val="273D40"/>
              </a:buClr>
              <a:buSzPts val="600"/>
              <a:buFont typeface="Arial"/>
              <a:buNone/>
            </a:pPr>
            <a:r>
              <a:rPr lang="en"/>
              <a:t>Do you know what helps you make your point clear?</a:t>
            </a:r>
            <a:br>
              <a:rPr lang="en"/>
            </a:br>
            <a:r>
              <a:rPr lang="en"/>
              <a:t>Lists like this one:</a:t>
            </a:r>
            <a:endParaRPr/>
          </a:p>
          <a:p>
            <a:pPr indent="-215900" lvl="0" marL="241300" rtl="0" algn="l">
              <a:spcBef>
                <a:spcPts val="1600"/>
              </a:spcBef>
              <a:spcAft>
                <a:spcPts val="0"/>
              </a:spcAft>
              <a:buSzPts val="1400"/>
              <a:buChar char="●"/>
            </a:pPr>
            <a:r>
              <a:rPr lang="en"/>
              <a:t>They’re simple </a:t>
            </a:r>
            <a:endParaRPr/>
          </a:p>
          <a:p>
            <a:pPr indent="-215900" lvl="0" marL="241300" rtl="0" algn="l">
              <a:spcBef>
                <a:spcPts val="0"/>
              </a:spcBef>
              <a:spcAft>
                <a:spcPts val="0"/>
              </a:spcAft>
              <a:buSzPts val="1400"/>
              <a:buChar char="●"/>
            </a:pPr>
            <a:r>
              <a:rPr lang="en"/>
              <a:t>You can organize your ideas clearly</a:t>
            </a:r>
            <a:endParaRPr/>
          </a:p>
          <a:p>
            <a:pPr indent="-215900" lvl="0" marL="241300" rtl="0" algn="l">
              <a:spcBef>
                <a:spcPts val="0"/>
              </a:spcBef>
              <a:spcAft>
                <a:spcPts val="0"/>
              </a:spcAft>
              <a:buSzPts val="1400"/>
              <a:buChar char="●"/>
            </a:pPr>
            <a:r>
              <a:rPr lang="en"/>
              <a:t>You’ll never forget to buy milk!</a:t>
            </a:r>
            <a:endParaRPr/>
          </a:p>
          <a:p>
            <a:pPr indent="0" lvl="0" marL="0" rtl="0" algn="l">
              <a:spcBef>
                <a:spcPts val="1600"/>
              </a:spcBef>
              <a:spcAft>
                <a:spcPts val="1600"/>
              </a:spcAft>
              <a:buClr>
                <a:srgbClr val="273D40"/>
              </a:buClr>
              <a:buSzPts val="600"/>
              <a:buFont typeface="Arial"/>
              <a:buNone/>
            </a:pPr>
            <a:r>
              <a:rPr lang="en"/>
              <a:t>And the most important thing: the audience won’t miss the point of your presentation</a:t>
            </a:r>
            <a:endParaRPr/>
          </a:p>
        </p:txBody>
      </p:sp>
      <p:pic>
        <p:nvPicPr>
          <p:cNvPr id="4376" name="Google Shape;4376;p70"/>
          <p:cNvPicPr preferRelativeResize="0"/>
          <p:nvPr/>
        </p:nvPicPr>
        <p:blipFill rotWithShape="1">
          <a:blip r:embed="rId3">
            <a:alphaModFix/>
          </a:blip>
          <a:srcRect b="0" l="7637" r="25713" t="0"/>
          <a:stretch/>
        </p:blipFill>
        <p:spPr>
          <a:xfrm flipH="1">
            <a:off x="4903025" y="937000"/>
            <a:ext cx="3269400" cy="3269400"/>
          </a:xfrm>
          <a:prstGeom prst="ellipse">
            <a:avLst/>
          </a:prstGeom>
          <a:noFill/>
          <a:ln>
            <a:noFill/>
          </a:ln>
        </p:spPr>
      </p:pic>
      <p:grpSp>
        <p:nvGrpSpPr>
          <p:cNvPr id="4377" name="Google Shape;4377;p70"/>
          <p:cNvGrpSpPr/>
          <p:nvPr/>
        </p:nvGrpSpPr>
        <p:grpSpPr>
          <a:xfrm flipH="1">
            <a:off x="7341782" y="-1019372"/>
            <a:ext cx="3642618" cy="6162872"/>
            <a:chOff x="-2005459" y="-834872"/>
            <a:chExt cx="3642618" cy="6162872"/>
          </a:xfrm>
        </p:grpSpPr>
        <p:grpSp>
          <p:nvGrpSpPr>
            <p:cNvPr id="4378" name="Google Shape;4378;p70"/>
            <p:cNvGrpSpPr/>
            <p:nvPr/>
          </p:nvGrpSpPr>
          <p:grpSpPr>
            <a:xfrm flipH="1">
              <a:off x="-2005459" y="-834872"/>
              <a:ext cx="3642618" cy="6162872"/>
              <a:chOff x="6023750" y="837325"/>
              <a:chExt cx="946700" cy="1601703"/>
            </a:xfrm>
          </p:grpSpPr>
          <p:sp>
            <p:nvSpPr>
              <p:cNvPr id="4379" name="Google Shape;4379;p70"/>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0"/>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0"/>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0"/>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0"/>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0"/>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0"/>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0"/>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0"/>
              <p:cNvSpPr/>
              <p:nvPr/>
            </p:nvSpPr>
            <p:spPr>
              <a:xfrm rot="-4427221">
                <a:off x="6083753" y="1098753"/>
                <a:ext cx="18274" cy="3082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0"/>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0"/>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0"/>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0"/>
              <p:cNvSpPr/>
              <p:nvPr/>
            </p:nvSpPr>
            <p:spPr>
              <a:xfrm rot="-4089298">
                <a:off x="6049930" y="1157326"/>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0"/>
              <p:cNvSpPr/>
              <p:nvPr/>
            </p:nvSpPr>
            <p:spPr>
              <a:xfrm>
                <a:off x="6189800" y="1259999"/>
                <a:ext cx="650550" cy="1179029"/>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0"/>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0"/>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0"/>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0"/>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0"/>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0"/>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0"/>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0"/>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0"/>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2" name="Google Shape;4402;p70"/>
            <p:cNvGrpSpPr/>
            <p:nvPr/>
          </p:nvGrpSpPr>
          <p:grpSpPr>
            <a:xfrm>
              <a:off x="340220" y="337745"/>
              <a:ext cx="329435" cy="403294"/>
              <a:chOff x="2475700" y="1365050"/>
              <a:chExt cx="230600" cy="282300"/>
            </a:xfrm>
          </p:grpSpPr>
          <p:sp>
            <p:nvSpPr>
              <p:cNvPr id="4403" name="Google Shape;4403;p70"/>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0"/>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0"/>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0"/>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0"/>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0"/>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12" name="Shape 4412"/>
        <p:cNvGrpSpPr/>
        <p:nvPr/>
      </p:nvGrpSpPr>
      <p:grpSpPr>
        <a:xfrm>
          <a:off x="0" y="0"/>
          <a:ext cx="0" cy="0"/>
          <a:chOff x="0" y="0"/>
          <a:chExt cx="0" cy="0"/>
        </a:xfrm>
      </p:grpSpPr>
      <p:sp>
        <p:nvSpPr>
          <p:cNvPr id="4413" name="Google Shape;4413;p71"/>
          <p:cNvSpPr txBox="1"/>
          <p:nvPr>
            <p:ph type="title"/>
          </p:nvPr>
        </p:nvSpPr>
        <p:spPr>
          <a:xfrm>
            <a:off x="1503075" y="1446425"/>
            <a:ext cx="2213700" cy="946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DESKTOP SOFTWARE</a:t>
            </a:r>
            <a:endParaRPr/>
          </a:p>
        </p:txBody>
      </p:sp>
      <p:sp>
        <p:nvSpPr>
          <p:cNvPr id="4414" name="Google Shape;4414;p71"/>
          <p:cNvSpPr txBox="1"/>
          <p:nvPr>
            <p:ph idx="1" type="subTitle"/>
          </p:nvPr>
        </p:nvSpPr>
        <p:spPr>
          <a:xfrm>
            <a:off x="720000" y="2392975"/>
            <a:ext cx="2996700" cy="13041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right-click on it and select “Replace image”</a:t>
            </a:r>
            <a:endParaRPr/>
          </a:p>
        </p:txBody>
      </p:sp>
      <p:grpSp>
        <p:nvGrpSpPr>
          <p:cNvPr id="4415" name="Google Shape;4415;p71"/>
          <p:cNvGrpSpPr/>
          <p:nvPr/>
        </p:nvGrpSpPr>
        <p:grpSpPr>
          <a:xfrm>
            <a:off x="4572023" y="1115487"/>
            <a:ext cx="3859031" cy="2912538"/>
            <a:chOff x="720010" y="1419647"/>
            <a:chExt cx="4021500" cy="3035158"/>
          </a:xfrm>
        </p:grpSpPr>
        <p:sp>
          <p:nvSpPr>
            <p:cNvPr id="4416" name="Google Shape;4416;p71"/>
            <p:cNvSpPr/>
            <p:nvPr/>
          </p:nvSpPr>
          <p:spPr>
            <a:xfrm>
              <a:off x="720010" y="1419647"/>
              <a:ext cx="4021500" cy="2544300"/>
            </a:xfrm>
            <a:prstGeom prst="roundRect">
              <a:avLst>
                <a:gd fmla="val 385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1"/>
            <p:cNvSpPr/>
            <p:nvPr/>
          </p:nvSpPr>
          <p:spPr>
            <a:xfrm>
              <a:off x="747353" y="1447364"/>
              <a:ext cx="3966900" cy="2488800"/>
            </a:xfrm>
            <a:prstGeom prst="roundRect">
              <a:avLst>
                <a:gd fmla="val 3282"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1"/>
            <p:cNvSpPr/>
            <p:nvPr/>
          </p:nvSpPr>
          <p:spPr>
            <a:xfrm>
              <a:off x="2042408" y="3936157"/>
              <a:ext cx="1373274" cy="518648"/>
            </a:xfrm>
            <a:custGeom>
              <a:rect b="b" l="l" r="r" t="t"/>
              <a:pathLst>
                <a:path extrusionOk="0" h="24926" w="65999">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lt1"/>
            </a:solidFill>
            <a:ln>
              <a:noFill/>
            </a:ln>
          </p:spPr>
        </p:sp>
        <p:cxnSp>
          <p:nvCxnSpPr>
            <p:cNvPr id="4419" name="Google Shape;4419;p71"/>
            <p:cNvCxnSpPr/>
            <p:nvPr/>
          </p:nvCxnSpPr>
          <p:spPr>
            <a:xfrm>
              <a:off x="2057250" y="4405723"/>
              <a:ext cx="1353300" cy="0"/>
            </a:xfrm>
            <a:prstGeom prst="straightConnector1">
              <a:avLst/>
            </a:prstGeom>
            <a:noFill/>
            <a:ln cap="flat" cmpd="sng" w="9525">
              <a:solidFill>
                <a:schemeClr val="dk1"/>
              </a:solidFill>
              <a:prstDash val="solid"/>
              <a:round/>
              <a:headEnd len="med" w="med" type="none"/>
              <a:tailEnd len="med" w="med" type="none"/>
            </a:ln>
          </p:spPr>
        </p:cxnSp>
      </p:grpSp>
      <p:pic>
        <p:nvPicPr>
          <p:cNvPr id="4420" name="Google Shape;4420;p71"/>
          <p:cNvPicPr preferRelativeResize="0"/>
          <p:nvPr/>
        </p:nvPicPr>
        <p:blipFill rotWithShape="1">
          <a:blip r:embed="rId3">
            <a:alphaModFix/>
          </a:blip>
          <a:srcRect b="0" l="3831" r="3831" t="0"/>
          <a:stretch/>
        </p:blipFill>
        <p:spPr>
          <a:xfrm>
            <a:off x="4711747" y="1244002"/>
            <a:ext cx="3588696" cy="2186139"/>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24" name="Shape 4424"/>
        <p:cNvGrpSpPr/>
        <p:nvPr/>
      </p:nvGrpSpPr>
      <p:grpSpPr>
        <a:xfrm>
          <a:off x="0" y="0"/>
          <a:ext cx="0" cy="0"/>
          <a:chOff x="0" y="0"/>
          <a:chExt cx="0" cy="0"/>
        </a:xfrm>
      </p:grpSpPr>
      <p:sp>
        <p:nvSpPr>
          <p:cNvPr id="4425" name="Google Shape;4425;p72"/>
          <p:cNvSpPr txBox="1"/>
          <p:nvPr>
            <p:ph type="title"/>
          </p:nvPr>
        </p:nvSpPr>
        <p:spPr>
          <a:xfrm flipH="1">
            <a:off x="5434125" y="1446425"/>
            <a:ext cx="2213700" cy="946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TABLET APP</a:t>
            </a:r>
            <a:endParaRPr/>
          </a:p>
        </p:txBody>
      </p:sp>
      <p:sp>
        <p:nvSpPr>
          <p:cNvPr id="4426" name="Google Shape;4426;p72"/>
          <p:cNvSpPr txBox="1"/>
          <p:nvPr>
            <p:ph idx="1" type="subTitle"/>
          </p:nvPr>
        </p:nvSpPr>
        <p:spPr>
          <a:xfrm flipH="1">
            <a:off x="5434200" y="2392975"/>
            <a:ext cx="2996700" cy="1304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grpSp>
        <p:nvGrpSpPr>
          <p:cNvPr id="4427" name="Google Shape;4427;p72"/>
          <p:cNvGrpSpPr/>
          <p:nvPr/>
        </p:nvGrpSpPr>
        <p:grpSpPr>
          <a:xfrm flipH="1">
            <a:off x="1256345" y="842134"/>
            <a:ext cx="2515596" cy="3459143"/>
            <a:chOff x="1835466" y="929768"/>
            <a:chExt cx="2388300" cy="3284100"/>
          </a:xfrm>
        </p:grpSpPr>
        <p:sp>
          <p:nvSpPr>
            <p:cNvPr id="4428" name="Google Shape;4428;p72"/>
            <p:cNvSpPr/>
            <p:nvPr/>
          </p:nvSpPr>
          <p:spPr>
            <a:xfrm>
              <a:off x="1835466" y="929768"/>
              <a:ext cx="2388300" cy="3284100"/>
            </a:xfrm>
            <a:prstGeom prst="roundRect">
              <a:avLst>
                <a:gd fmla="val 484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4429" name="Google Shape;4429;p72"/>
            <p:cNvSpPr/>
            <p:nvPr/>
          </p:nvSpPr>
          <p:spPr>
            <a:xfrm>
              <a:off x="2010540" y="1124747"/>
              <a:ext cx="2038200" cy="29091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2"/>
            <p:cNvSpPr/>
            <p:nvPr/>
          </p:nvSpPr>
          <p:spPr>
            <a:xfrm>
              <a:off x="2947422" y="4067543"/>
              <a:ext cx="164400" cy="975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431" name="Google Shape;4431;p72"/>
          <p:cNvPicPr preferRelativeResize="0"/>
          <p:nvPr/>
        </p:nvPicPr>
        <p:blipFill rotWithShape="1">
          <a:blip r:embed="rId3">
            <a:alphaModFix/>
          </a:blip>
          <a:srcRect b="0" l="54990" r="5713" t="0"/>
          <a:stretch/>
        </p:blipFill>
        <p:spPr>
          <a:xfrm>
            <a:off x="1450662" y="1057640"/>
            <a:ext cx="2126866" cy="3044458"/>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35" name="Shape 4435"/>
        <p:cNvGrpSpPr/>
        <p:nvPr/>
      </p:nvGrpSpPr>
      <p:grpSpPr>
        <a:xfrm>
          <a:off x="0" y="0"/>
          <a:ext cx="0" cy="0"/>
          <a:chOff x="0" y="0"/>
          <a:chExt cx="0" cy="0"/>
        </a:xfrm>
      </p:grpSpPr>
      <p:sp>
        <p:nvSpPr>
          <p:cNvPr id="4436" name="Google Shape;4436;p73"/>
          <p:cNvSpPr txBox="1"/>
          <p:nvPr>
            <p:ph type="title"/>
          </p:nvPr>
        </p:nvSpPr>
        <p:spPr>
          <a:xfrm>
            <a:off x="1503075" y="1446425"/>
            <a:ext cx="2213700" cy="946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MOBILE WEB</a:t>
            </a:r>
            <a:endParaRPr/>
          </a:p>
        </p:txBody>
      </p:sp>
      <p:sp>
        <p:nvSpPr>
          <p:cNvPr id="4437" name="Google Shape;4437;p73"/>
          <p:cNvSpPr txBox="1"/>
          <p:nvPr>
            <p:ph idx="1" type="subTitle"/>
          </p:nvPr>
        </p:nvSpPr>
        <p:spPr>
          <a:xfrm>
            <a:off x="720000" y="2392975"/>
            <a:ext cx="2996700" cy="13041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right-click on it and select “Replace image”</a:t>
            </a:r>
            <a:endParaRPr/>
          </a:p>
        </p:txBody>
      </p:sp>
      <p:sp>
        <p:nvSpPr>
          <p:cNvPr id="4438" name="Google Shape;4438;p73"/>
          <p:cNvSpPr/>
          <p:nvPr/>
        </p:nvSpPr>
        <p:spPr>
          <a:xfrm>
            <a:off x="5734076" y="748400"/>
            <a:ext cx="1828750" cy="3646632"/>
          </a:xfrm>
          <a:custGeom>
            <a:rect b="b" l="l" r="r" t="t"/>
            <a:pathLst>
              <a:path extrusionOk="0" h="206345" w="10348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pic>
        <p:nvPicPr>
          <p:cNvPr id="4439" name="Google Shape;4439;p73"/>
          <p:cNvPicPr preferRelativeResize="0"/>
          <p:nvPr/>
        </p:nvPicPr>
        <p:blipFill rotWithShape="1">
          <a:blip r:embed="rId3">
            <a:alphaModFix/>
          </a:blip>
          <a:srcRect b="0" l="11698" r="56793" t="0"/>
          <a:stretch/>
        </p:blipFill>
        <p:spPr>
          <a:xfrm>
            <a:off x="5799433" y="1045475"/>
            <a:ext cx="1703765" cy="3041713"/>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43" name="Shape 4443"/>
        <p:cNvGrpSpPr/>
        <p:nvPr/>
      </p:nvGrpSpPr>
      <p:grpSpPr>
        <a:xfrm>
          <a:off x="0" y="0"/>
          <a:ext cx="0" cy="0"/>
          <a:chOff x="0" y="0"/>
          <a:chExt cx="0" cy="0"/>
        </a:xfrm>
      </p:grpSpPr>
      <p:sp>
        <p:nvSpPr>
          <p:cNvPr id="4444" name="Google Shape;4444;p7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4445" name="Google Shape;4445;p74"/>
          <p:cNvSpPr txBox="1"/>
          <p:nvPr>
            <p:ph idx="2" type="title"/>
          </p:nvPr>
        </p:nvSpPr>
        <p:spPr>
          <a:xfrm>
            <a:off x="2322300" y="3012775"/>
            <a:ext cx="1978200" cy="44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JENNA DOE</a:t>
            </a:r>
            <a:endParaRPr/>
          </a:p>
        </p:txBody>
      </p:sp>
      <p:sp>
        <p:nvSpPr>
          <p:cNvPr id="4446" name="Google Shape;4446;p74"/>
          <p:cNvSpPr txBox="1"/>
          <p:nvPr>
            <p:ph idx="1" type="subTitle"/>
          </p:nvPr>
        </p:nvSpPr>
        <p:spPr>
          <a:xfrm>
            <a:off x="2322300" y="3459175"/>
            <a:ext cx="1978200" cy="44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a:t>
            </a:r>
            <a:r>
              <a:rPr lang="en"/>
              <a:t>ou can talk a bit about this person</a:t>
            </a:r>
            <a:endParaRPr/>
          </a:p>
        </p:txBody>
      </p:sp>
      <p:sp>
        <p:nvSpPr>
          <p:cNvPr id="4447" name="Google Shape;4447;p74"/>
          <p:cNvSpPr txBox="1"/>
          <p:nvPr>
            <p:ph idx="3" type="title"/>
          </p:nvPr>
        </p:nvSpPr>
        <p:spPr>
          <a:xfrm>
            <a:off x="4843504" y="3012775"/>
            <a:ext cx="1978200" cy="44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TIMMY JIMMY</a:t>
            </a:r>
            <a:endParaRPr/>
          </a:p>
        </p:txBody>
      </p:sp>
      <p:sp>
        <p:nvSpPr>
          <p:cNvPr id="4448" name="Google Shape;4448;p74"/>
          <p:cNvSpPr txBox="1"/>
          <p:nvPr>
            <p:ph idx="4" type="subTitle"/>
          </p:nvPr>
        </p:nvSpPr>
        <p:spPr>
          <a:xfrm>
            <a:off x="4843502" y="3459175"/>
            <a:ext cx="1978200" cy="44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a:t>
            </a:r>
            <a:r>
              <a:rPr lang="en"/>
              <a:t>ou can talk a bit about this person</a:t>
            </a:r>
            <a:endParaRPr/>
          </a:p>
        </p:txBody>
      </p:sp>
      <p:pic>
        <p:nvPicPr>
          <p:cNvPr id="4449" name="Google Shape;4449;p74"/>
          <p:cNvPicPr preferRelativeResize="0"/>
          <p:nvPr/>
        </p:nvPicPr>
        <p:blipFill rotWithShape="1">
          <a:blip r:embed="rId3">
            <a:alphaModFix/>
          </a:blip>
          <a:srcRect b="46887" l="20114" r="43778" t="11049"/>
          <a:stretch/>
        </p:blipFill>
        <p:spPr>
          <a:xfrm flipH="1">
            <a:off x="2631300" y="1543788"/>
            <a:ext cx="1360200" cy="1360200"/>
          </a:xfrm>
          <a:prstGeom prst="ellipse">
            <a:avLst/>
          </a:prstGeom>
          <a:noFill/>
          <a:ln>
            <a:noFill/>
          </a:ln>
        </p:spPr>
      </p:pic>
      <p:pic>
        <p:nvPicPr>
          <p:cNvPr id="4450" name="Google Shape;4450;p74"/>
          <p:cNvPicPr preferRelativeResize="0"/>
          <p:nvPr/>
        </p:nvPicPr>
        <p:blipFill rotWithShape="1">
          <a:blip r:embed="rId4">
            <a:alphaModFix/>
          </a:blip>
          <a:srcRect b="30881" l="26933" r="26933" t="0"/>
          <a:stretch/>
        </p:blipFill>
        <p:spPr>
          <a:xfrm flipH="1">
            <a:off x="5152500" y="1543788"/>
            <a:ext cx="1360200" cy="1360200"/>
          </a:xfrm>
          <a:prstGeom prst="ellipse">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54" name="Shape 4454"/>
        <p:cNvGrpSpPr/>
        <p:nvPr/>
      </p:nvGrpSpPr>
      <p:grpSpPr>
        <a:xfrm>
          <a:off x="0" y="0"/>
          <a:ext cx="0" cy="0"/>
          <a:chOff x="0" y="0"/>
          <a:chExt cx="0" cy="0"/>
        </a:xfrm>
      </p:grpSpPr>
      <p:sp>
        <p:nvSpPr>
          <p:cNvPr id="4455" name="Google Shape;4455;p75"/>
          <p:cNvSpPr txBox="1"/>
          <p:nvPr>
            <p:ph type="title"/>
          </p:nvPr>
        </p:nvSpPr>
        <p:spPr>
          <a:xfrm>
            <a:off x="720000" y="539400"/>
            <a:ext cx="3434700" cy="659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4456" name="Google Shape;4456;p75"/>
          <p:cNvSpPr txBox="1"/>
          <p:nvPr>
            <p:ph idx="1" type="subTitle"/>
          </p:nvPr>
        </p:nvSpPr>
        <p:spPr>
          <a:xfrm>
            <a:off x="720000" y="2277463"/>
            <a:ext cx="3434700" cy="768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lt1"/>
              </a:buClr>
              <a:buSzPts val="1100"/>
              <a:buFont typeface="Arial"/>
              <a:buNone/>
            </a:pPr>
            <a:r>
              <a:rPr lang="en"/>
              <a:t>youremail@freepik.com </a:t>
            </a:r>
            <a:endParaRPr/>
          </a:p>
          <a:p>
            <a:pPr indent="0" lvl="0" marL="0" rtl="0" algn="l">
              <a:spcBef>
                <a:spcPts val="0"/>
              </a:spcBef>
              <a:spcAft>
                <a:spcPts val="0"/>
              </a:spcAft>
              <a:buClr>
                <a:schemeClr val="lt1"/>
              </a:buClr>
              <a:buSzPts val="1100"/>
              <a:buFont typeface="Arial"/>
              <a:buNone/>
            </a:pPr>
            <a:r>
              <a:rPr lang="en"/>
              <a:t>+91  620 421 838 </a:t>
            </a:r>
            <a:endParaRPr/>
          </a:p>
          <a:p>
            <a:pPr indent="0" lvl="0" marL="0" rtl="0" algn="l">
              <a:spcBef>
                <a:spcPts val="0"/>
              </a:spcBef>
              <a:spcAft>
                <a:spcPts val="0"/>
              </a:spcAft>
              <a:buNone/>
            </a:pPr>
            <a:r>
              <a:rPr lang="en"/>
              <a:t>yourcompany.com</a:t>
            </a:r>
            <a:endParaRPr/>
          </a:p>
        </p:txBody>
      </p:sp>
      <p:sp>
        <p:nvSpPr>
          <p:cNvPr id="4457" name="Google Shape;4457;p75"/>
          <p:cNvSpPr txBox="1"/>
          <p:nvPr/>
        </p:nvSpPr>
        <p:spPr>
          <a:xfrm>
            <a:off x="720000" y="3950825"/>
            <a:ext cx="3389700" cy="27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200">
                <a:solidFill>
                  <a:schemeClr val="lt1"/>
                </a:solidFill>
                <a:latin typeface="Baloo 2"/>
                <a:ea typeface="Baloo 2"/>
                <a:cs typeface="Baloo 2"/>
                <a:sym typeface="Baloo 2"/>
              </a:rPr>
              <a:t>Please keep this slide for attribution</a:t>
            </a:r>
            <a:endParaRPr b="1" sz="1200">
              <a:solidFill>
                <a:schemeClr val="lt1"/>
              </a:solidFill>
              <a:latin typeface="Baloo 2"/>
              <a:ea typeface="Baloo 2"/>
              <a:cs typeface="Baloo 2"/>
              <a:sym typeface="Baloo 2"/>
            </a:endParaRPr>
          </a:p>
        </p:txBody>
      </p:sp>
      <p:sp>
        <p:nvSpPr>
          <p:cNvPr id="4458" name="Google Shape;4458;p75"/>
          <p:cNvSpPr txBox="1"/>
          <p:nvPr>
            <p:ph idx="2" type="subTitle"/>
          </p:nvPr>
        </p:nvSpPr>
        <p:spPr>
          <a:xfrm>
            <a:off x="720000" y="1868538"/>
            <a:ext cx="3434700" cy="408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Do you have any questions?</a:t>
            </a:r>
            <a:endParaRPr/>
          </a:p>
        </p:txBody>
      </p:sp>
      <p:grpSp>
        <p:nvGrpSpPr>
          <p:cNvPr id="4459" name="Google Shape;4459;p75"/>
          <p:cNvGrpSpPr/>
          <p:nvPr/>
        </p:nvGrpSpPr>
        <p:grpSpPr>
          <a:xfrm>
            <a:off x="4167876" y="2347496"/>
            <a:ext cx="2516499" cy="2437806"/>
            <a:chOff x="4167876" y="2347496"/>
            <a:chExt cx="2516499" cy="2437806"/>
          </a:xfrm>
        </p:grpSpPr>
        <p:sp>
          <p:nvSpPr>
            <p:cNvPr id="4460" name="Google Shape;4460;p75"/>
            <p:cNvSpPr/>
            <p:nvPr/>
          </p:nvSpPr>
          <p:spPr>
            <a:xfrm>
              <a:off x="4167876" y="4422894"/>
              <a:ext cx="2516499" cy="362408"/>
            </a:xfrm>
            <a:custGeom>
              <a:rect b="b" l="l" r="r" t="t"/>
              <a:pathLst>
                <a:path extrusionOk="0" h="8172" w="56745">
                  <a:moveTo>
                    <a:pt x="28373" y="0"/>
                  </a:moveTo>
                  <a:cubicBezTo>
                    <a:pt x="12692" y="0"/>
                    <a:pt x="1" y="1826"/>
                    <a:pt x="1" y="4086"/>
                  </a:cubicBezTo>
                  <a:cubicBezTo>
                    <a:pt x="1" y="6346"/>
                    <a:pt x="12692" y="8172"/>
                    <a:pt x="28373" y="8172"/>
                  </a:cubicBezTo>
                  <a:cubicBezTo>
                    <a:pt x="44054" y="8172"/>
                    <a:pt x="56745" y="6346"/>
                    <a:pt x="56745" y="4086"/>
                  </a:cubicBezTo>
                  <a:cubicBezTo>
                    <a:pt x="56745" y="1826"/>
                    <a:pt x="44054" y="0"/>
                    <a:pt x="28373"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61" name="Google Shape;4461;p75"/>
            <p:cNvGrpSpPr/>
            <p:nvPr/>
          </p:nvGrpSpPr>
          <p:grpSpPr>
            <a:xfrm>
              <a:off x="4301560" y="2347496"/>
              <a:ext cx="2249132" cy="2256616"/>
              <a:chOff x="2863600" y="779725"/>
              <a:chExt cx="3200700" cy="3211350"/>
            </a:xfrm>
          </p:grpSpPr>
          <p:sp>
            <p:nvSpPr>
              <p:cNvPr id="4462" name="Google Shape;4462;p75"/>
              <p:cNvSpPr/>
              <p:nvPr/>
            </p:nvSpPr>
            <p:spPr>
              <a:xfrm>
                <a:off x="4212000" y="2046325"/>
                <a:ext cx="806900" cy="1068250"/>
              </a:xfrm>
              <a:custGeom>
                <a:rect b="b" l="l" r="r" t="t"/>
                <a:pathLst>
                  <a:path extrusionOk="0" h="42730" w="32276">
                    <a:moveTo>
                      <a:pt x="32275" y="1"/>
                    </a:moveTo>
                    <a:lnTo>
                      <a:pt x="16366" y="2010"/>
                    </a:lnTo>
                    <a:lnTo>
                      <a:pt x="0" y="36407"/>
                    </a:lnTo>
                    <a:lnTo>
                      <a:pt x="12029" y="42730"/>
                    </a:lnTo>
                    <a:lnTo>
                      <a:pt x="322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5"/>
              <p:cNvSpPr/>
              <p:nvPr/>
            </p:nvSpPr>
            <p:spPr>
              <a:xfrm>
                <a:off x="4202875" y="2917125"/>
                <a:ext cx="285325" cy="349825"/>
              </a:xfrm>
              <a:custGeom>
                <a:rect b="b" l="l" r="r" t="t"/>
                <a:pathLst>
                  <a:path extrusionOk="0" h="13993" w="11413">
                    <a:moveTo>
                      <a:pt x="5410" y="0"/>
                    </a:moveTo>
                    <a:lnTo>
                      <a:pt x="0" y="10705"/>
                    </a:lnTo>
                    <a:lnTo>
                      <a:pt x="4565" y="13992"/>
                    </a:lnTo>
                    <a:lnTo>
                      <a:pt x="6642" y="12942"/>
                    </a:lnTo>
                    <a:lnTo>
                      <a:pt x="11413" y="3903"/>
                    </a:lnTo>
                    <a:lnTo>
                      <a:pt x="5410" y="0"/>
                    </a:lnTo>
                    <a:close/>
                  </a:path>
                </a:pathLst>
              </a:custGeom>
              <a:solidFill>
                <a:srgbClr val="FFBF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5"/>
              <p:cNvSpPr/>
              <p:nvPr/>
            </p:nvSpPr>
            <p:spPr>
              <a:xfrm>
                <a:off x="3896450" y="3122550"/>
                <a:ext cx="488475" cy="252800"/>
              </a:xfrm>
              <a:custGeom>
                <a:rect b="b" l="l" r="r" t="t"/>
                <a:pathLst>
                  <a:path extrusionOk="0" h="10112" w="19539">
                    <a:moveTo>
                      <a:pt x="12714" y="0"/>
                    </a:moveTo>
                    <a:lnTo>
                      <a:pt x="0" y="1826"/>
                    </a:lnTo>
                    <a:lnTo>
                      <a:pt x="18877" y="10112"/>
                    </a:lnTo>
                    <a:lnTo>
                      <a:pt x="19539" y="4474"/>
                    </a:lnTo>
                    <a:cubicBezTo>
                      <a:pt x="19539" y="4474"/>
                      <a:pt x="13627" y="4291"/>
                      <a:pt x="127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5"/>
              <p:cNvSpPr/>
              <p:nvPr/>
            </p:nvSpPr>
            <p:spPr>
              <a:xfrm>
                <a:off x="3878175" y="3168200"/>
                <a:ext cx="491925" cy="252800"/>
              </a:xfrm>
              <a:custGeom>
                <a:rect b="b" l="l" r="r" t="t"/>
                <a:pathLst>
                  <a:path extrusionOk="0" h="10112" w="19677">
                    <a:moveTo>
                      <a:pt x="731" y="0"/>
                    </a:moveTo>
                    <a:lnTo>
                      <a:pt x="1" y="1644"/>
                    </a:lnTo>
                    <a:lnTo>
                      <a:pt x="18946" y="10112"/>
                    </a:lnTo>
                    <a:lnTo>
                      <a:pt x="19676" y="8469"/>
                    </a:lnTo>
                    <a:lnTo>
                      <a:pt x="73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5"/>
              <p:cNvSpPr/>
              <p:nvPr/>
            </p:nvSpPr>
            <p:spPr>
              <a:xfrm>
                <a:off x="4159500" y="3118275"/>
                <a:ext cx="44525" cy="76900"/>
              </a:xfrm>
              <a:custGeom>
                <a:rect b="b" l="l" r="r" t="t"/>
                <a:pathLst>
                  <a:path extrusionOk="0" h="3076" w="1781">
                    <a:moveTo>
                      <a:pt x="409" y="1"/>
                    </a:moveTo>
                    <a:cubicBezTo>
                      <a:pt x="346" y="1"/>
                      <a:pt x="283" y="18"/>
                      <a:pt x="229" y="57"/>
                    </a:cubicBezTo>
                    <a:cubicBezTo>
                      <a:pt x="46" y="149"/>
                      <a:pt x="1" y="377"/>
                      <a:pt x="115" y="537"/>
                    </a:cubicBezTo>
                    <a:cubicBezTo>
                      <a:pt x="115" y="559"/>
                      <a:pt x="685" y="1404"/>
                      <a:pt x="1005" y="2796"/>
                    </a:cubicBezTo>
                    <a:cubicBezTo>
                      <a:pt x="1028" y="2865"/>
                      <a:pt x="1050" y="2910"/>
                      <a:pt x="1096" y="2956"/>
                    </a:cubicBezTo>
                    <a:cubicBezTo>
                      <a:pt x="1172" y="3032"/>
                      <a:pt x="1279" y="3076"/>
                      <a:pt x="1391" y="3076"/>
                    </a:cubicBezTo>
                    <a:cubicBezTo>
                      <a:pt x="1414" y="3076"/>
                      <a:pt x="1438" y="3074"/>
                      <a:pt x="1461" y="3070"/>
                    </a:cubicBezTo>
                    <a:cubicBezTo>
                      <a:pt x="1644" y="3047"/>
                      <a:pt x="1781" y="2865"/>
                      <a:pt x="1735" y="2659"/>
                    </a:cubicBezTo>
                    <a:cubicBezTo>
                      <a:pt x="1370" y="1153"/>
                      <a:pt x="754" y="217"/>
                      <a:pt x="731" y="171"/>
                    </a:cubicBezTo>
                    <a:cubicBezTo>
                      <a:pt x="656" y="66"/>
                      <a:pt x="531" y="1"/>
                      <a:pt x="4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5"/>
              <p:cNvSpPr/>
              <p:nvPr/>
            </p:nvSpPr>
            <p:spPr>
              <a:xfrm>
                <a:off x="4109275" y="3120550"/>
                <a:ext cx="43975" cy="76925"/>
              </a:xfrm>
              <a:custGeom>
                <a:rect b="b" l="l" r="r" t="t"/>
                <a:pathLst>
                  <a:path extrusionOk="0" h="3077" w="1759">
                    <a:moveTo>
                      <a:pt x="403" y="1"/>
                    </a:moveTo>
                    <a:cubicBezTo>
                      <a:pt x="336" y="1"/>
                      <a:pt x="269" y="19"/>
                      <a:pt x="206" y="58"/>
                    </a:cubicBezTo>
                    <a:cubicBezTo>
                      <a:pt x="47" y="149"/>
                      <a:pt x="1" y="377"/>
                      <a:pt x="115" y="537"/>
                    </a:cubicBezTo>
                    <a:cubicBezTo>
                      <a:pt x="115" y="560"/>
                      <a:pt x="663" y="1404"/>
                      <a:pt x="1005" y="2797"/>
                    </a:cubicBezTo>
                    <a:cubicBezTo>
                      <a:pt x="1005" y="2865"/>
                      <a:pt x="1051" y="2911"/>
                      <a:pt x="1096" y="2956"/>
                    </a:cubicBezTo>
                    <a:cubicBezTo>
                      <a:pt x="1172" y="3032"/>
                      <a:pt x="1263" y="3076"/>
                      <a:pt x="1370" y="3076"/>
                    </a:cubicBezTo>
                    <a:cubicBezTo>
                      <a:pt x="1393" y="3076"/>
                      <a:pt x="1415" y="3074"/>
                      <a:pt x="1439" y="3070"/>
                    </a:cubicBezTo>
                    <a:cubicBezTo>
                      <a:pt x="1644" y="3048"/>
                      <a:pt x="1758" y="2842"/>
                      <a:pt x="1713" y="2660"/>
                    </a:cubicBezTo>
                    <a:cubicBezTo>
                      <a:pt x="1348" y="1153"/>
                      <a:pt x="754" y="217"/>
                      <a:pt x="731" y="172"/>
                    </a:cubicBezTo>
                    <a:cubicBezTo>
                      <a:pt x="656" y="66"/>
                      <a:pt x="532" y="1"/>
                      <a:pt x="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5"/>
              <p:cNvSpPr/>
              <p:nvPr/>
            </p:nvSpPr>
            <p:spPr>
              <a:xfrm>
                <a:off x="4058500" y="3122850"/>
                <a:ext cx="44525" cy="76900"/>
              </a:xfrm>
              <a:custGeom>
                <a:rect b="b" l="l" r="r" t="t"/>
                <a:pathLst>
                  <a:path extrusionOk="0" h="3076" w="1781">
                    <a:moveTo>
                      <a:pt x="409" y="0"/>
                    </a:moveTo>
                    <a:cubicBezTo>
                      <a:pt x="346" y="0"/>
                      <a:pt x="283" y="18"/>
                      <a:pt x="229" y="57"/>
                    </a:cubicBezTo>
                    <a:cubicBezTo>
                      <a:pt x="46" y="148"/>
                      <a:pt x="0" y="376"/>
                      <a:pt x="115" y="536"/>
                    </a:cubicBezTo>
                    <a:cubicBezTo>
                      <a:pt x="115" y="536"/>
                      <a:pt x="685" y="1404"/>
                      <a:pt x="1005" y="2796"/>
                    </a:cubicBezTo>
                    <a:cubicBezTo>
                      <a:pt x="1028" y="2864"/>
                      <a:pt x="1050" y="2910"/>
                      <a:pt x="1096" y="2956"/>
                    </a:cubicBezTo>
                    <a:cubicBezTo>
                      <a:pt x="1172" y="3031"/>
                      <a:pt x="1279" y="3076"/>
                      <a:pt x="1378" y="3076"/>
                    </a:cubicBezTo>
                    <a:cubicBezTo>
                      <a:pt x="1399" y="3076"/>
                      <a:pt x="1419" y="3074"/>
                      <a:pt x="1438" y="3070"/>
                    </a:cubicBezTo>
                    <a:cubicBezTo>
                      <a:pt x="1644" y="3047"/>
                      <a:pt x="1781" y="2841"/>
                      <a:pt x="1735" y="2659"/>
                    </a:cubicBezTo>
                    <a:cubicBezTo>
                      <a:pt x="1370" y="1130"/>
                      <a:pt x="754" y="217"/>
                      <a:pt x="731" y="171"/>
                    </a:cubicBezTo>
                    <a:cubicBezTo>
                      <a:pt x="656" y="66"/>
                      <a:pt x="531" y="0"/>
                      <a:pt x="4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5"/>
              <p:cNvSpPr/>
              <p:nvPr/>
            </p:nvSpPr>
            <p:spPr>
              <a:xfrm>
                <a:off x="4186325" y="2845225"/>
                <a:ext cx="399450" cy="295600"/>
              </a:xfrm>
              <a:custGeom>
                <a:rect b="b" l="l" r="r" t="t"/>
                <a:pathLst>
                  <a:path extrusionOk="0" h="11824" w="15978">
                    <a:moveTo>
                      <a:pt x="2306" y="0"/>
                    </a:moveTo>
                    <a:lnTo>
                      <a:pt x="0" y="5455"/>
                    </a:lnTo>
                    <a:lnTo>
                      <a:pt x="13353" y="11824"/>
                    </a:lnTo>
                    <a:lnTo>
                      <a:pt x="15978" y="6140"/>
                    </a:lnTo>
                    <a:lnTo>
                      <a:pt x="23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5"/>
              <p:cNvSpPr/>
              <p:nvPr/>
            </p:nvSpPr>
            <p:spPr>
              <a:xfrm>
                <a:off x="5281375" y="2794425"/>
                <a:ext cx="332700" cy="1148150"/>
              </a:xfrm>
              <a:custGeom>
                <a:rect b="b" l="l" r="r" t="t"/>
                <a:pathLst>
                  <a:path extrusionOk="0" h="45926" w="13308">
                    <a:moveTo>
                      <a:pt x="525" y="1"/>
                    </a:moveTo>
                    <a:lnTo>
                      <a:pt x="0" y="138"/>
                    </a:lnTo>
                    <a:lnTo>
                      <a:pt x="12759" y="45925"/>
                    </a:lnTo>
                    <a:lnTo>
                      <a:pt x="13307" y="45788"/>
                    </a:lnTo>
                    <a:lnTo>
                      <a:pt x="52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5"/>
              <p:cNvSpPr/>
              <p:nvPr/>
            </p:nvSpPr>
            <p:spPr>
              <a:xfrm>
                <a:off x="4873350" y="3202425"/>
                <a:ext cx="1148725" cy="332150"/>
              </a:xfrm>
              <a:custGeom>
                <a:rect b="b" l="l" r="r" t="t"/>
                <a:pathLst>
                  <a:path extrusionOk="0" h="13286" w="45949">
                    <a:moveTo>
                      <a:pt x="45789" y="1"/>
                    </a:moveTo>
                    <a:lnTo>
                      <a:pt x="1" y="12760"/>
                    </a:lnTo>
                    <a:lnTo>
                      <a:pt x="138" y="13285"/>
                    </a:lnTo>
                    <a:lnTo>
                      <a:pt x="45948" y="526"/>
                    </a:lnTo>
                    <a:lnTo>
                      <a:pt x="4578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5"/>
              <p:cNvSpPr/>
              <p:nvPr/>
            </p:nvSpPr>
            <p:spPr>
              <a:xfrm>
                <a:off x="4913300" y="3100850"/>
                <a:ext cx="1068825" cy="535300"/>
              </a:xfrm>
              <a:custGeom>
                <a:rect b="b" l="l" r="r" t="t"/>
                <a:pathLst>
                  <a:path extrusionOk="0" h="21412" w="42753">
                    <a:moveTo>
                      <a:pt x="138" y="1"/>
                    </a:moveTo>
                    <a:lnTo>
                      <a:pt x="1" y="298"/>
                    </a:lnTo>
                    <a:lnTo>
                      <a:pt x="42593" y="21411"/>
                    </a:lnTo>
                    <a:lnTo>
                      <a:pt x="42753" y="21114"/>
                    </a:lnTo>
                    <a:lnTo>
                      <a:pt x="138" y="1"/>
                    </a:lnTo>
                    <a:close/>
                  </a:path>
                </a:pathLst>
              </a:custGeom>
              <a:solidFill>
                <a:srgbClr val="F6F3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5"/>
              <p:cNvSpPr/>
              <p:nvPr/>
            </p:nvSpPr>
            <p:spPr>
              <a:xfrm>
                <a:off x="4912175" y="3098575"/>
                <a:ext cx="1071100" cy="539850"/>
              </a:xfrm>
              <a:custGeom>
                <a:rect b="b" l="l" r="r" t="t"/>
                <a:pathLst>
                  <a:path extrusionOk="0" h="21594" w="42844">
                    <a:moveTo>
                      <a:pt x="228" y="1"/>
                    </a:moveTo>
                    <a:lnTo>
                      <a:pt x="0" y="480"/>
                    </a:lnTo>
                    <a:lnTo>
                      <a:pt x="42592" y="21593"/>
                    </a:lnTo>
                    <a:lnTo>
                      <a:pt x="42843" y="21114"/>
                    </a:lnTo>
                    <a:lnTo>
                      <a:pt x="22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5"/>
              <p:cNvSpPr/>
              <p:nvPr/>
            </p:nvSpPr>
            <p:spPr>
              <a:xfrm>
                <a:off x="5105600" y="2877175"/>
                <a:ext cx="683650" cy="982650"/>
              </a:xfrm>
              <a:custGeom>
                <a:rect b="b" l="l" r="r" t="t"/>
                <a:pathLst>
                  <a:path extrusionOk="0" h="39306" w="27346">
                    <a:moveTo>
                      <a:pt x="27072" y="0"/>
                    </a:moveTo>
                    <a:lnTo>
                      <a:pt x="1" y="39100"/>
                    </a:lnTo>
                    <a:lnTo>
                      <a:pt x="298" y="39306"/>
                    </a:lnTo>
                    <a:lnTo>
                      <a:pt x="27346" y="206"/>
                    </a:lnTo>
                    <a:lnTo>
                      <a:pt x="27072" y="0"/>
                    </a:lnTo>
                    <a:close/>
                  </a:path>
                </a:pathLst>
              </a:custGeom>
              <a:solidFill>
                <a:srgbClr val="F6F3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5"/>
              <p:cNvSpPr/>
              <p:nvPr/>
            </p:nvSpPr>
            <p:spPr>
              <a:xfrm>
                <a:off x="5103900" y="2876025"/>
                <a:ext cx="687625" cy="984950"/>
              </a:xfrm>
              <a:custGeom>
                <a:rect b="b" l="l" r="r" t="t"/>
                <a:pathLst>
                  <a:path extrusionOk="0" h="39398" w="27505">
                    <a:moveTo>
                      <a:pt x="27048" y="1"/>
                    </a:moveTo>
                    <a:lnTo>
                      <a:pt x="0" y="39100"/>
                    </a:lnTo>
                    <a:lnTo>
                      <a:pt x="434" y="39397"/>
                    </a:lnTo>
                    <a:lnTo>
                      <a:pt x="27505" y="298"/>
                    </a:lnTo>
                    <a:lnTo>
                      <a:pt x="2704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5"/>
              <p:cNvSpPr/>
              <p:nvPr/>
            </p:nvSpPr>
            <p:spPr>
              <a:xfrm>
                <a:off x="3325225" y="2794425"/>
                <a:ext cx="332150" cy="1148150"/>
              </a:xfrm>
              <a:custGeom>
                <a:rect b="b" l="l" r="r" t="t"/>
                <a:pathLst>
                  <a:path extrusionOk="0" h="45926" w="13286">
                    <a:moveTo>
                      <a:pt x="526" y="1"/>
                    </a:moveTo>
                    <a:lnTo>
                      <a:pt x="1" y="138"/>
                    </a:lnTo>
                    <a:lnTo>
                      <a:pt x="12760" y="45925"/>
                    </a:lnTo>
                    <a:lnTo>
                      <a:pt x="13285" y="45788"/>
                    </a:lnTo>
                    <a:lnTo>
                      <a:pt x="52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5"/>
              <p:cNvSpPr/>
              <p:nvPr/>
            </p:nvSpPr>
            <p:spPr>
              <a:xfrm>
                <a:off x="2916650" y="3202425"/>
                <a:ext cx="1148725" cy="332150"/>
              </a:xfrm>
              <a:custGeom>
                <a:rect b="b" l="l" r="r" t="t"/>
                <a:pathLst>
                  <a:path extrusionOk="0" h="13286" w="45949">
                    <a:moveTo>
                      <a:pt x="45811" y="1"/>
                    </a:moveTo>
                    <a:lnTo>
                      <a:pt x="1" y="12760"/>
                    </a:lnTo>
                    <a:lnTo>
                      <a:pt x="161" y="13285"/>
                    </a:lnTo>
                    <a:lnTo>
                      <a:pt x="45948" y="526"/>
                    </a:lnTo>
                    <a:lnTo>
                      <a:pt x="4581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5"/>
              <p:cNvSpPr/>
              <p:nvPr/>
            </p:nvSpPr>
            <p:spPr>
              <a:xfrm>
                <a:off x="2955475" y="3098575"/>
                <a:ext cx="1071100" cy="539850"/>
              </a:xfrm>
              <a:custGeom>
                <a:rect b="b" l="l" r="r" t="t"/>
                <a:pathLst>
                  <a:path extrusionOk="0" h="21594" w="42844">
                    <a:moveTo>
                      <a:pt x="251" y="1"/>
                    </a:moveTo>
                    <a:lnTo>
                      <a:pt x="0" y="480"/>
                    </a:lnTo>
                    <a:lnTo>
                      <a:pt x="42615" y="21593"/>
                    </a:lnTo>
                    <a:lnTo>
                      <a:pt x="42843" y="21114"/>
                    </a:lnTo>
                    <a:lnTo>
                      <a:pt x="25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5"/>
              <p:cNvSpPr/>
              <p:nvPr/>
            </p:nvSpPr>
            <p:spPr>
              <a:xfrm>
                <a:off x="2955475" y="3098575"/>
                <a:ext cx="1071100" cy="539850"/>
              </a:xfrm>
              <a:custGeom>
                <a:rect b="b" l="l" r="r" t="t"/>
                <a:pathLst>
                  <a:path extrusionOk="0" h="21594" w="42844">
                    <a:moveTo>
                      <a:pt x="251" y="1"/>
                    </a:moveTo>
                    <a:lnTo>
                      <a:pt x="0" y="480"/>
                    </a:lnTo>
                    <a:lnTo>
                      <a:pt x="42615" y="21593"/>
                    </a:lnTo>
                    <a:lnTo>
                      <a:pt x="42843" y="21114"/>
                    </a:lnTo>
                    <a:lnTo>
                      <a:pt x="25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5"/>
              <p:cNvSpPr/>
              <p:nvPr/>
            </p:nvSpPr>
            <p:spPr>
              <a:xfrm>
                <a:off x="3147200" y="2876025"/>
                <a:ext cx="687625" cy="984950"/>
              </a:xfrm>
              <a:custGeom>
                <a:rect b="b" l="l" r="r" t="t"/>
                <a:pathLst>
                  <a:path extrusionOk="0" h="39398" w="27505">
                    <a:moveTo>
                      <a:pt x="27071" y="1"/>
                    </a:moveTo>
                    <a:lnTo>
                      <a:pt x="0" y="39100"/>
                    </a:lnTo>
                    <a:lnTo>
                      <a:pt x="457" y="39397"/>
                    </a:lnTo>
                    <a:lnTo>
                      <a:pt x="27505" y="298"/>
                    </a:lnTo>
                    <a:lnTo>
                      <a:pt x="270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5"/>
              <p:cNvSpPr/>
              <p:nvPr/>
            </p:nvSpPr>
            <p:spPr>
              <a:xfrm>
                <a:off x="3147200" y="2876025"/>
                <a:ext cx="687625" cy="984950"/>
              </a:xfrm>
              <a:custGeom>
                <a:rect b="b" l="l" r="r" t="t"/>
                <a:pathLst>
                  <a:path extrusionOk="0" h="39398" w="27505">
                    <a:moveTo>
                      <a:pt x="27071" y="1"/>
                    </a:moveTo>
                    <a:lnTo>
                      <a:pt x="0" y="39100"/>
                    </a:lnTo>
                    <a:lnTo>
                      <a:pt x="457" y="39397"/>
                    </a:lnTo>
                    <a:lnTo>
                      <a:pt x="27505" y="298"/>
                    </a:lnTo>
                    <a:lnTo>
                      <a:pt x="2707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5"/>
              <p:cNvSpPr/>
              <p:nvPr/>
            </p:nvSpPr>
            <p:spPr>
              <a:xfrm>
                <a:off x="3419950" y="3318850"/>
                <a:ext cx="122150" cy="122125"/>
              </a:xfrm>
              <a:custGeom>
                <a:rect b="b" l="l" r="r" t="t"/>
                <a:pathLst>
                  <a:path extrusionOk="0" h="4885" w="4886">
                    <a:moveTo>
                      <a:pt x="2443" y="0"/>
                    </a:moveTo>
                    <a:cubicBezTo>
                      <a:pt x="1074" y="0"/>
                      <a:pt x="1" y="1096"/>
                      <a:pt x="1" y="2443"/>
                    </a:cubicBezTo>
                    <a:cubicBezTo>
                      <a:pt x="1" y="3789"/>
                      <a:pt x="1074" y="4885"/>
                      <a:pt x="2443" y="4885"/>
                    </a:cubicBezTo>
                    <a:cubicBezTo>
                      <a:pt x="3790" y="4885"/>
                      <a:pt x="4886" y="3789"/>
                      <a:pt x="4886" y="2443"/>
                    </a:cubicBezTo>
                    <a:cubicBezTo>
                      <a:pt x="4886" y="1096"/>
                      <a:pt x="3790" y="0"/>
                      <a:pt x="24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5"/>
              <p:cNvSpPr/>
              <p:nvPr/>
            </p:nvSpPr>
            <p:spPr>
              <a:xfrm>
                <a:off x="5376100" y="3318850"/>
                <a:ext cx="122125" cy="122125"/>
              </a:xfrm>
              <a:custGeom>
                <a:rect b="b" l="l" r="r" t="t"/>
                <a:pathLst>
                  <a:path extrusionOk="0" h="4885" w="4885">
                    <a:moveTo>
                      <a:pt x="2442" y="0"/>
                    </a:moveTo>
                    <a:cubicBezTo>
                      <a:pt x="1096" y="0"/>
                      <a:pt x="0" y="1096"/>
                      <a:pt x="0" y="2443"/>
                    </a:cubicBezTo>
                    <a:cubicBezTo>
                      <a:pt x="0" y="3789"/>
                      <a:pt x="1096" y="4885"/>
                      <a:pt x="2442" y="4885"/>
                    </a:cubicBezTo>
                    <a:cubicBezTo>
                      <a:pt x="3789" y="4885"/>
                      <a:pt x="4885" y="3789"/>
                      <a:pt x="4885" y="2443"/>
                    </a:cubicBezTo>
                    <a:cubicBezTo>
                      <a:pt x="4885" y="1096"/>
                      <a:pt x="3789" y="0"/>
                      <a:pt x="24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5"/>
              <p:cNvSpPr/>
              <p:nvPr/>
            </p:nvSpPr>
            <p:spPr>
              <a:xfrm>
                <a:off x="2863600" y="2736225"/>
                <a:ext cx="1255400" cy="1254850"/>
              </a:xfrm>
              <a:custGeom>
                <a:rect b="b" l="l" r="r" t="t"/>
                <a:pathLst>
                  <a:path extrusionOk="0" h="50194" w="50216">
                    <a:moveTo>
                      <a:pt x="25108" y="2009"/>
                    </a:moveTo>
                    <a:cubicBezTo>
                      <a:pt x="37845" y="2009"/>
                      <a:pt x="48184" y="12372"/>
                      <a:pt x="48184" y="25086"/>
                    </a:cubicBezTo>
                    <a:cubicBezTo>
                      <a:pt x="48184" y="37822"/>
                      <a:pt x="37845" y="48185"/>
                      <a:pt x="25108" y="48185"/>
                    </a:cubicBezTo>
                    <a:cubicBezTo>
                      <a:pt x="12372" y="48185"/>
                      <a:pt x="2009" y="37822"/>
                      <a:pt x="2009" y="25086"/>
                    </a:cubicBezTo>
                    <a:cubicBezTo>
                      <a:pt x="2009" y="12372"/>
                      <a:pt x="12372" y="2009"/>
                      <a:pt x="25108" y="2009"/>
                    </a:cubicBezTo>
                    <a:close/>
                    <a:moveTo>
                      <a:pt x="25108" y="1"/>
                    </a:moveTo>
                    <a:cubicBezTo>
                      <a:pt x="11276" y="1"/>
                      <a:pt x="0" y="11253"/>
                      <a:pt x="0" y="25086"/>
                    </a:cubicBezTo>
                    <a:cubicBezTo>
                      <a:pt x="0" y="38941"/>
                      <a:pt x="11276" y="50193"/>
                      <a:pt x="25108" y="50193"/>
                    </a:cubicBezTo>
                    <a:cubicBezTo>
                      <a:pt x="38940" y="50193"/>
                      <a:pt x="50216" y="38941"/>
                      <a:pt x="50216" y="25086"/>
                    </a:cubicBezTo>
                    <a:cubicBezTo>
                      <a:pt x="50216" y="11253"/>
                      <a:pt x="38940" y="1"/>
                      <a:pt x="25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5"/>
              <p:cNvSpPr/>
              <p:nvPr/>
            </p:nvSpPr>
            <p:spPr>
              <a:xfrm>
                <a:off x="3466175" y="2028650"/>
                <a:ext cx="564950" cy="1364400"/>
              </a:xfrm>
              <a:custGeom>
                <a:rect b="b" l="l" r="r" t="t"/>
                <a:pathLst>
                  <a:path extrusionOk="0" h="54576" w="22598">
                    <a:moveTo>
                      <a:pt x="22050" y="0"/>
                    </a:moveTo>
                    <a:lnTo>
                      <a:pt x="12714" y="183"/>
                    </a:lnTo>
                    <a:cubicBezTo>
                      <a:pt x="12441" y="183"/>
                      <a:pt x="12212" y="411"/>
                      <a:pt x="12212" y="708"/>
                    </a:cubicBezTo>
                    <a:lnTo>
                      <a:pt x="12212" y="6574"/>
                    </a:lnTo>
                    <a:cubicBezTo>
                      <a:pt x="12212" y="6711"/>
                      <a:pt x="12258" y="6848"/>
                      <a:pt x="12372" y="6939"/>
                    </a:cubicBezTo>
                    <a:lnTo>
                      <a:pt x="16755" y="11185"/>
                    </a:lnTo>
                    <a:lnTo>
                      <a:pt x="92" y="53868"/>
                    </a:lnTo>
                    <a:cubicBezTo>
                      <a:pt x="1" y="54142"/>
                      <a:pt x="115" y="54439"/>
                      <a:pt x="389" y="54553"/>
                    </a:cubicBezTo>
                    <a:cubicBezTo>
                      <a:pt x="457" y="54576"/>
                      <a:pt x="526" y="54576"/>
                      <a:pt x="594" y="54576"/>
                    </a:cubicBezTo>
                    <a:cubicBezTo>
                      <a:pt x="800" y="54576"/>
                      <a:pt x="1005" y="54461"/>
                      <a:pt x="1074" y="54256"/>
                    </a:cubicBezTo>
                    <a:lnTo>
                      <a:pt x="17873" y="11253"/>
                    </a:lnTo>
                    <a:cubicBezTo>
                      <a:pt x="17941" y="11048"/>
                      <a:pt x="17896" y="10819"/>
                      <a:pt x="17736" y="10683"/>
                    </a:cubicBezTo>
                    <a:lnTo>
                      <a:pt x="13262" y="6346"/>
                    </a:lnTo>
                    <a:lnTo>
                      <a:pt x="13262" y="1210"/>
                    </a:lnTo>
                    <a:lnTo>
                      <a:pt x="22073" y="1050"/>
                    </a:lnTo>
                    <a:cubicBezTo>
                      <a:pt x="22347" y="1027"/>
                      <a:pt x="22598" y="799"/>
                      <a:pt x="22575" y="502"/>
                    </a:cubicBezTo>
                    <a:cubicBezTo>
                      <a:pt x="22575" y="206"/>
                      <a:pt x="22347" y="0"/>
                      <a:pt x="220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5"/>
              <p:cNvSpPr/>
              <p:nvPr/>
            </p:nvSpPr>
            <p:spPr>
              <a:xfrm>
                <a:off x="3769750" y="2328350"/>
                <a:ext cx="1200650" cy="1078400"/>
              </a:xfrm>
              <a:custGeom>
                <a:rect b="b" l="l" r="r" t="t"/>
                <a:pathLst>
                  <a:path extrusionOk="0" h="43136" w="48026">
                    <a:moveTo>
                      <a:pt x="47436" y="1"/>
                    </a:moveTo>
                    <a:cubicBezTo>
                      <a:pt x="47230" y="1"/>
                      <a:pt x="47039" y="125"/>
                      <a:pt x="46952" y="315"/>
                    </a:cubicBezTo>
                    <a:lnTo>
                      <a:pt x="29811" y="41652"/>
                    </a:lnTo>
                    <a:lnTo>
                      <a:pt x="959" y="11659"/>
                    </a:lnTo>
                    <a:cubicBezTo>
                      <a:pt x="851" y="11551"/>
                      <a:pt x="711" y="11493"/>
                      <a:pt x="572" y="11493"/>
                    </a:cubicBezTo>
                    <a:cubicBezTo>
                      <a:pt x="449" y="11493"/>
                      <a:pt x="326" y="11539"/>
                      <a:pt x="229" y="11636"/>
                    </a:cubicBezTo>
                    <a:cubicBezTo>
                      <a:pt x="1" y="11842"/>
                      <a:pt x="1" y="12161"/>
                      <a:pt x="206" y="12390"/>
                    </a:cubicBezTo>
                    <a:lnTo>
                      <a:pt x="29605" y="42976"/>
                    </a:lnTo>
                    <a:cubicBezTo>
                      <a:pt x="29719" y="43067"/>
                      <a:pt x="29856" y="43135"/>
                      <a:pt x="29993" y="43135"/>
                    </a:cubicBezTo>
                    <a:cubicBezTo>
                      <a:pt x="30016" y="43135"/>
                      <a:pt x="30062" y="43135"/>
                      <a:pt x="30085" y="43112"/>
                    </a:cubicBezTo>
                    <a:cubicBezTo>
                      <a:pt x="30267" y="43090"/>
                      <a:pt x="30404" y="42976"/>
                      <a:pt x="30473" y="42793"/>
                    </a:cubicBezTo>
                    <a:lnTo>
                      <a:pt x="47911" y="726"/>
                    </a:lnTo>
                    <a:cubicBezTo>
                      <a:pt x="48025" y="452"/>
                      <a:pt x="47911" y="155"/>
                      <a:pt x="47637" y="41"/>
                    </a:cubicBezTo>
                    <a:cubicBezTo>
                      <a:pt x="47571" y="13"/>
                      <a:pt x="47503" y="1"/>
                      <a:pt x="474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5"/>
              <p:cNvSpPr/>
              <p:nvPr/>
            </p:nvSpPr>
            <p:spPr>
              <a:xfrm>
                <a:off x="4727850" y="2243200"/>
                <a:ext cx="544400" cy="144400"/>
              </a:xfrm>
              <a:custGeom>
                <a:rect b="b" l="l" r="r" t="t"/>
                <a:pathLst>
                  <a:path extrusionOk="0" h="5776" w="21776">
                    <a:moveTo>
                      <a:pt x="343" y="1"/>
                    </a:moveTo>
                    <a:cubicBezTo>
                      <a:pt x="343" y="1"/>
                      <a:pt x="1" y="4748"/>
                      <a:pt x="5707" y="5456"/>
                    </a:cubicBezTo>
                    <a:cubicBezTo>
                      <a:pt x="7579" y="5696"/>
                      <a:pt x="9405" y="5775"/>
                      <a:pt x="11014" y="5775"/>
                    </a:cubicBezTo>
                    <a:cubicBezTo>
                      <a:pt x="12623" y="5775"/>
                      <a:pt x="14015" y="5696"/>
                      <a:pt x="15020" y="5616"/>
                    </a:cubicBezTo>
                    <a:cubicBezTo>
                      <a:pt x="16572" y="5501"/>
                      <a:pt x="18078" y="5045"/>
                      <a:pt x="19379" y="4178"/>
                    </a:cubicBezTo>
                    <a:cubicBezTo>
                      <a:pt x="19927" y="3812"/>
                      <a:pt x="20452" y="3356"/>
                      <a:pt x="20886" y="2808"/>
                    </a:cubicBezTo>
                    <a:cubicBezTo>
                      <a:pt x="21776" y="1667"/>
                      <a:pt x="20886" y="1"/>
                      <a:pt x="194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5"/>
              <p:cNvSpPr/>
              <p:nvPr/>
            </p:nvSpPr>
            <p:spPr>
              <a:xfrm>
                <a:off x="4809450" y="2736225"/>
                <a:ext cx="1254850" cy="1254850"/>
              </a:xfrm>
              <a:custGeom>
                <a:rect b="b" l="l" r="r" t="t"/>
                <a:pathLst>
                  <a:path extrusionOk="0" h="50194" w="50194">
                    <a:moveTo>
                      <a:pt x="25108" y="2009"/>
                    </a:moveTo>
                    <a:cubicBezTo>
                      <a:pt x="37822" y="2009"/>
                      <a:pt x="48185" y="12372"/>
                      <a:pt x="48185" y="25086"/>
                    </a:cubicBezTo>
                    <a:cubicBezTo>
                      <a:pt x="48185" y="37822"/>
                      <a:pt x="37822" y="48185"/>
                      <a:pt x="25108" y="48185"/>
                    </a:cubicBezTo>
                    <a:cubicBezTo>
                      <a:pt x="12372" y="48185"/>
                      <a:pt x="2009" y="37822"/>
                      <a:pt x="2009" y="25086"/>
                    </a:cubicBezTo>
                    <a:cubicBezTo>
                      <a:pt x="2009" y="12372"/>
                      <a:pt x="12372" y="2009"/>
                      <a:pt x="25108" y="2009"/>
                    </a:cubicBezTo>
                    <a:close/>
                    <a:moveTo>
                      <a:pt x="25108" y="1"/>
                    </a:moveTo>
                    <a:cubicBezTo>
                      <a:pt x="11253" y="1"/>
                      <a:pt x="1" y="11253"/>
                      <a:pt x="1" y="25086"/>
                    </a:cubicBezTo>
                    <a:cubicBezTo>
                      <a:pt x="1" y="38941"/>
                      <a:pt x="11253" y="50193"/>
                      <a:pt x="25108" y="50193"/>
                    </a:cubicBezTo>
                    <a:cubicBezTo>
                      <a:pt x="38941" y="50193"/>
                      <a:pt x="50193" y="38941"/>
                      <a:pt x="50193" y="25086"/>
                    </a:cubicBezTo>
                    <a:cubicBezTo>
                      <a:pt x="50193" y="11253"/>
                      <a:pt x="38941" y="1"/>
                      <a:pt x="25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5"/>
              <p:cNvSpPr/>
              <p:nvPr/>
            </p:nvSpPr>
            <p:spPr>
              <a:xfrm>
                <a:off x="3903850" y="1993750"/>
                <a:ext cx="263675" cy="105200"/>
              </a:xfrm>
              <a:custGeom>
                <a:rect b="b" l="l" r="r" t="t"/>
                <a:pathLst>
                  <a:path extrusionOk="0" h="4208" w="10547">
                    <a:moveTo>
                      <a:pt x="8454" y="1"/>
                    </a:moveTo>
                    <a:cubicBezTo>
                      <a:pt x="8413" y="1"/>
                      <a:pt x="8373" y="2"/>
                      <a:pt x="8332" y="4"/>
                    </a:cubicBezTo>
                    <a:lnTo>
                      <a:pt x="1" y="460"/>
                    </a:lnTo>
                    <a:lnTo>
                      <a:pt x="1" y="3770"/>
                    </a:lnTo>
                    <a:lnTo>
                      <a:pt x="8332" y="4204"/>
                    </a:lnTo>
                    <a:cubicBezTo>
                      <a:pt x="8373" y="4206"/>
                      <a:pt x="8413" y="4207"/>
                      <a:pt x="8454" y="4207"/>
                    </a:cubicBezTo>
                    <a:cubicBezTo>
                      <a:pt x="9608" y="4207"/>
                      <a:pt x="10546" y="3273"/>
                      <a:pt x="10546" y="2104"/>
                    </a:cubicBezTo>
                    <a:cubicBezTo>
                      <a:pt x="10546" y="935"/>
                      <a:pt x="9608" y="1"/>
                      <a:pt x="84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5"/>
              <p:cNvSpPr/>
              <p:nvPr/>
            </p:nvSpPr>
            <p:spPr>
              <a:xfrm>
                <a:off x="4506450" y="2546450"/>
                <a:ext cx="944425" cy="860300"/>
              </a:xfrm>
              <a:custGeom>
                <a:rect b="b" l="l" r="r" t="t"/>
                <a:pathLst>
                  <a:path extrusionOk="0" h="34412" w="37777">
                    <a:moveTo>
                      <a:pt x="14352" y="0"/>
                    </a:moveTo>
                    <a:cubicBezTo>
                      <a:pt x="14245" y="0"/>
                      <a:pt x="14136" y="33"/>
                      <a:pt x="14038" y="105"/>
                    </a:cubicBezTo>
                    <a:cubicBezTo>
                      <a:pt x="13810" y="265"/>
                      <a:pt x="13741" y="584"/>
                      <a:pt x="13924" y="835"/>
                    </a:cubicBezTo>
                    <a:lnTo>
                      <a:pt x="36224" y="32973"/>
                    </a:lnTo>
                    <a:lnTo>
                      <a:pt x="525" y="33361"/>
                    </a:lnTo>
                    <a:cubicBezTo>
                      <a:pt x="229" y="33361"/>
                      <a:pt x="0" y="33590"/>
                      <a:pt x="0" y="33886"/>
                    </a:cubicBezTo>
                    <a:cubicBezTo>
                      <a:pt x="0" y="34183"/>
                      <a:pt x="229" y="34411"/>
                      <a:pt x="525" y="34411"/>
                    </a:cubicBezTo>
                    <a:lnTo>
                      <a:pt x="37228" y="34023"/>
                    </a:lnTo>
                    <a:cubicBezTo>
                      <a:pt x="37434" y="34023"/>
                      <a:pt x="37594" y="33909"/>
                      <a:pt x="37685" y="33727"/>
                    </a:cubicBezTo>
                    <a:cubicBezTo>
                      <a:pt x="37776" y="33567"/>
                      <a:pt x="37776" y="33361"/>
                      <a:pt x="37662" y="33202"/>
                    </a:cubicBezTo>
                    <a:lnTo>
                      <a:pt x="14791" y="219"/>
                    </a:lnTo>
                    <a:cubicBezTo>
                      <a:pt x="14680" y="80"/>
                      <a:pt x="14518" y="0"/>
                      <a:pt x="1435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5"/>
              <p:cNvSpPr/>
              <p:nvPr/>
            </p:nvSpPr>
            <p:spPr>
              <a:xfrm>
                <a:off x="3670475" y="2351625"/>
                <a:ext cx="1014600" cy="691625"/>
              </a:xfrm>
              <a:custGeom>
                <a:rect b="b" l="l" r="r" t="t"/>
                <a:pathLst>
                  <a:path extrusionOk="0" h="27665" w="40584">
                    <a:moveTo>
                      <a:pt x="525" y="0"/>
                    </a:moveTo>
                    <a:cubicBezTo>
                      <a:pt x="228" y="0"/>
                      <a:pt x="0" y="229"/>
                      <a:pt x="0" y="525"/>
                    </a:cubicBezTo>
                    <a:cubicBezTo>
                      <a:pt x="0" y="822"/>
                      <a:pt x="228" y="1050"/>
                      <a:pt x="525" y="1050"/>
                    </a:cubicBezTo>
                    <a:lnTo>
                      <a:pt x="7921" y="1050"/>
                    </a:lnTo>
                    <a:cubicBezTo>
                      <a:pt x="9039" y="3698"/>
                      <a:pt x="17051" y="20886"/>
                      <a:pt x="39830" y="27642"/>
                    </a:cubicBezTo>
                    <a:cubicBezTo>
                      <a:pt x="39899" y="27642"/>
                      <a:pt x="39945" y="27665"/>
                      <a:pt x="39990" y="27665"/>
                    </a:cubicBezTo>
                    <a:cubicBezTo>
                      <a:pt x="40218" y="27665"/>
                      <a:pt x="40424" y="27505"/>
                      <a:pt x="40492" y="27277"/>
                    </a:cubicBezTo>
                    <a:cubicBezTo>
                      <a:pt x="40584" y="27003"/>
                      <a:pt x="40424" y="26706"/>
                      <a:pt x="40127" y="26637"/>
                    </a:cubicBezTo>
                    <a:cubicBezTo>
                      <a:pt x="16069" y="19493"/>
                      <a:pt x="8834" y="548"/>
                      <a:pt x="8765" y="343"/>
                    </a:cubicBezTo>
                    <a:cubicBezTo>
                      <a:pt x="8697" y="137"/>
                      <a:pt x="8491" y="0"/>
                      <a:pt x="826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5"/>
              <p:cNvSpPr/>
              <p:nvPr/>
            </p:nvSpPr>
            <p:spPr>
              <a:xfrm>
                <a:off x="3161475" y="2198700"/>
                <a:ext cx="560375" cy="458800"/>
              </a:xfrm>
              <a:custGeom>
                <a:rect b="b" l="l" r="r" t="t"/>
                <a:pathLst>
                  <a:path extrusionOk="0" h="18352" w="22415">
                    <a:moveTo>
                      <a:pt x="21501" y="731"/>
                    </a:moveTo>
                    <a:lnTo>
                      <a:pt x="17530" y="17644"/>
                    </a:lnTo>
                    <a:lnTo>
                      <a:pt x="730" y="17644"/>
                    </a:lnTo>
                    <a:lnTo>
                      <a:pt x="730" y="731"/>
                    </a:lnTo>
                    <a:close/>
                    <a:moveTo>
                      <a:pt x="0" y="0"/>
                    </a:moveTo>
                    <a:lnTo>
                      <a:pt x="0" y="18352"/>
                    </a:lnTo>
                    <a:lnTo>
                      <a:pt x="18101" y="18352"/>
                    </a:lnTo>
                    <a:lnTo>
                      <a:pt x="2241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5"/>
              <p:cNvSpPr/>
              <p:nvPr/>
            </p:nvSpPr>
            <p:spPr>
              <a:xfrm>
                <a:off x="3170600" y="2332225"/>
                <a:ext cx="513025" cy="18275"/>
              </a:xfrm>
              <a:custGeom>
                <a:rect b="b" l="l" r="r" t="t"/>
                <a:pathLst>
                  <a:path extrusionOk="0" h="731" w="20521">
                    <a:moveTo>
                      <a:pt x="0" y="0"/>
                    </a:moveTo>
                    <a:lnTo>
                      <a:pt x="0" y="731"/>
                    </a:lnTo>
                    <a:lnTo>
                      <a:pt x="20520" y="731"/>
                    </a:lnTo>
                    <a:lnTo>
                      <a:pt x="2052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5"/>
              <p:cNvSpPr/>
              <p:nvPr/>
            </p:nvSpPr>
            <p:spPr>
              <a:xfrm>
                <a:off x="3170600" y="2489725"/>
                <a:ext cx="471925" cy="17700"/>
              </a:xfrm>
              <a:custGeom>
                <a:rect b="b" l="l" r="r" t="t"/>
                <a:pathLst>
                  <a:path extrusionOk="0" h="708" w="18877">
                    <a:moveTo>
                      <a:pt x="0" y="0"/>
                    </a:moveTo>
                    <a:lnTo>
                      <a:pt x="0" y="708"/>
                    </a:lnTo>
                    <a:lnTo>
                      <a:pt x="18877" y="708"/>
                    </a:lnTo>
                    <a:lnTo>
                      <a:pt x="1887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5"/>
              <p:cNvSpPr/>
              <p:nvPr/>
            </p:nvSpPr>
            <p:spPr>
              <a:xfrm>
                <a:off x="3318400" y="2207825"/>
                <a:ext cx="17700" cy="441125"/>
              </a:xfrm>
              <a:custGeom>
                <a:rect b="b" l="l" r="r" t="t"/>
                <a:pathLst>
                  <a:path extrusionOk="0" h="17645" w="708">
                    <a:moveTo>
                      <a:pt x="0" y="0"/>
                    </a:moveTo>
                    <a:lnTo>
                      <a:pt x="0" y="17644"/>
                    </a:lnTo>
                    <a:lnTo>
                      <a:pt x="708" y="17644"/>
                    </a:lnTo>
                    <a:lnTo>
                      <a:pt x="70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5"/>
              <p:cNvSpPr/>
              <p:nvPr/>
            </p:nvSpPr>
            <p:spPr>
              <a:xfrm>
                <a:off x="3460475" y="2206675"/>
                <a:ext cx="90175" cy="443425"/>
              </a:xfrm>
              <a:custGeom>
                <a:rect b="b" l="l" r="r" t="t"/>
                <a:pathLst>
                  <a:path extrusionOk="0" h="17737" w="3607">
                    <a:moveTo>
                      <a:pt x="2899" y="1"/>
                    </a:moveTo>
                    <a:lnTo>
                      <a:pt x="1" y="17622"/>
                    </a:lnTo>
                    <a:lnTo>
                      <a:pt x="708" y="17736"/>
                    </a:lnTo>
                    <a:lnTo>
                      <a:pt x="3607" y="115"/>
                    </a:lnTo>
                    <a:lnTo>
                      <a:pt x="28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5"/>
              <p:cNvSpPr/>
              <p:nvPr/>
            </p:nvSpPr>
            <p:spPr>
              <a:xfrm>
                <a:off x="4327275" y="3201300"/>
                <a:ext cx="384625" cy="384050"/>
              </a:xfrm>
              <a:custGeom>
                <a:rect b="b" l="l" r="r" t="t"/>
                <a:pathLst>
                  <a:path extrusionOk="0" h="15362" w="15385">
                    <a:moveTo>
                      <a:pt x="7692" y="0"/>
                    </a:moveTo>
                    <a:cubicBezTo>
                      <a:pt x="3447" y="0"/>
                      <a:pt x="0" y="3447"/>
                      <a:pt x="0" y="7692"/>
                    </a:cubicBezTo>
                    <a:cubicBezTo>
                      <a:pt x="0" y="11938"/>
                      <a:pt x="3447" y="15362"/>
                      <a:pt x="7692" y="15362"/>
                    </a:cubicBezTo>
                    <a:cubicBezTo>
                      <a:pt x="11938" y="15362"/>
                      <a:pt x="15384" y="11938"/>
                      <a:pt x="15384" y="7692"/>
                    </a:cubicBezTo>
                    <a:cubicBezTo>
                      <a:pt x="15384" y="3447"/>
                      <a:pt x="11938" y="0"/>
                      <a:pt x="76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5"/>
              <p:cNvSpPr/>
              <p:nvPr/>
            </p:nvSpPr>
            <p:spPr>
              <a:xfrm>
                <a:off x="4818575" y="1082250"/>
                <a:ext cx="244825" cy="155600"/>
              </a:xfrm>
              <a:custGeom>
                <a:rect b="b" l="l" r="r" t="t"/>
                <a:pathLst>
                  <a:path extrusionOk="0" h="6224" w="9793">
                    <a:moveTo>
                      <a:pt x="5467" y="0"/>
                    </a:moveTo>
                    <a:cubicBezTo>
                      <a:pt x="3420" y="0"/>
                      <a:pt x="628" y="474"/>
                      <a:pt x="366" y="1747"/>
                    </a:cubicBezTo>
                    <a:cubicBezTo>
                      <a:pt x="1" y="3413"/>
                      <a:pt x="4132" y="5810"/>
                      <a:pt x="5798" y="6152"/>
                    </a:cubicBezTo>
                    <a:cubicBezTo>
                      <a:pt x="6018" y="6200"/>
                      <a:pt x="6238" y="6223"/>
                      <a:pt x="6454" y="6223"/>
                    </a:cubicBezTo>
                    <a:cubicBezTo>
                      <a:pt x="7871" y="6223"/>
                      <a:pt x="9133" y="5224"/>
                      <a:pt x="9450" y="3778"/>
                    </a:cubicBezTo>
                    <a:cubicBezTo>
                      <a:pt x="9793" y="2112"/>
                      <a:pt x="8720" y="469"/>
                      <a:pt x="7054" y="126"/>
                    </a:cubicBezTo>
                    <a:cubicBezTo>
                      <a:pt x="6660" y="45"/>
                      <a:pt x="6099" y="0"/>
                      <a:pt x="54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5"/>
              <p:cNvSpPr/>
              <p:nvPr/>
            </p:nvSpPr>
            <p:spPr>
              <a:xfrm>
                <a:off x="4804325" y="1090525"/>
                <a:ext cx="45675" cy="77625"/>
              </a:xfrm>
              <a:custGeom>
                <a:rect b="b" l="l" r="r" t="t"/>
                <a:pathLst>
                  <a:path extrusionOk="0" h="3105" w="1827">
                    <a:moveTo>
                      <a:pt x="776" y="1"/>
                    </a:moveTo>
                    <a:lnTo>
                      <a:pt x="114" y="1484"/>
                    </a:lnTo>
                    <a:lnTo>
                      <a:pt x="0" y="3105"/>
                    </a:lnTo>
                    <a:cubicBezTo>
                      <a:pt x="0" y="3105"/>
                      <a:pt x="1507" y="2922"/>
                      <a:pt x="1666" y="1781"/>
                    </a:cubicBezTo>
                    <a:cubicBezTo>
                      <a:pt x="1826" y="640"/>
                      <a:pt x="776" y="1"/>
                      <a:pt x="7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5"/>
              <p:cNvSpPr/>
              <p:nvPr/>
            </p:nvSpPr>
            <p:spPr>
              <a:xfrm>
                <a:off x="4440825" y="839450"/>
                <a:ext cx="177500" cy="148400"/>
              </a:xfrm>
              <a:custGeom>
                <a:rect b="b" l="l" r="r" t="t"/>
                <a:pathLst>
                  <a:path extrusionOk="0" h="5936" w="7100">
                    <a:moveTo>
                      <a:pt x="7099" y="0"/>
                    </a:moveTo>
                    <a:lnTo>
                      <a:pt x="2602" y="252"/>
                    </a:lnTo>
                    <a:cubicBezTo>
                      <a:pt x="2602" y="252"/>
                      <a:pt x="0" y="3698"/>
                      <a:pt x="3264" y="5935"/>
                    </a:cubicBezTo>
                    <a:lnTo>
                      <a:pt x="6711" y="3698"/>
                    </a:lnTo>
                    <a:lnTo>
                      <a:pt x="709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5"/>
              <p:cNvSpPr/>
              <p:nvPr/>
            </p:nvSpPr>
            <p:spPr>
              <a:xfrm>
                <a:off x="4650825" y="1072850"/>
                <a:ext cx="216275" cy="331550"/>
              </a:xfrm>
              <a:custGeom>
                <a:rect b="b" l="l" r="r" t="t"/>
                <a:pathLst>
                  <a:path extrusionOk="0" h="13262" w="8651">
                    <a:moveTo>
                      <a:pt x="4793" y="0"/>
                    </a:moveTo>
                    <a:lnTo>
                      <a:pt x="0" y="5798"/>
                    </a:lnTo>
                    <a:lnTo>
                      <a:pt x="2488" y="13261"/>
                    </a:lnTo>
                    <a:lnTo>
                      <a:pt x="8651" y="10888"/>
                    </a:lnTo>
                    <a:lnTo>
                      <a:pt x="4793" y="0"/>
                    </a:lnTo>
                    <a:close/>
                  </a:path>
                </a:pathLst>
              </a:custGeom>
              <a:solidFill>
                <a:srgbClr val="FFBF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5"/>
              <p:cNvSpPr/>
              <p:nvPr/>
            </p:nvSpPr>
            <p:spPr>
              <a:xfrm>
                <a:off x="4657650" y="1204075"/>
                <a:ext cx="62225" cy="101025"/>
              </a:xfrm>
              <a:custGeom>
                <a:rect b="b" l="l" r="r" t="t"/>
                <a:pathLst>
                  <a:path extrusionOk="0" h="4041" w="2489">
                    <a:moveTo>
                      <a:pt x="2489" y="1"/>
                    </a:moveTo>
                    <a:lnTo>
                      <a:pt x="1" y="1348"/>
                    </a:lnTo>
                    <a:lnTo>
                      <a:pt x="891" y="4041"/>
                    </a:lnTo>
                    <a:cubicBezTo>
                      <a:pt x="846" y="3904"/>
                      <a:pt x="2489" y="1"/>
                      <a:pt x="2489" y="1"/>
                    </a:cubicBezTo>
                    <a:close/>
                  </a:path>
                </a:pathLst>
              </a:custGeom>
              <a:solidFill>
                <a:srgbClr val="EC9B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5"/>
              <p:cNvSpPr/>
              <p:nvPr/>
            </p:nvSpPr>
            <p:spPr>
              <a:xfrm>
                <a:off x="4482700" y="836525"/>
                <a:ext cx="393725" cy="418500"/>
              </a:xfrm>
              <a:custGeom>
                <a:rect b="b" l="l" r="r" t="t"/>
                <a:pathLst>
                  <a:path extrusionOk="0" h="16740" w="15749">
                    <a:moveTo>
                      <a:pt x="5601" y="1"/>
                    </a:moveTo>
                    <a:cubicBezTo>
                      <a:pt x="5253" y="1"/>
                      <a:pt x="4897" y="24"/>
                      <a:pt x="4534" y="72"/>
                    </a:cubicBezTo>
                    <a:cubicBezTo>
                      <a:pt x="4374" y="95"/>
                      <a:pt x="4191" y="117"/>
                      <a:pt x="4009" y="140"/>
                    </a:cubicBezTo>
                    <a:cubicBezTo>
                      <a:pt x="4009" y="140"/>
                      <a:pt x="471" y="734"/>
                      <a:pt x="288" y="5185"/>
                    </a:cubicBezTo>
                    <a:cubicBezTo>
                      <a:pt x="288" y="5185"/>
                      <a:pt x="174" y="8403"/>
                      <a:pt x="60" y="13037"/>
                    </a:cubicBezTo>
                    <a:cubicBezTo>
                      <a:pt x="0" y="15194"/>
                      <a:pt x="1776" y="16740"/>
                      <a:pt x="3827" y="16740"/>
                    </a:cubicBezTo>
                    <a:cubicBezTo>
                      <a:pt x="4120" y="16740"/>
                      <a:pt x="4418" y="16708"/>
                      <a:pt x="4716" y="16643"/>
                    </a:cubicBezTo>
                    <a:cubicBezTo>
                      <a:pt x="6177" y="16323"/>
                      <a:pt x="7707" y="16050"/>
                      <a:pt x="9167" y="14931"/>
                    </a:cubicBezTo>
                    <a:lnTo>
                      <a:pt x="11222" y="13014"/>
                    </a:lnTo>
                    <a:cubicBezTo>
                      <a:pt x="15748" y="7946"/>
                      <a:pt x="12055" y="1"/>
                      <a:pt x="5601" y="1"/>
                    </a:cubicBezTo>
                    <a:close/>
                  </a:path>
                </a:pathLst>
              </a:custGeom>
              <a:solidFill>
                <a:srgbClr val="FFBF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5"/>
              <p:cNvSpPr/>
              <p:nvPr/>
            </p:nvSpPr>
            <p:spPr>
              <a:xfrm>
                <a:off x="4453375" y="1081400"/>
                <a:ext cx="50800" cy="58225"/>
              </a:xfrm>
              <a:custGeom>
                <a:rect b="b" l="l" r="r" t="t"/>
                <a:pathLst>
                  <a:path extrusionOk="0" h="2329" w="2032">
                    <a:moveTo>
                      <a:pt x="1827" y="0"/>
                    </a:moveTo>
                    <a:lnTo>
                      <a:pt x="206" y="1530"/>
                    </a:lnTo>
                    <a:cubicBezTo>
                      <a:pt x="1" y="1758"/>
                      <a:pt x="115" y="2123"/>
                      <a:pt x="411" y="2146"/>
                    </a:cubicBezTo>
                    <a:lnTo>
                      <a:pt x="2032" y="2329"/>
                    </a:lnTo>
                    <a:lnTo>
                      <a:pt x="1827" y="0"/>
                    </a:lnTo>
                    <a:close/>
                  </a:path>
                </a:pathLst>
              </a:custGeom>
              <a:solidFill>
                <a:srgbClr val="FFBF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5"/>
              <p:cNvSpPr/>
              <p:nvPr/>
            </p:nvSpPr>
            <p:spPr>
              <a:xfrm>
                <a:off x="4493900" y="995375"/>
                <a:ext cx="65650" cy="23800"/>
              </a:xfrm>
              <a:custGeom>
                <a:rect b="b" l="l" r="r" t="t"/>
                <a:pathLst>
                  <a:path extrusionOk="0" h="952" w="2626">
                    <a:moveTo>
                      <a:pt x="831" y="1"/>
                    </a:moveTo>
                    <a:cubicBezTo>
                      <a:pt x="493" y="1"/>
                      <a:pt x="97" y="65"/>
                      <a:pt x="46" y="360"/>
                    </a:cubicBezTo>
                    <a:cubicBezTo>
                      <a:pt x="46" y="360"/>
                      <a:pt x="0" y="725"/>
                      <a:pt x="1027" y="885"/>
                    </a:cubicBezTo>
                    <a:cubicBezTo>
                      <a:pt x="1358" y="929"/>
                      <a:pt x="1613" y="952"/>
                      <a:pt x="1811" y="952"/>
                    </a:cubicBezTo>
                    <a:cubicBezTo>
                      <a:pt x="2229" y="952"/>
                      <a:pt x="2395" y="851"/>
                      <a:pt x="2488" y="634"/>
                    </a:cubicBezTo>
                    <a:cubicBezTo>
                      <a:pt x="2625" y="291"/>
                      <a:pt x="1872" y="86"/>
                      <a:pt x="1324" y="40"/>
                    </a:cubicBezTo>
                    <a:cubicBezTo>
                      <a:pt x="1324" y="40"/>
                      <a:pt x="1095" y="1"/>
                      <a:pt x="8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5"/>
              <p:cNvSpPr/>
              <p:nvPr/>
            </p:nvSpPr>
            <p:spPr>
              <a:xfrm>
                <a:off x="4504725" y="1059550"/>
                <a:ext cx="27425" cy="25625"/>
              </a:xfrm>
              <a:custGeom>
                <a:rect b="b" l="l" r="r" t="t"/>
                <a:pathLst>
                  <a:path extrusionOk="0" h="1025" w="1097">
                    <a:moveTo>
                      <a:pt x="541" y="0"/>
                    </a:moveTo>
                    <a:cubicBezTo>
                      <a:pt x="514" y="0"/>
                      <a:pt x="486" y="2"/>
                      <a:pt x="457" y="7"/>
                    </a:cubicBezTo>
                    <a:cubicBezTo>
                      <a:pt x="183" y="53"/>
                      <a:pt x="1" y="327"/>
                      <a:pt x="69" y="600"/>
                    </a:cubicBezTo>
                    <a:cubicBezTo>
                      <a:pt x="109" y="838"/>
                      <a:pt x="304" y="1025"/>
                      <a:pt x="533" y="1025"/>
                    </a:cubicBezTo>
                    <a:cubicBezTo>
                      <a:pt x="568" y="1025"/>
                      <a:pt x="604" y="1020"/>
                      <a:pt x="640" y="1011"/>
                    </a:cubicBezTo>
                    <a:cubicBezTo>
                      <a:pt x="914" y="966"/>
                      <a:pt x="1096" y="692"/>
                      <a:pt x="1051" y="418"/>
                    </a:cubicBezTo>
                    <a:cubicBezTo>
                      <a:pt x="989" y="172"/>
                      <a:pt x="781" y="0"/>
                      <a:pt x="5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5"/>
              <p:cNvSpPr/>
              <p:nvPr/>
            </p:nvSpPr>
            <p:spPr>
              <a:xfrm>
                <a:off x="4493325" y="1147225"/>
                <a:ext cx="42250" cy="25500"/>
              </a:xfrm>
              <a:custGeom>
                <a:rect b="b" l="l" r="r" t="t"/>
                <a:pathLst>
                  <a:path extrusionOk="0" h="1020" w="1690">
                    <a:moveTo>
                      <a:pt x="1463" y="1"/>
                    </a:moveTo>
                    <a:cubicBezTo>
                      <a:pt x="1421" y="1"/>
                      <a:pt x="1379" y="18"/>
                      <a:pt x="1347" y="61"/>
                    </a:cubicBezTo>
                    <a:cubicBezTo>
                      <a:pt x="776" y="631"/>
                      <a:pt x="229" y="631"/>
                      <a:pt x="206" y="631"/>
                    </a:cubicBezTo>
                    <a:cubicBezTo>
                      <a:pt x="92" y="631"/>
                      <a:pt x="0" y="723"/>
                      <a:pt x="0" y="837"/>
                    </a:cubicBezTo>
                    <a:cubicBezTo>
                      <a:pt x="0" y="928"/>
                      <a:pt x="92" y="1019"/>
                      <a:pt x="206" y="1019"/>
                    </a:cubicBezTo>
                    <a:cubicBezTo>
                      <a:pt x="229" y="1019"/>
                      <a:pt x="913" y="1019"/>
                      <a:pt x="1598" y="335"/>
                    </a:cubicBezTo>
                    <a:cubicBezTo>
                      <a:pt x="1689" y="243"/>
                      <a:pt x="1689" y="129"/>
                      <a:pt x="1598" y="61"/>
                    </a:cubicBezTo>
                    <a:cubicBezTo>
                      <a:pt x="1561" y="24"/>
                      <a:pt x="1512" y="1"/>
                      <a:pt x="14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5"/>
              <p:cNvSpPr/>
              <p:nvPr/>
            </p:nvSpPr>
            <p:spPr>
              <a:xfrm>
                <a:off x="4618300" y="967275"/>
                <a:ext cx="136400" cy="123850"/>
              </a:xfrm>
              <a:custGeom>
                <a:rect b="b" l="l" r="r" t="t"/>
                <a:pathLst>
                  <a:path extrusionOk="0" h="4954" w="5456">
                    <a:moveTo>
                      <a:pt x="0" y="0"/>
                    </a:moveTo>
                    <a:lnTo>
                      <a:pt x="1872" y="4953"/>
                    </a:lnTo>
                    <a:lnTo>
                      <a:pt x="5455" y="959"/>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5"/>
              <p:cNvSpPr/>
              <p:nvPr/>
            </p:nvSpPr>
            <p:spPr>
              <a:xfrm>
                <a:off x="4468200" y="833175"/>
                <a:ext cx="325875" cy="210575"/>
              </a:xfrm>
              <a:custGeom>
                <a:rect b="b" l="l" r="r" t="t"/>
                <a:pathLst>
                  <a:path extrusionOk="0" h="8423" w="13035">
                    <a:moveTo>
                      <a:pt x="11208" y="0"/>
                    </a:moveTo>
                    <a:lnTo>
                      <a:pt x="2580" y="434"/>
                    </a:lnTo>
                    <a:cubicBezTo>
                      <a:pt x="2580" y="434"/>
                      <a:pt x="1" y="6483"/>
                      <a:pt x="10797" y="8423"/>
                    </a:cubicBezTo>
                    <a:lnTo>
                      <a:pt x="13034" y="5889"/>
                    </a:lnTo>
                    <a:lnTo>
                      <a:pt x="112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5"/>
              <p:cNvSpPr/>
              <p:nvPr/>
            </p:nvSpPr>
            <p:spPr>
              <a:xfrm>
                <a:off x="4650825" y="984400"/>
                <a:ext cx="201450" cy="191175"/>
              </a:xfrm>
              <a:custGeom>
                <a:rect b="b" l="l" r="r" t="t"/>
                <a:pathLst>
                  <a:path extrusionOk="0" h="7647" w="8058">
                    <a:moveTo>
                      <a:pt x="7647" y="0"/>
                    </a:moveTo>
                    <a:lnTo>
                      <a:pt x="0" y="251"/>
                    </a:lnTo>
                    <a:lnTo>
                      <a:pt x="2237" y="5661"/>
                    </a:lnTo>
                    <a:lnTo>
                      <a:pt x="6254" y="7647"/>
                    </a:lnTo>
                    <a:cubicBezTo>
                      <a:pt x="8057" y="1712"/>
                      <a:pt x="7647" y="0"/>
                      <a:pt x="76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5"/>
              <p:cNvSpPr/>
              <p:nvPr/>
            </p:nvSpPr>
            <p:spPr>
              <a:xfrm>
                <a:off x="4659950" y="1023750"/>
                <a:ext cx="127275" cy="118750"/>
              </a:xfrm>
              <a:custGeom>
                <a:rect b="b" l="l" r="r" t="t"/>
                <a:pathLst>
                  <a:path extrusionOk="0" h="4750" w="5091">
                    <a:moveTo>
                      <a:pt x="2543" y="0"/>
                    </a:moveTo>
                    <a:cubicBezTo>
                      <a:pt x="1394" y="0"/>
                      <a:pt x="372" y="845"/>
                      <a:pt x="206" y="2032"/>
                    </a:cubicBezTo>
                    <a:cubicBezTo>
                      <a:pt x="0" y="3334"/>
                      <a:pt x="913" y="4543"/>
                      <a:pt x="2214" y="4726"/>
                    </a:cubicBezTo>
                    <a:cubicBezTo>
                      <a:pt x="2328" y="4742"/>
                      <a:pt x="2441" y="4750"/>
                      <a:pt x="2553" y="4750"/>
                    </a:cubicBezTo>
                    <a:cubicBezTo>
                      <a:pt x="3716" y="4750"/>
                      <a:pt x="4720" y="3904"/>
                      <a:pt x="4908" y="2717"/>
                    </a:cubicBezTo>
                    <a:cubicBezTo>
                      <a:pt x="5090" y="1416"/>
                      <a:pt x="4177" y="206"/>
                      <a:pt x="2876" y="24"/>
                    </a:cubicBezTo>
                    <a:cubicBezTo>
                      <a:pt x="2764" y="8"/>
                      <a:pt x="2653" y="0"/>
                      <a:pt x="2543" y="0"/>
                    </a:cubicBezTo>
                    <a:close/>
                  </a:path>
                </a:pathLst>
              </a:custGeom>
              <a:solidFill>
                <a:srgbClr val="FFBF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5"/>
              <p:cNvSpPr/>
              <p:nvPr/>
            </p:nvSpPr>
            <p:spPr>
              <a:xfrm>
                <a:off x="4690750" y="1053925"/>
                <a:ext cx="56525" cy="41775"/>
              </a:xfrm>
              <a:custGeom>
                <a:rect b="b" l="l" r="r" t="t"/>
                <a:pathLst>
                  <a:path extrusionOk="0" h="1671" w="2261">
                    <a:moveTo>
                      <a:pt x="1516" y="0"/>
                    </a:moveTo>
                    <a:cubicBezTo>
                      <a:pt x="1242" y="0"/>
                      <a:pt x="997" y="72"/>
                      <a:pt x="777" y="209"/>
                    </a:cubicBezTo>
                    <a:cubicBezTo>
                      <a:pt x="161" y="597"/>
                      <a:pt x="24" y="1419"/>
                      <a:pt x="24" y="1465"/>
                    </a:cubicBezTo>
                    <a:cubicBezTo>
                      <a:pt x="1" y="1556"/>
                      <a:pt x="69" y="1647"/>
                      <a:pt x="183" y="1670"/>
                    </a:cubicBezTo>
                    <a:lnTo>
                      <a:pt x="206" y="1670"/>
                    </a:lnTo>
                    <a:cubicBezTo>
                      <a:pt x="298" y="1670"/>
                      <a:pt x="389" y="1602"/>
                      <a:pt x="389" y="1510"/>
                    </a:cubicBezTo>
                    <a:cubicBezTo>
                      <a:pt x="389" y="1510"/>
                      <a:pt x="503" y="825"/>
                      <a:pt x="982" y="529"/>
                    </a:cubicBezTo>
                    <a:cubicBezTo>
                      <a:pt x="1123" y="427"/>
                      <a:pt x="1291" y="382"/>
                      <a:pt x="1484" y="382"/>
                    </a:cubicBezTo>
                    <a:cubicBezTo>
                      <a:pt x="1637" y="382"/>
                      <a:pt x="1805" y="410"/>
                      <a:pt x="1987" y="460"/>
                    </a:cubicBezTo>
                    <a:cubicBezTo>
                      <a:pt x="2007" y="470"/>
                      <a:pt x="2028" y="475"/>
                      <a:pt x="2049" y="475"/>
                    </a:cubicBezTo>
                    <a:cubicBezTo>
                      <a:pt x="2124" y="475"/>
                      <a:pt x="2197" y="417"/>
                      <a:pt x="2215" y="346"/>
                    </a:cubicBezTo>
                    <a:cubicBezTo>
                      <a:pt x="2261" y="232"/>
                      <a:pt x="2192" y="141"/>
                      <a:pt x="2101" y="95"/>
                    </a:cubicBezTo>
                    <a:cubicBezTo>
                      <a:pt x="1892" y="32"/>
                      <a:pt x="1698" y="0"/>
                      <a:pt x="15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5"/>
              <p:cNvSpPr/>
              <p:nvPr/>
            </p:nvSpPr>
            <p:spPr>
              <a:xfrm>
                <a:off x="4505875" y="779725"/>
                <a:ext cx="459250" cy="313300"/>
              </a:xfrm>
              <a:custGeom>
                <a:rect b="b" l="l" r="r" t="t"/>
                <a:pathLst>
                  <a:path extrusionOk="0" h="12532" w="18370">
                    <a:moveTo>
                      <a:pt x="7193" y="1"/>
                    </a:moveTo>
                    <a:cubicBezTo>
                      <a:pt x="4445" y="1"/>
                      <a:pt x="1810" y="950"/>
                      <a:pt x="0" y="2641"/>
                    </a:cubicBezTo>
                    <a:cubicBezTo>
                      <a:pt x="0" y="2641"/>
                      <a:pt x="4474" y="3302"/>
                      <a:pt x="7875" y="5973"/>
                    </a:cubicBezTo>
                    <a:cubicBezTo>
                      <a:pt x="10637" y="8141"/>
                      <a:pt x="12258" y="12273"/>
                      <a:pt x="12942" y="12524"/>
                    </a:cubicBezTo>
                    <a:cubicBezTo>
                      <a:pt x="12957" y="12529"/>
                      <a:pt x="12973" y="12532"/>
                      <a:pt x="12990" y="12532"/>
                    </a:cubicBezTo>
                    <a:cubicBezTo>
                      <a:pt x="13930" y="12532"/>
                      <a:pt x="18370" y="4684"/>
                      <a:pt x="13102" y="1591"/>
                    </a:cubicBezTo>
                    <a:cubicBezTo>
                      <a:pt x="11256" y="504"/>
                      <a:pt x="9195" y="1"/>
                      <a:pt x="7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5"/>
              <p:cNvSpPr/>
              <p:nvPr/>
            </p:nvSpPr>
            <p:spPr>
              <a:xfrm>
                <a:off x="4839700" y="786975"/>
                <a:ext cx="206275" cy="143425"/>
              </a:xfrm>
              <a:custGeom>
                <a:rect b="b" l="l" r="r" t="t"/>
                <a:pathLst>
                  <a:path extrusionOk="0" h="5737" w="8251">
                    <a:moveTo>
                      <a:pt x="3608" y="0"/>
                    </a:moveTo>
                    <a:cubicBezTo>
                      <a:pt x="3141" y="0"/>
                      <a:pt x="2674" y="90"/>
                      <a:pt x="2237" y="273"/>
                    </a:cubicBezTo>
                    <a:cubicBezTo>
                      <a:pt x="1073" y="776"/>
                      <a:pt x="0" y="1871"/>
                      <a:pt x="1187" y="4314"/>
                    </a:cubicBezTo>
                    <a:cubicBezTo>
                      <a:pt x="1681" y="5330"/>
                      <a:pt x="2467" y="5737"/>
                      <a:pt x="3296" y="5737"/>
                    </a:cubicBezTo>
                    <a:cubicBezTo>
                      <a:pt x="5611" y="5737"/>
                      <a:pt x="8251" y="2567"/>
                      <a:pt x="5729" y="684"/>
                    </a:cubicBezTo>
                    <a:cubicBezTo>
                      <a:pt x="5110" y="234"/>
                      <a:pt x="4359" y="0"/>
                      <a:pt x="36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5"/>
              <p:cNvSpPr/>
              <p:nvPr/>
            </p:nvSpPr>
            <p:spPr>
              <a:xfrm>
                <a:off x="3992300" y="1949900"/>
                <a:ext cx="1116175" cy="619400"/>
              </a:xfrm>
              <a:custGeom>
                <a:rect b="b" l="l" r="r" t="t"/>
                <a:pathLst>
                  <a:path extrusionOk="0" h="24776" w="44647">
                    <a:moveTo>
                      <a:pt x="40904" y="0"/>
                    </a:moveTo>
                    <a:lnTo>
                      <a:pt x="27208" y="1598"/>
                    </a:lnTo>
                    <a:lnTo>
                      <a:pt x="27208" y="3858"/>
                    </a:lnTo>
                    <a:lnTo>
                      <a:pt x="6004" y="10774"/>
                    </a:lnTo>
                    <a:cubicBezTo>
                      <a:pt x="1964" y="12166"/>
                      <a:pt x="1" y="16731"/>
                      <a:pt x="1804" y="20612"/>
                    </a:cubicBezTo>
                    <a:cubicBezTo>
                      <a:pt x="2989" y="23205"/>
                      <a:pt x="5573" y="24776"/>
                      <a:pt x="8310" y="24776"/>
                    </a:cubicBezTo>
                    <a:cubicBezTo>
                      <a:pt x="8946" y="24776"/>
                      <a:pt x="9590" y="24691"/>
                      <a:pt x="10226" y="24515"/>
                    </a:cubicBezTo>
                    <a:lnTo>
                      <a:pt x="38347" y="17097"/>
                    </a:lnTo>
                    <a:cubicBezTo>
                      <a:pt x="42342" y="15773"/>
                      <a:pt x="44579" y="12440"/>
                      <a:pt x="44624" y="9131"/>
                    </a:cubicBezTo>
                    <a:cubicBezTo>
                      <a:pt x="44647" y="6528"/>
                      <a:pt x="42410" y="1073"/>
                      <a:pt x="409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5"/>
              <p:cNvSpPr/>
              <p:nvPr/>
            </p:nvSpPr>
            <p:spPr>
              <a:xfrm>
                <a:off x="4488175" y="2773900"/>
                <a:ext cx="329300" cy="331550"/>
              </a:xfrm>
              <a:custGeom>
                <a:rect b="b" l="l" r="r" t="t"/>
                <a:pathLst>
                  <a:path extrusionOk="0" h="13262" w="13172">
                    <a:moveTo>
                      <a:pt x="5776" y="0"/>
                    </a:moveTo>
                    <a:lnTo>
                      <a:pt x="1" y="4451"/>
                    </a:lnTo>
                    <a:lnTo>
                      <a:pt x="8469" y="13262"/>
                    </a:lnTo>
                    <a:lnTo>
                      <a:pt x="13171" y="9975"/>
                    </a:lnTo>
                    <a:lnTo>
                      <a:pt x="12852" y="7624"/>
                    </a:lnTo>
                    <a:lnTo>
                      <a:pt x="5776" y="0"/>
                    </a:lnTo>
                    <a:close/>
                  </a:path>
                </a:pathLst>
              </a:custGeom>
              <a:solidFill>
                <a:srgbClr val="FFBF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5"/>
              <p:cNvSpPr/>
              <p:nvPr/>
            </p:nvSpPr>
            <p:spPr>
              <a:xfrm>
                <a:off x="4580625" y="2946800"/>
                <a:ext cx="358375" cy="447950"/>
              </a:xfrm>
              <a:custGeom>
                <a:rect b="b" l="l" r="r" t="t"/>
                <a:pathLst>
                  <a:path extrusionOk="0" h="17918" w="14335">
                    <a:moveTo>
                      <a:pt x="9131" y="0"/>
                    </a:moveTo>
                    <a:cubicBezTo>
                      <a:pt x="9131" y="0"/>
                      <a:pt x="7166" y="5108"/>
                      <a:pt x="3158" y="5108"/>
                    </a:cubicBezTo>
                    <a:cubicBezTo>
                      <a:pt x="2956" y="5108"/>
                      <a:pt x="2747" y="5095"/>
                      <a:pt x="2534" y="5067"/>
                    </a:cubicBezTo>
                    <a:lnTo>
                      <a:pt x="1" y="17918"/>
                    </a:lnTo>
                    <a:lnTo>
                      <a:pt x="1" y="17918"/>
                    </a:lnTo>
                    <a:lnTo>
                      <a:pt x="14335" y="2557"/>
                    </a:lnTo>
                    <a:lnTo>
                      <a:pt x="91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5"/>
              <p:cNvSpPr/>
              <p:nvPr/>
            </p:nvSpPr>
            <p:spPr>
              <a:xfrm>
                <a:off x="4580625" y="3010700"/>
                <a:ext cx="397175" cy="415450"/>
              </a:xfrm>
              <a:custGeom>
                <a:rect b="b" l="l" r="r" t="t"/>
                <a:pathLst>
                  <a:path extrusionOk="0" h="16618" w="15887">
                    <a:moveTo>
                      <a:pt x="14540" y="1"/>
                    </a:moveTo>
                    <a:lnTo>
                      <a:pt x="1" y="15362"/>
                    </a:lnTo>
                    <a:lnTo>
                      <a:pt x="1324" y="16617"/>
                    </a:lnTo>
                    <a:lnTo>
                      <a:pt x="15887" y="1256"/>
                    </a:lnTo>
                    <a:lnTo>
                      <a:pt x="1454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5"/>
              <p:cNvSpPr/>
              <p:nvPr/>
            </p:nvSpPr>
            <p:spPr>
              <a:xfrm>
                <a:off x="4623425" y="3104175"/>
                <a:ext cx="85050" cy="22650"/>
              </a:xfrm>
              <a:custGeom>
                <a:rect b="b" l="l" r="r" t="t"/>
                <a:pathLst>
                  <a:path extrusionOk="0" h="906" w="3402">
                    <a:moveTo>
                      <a:pt x="2077" y="1"/>
                    </a:moveTo>
                    <a:cubicBezTo>
                      <a:pt x="1037" y="1"/>
                      <a:pt x="355" y="170"/>
                      <a:pt x="320" y="188"/>
                    </a:cubicBezTo>
                    <a:cubicBezTo>
                      <a:pt x="137" y="233"/>
                      <a:pt x="0" y="439"/>
                      <a:pt x="46" y="621"/>
                    </a:cubicBezTo>
                    <a:cubicBezTo>
                      <a:pt x="66" y="796"/>
                      <a:pt x="218" y="905"/>
                      <a:pt x="389" y="905"/>
                    </a:cubicBezTo>
                    <a:cubicBezTo>
                      <a:pt x="419" y="905"/>
                      <a:pt x="450" y="902"/>
                      <a:pt x="480" y="895"/>
                    </a:cubicBezTo>
                    <a:cubicBezTo>
                      <a:pt x="480" y="895"/>
                      <a:pt x="1071" y="751"/>
                      <a:pt x="1984" y="751"/>
                    </a:cubicBezTo>
                    <a:cubicBezTo>
                      <a:pt x="2275" y="751"/>
                      <a:pt x="2598" y="765"/>
                      <a:pt x="2945" y="804"/>
                    </a:cubicBezTo>
                    <a:cubicBezTo>
                      <a:pt x="3013" y="804"/>
                      <a:pt x="3082" y="804"/>
                      <a:pt x="3128" y="758"/>
                    </a:cubicBezTo>
                    <a:cubicBezTo>
                      <a:pt x="3242" y="713"/>
                      <a:pt x="3333" y="598"/>
                      <a:pt x="3356" y="461"/>
                    </a:cubicBezTo>
                    <a:cubicBezTo>
                      <a:pt x="3401" y="256"/>
                      <a:pt x="3264" y="73"/>
                      <a:pt x="3059" y="51"/>
                    </a:cubicBezTo>
                    <a:cubicBezTo>
                      <a:pt x="2707" y="15"/>
                      <a:pt x="2377" y="1"/>
                      <a:pt x="20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5"/>
              <p:cNvSpPr/>
              <p:nvPr/>
            </p:nvSpPr>
            <p:spPr>
              <a:xfrm>
                <a:off x="4608600" y="3153825"/>
                <a:ext cx="84475" cy="22625"/>
              </a:xfrm>
              <a:custGeom>
                <a:rect b="b" l="l" r="r" t="t"/>
                <a:pathLst>
                  <a:path extrusionOk="0" h="905" w="3379">
                    <a:moveTo>
                      <a:pt x="2059" y="0"/>
                    </a:moveTo>
                    <a:cubicBezTo>
                      <a:pt x="1020" y="0"/>
                      <a:pt x="355" y="165"/>
                      <a:pt x="320" y="165"/>
                    </a:cubicBezTo>
                    <a:cubicBezTo>
                      <a:pt x="114" y="210"/>
                      <a:pt x="0" y="416"/>
                      <a:pt x="23" y="621"/>
                    </a:cubicBezTo>
                    <a:cubicBezTo>
                      <a:pt x="62" y="796"/>
                      <a:pt x="217" y="905"/>
                      <a:pt x="375" y="905"/>
                    </a:cubicBezTo>
                    <a:cubicBezTo>
                      <a:pt x="402" y="905"/>
                      <a:pt x="430" y="902"/>
                      <a:pt x="457" y="895"/>
                    </a:cubicBezTo>
                    <a:cubicBezTo>
                      <a:pt x="474" y="895"/>
                      <a:pt x="1112" y="740"/>
                      <a:pt x="2082" y="740"/>
                    </a:cubicBezTo>
                    <a:cubicBezTo>
                      <a:pt x="2347" y="740"/>
                      <a:pt x="2636" y="751"/>
                      <a:pt x="2944" y="781"/>
                    </a:cubicBezTo>
                    <a:cubicBezTo>
                      <a:pt x="2965" y="787"/>
                      <a:pt x="2983" y="790"/>
                      <a:pt x="3000" y="790"/>
                    </a:cubicBezTo>
                    <a:cubicBezTo>
                      <a:pt x="3042" y="790"/>
                      <a:pt x="3079" y="774"/>
                      <a:pt x="3127" y="758"/>
                    </a:cubicBezTo>
                    <a:cubicBezTo>
                      <a:pt x="3241" y="712"/>
                      <a:pt x="3333" y="598"/>
                      <a:pt x="3355" y="461"/>
                    </a:cubicBezTo>
                    <a:cubicBezTo>
                      <a:pt x="3378" y="256"/>
                      <a:pt x="3241" y="73"/>
                      <a:pt x="3059" y="50"/>
                    </a:cubicBezTo>
                    <a:cubicBezTo>
                      <a:pt x="2698" y="14"/>
                      <a:pt x="2363" y="0"/>
                      <a:pt x="20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5"/>
              <p:cNvSpPr/>
              <p:nvPr/>
            </p:nvSpPr>
            <p:spPr>
              <a:xfrm>
                <a:off x="4593175" y="3203150"/>
                <a:ext cx="85050" cy="22375"/>
              </a:xfrm>
              <a:custGeom>
                <a:rect b="b" l="l" r="r" t="t"/>
                <a:pathLst>
                  <a:path extrusionOk="0" h="895" w="3402">
                    <a:moveTo>
                      <a:pt x="1987" y="1"/>
                    </a:moveTo>
                    <a:cubicBezTo>
                      <a:pt x="1006" y="1"/>
                      <a:pt x="377" y="160"/>
                      <a:pt x="343" y="177"/>
                    </a:cubicBezTo>
                    <a:cubicBezTo>
                      <a:pt x="138" y="223"/>
                      <a:pt x="1" y="428"/>
                      <a:pt x="46" y="611"/>
                    </a:cubicBezTo>
                    <a:cubicBezTo>
                      <a:pt x="85" y="786"/>
                      <a:pt x="224" y="895"/>
                      <a:pt x="391" y="895"/>
                    </a:cubicBezTo>
                    <a:cubicBezTo>
                      <a:pt x="420" y="895"/>
                      <a:pt x="450" y="892"/>
                      <a:pt x="480" y="885"/>
                    </a:cubicBezTo>
                    <a:cubicBezTo>
                      <a:pt x="497" y="885"/>
                      <a:pt x="1080" y="740"/>
                      <a:pt x="1987" y="740"/>
                    </a:cubicBezTo>
                    <a:cubicBezTo>
                      <a:pt x="2276" y="740"/>
                      <a:pt x="2598" y="755"/>
                      <a:pt x="2945" y="794"/>
                    </a:cubicBezTo>
                    <a:cubicBezTo>
                      <a:pt x="3014" y="794"/>
                      <a:pt x="3082" y="794"/>
                      <a:pt x="3151" y="748"/>
                    </a:cubicBezTo>
                    <a:cubicBezTo>
                      <a:pt x="3265" y="702"/>
                      <a:pt x="3356" y="588"/>
                      <a:pt x="3379" y="451"/>
                    </a:cubicBezTo>
                    <a:cubicBezTo>
                      <a:pt x="3402" y="246"/>
                      <a:pt x="3265" y="63"/>
                      <a:pt x="3059" y="63"/>
                    </a:cubicBezTo>
                    <a:cubicBezTo>
                      <a:pt x="2670" y="18"/>
                      <a:pt x="2309" y="1"/>
                      <a:pt x="19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5"/>
              <p:cNvSpPr/>
              <p:nvPr/>
            </p:nvSpPr>
            <p:spPr>
              <a:xfrm>
                <a:off x="4059650" y="2285425"/>
                <a:ext cx="665375" cy="676800"/>
              </a:xfrm>
              <a:custGeom>
                <a:rect b="b" l="l" r="r" t="t"/>
                <a:pathLst>
                  <a:path extrusionOk="0" h="27072" w="26615">
                    <a:moveTo>
                      <a:pt x="10774" y="1"/>
                    </a:moveTo>
                    <a:lnTo>
                      <a:pt x="0" y="8629"/>
                    </a:lnTo>
                    <a:lnTo>
                      <a:pt x="17576" y="27071"/>
                    </a:lnTo>
                    <a:lnTo>
                      <a:pt x="26614" y="19151"/>
                    </a:lnTo>
                    <a:lnTo>
                      <a:pt x="1077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5"/>
              <p:cNvSpPr/>
              <p:nvPr/>
            </p:nvSpPr>
            <p:spPr>
              <a:xfrm>
                <a:off x="4412850" y="2679725"/>
                <a:ext cx="394350" cy="358400"/>
              </a:xfrm>
              <a:custGeom>
                <a:rect b="b" l="l" r="r" t="t"/>
                <a:pathLst>
                  <a:path extrusionOk="0" h="14336" w="15774">
                    <a:moveTo>
                      <a:pt x="11779" y="1"/>
                    </a:moveTo>
                    <a:lnTo>
                      <a:pt x="1" y="9770"/>
                    </a:lnTo>
                    <a:lnTo>
                      <a:pt x="3950" y="14335"/>
                    </a:lnTo>
                    <a:lnTo>
                      <a:pt x="15773" y="4977"/>
                    </a:lnTo>
                    <a:lnTo>
                      <a:pt x="1177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5"/>
              <p:cNvSpPr/>
              <p:nvPr/>
            </p:nvSpPr>
            <p:spPr>
              <a:xfrm>
                <a:off x="4581200" y="1291925"/>
                <a:ext cx="446250" cy="693375"/>
              </a:xfrm>
              <a:custGeom>
                <a:rect b="b" l="l" r="r" t="t"/>
                <a:pathLst>
                  <a:path extrusionOk="0" h="27735" w="17850">
                    <a:moveTo>
                      <a:pt x="10335" y="0"/>
                    </a:moveTo>
                    <a:cubicBezTo>
                      <a:pt x="9748" y="0"/>
                      <a:pt x="9155" y="134"/>
                      <a:pt x="8606" y="413"/>
                    </a:cubicBezTo>
                    <a:cubicBezTo>
                      <a:pt x="5456" y="2033"/>
                      <a:pt x="0" y="6279"/>
                      <a:pt x="799" y="16139"/>
                    </a:cubicBezTo>
                    <a:lnTo>
                      <a:pt x="5250" y="27735"/>
                    </a:lnTo>
                    <a:lnTo>
                      <a:pt x="17348" y="26319"/>
                    </a:lnTo>
                    <a:cubicBezTo>
                      <a:pt x="17348" y="26319"/>
                      <a:pt x="17850" y="7466"/>
                      <a:pt x="13330" y="1463"/>
                    </a:cubicBezTo>
                    <a:cubicBezTo>
                      <a:pt x="12606" y="512"/>
                      <a:pt x="11482" y="0"/>
                      <a:pt x="103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5"/>
              <p:cNvSpPr/>
              <p:nvPr/>
            </p:nvSpPr>
            <p:spPr>
              <a:xfrm>
                <a:off x="3990025" y="1901275"/>
                <a:ext cx="200875" cy="182875"/>
              </a:xfrm>
              <a:custGeom>
                <a:rect b="b" l="l" r="r" t="t"/>
                <a:pathLst>
                  <a:path extrusionOk="0" h="7315" w="8035">
                    <a:moveTo>
                      <a:pt x="4027" y="0"/>
                    </a:moveTo>
                    <a:cubicBezTo>
                      <a:pt x="2370" y="0"/>
                      <a:pt x="868" y="1130"/>
                      <a:pt x="457" y="2813"/>
                    </a:cubicBezTo>
                    <a:cubicBezTo>
                      <a:pt x="0" y="4776"/>
                      <a:pt x="1210" y="6762"/>
                      <a:pt x="3173" y="7218"/>
                    </a:cubicBezTo>
                    <a:cubicBezTo>
                      <a:pt x="3453" y="7283"/>
                      <a:pt x="3733" y="7314"/>
                      <a:pt x="4009" y="7314"/>
                    </a:cubicBezTo>
                    <a:cubicBezTo>
                      <a:pt x="5671" y="7314"/>
                      <a:pt x="7187" y="6185"/>
                      <a:pt x="7578" y="4502"/>
                    </a:cubicBezTo>
                    <a:cubicBezTo>
                      <a:pt x="8035" y="2539"/>
                      <a:pt x="6825" y="576"/>
                      <a:pt x="4862" y="97"/>
                    </a:cubicBezTo>
                    <a:cubicBezTo>
                      <a:pt x="4582" y="32"/>
                      <a:pt x="4303" y="0"/>
                      <a:pt x="4027" y="0"/>
                    </a:cubicBezTo>
                    <a:close/>
                  </a:path>
                </a:pathLst>
              </a:custGeom>
              <a:solidFill>
                <a:srgbClr val="FFBF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5"/>
              <p:cNvSpPr/>
              <p:nvPr/>
            </p:nvSpPr>
            <p:spPr>
              <a:xfrm>
                <a:off x="4041825" y="1878825"/>
                <a:ext cx="151375" cy="135000"/>
              </a:xfrm>
              <a:custGeom>
                <a:rect b="b" l="l" r="r" t="t"/>
                <a:pathLst>
                  <a:path extrusionOk="0" h="5400" w="6055">
                    <a:moveTo>
                      <a:pt x="1452" y="1"/>
                    </a:moveTo>
                    <a:cubicBezTo>
                      <a:pt x="1" y="1"/>
                      <a:pt x="97" y="1405"/>
                      <a:pt x="97" y="1405"/>
                    </a:cubicBezTo>
                    <a:lnTo>
                      <a:pt x="5506" y="5400"/>
                    </a:lnTo>
                    <a:cubicBezTo>
                      <a:pt x="6054" y="1771"/>
                      <a:pt x="3772" y="333"/>
                      <a:pt x="1877" y="36"/>
                    </a:cubicBezTo>
                    <a:cubicBezTo>
                      <a:pt x="1722" y="12"/>
                      <a:pt x="1581" y="1"/>
                      <a:pt x="1452" y="1"/>
                    </a:cubicBezTo>
                    <a:close/>
                  </a:path>
                </a:pathLst>
              </a:custGeom>
              <a:solidFill>
                <a:srgbClr val="FFBF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5"/>
              <p:cNvSpPr/>
              <p:nvPr/>
            </p:nvSpPr>
            <p:spPr>
              <a:xfrm>
                <a:off x="4496750" y="1378975"/>
                <a:ext cx="430275" cy="676925"/>
              </a:xfrm>
              <a:custGeom>
                <a:rect b="b" l="l" r="r" t="t"/>
                <a:pathLst>
                  <a:path extrusionOk="0" h="27077" w="17211">
                    <a:moveTo>
                      <a:pt x="11702" y="0"/>
                    </a:moveTo>
                    <a:cubicBezTo>
                      <a:pt x="9736" y="0"/>
                      <a:pt x="7892" y="1207"/>
                      <a:pt x="7167" y="3139"/>
                    </a:cubicBezTo>
                    <a:lnTo>
                      <a:pt x="1027" y="20418"/>
                    </a:lnTo>
                    <a:cubicBezTo>
                      <a:pt x="0" y="23134"/>
                      <a:pt x="1530" y="26124"/>
                      <a:pt x="4337" y="26900"/>
                    </a:cubicBezTo>
                    <a:cubicBezTo>
                      <a:pt x="4770" y="27019"/>
                      <a:pt x="5206" y="27076"/>
                      <a:pt x="5636" y="27076"/>
                    </a:cubicBezTo>
                    <a:cubicBezTo>
                      <a:pt x="7678" y="27076"/>
                      <a:pt x="9578" y="25791"/>
                      <a:pt x="10294" y="23773"/>
                    </a:cubicBezTo>
                    <a:lnTo>
                      <a:pt x="16275" y="6449"/>
                    </a:lnTo>
                    <a:cubicBezTo>
                      <a:pt x="17211" y="3824"/>
                      <a:pt x="15727" y="971"/>
                      <a:pt x="13056" y="195"/>
                    </a:cubicBezTo>
                    <a:cubicBezTo>
                      <a:pt x="12607" y="63"/>
                      <a:pt x="12151" y="0"/>
                      <a:pt x="117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5"/>
              <p:cNvSpPr/>
              <p:nvPr/>
            </p:nvSpPr>
            <p:spPr>
              <a:xfrm>
                <a:off x="4154925" y="1828250"/>
                <a:ext cx="605925" cy="253500"/>
              </a:xfrm>
              <a:custGeom>
                <a:rect b="b" l="l" r="r" t="t"/>
                <a:pathLst>
                  <a:path extrusionOk="0" h="10140" w="24237">
                    <a:moveTo>
                      <a:pt x="19552" y="1"/>
                    </a:moveTo>
                    <a:cubicBezTo>
                      <a:pt x="19487" y="1"/>
                      <a:pt x="19422" y="2"/>
                      <a:pt x="19357" y="5"/>
                    </a:cubicBezTo>
                    <a:lnTo>
                      <a:pt x="47" y="2470"/>
                    </a:lnTo>
                    <a:lnTo>
                      <a:pt x="1" y="10139"/>
                    </a:lnTo>
                    <a:lnTo>
                      <a:pt x="19220" y="9089"/>
                    </a:lnTo>
                    <a:cubicBezTo>
                      <a:pt x="19319" y="9095"/>
                      <a:pt x="19417" y="9099"/>
                      <a:pt x="19515" y="9099"/>
                    </a:cubicBezTo>
                    <a:cubicBezTo>
                      <a:pt x="21899" y="9099"/>
                      <a:pt x="23905" y="7256"/>
                      <a:pt x="24059" y="4866"/>
                    </a:cubicBezTo>
                    <a:cubicBezTo>
                      <a:pt x="24237" y="2238"/>
                      <a:pt x="22176" y="1"/>
                      <a:pt x="1955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5"/>
              <p:cNvSpPr/>
              <p:nvPr/>
            </p:nvSpPr>
            <p:spPr>
              <a:xfrm>
                <a:off x="4772675" y="1255750"/>
                <a:ext cx="752375" cy="224475"/>
              </a:xfrm>
              <a:custGeom>
                <a:rect b="b" l="l" r="r" t="t"/>
                <a:pathLst>
                  <a:path extrusionOk="0" h="8979" w="30095">
                    <a:moveTo>
                      <a:pt x="11460" y="1"/>
                    </a:moveTo>
                    <a:cubicBezTo>
                      <a:pt x="7110" y="1"/>
                      <a:pt x="1940" y="3834"/>
                      <a:pt x="581" y="5694"/>
                    </a:cubicBezTo>
                    <a:cubicBezTo>
                      <a:pt x="1" y="6498"/>
                      <a:pt x="224" y="6743"/>
                      <a:pt x="711" y="6743"/>
                    </a:cubicBezTo>
                    <a:cubicBezTo>
                      <a:pt x="1468" y="6743"/>
                      <a:pt x="2864" y="6151"/>
                      <a:pt x="2864" y="6151"/>
                    </a:cubicBezTo>
                    <a:cubicBezTo>
                      <a:pt x="5094" y="5156"/>
                      <a:pt x="6830" y="4773"/>
                      <a:pt x="8274" y="4773"/>
                    </a:cubicBezTo>
                    <a:cubicBezTo>
                      <a:pt x="12891" y="4773"/>
                      <a:pt x="14527" y="8680"/>
                      <a:pt x="19777" y="8958"/>
                    </a:cubicBezTo>
                    <a:cubicBezTo>
                      <a:pt x="20036" y="8972"/>
                      <a:pt x="20290" y="8979"/>
                      <a:pt x="20539" y="8979"/>
                    </a:cubicBezTo>
                    <a:cubicBezTo>
                      <a:pt x="26923" y="8979"/>
                      <a:pt x="30094" y="4644"/>
                      <a:pt x="30094" y="4644"/>
                    </a:cubicBezTo>
                    <a:cubicBezTo>
                      <a:pt x="29547" y="1837"/>
                      <a:pt x="26534" y="604"/>
                      <a:pt x="26534" y="604"/>
                    </a:cubicBezTo>
                    <a:cubicBezTo>
                      <a:pt x="24520" y="1755"/>
                      <a:pt x="22793" y="2159"/>
                      <a:pt x="21211" y="2159"/>
                    </a:cubicBezTo>
                    <a:cubicBezTo>
                      <a:pt x="18147" y="2159"/>
                      <a:pt x="15628" y="644"/>
                      <a:pt x="12633" y="102"/>
                    </a:cubicBezTo>
                    <a:cubicBezTo>
                      <a:pt x="12251" y="33"/>
                      <a:pt x="11859" y="1"/>
                      <a:pt x="114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5"/>
              <p:cNvSpPr/>
              <p:nvPr/>
            </p:nvSpPr>
            <p:spPr>
              <a:xfrm>
                <a:off x="4580625" y="1236300"/>
                <a:ext cx="387775" cy="215025"/>
              </a:xfrm>
              <a:custGeom>
                <a:rect b="b" l="l" r="r" t="t"/>
                <a:pathLst>
                  <a:path extrusionOk="0" h="8601" w="15511">
                    <a:moveTo>
                      <a:pt x="13731" y="1"/>
                    </a:moveTo>
                    <a:cubicBezTo>
                      <a:pt x="13513" y="1"/>
                      <a:pt x="13273" y="22"/>
                      <a:pt x="13011" y="59"/>
                    </a:cubicBezTo>
                    <a:cubicBezTo>
                      <a:pt x="13011" y="59"/>
                      <a:pt x="3105" y="1360"/>
                      <a:pt x="1576" y="2113"/>
                    </a:cubicBezTo>
                    <a:cubicBezTo>
                      <a:pt x="69" y="2866"/>
                      <a:pt x="1" y="7020"/>
                      <a:pt x="1324" y="7796"/>
                    </a:cubicBezTo>
                    <a:cubicBezTo>
                      <a:pt x="2308" y="8359"/>
                      <a:pt x="3491" y="8601"/>
                      <a:pt x="4746" y="8601"/>
                    </a:cubicBezTo>
                    <a:cubicBezTo>
                      <a:pt x="9292" y="8601"/>
                      <a:pt x="14786" y="5438"/>
                      <a:pt x="15179" y="2934"/>
                    </a:cubicBezTo>
                    <a:cubicBezTo>
                      <a:pt x="15510" y="695"/>
                      <a:pt x="14994" y="1"/>
                      <a:pt x="137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31" name="Google Shape;4531;p75"/>
          <p:cNvGrpSpPr/>
          <p:nvPr/>
        </p:nvGrpSpPr>
        <p:grpSpPr>
          <a:xfrm flipH="1" rot="-1625550">
            <a:off x="6280745" y="727501"/>
            <a:ext cx="340562" cy="416915"/>
            <a:chOff x="2475700" y="1365050"/>
            <a:chExt cx="230600" cy="282300"/>
          </a:xfrm>
        </p:grpSpPr>
        <p:sp>
          <p:nvSpPr>
            <p:cNvPr id="4532" name="Google Shape;4532;p75"/>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5"/>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5"/>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5"/>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5"/>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5"/>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8" name="Google Shape;4538;p75"/>
          <p:cNvGrpSpPr/>
          <p:nvPr/>
        </p:nvGrpSpPr>
        <p:grpSpPr>
          <a:xfrm flipH="1" rot="2115028">
            <a:off x="4564972" y="1431351"/>
            <a:ext cx="268456" cy="328627"/>
            <a:chOff x="2475700" y="1365050"/>
            <a:chExt cx="230600" cy="282300"/>
          </a:xfrm>
        </p:grpSpPr>
        <p:sp>
          <p:nvSpPr>
            <p:cNvPr id="4539" name="Google Shape;4539;p75"/>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5"/>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5"/>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5"/>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5"/>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5"/>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5" name="Google Shape;4545;p75"/>
          <p:cNvGrpSpPr/>
          <p:nvPr/>
        </p:nvGrpSpPr>
        <p:grpSpPr>
          <a:xfrm>
            <a:off x="1800663" y="1384515"/>
            <a:ext cx="392345" cy="385459"/>
            <a:chOff x="5557286" y="3817357"/>
            <a:chExt cx="362947" cy="356576"/>
          </a:xfrm>
        </p:grpSpPr>
        <p:grpSp>
          <p:nvGrpSpPr>
            <p:cNvPr id="4546" name="Google Shape;4546;p75"/>
            <p:cNvGrpSpPr/>
            <p:nvPr/>
          </p:nvGrpSpPr>
          <p:grpSpPr>
            <a:xfrm>
              <a:off x="5557286" y="3817357"/>
              <a:ext cx="362947" cy="356576"/>
              <a:chOff x="5557286" y="3817357"/>
              <a:chExt cx="362947" cy="356576"/>
            </a:xfrm>
          </p:grpSpPr>
          <p:sp>
            <p:nvSpPr>
              <p:cNvPr id="4547" name="Google Shape;4547;p75"/>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5"/>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5"/>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50" name="Google Shape;4550;p75"/>
            <p:cNvSpPr/>
            <p:nvPr/>
          </p:nvSpPr>
          <p:spPr>
            <a:xfrm>
              <a:off x="5621675" y="3914200"/>
              <a:ext cx="234165" cy="163176"/>
            </a:xfrm>
            <a:custGeom>
              <a:rect b="b" l="l" r="r" t="t"/>
              <a:pathLst>
                <a:path extrusionOk="0" h="8740" w="12544">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1" name="Google Shape;4551;p75"/>
          <p:cNvGrpSpPr/>
          <p:nvPr/>
        </p:nvGrpSpPr>
        <p:grpSpPr>
          <a:xfrm>
            <a:off x="2285413" y="1380060"/>
            <a:ext cx="399600" cy="394033"/>
            <a:chOff x="1190200" y="238125"/>
            <a:chExt cx="5306767" cy="5212083"/>
          </a:xfrm>
        </p:grpSpPr>
        <p:grpSp>
          <p:nvGrpSpPr>
            <p:cNvPr id="4552" name="Google Shape;4552;p75"/>
            <p:cNvGrpSpPr/>
            <p:nvPr/>
          </p:nvGrpSpPr>
          <p:grpSpPr>
            <a:xfrm>
              <a:off x="1190200" y="238125"/>
              <a:ext cx="5212075" cy="5212075"/>
              <a:chOff x="1190200" y="238125"/>
              <a:chExt cx="5212075" cy="5212075"/>
            </a:xfrm>
          </p:grpSpPr>
          <p:sp>
            <p:nvSpPr>
              <p:cNvPr id="4553" name="Google Shape;4553;p75"/>
              <p:cNvSpPr/>
              <p:nvPr/>
            </p:nvSpPr>
            <p:spPr>
              <a:xfrm>
                <a:off x="1190200" y="238125"/>
                <a:ext cx="5212075" cy="5212075"/>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5"/>
              <p:cNvSpPr/>
              <p:nvPr/>
            </p:nvSpPr>
            <p:spPr>
              <a:xfrm>
                <a:off x="2368338" y="1220419"/>
                <a:ext cx="2856522" cy="3247339"/>
              </a:xfrm>
              <a:custGeom>
                <a:rect b="b" l="l" r="r" t="t"/>
                <a:pathLst>
                  <a:path extrusionOk="0" h="148841" w="130928">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55" name="Google Shape;4555;p75"/>
            <p:cNvSpPr/>
            <p:nvPr/>
          </p:nvSpPr>
          <p:spPr>
            <a:xfrm>
              <a:off x="3459822" y="238126"/>
              <a:ext cx="3037144" cy="5212082"/>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6" name="Google Shape;4556;p75"/>
          <p:cNvGrpSpPr/>
          <p:nvPr/>
        </p:nvGrpSpPr>
        <p:grpSpPr>
          <a:xfrm>
            <a:off x="1315931" y="1384515"/>
            <a:ext cx="392317" cy="385771"/>
            <a:chOff x="3314750" y="3817357"/>
            <a:chExt cx="362920" cy="356865"/>
          </a:xfrm>
        </p:grpSpPr>
        <p:grpSp>
          <p:nvGrpSpPr>
            <p:cNvPr id="4557" name="Google Shape;4557;p75"/>
            <p:cNvGrpSpPr/>
            <p:nvPr/>
          </p:nvGrpSpPr>
          <p:grpSpPr>
            <a:xfrm>
              <a:off x="3314750" y="3817357"/>
              <a:ext cx="362920" cy="356865"/>
              <a:chOff x="3314750" y="3817357"/>
              <a:chExt cx="362920" cy="356865"/>
            </a:xfrm>
          </p:grpSpPr>
          <p:sp>
            <p:nvSpPr>
              <p:cNvPr id="4558" name="Google Shape;4558;p75"/>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5"/>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0" name="Google Shape;4560;p75"/>
            <p:cNvGrpSpPr/>
            <p:nvPr/>
          </p:nvGrpSpPr>
          <p:grpSpPr>
            <a:xfrm>
              <a:off x="3394986" y="3894612"/>
              <a:ext cx="202339" cy="202323"/>
              <a:chOff x="935197" y="1793977"/>
              <a:chExt cx="256451" cy="256430"/>
            </a:xfrm>
          </p:grpSpPr>
          <p:sp>
            <p:nvSpPr>
              <p:cNvPr id="4561" name="Google Shape;4561;p75"/>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5"/>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63" name="Google Shape;4563;p75"/>
          <p:cNvGrpSpPr/>
          <p:nvPr/>
        </p:nvGrpSpPr>
        <p:grpSpPr>
          <a:xfrm>
            <a:off x="831174" y="1384515"/>
            <a:ext cx="392317" cy="385771"/>
            <a:chOff x="2866317" y="3817357"/>
            <a:chExt cx="362920" cy="356865"/>
          </a:xfrm>
        </p:grpSpPr>
        <p:sp>
          <p:nvSpPr>
            <p:cNvPr id="4564" name="Google Shape;4564;p75"/>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5"/>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5"/>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70" name="Shape 4570"/>
        <p:cNvGrpSpPr/>
        <p:nvPr/>
      </p:nvGrpSpPr>
      <p:grpSpPr>
        <a:xfrm>
          <a:off x="0" y="0"/>
          <a:ext cx="0" cy="0"/>
          <a:chOff x="0" y="0"/>
          <a:chExt cx="0" cy="0"/>
        </a:xfrm>
      </p:grpSpPr>
      <p:sp>
        <p:nvSpPr>
          <p:cNvPr id="4571" name="Google Shape;4571;p76"/>
          <p:cNvSpPr txBox="1"/>
          <p:nvPr>
            <p:ph idx="4294967295" type="body"/>
          </p:nvPr>
        </p:nvSpPr>
        <p:spPr>
          <a:xfrm>
            <a:off x="720000" y="1315575"/>
            <a:ext cx="7704000" cy="616500"/>
          </a:xfrm>
          <a:prstGeom prst="rect">
            <a:avLst/>
          </a:prstGeom>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sz="1400"/>
              <a:t>Here’s an assortment of alternative resources w</a:t>
            </a:r>
            <a:r>
              <a:rPr lang="en"/>
              <a:t>hose styl</a:t>
            </a:r>
            <a:r>
              <a:rPr lang="en" sz="1400"/>
              <a:t>e fits that of this template</a:t>
            </a:r>
            <a:endParaRPr sz="1400">
              <a:solidFill>
                <a:schemeClr val="accent1"/>
              </a:solidFill>
            </a:endParaRPr>
          </a:p>
        </p:txBody>
      </p:sp>
      <p:sp>
        <p:nvSpPr>
          <p:cNvPr id="4572" name="Google Shape;4572;p76"/>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4573" name="Google Shape;4573;p76"/>
          <p:cNvGrpSpPr/>
          <p:nvPr/>
        </p:nvGrpSpPr>
        <p:grpSpPr>
          <a:xfrm>
            <a:off x="1596193" y="2161631"/>
            <a:ext cx="1616972" cy="2772231"/>
            <a:chOff x="1614843" y="2153581"/>
            <a:chExt cx="1616972" cy="2772231"/>
          </a:xfrm>
        </p:grpSpPr>
        <p:sp>
          <p:nvSpPr>
            <p:cNvPr id="4574" name="Google Shape;4574;p76"/>
            <p:cNvSpPr/>
            <p:nvPr/>
          </p:nvSpPr>
          <p:spPr>
            <a:xfrm flipH="1">
              <a:off x="1659493" y="3973002"/>
              <a:ext cx="474783" cy="674036"/>
            </a:xfrm>
            <a:custGeom>
              <a:rect b="b" l="l" r="r" t="t"/>
              <a:pathLst>
                <a:path extrusionOk="0" h="14130" w="9953">
                  <a:moveTo>
                    <a:pt x="5228" y="1"/>
                  </a:moveTo>
                  <a:cubicBezTo>
                    <a:pt x="4885" y="46"/>
                    <a:pt x="4543" y="69"/>
                    <a:pt x="4201" y="115"/>
                  </a:cubicBezTo>
                  <a:cubicBezTo>
                    <a:pt x="3881" y="138"/>
                    <a:pt x="3584" y="183"/>
                    <a:pt x="3288" y="229"/>
                  </a:cubicBezTo>
                  <a:cubicBezTo>
                    <a:pt x="3105" y="252"/>
                    <a:pt x="2900" y="274"/>
                    <a:pt x="2717" y="366"/>
                  </a:cubicBezTo>
                  <a:cubicBezTo>
                    <a:pt x="2329" y="548"/>
                    <a:pt x="2101" y="936"/>
                    <a:pt x="1895" y="1324"/>
                  </a:cubicBezTo>
                  <a:cubicBezTo>
                    <a:pt x="1736" y="1598"/>
                    <a:pt x="1599" y="1895"/>
                    <a:pt x="1484" y="2192"/>
                  </a:cubicBezTo>
                  <a:cubicBezTo>
                    <a:pt x="1439" y="2100"/>
                    <a:pt x="1370" y="2032"/>
                    <a:pt x="1302" y="1964"/>
                  </a:cubicBezTo>
                  <a:cubicBezTo>
                    <a:pt x="891" y="2215"/>
                    <a:pt x="457" y="2489"/>
                    <a:pt x="46" y="2740"/>
                  </a:cubicBezTo>
                  <a:lnTo>
                    <a:pt x="1" y="2762"/>
                  </a:lnTo>
                  <a:cubicBezTo>
                    <a:pt x="298" y="3287"/>
                    <a:pt x="686" y="3721"/>
                    <a:pt x="1142" y="4086"/>
                  </a:cubicBezTo>
                  <a:cubicBezTo>
                    <a:pt x="1211" y="4155"/>
                    <a:pt x="1279" y="4200"/>
                    <a:pt x="1348" y="4200"/>
                  </a:cubicBezTo>
                  <a:cubicBezTo>
                    <a:pt x="1439" y="4200"/>
                    <a:pt x="1507" y="4178"/>
                    <a:pt x="1576" y="4132"/>
                  </a:cubicBezTo>
                  <a:cubicBezTo>
                    <a:pt x="1964" y="3927"/>
                    <a:pt x="2329" y="3721"/>
                    <a:pt x="2694" y="3493"/>
                  </a:cubicBezTo>
                  <a:lnTo>
                    <a:pt x="2694" y="3493"/>
                  </a:lnTo>
                  <a:cubicBezTo>
                    <a:pt x="2717" y="3881"/>
                    <a:pt x="2694" y="4269"/>
                    <a:pt x="2671" y="4657"/>
                  </a:cubicBezTo>
                  <a:cubicBezTo>
                    <a:pt x="2420" y="7761"/>
                    <a:pt x="1667" y="10774"/>
                    <a:pt x="914" y="13787"/>
                  </a:cubicBezTo>
                  <a:cubicBezTo>
                    <a:pt x="1804" y="14061"/>
                    <a:pt x="2717" y="14129"/>
                    <a:pt x="3630" y="14129"/>
                  </a:cubicBezTo>
                  <a:cubicBezTo>
                    <a:pt x="4041" y="14129"/>
                    <a:pt x="4429" y="14129"/>
                    <a:pt x="4840" y="14107"/>
                  </a:cubicBezTo>
                  <a:cubicBezTo>
                    <a:pt x="5114" y="14084"/>
                    <a:pt x="5410" y="14061"/>
                    <a:pt x="5684" y="14038"/>
                  </a:cubicBezTo>
                  <a:cubicBezTo>
                    <a:pt x="6004" y="14015"/>
                    <a:pt x="6323" y="13992"/>
                    <a:pt x="6620" y="13947"/>
                  </a:cubicBezTo>
                  <a:cubicBezTo>
                    <a:pt x="7716" y="13833"/>
                    <a:pt x="8811" y="13650"/>
                    <a:pt x="9839" y="13262"/>
                  </a:cubicBezTo>
                  <a:cubicBezTo>
                    <a:pt x="9884" y="13239"/>
                    <a:pt x="9930" y="13239"/>
                    <a:pt x="9953" y="13194"/>
                  </a:cubicBezTo>
                  <a:cubicBezTo>
                    <a:pt x="9953" y="13148"/>
                    <a:pt x="9953" y="13125"/>
                    <a:pt x="9930" y="13079"/>
                  </a:cubicBezTo>
                  <a:cubicBezTo>
                    <a:pt x="9314" y="10797"/>
                    <a:pt x="8012" y="8674"/>
                    <a:pt x="7739" y="6323"/>
                  </a:cubicBezTo>
                  <a:cubicBezTo>
                    <a:pt x="7647" y="5593"/>
                    <a:pt x="7647" y="4862"/>
                    <a:pt x="7693" y="4109"/>
                  </a:cubicBezTo>
                  <a:cubicBezTo>
                    <a:pt x="7488" y="4086"/>
                    <a:pt x="7305" y="3995"/>
                    <a:pt x="7168" y="3835"/>
                  </a:cubicBezTo>
                  <a:cubicBezTo>
                    <a:pt x="6871" y="3538"/>
                    <a:pt x="6826" y="3082"/>
                    <a:pt x="6574" y="2762"/>
                  </a:cubicBezTo>
                  <a:cubicBezTo>
                    <a:pt x="6346" y="2489"/>
                    <a:pt x="6004" y="2352"/>
                    <a:pt x="5707" y="2169"/>
                  </a:cubicBezTo>
                  <a:cubicBezTo>
                    <a:pt x="5410" y="2009"/>
                    <a:pt x="5091" y="1781"/>
                    <a:pt x="5022" y="1439"/>
                  </a:cubicBezTo>
                  <a:cubicBezTo>
                    <a:pt x="4977" y="1233"/>
                    <a:pt x="5022" y="1005"/>
                    <a:pt x="5068" y="799"/>
                  </a:cubicBezTo>
                  <a:cubicBezTo>
                    <a:pt x="5137" y="548"/>
                    <a:pt x="5228" y="274"/>
                    <a:pt x="5296" y="23"/>
                  </a:cubicBezTo>
                  <a:cubicBezTo>
                    <a:pt x="5273" y="1"/>
                    <a:pt x="5251" y="1"/>
                    <a:pt x="52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6"/>
            <p:cNvSpPr/>
            <p:nvPr/>
          </p:nvSpPr>
          <p:spPr>
            <a:xfrm flipH="1">
              <a:off x="1614843" y="3799889"/>
              <a:ext cx="382240" cy="371316"/>
            </a:xfrm>
            <a:custGeom>
              <a:rect b="b" l="l" r="r" t="t"/>
              <a:pathLst>
                <a:path extrusionOk="0" h="7784" w="8013">
                  <a:moveTo>
                    <a:pt x="4680" y="0"/>
                  </a:moveTo>
                  <a:cubicBezTo>
                    <a:pt x="3151" y="69"/>
                    <a:pt x="1621" y="137"/>
                    <a:pt x="69" y="229"/>
                  </a:cubicBezTo>
                  <a:lnTo>
                    <a:pt x="69" y="274"/>
                  </a:lnTo>
                  <a:cubicBezTo>
                    <a:pt x="1" y="525"/>
                    <a:pt x="138" y="822"/>
                    <a:pt x="320" y="982"/>
                  </a:cubicBezTo>
                  <a:cubicBezTo>
                    <a:pt x="526" y="1164"/>
                    <a:pt x="777" y="1256"/>
                    <a:pt x="1028" y="1347"/>
                  </a:cubicBezTo>
                  <a:cubicBezTo>
                    <a:pt x="1576" y="1575"/>
                    <a:pt x="2169" y="1872"/>
                    <a:pt x="2397" y="2443"/>
                  </a:cubicBezTo>
                  <a:cubicBezTo>
                    <a:pt x="2580" y="2808"/>
                    <a:pt x="2534" y="3219"/>
                    <a:pt x="2420" y="3652"/>
                  </a:cubicBezTo>
                  <a:cubicBezTo>
                    <a:pt x="2352" y="3903"/>
                    <a:pt x="2261" y="4177"/>
                    <a:pt x="2192" y="4428"/>
                  </a:cubicBezTo>
                  <a:cubicBezTo>
                    <a:pt x="2146" y="4634"/>
                    <a:pt x="2101" y="4862"/>
                    <a:pt x="2146" y="5068"/>
                  </a:cubicBezTo>
                  <a:cubicBezTo>
                    <a:pt x="2215" y="5410"/>
                    <a:pt x="2534" y="5638"/>
                    <a:pt x="2831" y="5798"/>
                  </a:cubicBezTo>
                  <a:cubicBezTo>
                    <a:pt x="3128" y="5981"/>
                    <a:pt x="3470" y="6118"/>
                    <a:pt x="3698" y="6391"/>
                  </a:cubicBezTo>
                  <a:cubicBezTo>
                    <a:pt x="3950" y="6711"/>
                    <a:pt x="3995" y="7167"/>
                    <a:pt x="4292" y="7464"/>
                  </a:cubicBezTo>
                  <a:cubicBezTo>
                    <a:pt x="4429" y="7624"/>
                    <a:pt x="4612" y="7715"/>
                    <a:pt x="4817" y="7738"/>
                  </a:cubicBezTo>
                  <a:cubicBezTo>
                    <a:pt x="4931" y="7784"/>
                    <a:pt x="5068" y="7784"/>
                    <a:pt x="5182" y="7784"/>
                  </a:cubicBezTo>
                  <a:cubicBezTo>
                    <a:pt x="5525" y="7761"/>
                    <a:pt x="5867" y="7601"/>
                    <a:pt x="6141" y="7373"/>
                  </a:cubicBezTo>
                  <a:cubicBezTo>
                    <a:pt x="6415" y="7099"/>
                    <a:pt x="6597" y="6734"/>
                    <a:pt x="6871" y="6437"/>
                  </a:cubicBezTo>
                  <a:cubicBezTo>
                    <a:pt x="7259" y="6049"/>
                    <a:pt x="7830" y="5775"/>
                    <a:pt x="7944" y="5250"/>
                  </a:cubicBezTo>
                  <a:cubicBezTo>
                    <a:pt x="8012" y="4908"/>
                    <a:pt x="7830" y="4543"/>
                    <a:pt x="7602" y="4269"/>
                  </a:cubicBezTo>
                  <a:cubicBezTo>
                    <a:pt x="7351" y="3995"/>
                    <a:pt x="7054" y="3812"/>
                    <a:pt x="6780" y="3584"/>
                  </a:cubicBezTo>
                  <a:cubicBezTo>
                    <a:pt x="6483" y="3356"/>
                    <a:pt x="6232" y="3082"/>
                    <a:pt x="6141" y="2717"/>
                  </a:cubicBezTo>
                  <a:cubicBezTo>
                    <a:pt x="6050" y="2351"/>
                    <a:pt x="6164" y="1986"/>
                    <a:pt x="6141" y="1598"/>
                  </a:cubicBezTo>
                  <a:cubicBezTo>
                    <a:pt x="6118" y="845"/>
                    <a:pt x="5456" y="137"/>
                    <a:pt x="4703" y="69"/>
                  </a:cubicBezTo>
                  <a:lnTo>
                    <a:pt x="46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6"/>
            <p:cNvSpPr/>
            <p:nvPr/>
          </p:nvSpPr>
          <p:spPr>
            <a:xfrm flipH="1">
              <a:off x="1873963" y="3810766"/>
              <a:ext cx="129655" cy="167722"/>
            </a:xfrm>
            <a:custGeom>
              <a:rect b="b" l="l" r="r" t="t"/>
              <a:pathLst>
                <a:path extrusionOk="0" h="3516" w="2718">
                  <a:moveTo>
                    <a:pt x="1" y="1"/>
                  </a:moveTo>
                  <a:cubicBezTo>
                    <a:pt x="1" y="160"/>
                    <a:pt x="1" y="343"/>
                    <a:pt x="1" y="503"/>
                  </a:cubicBezTo>
                  <a:cubicBezTo>
                    <a:pt x="1" y="731"/>
                    <a:pt x="1" y="959"/>
                    <a:pt x="24" y="1188"/>
                  </a:cubicBezTo>
                  <a:cubicBezTo>
                    <a:pt x="46" y="1393"/>
                    <a:pt x="69" y="1598"/>
                    <a:pt x="183" y="1781"/>
                  </a:cubicBezTo>
                  <a:cubicBezTo>
                    <a:pt x="343" y="2032"/>
                    <a:pt x="617" y="2169"/>
                    <a:pt x="891" y="2283"/>
                  </a:cubicBezTo>
                  <a:cubicBezTo>
                    <a:pt x="1028" y="2329"/>
                    <a:pt x="1188" y="2374"/>
                    <a:pt x="1302" y="2489"/>
                  </a:cubicBezTo>
                  <a:cubicBezTo>
                    <a:pt x="1439" y="2603"/>
                    <a:pt x="1507" y="2808"/>
                    <a:pt x="1507" y="2991"/>
                  </a:cubicBezTo>
                  <a:cubicBezTo>
                    <a:pt x="1530" y="3173"/>
                    <a:pt x="1484" y="3333"/>
                    <a:pt x="1462" y="3516"/>
                  </a:cubicBezTo>
                  <a:cubicBezTo>
                    <a:pt x="1804" y="3470"/>
                    <a:pt x="2146" y="3447"/>
                    <a:pt x="2489" y="3402"/>
                  </a:cubicBezTo>
                  <a:cubicBezTo>
                    <a:pt x="2512" y="3402"/>
                    <a:pt x="2534" y="3402"/>
                    <a:pt x="2557" y="3424"/>
                  </a:cubicBezTo>
                  <a:cubicBezTo>
                    <a:pt x="2671" y="2991"/>
                    <a:pt x="2717" y="2580"/>
                    <a:pt x="2534" y="2215"/>
                  </a:cubicBezTo>
                  <a:cubicBezTo>
                    <a:pt x="2306" y="1644"/>
                    <a:pt x="1713" y="1347"/>
                    <a:pt x="1165" y="1119"/>
                  </a:cubicBezTo>
                  <a:cubicBezTo>
                    <a:pt x="914" y="1028"/>
                    <a:pt x="663" y="936"/>
                    <a:pt x="457" y="754"/>
                  </a:cubicBezTo>
                  <a:cubicBezTo>
                    <a:pt x="275" y="594"/>
                    <a:pt x="138" y="297"/>
                    <a:pt x="206" y="46"/>
                  </a:cubicBezTo>
                  <a:lnTo>
                    <a:pt x="206" y="1"/>
                  </a:lnTo>
                  <a:close/>
                </a:path>
              </a:pathLst>
            </a:custGeom>
            <a:solidFill>
              <a:srgbClr val="FF9E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6"/>
            <p:cNvSpPr/>
            <p:nvPr/>
          </p:nvSpPr>
          <p:spPr>
            <a:xfrm flipH="1">
              <a:off x="2715626" y="2569499"/>
              <a:ext cx="230880" cy="425793"/>
            </a:xfrm>
            <a:custGeom>
              <a:rect b="b" l="l" r="r" t="t"/>
              <a:pathLst>
                <a:path extrusionOk="0" h="8926" w="4840">
                  <a:moveTo>
                    <a:pt x="4793" y="1"/>
                  </a:moveTo>
                  <a:cubicBezTo>
                    <a:pt x="3196" y="183"/>
                    <a:pt x="1598" y="412"/>
                    <a:pt x="0" y="731"/>
                  </a:cubicBezTo>
                  <a:cubicBezTo>
                    <a:pt x="502" y="3493"/>
                    <a:pt x="1096" y="6255"/>
                    <a:pt x="1895" y="8925"/>
                  </a:cubicBezTo>
                  <a:cubicBezTo>
                    <a:pt x="2625" y="5890"/>
                    <a:pt x="3858" y="2968"/>
                    <a:pt x="483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6"/>
            <p:cNvSpPr/>
            <p:nvPr/>
          </p:nvSpPr>
          <p:spPr>
            <a:xfrm flipH="1">
              <a:off x="1888131" y="4645893"/>
              <a:ext cx="94785" cy="110002"/>
            </a:xfrm>
            <a:custGeom>
              <a:rect b="b" l="l" r="r" t="t"/>
              <a:pathLst>
                <a:path extrusionOk="0" h="2306" w="1987">
                  <a:moveTo>
                    <a:pt x="1667" y="1"/>
                  </a:moveTo>
                  <a:cubicBezTo>
                    <a:pt x="1256" y="23"/>
                    <a:pt x="868" y="23"/>
                    <a:pt x="457" y="23"/>
                  </a:cubicBezTo>
                  <a:lnTo>
                    <a:pt x="457" y="69"/>
                  </a:lnTo>
                  <a:cubicBezTo>
                    <a:pt x="343" y="663"/>
                    <a:pt x="183" y="1256"/>
                    <a:pt x="1" y="1827"/>
                  </a:cubicBezTo>
                  <a:cubicBezTo>
                    <a:pt x="571" y="2055"/>
                    <a:pt x="1165" y="2215"/>
                    <a:pt x="1758" y="2306"/>
                  </a:cubicBezTo>
                  <a:lnTo>
                    <a:pt x="1827" y="2283"/>
                  </a:lnTo>
                  <a:cubicBezTo>
                    <a:pt x="1827" y="2260"/>
                    <a:pt x="1827" y="2237"/>
                    <a:pt x="1804" y="2215"/>
                  </a:cubicBezTo>
                  <a:lnTo>
                    <a:pt x="1986" y="2215"/>
                  </a:lnTo>
                  <a:cubicBezTo>
                    <a:pt x="1872" y="1530"/>
                    <a:pt x="1781" y="822"/>
                    <a:pt x="1667" y="138"/>
                  </a:cubicBezTo>
                  <a:lnTo>
                    <a:pt x="16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6"/>
            <p:cNvSpPr/>
            <p:nvPr/>
          </p:nvSpPr>
          <p:spPr>
            <a:xfrm flipH="1">
              <a:off x="1813000" y="4638261"/>
              <a:ext cx="90444" cy="113293"/>
            </a:xfrm>
            <a:custGeom>
              <a:rect b="b" l="l" r="r" t="t"/>
              <a:pathLst>
                <a:path extrusionOk="0" h="2375" w="1896">
                  <a:moveTo>
                    <a:pt x="1781" y="1"/>
                  </a:moveTo>
                  <a:cubicBezTo>
                    <a:pt x="1484" y="46"/>
                    <a:pt x="1165" y="69"/>
                    <a:pt x="845" y="92"/>
                  </a:cubicBezTo>
                  <a:cubicBezTo>
                    <a:pt x="571" y="115"/>
                    <a:pt x="275" y="138"/>
                    <a:pt x="1" y="161"/>
                  </a:cubicBezTo>
                  <a:lnTo>
                    <a:pt x="1" y="298"/>
                  </a:lnTo>
                  <a:cubicBezTo>
                    <a:pt x="115" y="982"/>
                    <a:pt x="206" y="1690"/>
                    <a:pt x="320" y="2375"/>
                  </a:cubicBezTo>
                  <a:cubicBezTo>
                    <a:pt x="845" y="2375"/>
                    <a:pt x="1370" y="2329"/>
                    <a:pt x="1895" y="2238"/>
                  </a:cubicBezTo>
                  <a:lnTo>
                    <a:pt x="1872" y="2124"/>
                  </a:lnTo>
                  <a:cubicBezTo>
                    <a:pt x="1850" y="1416"/>
                    <a:pt x="1827" y="708"/>
                    <a:pt x="17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6"/>
            <p:cNvSpPr/>
            <p:nvPr/>
          </p:nvSpPr>
          <p:spPr>
            <a:xfrm flipH="1">
              <a:off x="1758571" y="3753332"/>
              <a:ext cx="264653" cy="57482"/>
            </a:xfrm>
            <a:custGeom>
              <a:rect b="b" l="l" r="r" t="t"/>
              <a:pathLst>
                <a:path extrusionOk="0" h="1205" w="5548">
                  <a:moveTo>
                    <a:pt x="4087" y="1"/>
                  </a:moveTo>
                  <a:cubicBezTo>
                    <a:pt x="3790" y="1"/>
                    <a:pt x="3493" y="6"/>
                    <a:pt x="3197" y="18"/>
                  </a:cubicBezTo>
                  <a:cubicBezTo>
                    <a:pt x="2215" y="41"/>
                    <a:pt x="1211" y="63"/>
                    <a:pt x="229" y="63"/>
                  </a:cubicBezTo>
                  <a:lnTo>
                    <a:pt x="47" y="63"/>
                  </a:lnTo>
                  <a:lnTo>
                    <a:pt x="47" y="132"/>
                  </a:lnTo>
                  <a:cubicBezTo>
                    <a:pt x="1" y="360"/>
                    <a:pt x="1" y="588"/>
                    <a:pt x="24" y="794"/>
                  </a:cubicBezTo>
                  <a:cubicBezTo>
                    <a:pt x="47" y="954"/>
                    <a:pt x="92" y="1113"/>
                    <a:pt x="229" y="1205"/>
                  </a:cubicBezTo>
                  <a:lnTo>
                    <a:pt x="617" y="1205"/>
                  </a:lnTo>
                  <a:cubicBezTo>
                    <a:pt x="2169" y="1113"/>
                    <a:pt x="3699" y="1045"/>
                    <a:pt x="5228" y="976"/>
                  </a:cubicBezTo>
                  <a:cubicBezTo>
                    <a:pt x="5319" y="976"/>
                    <a:pt x="5388" y="954"/>
                    <a:pt x="5479" y="954"/>
                  </a:cubicBezTo>
                  <a:cubicBezTo>
                    <a:pt x="5548" y="680"/>
                    <a:pt x="5502" y="383"/>
                    <a:pt x="5388" y="132"/>
                  </a:cubicBezTo>
                  <a:cubicBezTo>
                    <a:pt x="5388" y="109"/>
                    <a:pt x="5365" y="63"/>
                    <a:pt x="5342" y="41"/>
                  </a:cubicBezTo>
                  <a:cubicBezTo>
                    <a:pt x="5228" y="41"/>
                    <a:pt x="5091" y="18"/>
                    <a:pt x="4977" y="18"/>
                  </a:cubicBezTo>
                  <a:cubicBezTo>
                    <a:pt x="4680" y="6"/>
                    <a:pt x="4383" y="1"/>
                    <a:pt x="40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6"/>
            <p:cNvSpPr/>
            <p:nvPr/>
          </p:nvSpPr>
          <p:spPr>
            <a:xfrm flipH="1">
              <a:off x="1785809" y="3659453"/>
              <a:ext cx="226491" cy="96931"/>
            </a:xfrm>
            <a:custGeom>
              <a:rect b="b" l="l" r="r" t="t"/>
              <a:pathLst>
                <a:path extrusionOk="0" h="2032" w="4748">
                  <a:moveTo>
                    <a:pt x="2409" y="1"/>
                  </a:moveTo>
                  <a:cubicBezTo>
                    <a:pt x="2305" y="1"/>
                    <a:pt x="2201" y="8"/>
                    <a:pt x="2100" y="23"/>
                  </a:cubicBezTo>
                  <a:lnTo>
                    <a:pt x="1986" y="23"/>
                  </a:lnTo>
                  <a:cubicBezTo>
                    <a:pt x="1187" y="160"/>
                    <a:pt x="480" y="707"/>
                    <a:pt x="160" y="1438"/>
                  </a:cubicBezTo>
                  <a:cubicBezTo>
                    <a:pt x="69" y="1620"/>
                    <a:pt x="0" y="1803"/>
                    <a:pt x="0" y="2009"/>
                  </a:cubicBezTo>
                  <a:lnTo>
                    <a:pt x="0" y="2031"/>
                  </a:lnTo>
                  <a:cubicBezTo>
                    <a:pt x="982" y="2009"/>
                    <a:pt x="1986" y="2009"/>
                    <a:pt x="2968" y="1986"/>
                  </a:cubicBezTo>
                  <a:cubicBezTo>
                    <a:pt x="3264" y="1974"/>
                    <a:pt x="3561" y="1969"/>
                    <a:pt x="3858" y="1969"/>
                  </a:cubicBezTo>
                  <a:cubicBezTo>
                    <a:pt x="4154" y="1969"/>
                    <a:pt x="4451" y="1974"/>
                    <a:pt x="4748" y="1986"/>
                  </a:cubicBezTo>
                  <a:lnTo>
                    <a:pt x="4748" y="1917"/>
                  </a:lnTo>
                  <a:cubicBezTo>
                    <a:pt x="4702" y="1689"/>
                    <a:pt x="4657" y="1484"/>
                    <a:pt x="4565" y="1278"/>
                  </a:cubicBezTo>
                  <a:cubicBezTo>
                    <a:pt x="4520" y="1141"/>
                    <a:pt x="4428" y="1027"/>
                    <a:pt x="4337" y="913"/>
                  </a:cubicBezTo>
                  <a:cubicBezTo>
                    <a:pt x="4017" y="525"/>
                    <a:pt x="3561" y="251"/>
                    <a:pt x="3082" y="114"/>
                  </a:cubicBezTo>
                  <a:cubicBezTo>
                    <a:pt x="2863" y="36"/>
                    <a:pt x="2634" y="1"/>
                    <a:pt x="24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6"/>
            <p:cNvSpPr/>
            <p:nvPr/>
          </p:nvSpPr>
          <p:spPr>
            <a:xfrm flipH="1">
              <a:off x="1761815" y="4742825"/>
              <a:ext cx="172111" cy="182987"/>
            </a:xfrm>
            <a:custGeom>
              <a:rect b="b" l="l" r="r" t="t"/>
              <a:pathLst>
                <a:path extrusionOk="0" h="3836" w="3608">
                  <a:moveTo>
                    <a:pt x="2854" y="0"/>
                  </a:moveTo>
                  <a:cubicBezTo>
                    <a:pt x="2740" y="23"/>
                    <a:pt x="2648" y="23"/>
                    <a:pt x="2534" y="46"/>
                  </a:cubicBezTo>
                  <a:cubicBezTo>
                    <a:pt x="2009" y="137"/>
                    <a:pt x="1484" y="183"/>
                    <a:pt x="959" y="183"/>
                  </a:cubicBezTo>
                  <a:lnTo>
                    <a:pt x="777" y="183"/>
                  </a:lnTo>
                  <a:cubicBezTo>
                    <a:pt x="800" y="205"/>
                    <a:pt x="800" y="228"/>
                    <a:pt x="800" y="251"/>
                  </a:cubicBezTo>
                  <a:cubicBezTo>
                    <a:pt x="822" y="320"/>
                    <a:pt x="845" y="365"/>
                    <a:pt x="845" y="434"/>
                  </a:cubicBezTo>
                  <a:cubicBezTo>
                    <a:pt x="1051" y="1118"/>
                    <a:pt x="1233" y="1803"/>
                    <a:pt x="1439" y="2511"/>
                  </a:cubicBezTo>
                  <a:cubicBezTo>
                    <a:pt x="1439" y="2556"/>
                    <a:pt x="1461" y="2602"/>
                    <a:pt x="1439" y="2671"/>
                  </a:cubicBezTo>
                  <a:cubicBezTo>
                    <a:pt x="1416" y="2716"/>
                    <a:pt x="1347" y="2739"/>
                    <a:pt x="1302" y="2762"/>
                  </a:cubicBezTo>
                  <a:cubicBezTo>
                    <a:pt x="868" y="2922"/>
                    <a:pt x="457" y="3173"/>
                    <a:pt x="138" y="3492"/>
                  </a:cubicBezTo>
                  <a:cubicBezTo>
                    <a:pt x="92" y="3538"/>
                    <a:pt x="23" y="3584"/>
                    <a:pt x="1" y="3629"/>
                  </a:cubicBezTo>
                  <a:cubicBezTo>
                    <a:pt x="138" y="3789"/>
                    <a:pt x="389" y="3812"/>
                    <a:pt x="617" y="3812"/>
                  </a:cubicBezTo>
                  <a:cubicBezTo>
                    <a:pt x="965" y="3828"/>
                    <a:pt x="1315" y="3836"/>
                    <a:pt x="1668" y="3836"/>
                  </a:cubicBezTo>
                  <a:cubicBezTo>
                    <a:pt x="2310" y="3836"/>
                    <a:pt x="2959" y="3810"/>
                    <a:pt x="3607" y="3766"/>
                  </a:cubicBezTo>
                  <a:cubicBezTo>
                    <a:pt x="3379" y="2511"/>
                    <a:pt x="3128" y="1233"/>
                    <a:pt x="28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6"/>
            <p:cNvSpPr/>
            <p:nvPr/>
          </p:nvSpPr>
          <p:spPr>
            <a:xfrm flipH="1">
              <a:off x="1858746" y="3614565"/>
              <a:ext cx="64303" cy="50374"/>
            </a:xfrm>
            <a:custGeom>
              <a:rect b="b" l="l" r="r" t="t"/>
              <a:pathLst>
                <a:path extrusionOk="0" h="1056" w="1348">
                  <a:moveTo>
                    <a:pt x="608" y="1"/>
                  </a:moveTo>
                  <a:cubicBezTo>
                    <a:pt x="549" y="1"/>
                    <a:pt x="491" y="9"/>
                    <a:pt x="435" y="28"/>
                  </a:cubicBezTo>
                  <a:cubicBezTo>
                    <a:pt x="206" y="119"/>
                    <a:pt x="47" y="370"/>
                    <a:pt x="24" y="621"/>
                  </a:cubicBezTo>
                  <a:cubicBezTo>
                    <a:pt x="1" y="735"/>
                    <a:pt x="24" y="872"/>
                    <a:pt x="115" y="964"/>
                  </a:cubicBezTo>
                  <a:lnTo>
                    <a:pt x="229" y="964"/>
                  </a:lnTo>
                  <a:cubicBezTo>
                    <a:pt x="330" y="949"/>
                    <a:pt x="434" y="942"/>
                    <a:pt x="538" y="942"/>
                  </a:cubicBezTo>
                  <a:cubicBezTo>
                    <a:pt x="763" y="942"/>
                    <a:pt x="992" y="977"/>
                    <a:pt x="1211" y="1055"/>
                  </a:cubicBezTo>
                  <a:cubicBezTo>
                    <a:pt x="1302" y="850"/>
                    <a:pt x="1348" y="644"/>
                    <a:pt x="1279" y="439"/>
                  </a:cubicBezTo>
                  <a:cubicBezTo>
                    <a:pt x="1233" y="325"/>
                    <a:pt x="1142" y="233"/>
                    <a:pt x="1051" y="142"/>
                  </a:cubicBezTo>
                  <a:cubicBezTo>
                    <a:pt x="919" y="59"/>
                    <a:pt x="762" y="1"/>
                    <a:pt x="6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6"/>
            <p:cNvSpPr/>
            <p:nvPr/>
          </p:nvSpPr>
          <p:spPr>
            <a:xfrm flipH="1">
              <a:off x="1893569" y="4728657"/>
              <a:ext cx="188425" cy="172063"/>
            </a:xfrm>
            <a:custGeom>
              <a:rect b="b" l="l" r="r" t="t"/>
              <a:pathLst>
                <a:path extrusionOk="0" h="3607" w="3950">
                  <a:moveTo>
                    <a:pt x="1849" y="0"/>
                  </a:moveTo>
                  <a:cubicBezTo>
                    <a:pt x="1804" y="822"/>
                    <a:pt x="1735" y="1644"/>
                    <a:pt x="1689" y="2465"/>
                  </a:cubicBezTo>
                  <a:cubicBezTo>
                    <a:pt x="1279" y="2488"/>
                    <a:pt x="845" y="2488"/>
                    <a:pt x="411" y="2511"/>
                  </a:cubicBezTo>
                  <a:cubicBezTo>
                    <a:pt x="252" y="2511"/>
                    <a:pt x="46" y="2557"/>
                    <a:pt x="23" y="2717"/>
                  </a:cubicBezTo>
                  <a:cubicBezTo>
                    <a:pt x="0" y="2785"/>
                    <a:pt x="23" y="2853"/>
                    <a:pt x="46" y="2922"/>
                  </a:cubicBezTo>
                  <a:cubicBezTo>
                    <a:pt x="229" y="3241"/>
                    <a:pt x="640" y="3333"/>
                    <a:pt x="1005" y="3401"/>
                  </a:cubicBezTo>
                  <a:cubicBezTo>
                    <a:pt x="1667" y="3515"/>
                    <a:pt x="2329" y="3584"/>
                    <a:pt x="2991" y="3607"/>
                  </a:cubicBezTo>
                  <a:lnTo>
                    <a:pt x="3036" y="3607"/>
                  </a:lnTo>
                  <a:cubicBezTo>
                    <a:pt x="3059" y="3607"/>
                    <a:pt x="3105" y="3607"/>
                    <a:pt x="3127" y="3584"/>
                  </a:cubicBezTo>
                  <a:cubicBezTo>
                    <a:pt x="3173" y="3561"/>
                    <a:pt x="3196" y="3493"/>
                    <a:pt x="3219" y="3424"/>
                  </a:cubicBezTo>
                  <a:cubicBezTo>
                    <a:pt x="3470" y="2534"/>
                    <a:pt x="3721" y="1621"/>
                    <a:pt x="3949" y="731"/>
                  </a:cubicBezTo>
                  <a:cubicBezTo>
                    <a:pt x="3949" y="662"/>
                    <a:pt x="3926" y="617"/>
                    <a:pt x="3904" y="548"/>
                  </a:cubicBezTo>
                  <a:lnTo>
                    <a:pt x="3835" y="571"/>
                  </a:lnTo>
                  <a:cubicBezTo>
                    <a:pt x="3242" y="480"/>
                    <a:pt x="2648" y="320"/>
                    <a:pt x="2078" y="92"/>
                  </a:cubicBezTo>
                  <a:cubicBezTo>
                    <a:pt x="2009" y="69"/>
                    <a:pt x="1918" y="23"/>
                    <a:pt x="18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6"/>
            <p:cNvSpPr/>
            <p:nvPr/>
          </p:nvSpPr>
          <p:spPr>
            <a:xfrm flipH="1">
              <a:off x="2717821" y="2157922"/>
              <a:ext cx="295135" cy="446495"/>
            </a:xfrm>
            <a:custGeom>
              <a:rect b="b" l="l" r="r" t="t"/>
              <a:pathLst>
                <a:path extrusionOk="0" h="9360" w="6187">
                  <a:moveTo>
                    <a:pt x="1" y="1"/>
                  </a:moveTo>
                  <a:lnTo>
                    <a:pt x="1" y="1"/>
                  </a:lnTo>
                  <a:cubicBezTo>
                    <a:pt x="412" y="3128"/>
                    <a:pt x="845" y="6255"/>
                    <a:pt x="1393" y="9359"/>
                  </a:cubicBezTo>
                  <a:cubicBezTo>
                    <a:pt x="2991" y="9040"/>
                    <a:pt x="4589" y="8811"/>
                    <a:pt x="6186" y="8629"/>
                  </a:cubicBezTo>
                  <a:lnTo>
                    <a:pt x="6186" y="8606"/>
                  </a:lnTo>
                  <a:cubicBezTo>
                    <a:pt x="4589" y="6346"/>
                    <a:pt x="2991" y="4087"/>
                    <a:pt x="1393" y="1827"/>
                  </a:cubicBezTo>
                  <a:cubicBezTo>
                    <a:pt x="937" y="1211"/>
                    <a:pt x="503" y="57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6"/>
            <p:cNvSpPr/>
            <p:nvPr/>
          </p:nvSpPr>
          <p:spPr>
            <a:xfrm flipH="1">
              <a:off x="2856110" y="2604369"/>
              <a:ext cx="374608" cy="397457"/>
            </a:xfrm>
            <a:custGeom>
              <a:rect b="b" l="l" r="r" t="t"/>
              <a:pathLst>
                <a:path extrusionOk="0" h="8332" w="7853">
                  <a:moveTo>
                    <a:pt x="5958" y="0"/>
                  </a:moveTo>
                  <a:cubicBezTo>
                    <a:pt x="3950" y="388"/>
                    <a:pt x="1964" y="913"/>
                    <a:pt x="1" y="1530"/>
                  </a:cubicBezTo>
                  <a:cubicBezTo>
                    <a:pt x="2443" y="3972"/>
                    <a:pt x="5068" y="6254"/>
                    <a:pt x="7807" y="8331"/>
                  </a:cubicBezTo>
                  <a:cubicBezTo>
                    <a:pt x="7830" y="8286"/>
                    <a:pt x="7830" y="8240"/>
                    <a:pt x="7853" y="8194"/>
                  </a:cubicBezTo>
                  <a:cubicBezTo>
                    <a:pt x="7054" y="5524"/>
                    <a:pt x="6460" y="2762"/>
                    <a:pt x="59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6"/>
            <p:cNvSpPr/>
            <p:nvPr/>
          </p:nvSpPr>
          <p:spPr>
            <a:xfrm flipH="1">
              <a:off x="2946459" y="2153581"/>
              <a:ext cx="285356" cy="523773"/>
            </a:xfrm>
            <a:custGeom>
              <a:rect b="b" l="l" r="r" t="t"/>
              <a:pathLst>
                <a:path extrusionOk="0" h="10980" w="5982">
                  <a:moveTo>
                    <a:pt x="4520" y="1"/>
                  </a:moveTo>
                  <a:cubicBezTo>
                    <a:pt x="2717" y="3516"/>
                    <a:pt x="1211" y="7191"/>
                    <a:pt x="1" y="10957"/>
                  </a:cubicBezTo>
                  <a:cubicBezTo>
                    <a:pt x="1" y="10957"/>
                    <a:pt x="24" y="10980"/>
                    <a:pt x="24" y="10980"/>
                  </a:cubicBezTo>
                  <a:cubicBezTo>
                    <a:pt x="1987" y="10363"/>
                    <a:pt x="3973" y="9838"/>
                    <a:pt x="5981" y="9450"/>
                  </a:cubicBezTo>
                  <a:cubicBezTo>
                    <a:pt x="5433" y="6346"/>
                    <a:pt x="5000" y="3219"/>
                    <a:pt x="4589" y="92"/>
                  </a:cubicBezTo>
                  <a:cubicBezTo>
                    <a:pt x="4566" y="46"/>
                    <a:pt x="4543" y="23"/>
                    <a:pt x="45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6"/>
            <p:cNvSpPr/>
            <p:nvPr/>
          </p:nvSpPr>
          <p:spPr>
            <a:xfrm flipH="1">
              <a:off x="2105988" y="2981744"/>
              <a:ext cx="763479" cy="1105935"/>
            </a:xfrm>
            <a:custGeom>
              <a:rect b="b" l="l" r="r" t="t"/>
              <a:pathLst>
                <a:path extrusionOk="0" h="23184" w="16005">
                  <a:moveTo>
                    <a:pt x="177" y="0"/>
                  </a:moveTo>
                  <a:cubicBezTo>
                    <a:pt x="92" y="0"/>
                    <a:pt x="1" y="72"/>
                    <a:pt x="29" y="169"/>
                  </a:cubicBezTo>
                  <a:cubicBezTo>
                    <a:pt x="1033" y="3730"/>
                    <a:pt x="2494" y="7131"/>
                    <a:pt x="4365" y="10327"/>
                  </a:cubicBezTo>
                  <a:cubicBezTo>
                    <a:pt x="6214" y="13499"/>
                    <a:pt x="8474" y="16444"/>
                    <a:pt x="11076" y="19069"/>
                  </a:cubicBezTo>
                  <a:cubicBezTo>
                    <a:pt x="12537" y="20552"/>
                    <a:pt x="14089" y="21922"/>
                    <a:pt x="15755" y="23154"/>
                  </a:cubicBezTo>
                  <a:cubicBezTo>
                    <a:pt x="15780" y="23175"/>
                    <a:pt x="15804" y="23184"/>
                    <a:pt x="15827" y="23184"/>
                  </a:cubicBezTo>
                  <a:cubicBezTo>
                    <a:pt x="15932" y="23184"/>
                    <a:pt x="16005" y="23001"/>
                    <a:pt x="15892" y="22926"/>
                  </a:cubicBezTo>
                  <a:cubicBezTo>
                    <a:pt x="12971" y="20712"/>
                    <a:pt x="10346" y="18110"/>
                    <a:pt x="8063" y="15257"/>
                  </a:cubicBezTo>
                  <a:cubicBezTo>
                    <a:pt x="5803" y="12381"/>
                    <a:pt x="3886" y="9231"/>
                    <a:pt x="2402" y="5876"/>
                  </a:cubicBezTo>
                  <a:cubicBezTo>
                    <a:pt x="1558" y="4004"/>
                    <a:pt x="850" y="2064"/>
                    <a:pt x="302" y="101"/>
                  </a:cubicBezTo>
                  <a:cubicBezTo>
                    <a:pt x="285" y="30"/>
                    <a:pt x="232" y="0"/>
                    <a:pt x="1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6"/>
            <p:cNvSpPr/>
            <p:nvPr/>
          </p:nvSpPr>
          <p:spPr>
            <a:xfrm flipH="1">
              <a:off x="2069973" y="4045557"/>
              <a:ext cx="76276" cy="62920"/>
            </a:xfrm>
            <a:custGeom>
              <a:rect b="b" l="l" r="r" t="t"/>
              <a:pathLst>
                <a:path extrusionOk="0" h="1319" w="1599">
                  <a:moveTo>
                    <a:pt x="861" y="1"/>
                  </a:moveTo>
                  <a:cubicBezTo>
                    <a:pt x="776" y="1"/>
                    <a:pt x="692" y="11"/>
                    <a:pt x="617" y="32"/>
                  </a:cubicBezTo>
                  <a:cubicBezTo>
                    <a:pt x="366" y="100"/>
                    <a:pt x="161" y="283"/>
                    <a:pt x="69" y="534"/>
                  </a:cubicBezTo>
                  <a:cubicBezTo>
                    <a:pt x="1" y="739"/>
                    <a:pt x="46" y="1013"/>
                    <a:pt x="183" y="1196"/>
                  </a:cubicBezTo>
                  <a:cubicBezTo>
                    <a:pt x="206" y="1264"/>
                    <a:pt x="275" y="1310"/>
                    <a:pt x="343" y="1310"/>
                  </a:cubicBezTo>
                  <a:cubicBezTo>
                    <a:pt x="359" y="1315"/>
                    <a:pt x="375" y="1318"/>
                    <a:pt x="391" y="1318"/>
                  </a:cubicBezTo>
                  <a:cubicBezTo>
                    <a:pt x="441" y="1318"/>
                    <a:pt x="485" y="1288"/>
                    <a:pt x="503" y="1219"/>
                  </a:cubicBezTo>
                  <a:cubicBezTo>
                    <a:pt x="731" y="1082"/>
                    <a:pt x="959" y="968"/>
                    <a:pt x="1188" y="831"/>
                  </a:cubicBezTo>
                  <a:cubicBezTo>
                    <a:pt x="1302" y="762"/>
                    <a:pt x="1439" y="694"/>
                    <a:pt x="1507" y="579"/>
                  </a:cubicBezTo>
                  <a:cubicBezTo>
                    <a:pt x="1599" y="443"/>
                    <a:pt x="1530" y="260"/>
                    <a:pt x="1416" y="169"/>
                  </a:cubicBezTo>
                  <a:cubicBezTo>
                    <a:pt x="1272" y="57"/>
                    <a:pt x="1061" y="1"/>
                    <a:pt x="861" y="1"/>
                  </a:cubicBezTo>
                  <a:close/>
                </a:path>
              </a:pathLst>
            </a:custGeom>
            <a:solidFill>
              <a:srgbClr val="FF9E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6"/>
            <p:cNvSpPr/>
            <p:nvPr/>
          </p:nvSpPr>
          <p:spPr>
            <a:xfrm flipH="1">
              <a:off x="2680803" y="3221258"/>
              <a:ext cx="139434" cy="126030"/>
            </a:xfrm>
            <a:custGeom>
              <a:rect b="b" l="l" r="r" t="t"/>
              <a:pathLst>
                <a:path extrusionOk="0" h="2642" w="2923">
                  <a:moveTo>
                    <a:pt x="2457" y="281"/>
                  </a:moveTo>
                  <a:cubicBezTo>
                    <a:pt x="2467" y="281"/>
                    <a:pt x="2478" y="282"/>
                    <a:pt x="2489" y="284"/>
                  </a:cubicBezTo>
                  <a:cubicBezTo>
                    <a:pt x="2671" y="330"/>
                    <a:pt x="2626" y="649"/>
                    <a:pt x="2580" y="763"/>
                  </a:cubicBezTo>
                  <a:cubicBezTo>
                    <a:pt x="2512" y="969"/>
                    <a:pt x="2398" y="1151"/>
                    <a:pt x="2238" y="1288"/>
                  </a:cubicBezTo>
                  <a:cubicBezTo>
                    <a:pt x="2101" y="1425"/>
                    <a:pt x="1941" y="1494"/>
                    <a:pt x="1781" y="1539"/>
                  </a:cubicBezTo>
                  <a:cubicBezTo>
                    <a:pt x="1850" y="1266"/>
                    <a:pt x="1918" y="1014"/>
                    <a:pt x="2032" y="786"/>
                  </a:cubicBezTo>
                  <a:cubicBezTo>
                    <a:pt x="2097" y="656"/>
                    <a:pt x="2265" y="281"/>
                    <a:pt x="2457" y="281"/>
                  </a:cubicBezTo>
                  <a:close/>
                  <a:moveTo>
                    <a:pt x="1431" y="1890"/>
                  </a:moveTo>
                  <a:lnTo>
                    <a:pt x="1431" y="1890"/>
                  </a:lnTo>
                  <a:cubicBezTo>
                    <a:pt x="1174" y="1966"/>
                    <a:pt x="996" y="2161"/>
                    <a:pt x="777" y="2293"/>
                  </a:cubicBezTo>
                  <a:cubicBezTo>
                    <a:pt x="702" y="2330"/>
                    <a:pt x="613" y="2367"/>
                    <a:pt x="520" y="2367"/>
                  </a:cubicBezTo>
                  <a:cubicBezTo>
                    <a:pt x="499" y="2367"/>
                    <a:pt x="478" y="2365"/>
                    <a:pt x="457" y="2361"/>
                  </a:cubicBezTo>
                  <a:cubicBezTo>
                    <a:pt x="343" y="2315"/>
                    <a:pt x="298" y="2224"/>
                    <a:pt x="366" y="2133"/>
                  </a:cubicBezTo>
                  <a:cubicBezTo>
                    <a:pt x="503" y="1927"/>
                    <a:pt x="868" y="1927"/>
                    <a:pt x="1096" y="1905"/>
                  </a:cubicBezTo>
                  <a:cubicBezTo>
                    <a:pt x="1208" y="1905"/>
                    <a:pt x="1319" y="1901"/>
                    <a:pt x="1431" y="1890"/>
                  </a:cubicBezTo>
                  <a:close/>
                  <a:moveTo>
                    <a:pt x="2465" y="0"/>
                  </a:moveTo>
                  <a:cubicBezTo>
                    <a:pt x="2435" y="0"/>
                    <a:pt x="2405" y="3"/>
                    <a:pt x="2375" y="10"/>
                  </a:cubicBezTo>
                  <a:cubicBezTo>
                    <a:pt x="2101" y="79"/>
                    <a:pt x="1918" y="375"/>
                    <a:pt x="1804" y="604"/>
                  </a:cubicBezTo>
                  <a:cubicBezTo>
                    <a:pt x="1667" y="877"/>
                    <a:pt x="1576" y="1174"/>
                    <a:pt x="1507" y="1494"/>
                  </a:cubicBezTo>
                  <a:cubicBezTo>
                    <a:pt x="1485" y="1539"/>
                    <a:pt x="1507" y="1562"/>
                    <a:pt x="1507" y="1585"/>
                  </a:cubicBezTo>
                  <a:cubicBezTo>
                    <a:pt x="1279" y="1631"/>
                    <a:pt x="1028" y="1631"/>
                    <a:pt x="800" y="1654"/>
                  </a:cubicBezTo>
                  <a:cubicBezTo>
                    <a:pt x="572" y="1676"/>
                    <a:pt x="320" y="1745"/>
                    <a:pt x="161" y="1927"/>
                  </a:cubicBezTo>
                  <a:cubicBezTo>
                    <a:pt x="24" y="2087"/>
                    <a:pt x="1" y="2315"/>
                    <a:pt x="138" y="2475"/>
                  </a:cubicBezTo>
                  <a:cubicBezTo>
                    <a:pt x="238" y="2590"/>
                    <a:pt x="383" y="2642"/>
                    <a:pt x="534" y="2642"/>
                  </a:cubicBezTo>
                  <a:cubicBezTo>
                    <a:pt x="623" y="2642"/>
                    <a:pt x="715" y="2623"/>
                    <a:pt x="800" y="2589"/>
                  </a:cubicBezTo>
                  <a:cubicBezTo>
                    <a:pt x="1074" y="2475"/>
                    <a:pt x="1256" y="2224"/>
                    <a:pt x="1530" y="2156"/>
                  </a:cubicBezTo>
                  <a:cubicBezTo>
                    <a:pt x="1697" y="2135"/>
                    <a:pt x="1654" y="1903"/>
                    <a:pt x="1505" y="1882"/>
                  </a:cubicBezTo>
                  <a:lnTo>
                    <a:pt x="1505" y="1882"/>
                  </a:lnTo>
                  <a:cubicBezTo>
                    <a:pt x="1643" y="1865"/>
                    <a:pt x="1781" y="1836"/>
                    <a:pt x="1918" y="1791"/>
                  </a:cubicBezTo>
                  <a:cubicBezTo>
                    <a:pt x="2329" y="1654"/>
                    <a:pt x="2671" y="1311"/>
                    <a:pt x="2831" y="900"/>
                  </a:cubicBezTo>
                  <a:cubicBezTo>
                    <a:pt x="2900" y="695"/>
                    <a:pt x="2923" y="467"/>
                    <a:pt x="2854" y="284"/>
                  </a:cubicBezTo>
                  <a:cubicBezTo>
                    <a:pt x="2796" y="109"/>
                    <a:pt x="2638" y="0"/>
                    <a:pt x="24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6"/>
            <p:cNvSpPr/>
            <p:nvPr/>
          </p:nvSpPr>
          <p:spPr>
            <a:xfrm flipH="1">
              <a:off x="2600234" y="3382970"/>
              <a:ext cx="114391" cy="138385"/>
            </a:xfrm>
            <a:custGeom>
              <a:rect b="b" l="l" r="r" t="t"/>
              <a:pathLst>
                <a:path extrusionOk="0" h="2901" w="2398">
                  <a:moveTo>
                    <a:pt x="1921" y="280"/>
                  </a:moveTo>
                  <a:cubicBezTo>
                    <a:pt x="2001" y="280"/>
                    <a:pt x="2060" y="338"/>
                    <a:pt x="2078" y="409"/>
                  </a:cubicBezTo>
                  <a:cubicBezTo>
                    <a:pt x="2124" y="523"/>
                    <a:pt x="2078" y="637"/>
                    <a:pt x="2010" y="752"/>
                  </a:cubicBezTo>
                  <a:cubicBezTo>
                    <a:pt x="1895" y="957"/>
                    <a:pt x="1713" y="1140"/>
                    <a:pt x="1530" y="1299"/>
                  </a:cubicBezTo>
                  <a:cubicBezTo>
                    <a:pt x="1462" y="1368"/>
                    <a:pt x="1370" y="1413"/>
                    <a:pt x="1302" y="1459"/>
                  </a:cubicBezTo>
                  <a:cubicBezTo>
                    <a:pt x="1302" y="1276"/>
                    <a:pt x="1348" y="1071"/>
                    <a:pt x="1416" y="888"/>
                  </a:cubicBezTo>
                  <a:cubicBezTo>
                    <a:pt x="1485" y="683"/>
                    <a:pt x="1644" y="363"/>
                    <a:pt x="1850" y="295"/>
                  </a:cubicBezTo>
                  <a:cubicBezTo>
                    <a:pt x="1875" y="285"/>
                    <a:pt x="1899" y="280"/>
                    <a:pt x="1921" y="280"/>
                  </a:cubicBezTo>
                  <a:close/>
                  <a:moveTo>
                    <a:pt x="1005" y="1938"/>
                  </a:moveTo>
                  <a:lnTo>
                    <a:pt x="1005" y="1938"/>
                  </a:lnTo>
                  <a:cubicBezTo>
                    <a:pt x="982" y="2144"/>
                    <a:pt x="937" y="2372"/>
                    <a:pt x="777" y="2509"/>
                  </a:cubicBezTo>
                  <a:cubicBezTo>
                    <a:pt x="723" y="2577"/>
                    <a:pt x="619" y="2621"/>
                    <a:pt x="526" y="2621"/>
                  </a:cubicBezTo>
                  <a:cubicBezTo>
                    <a:pt x="462" y="2621"/>
                    <a:pt x="403" y="2601"/>
                    <a:pt x="366" y="2555"/>
                  </a:cubicBezTo>
                  <a:cubicBezTo>
                    <a:pt x="206" y="2372"/>
                    <a:pt x="503" y="2144"/>
                    <a:pt x="640" y="2075"/>
                  </a:cubicBezTo>
                  <a:cubicBezTo>
                    <a:pt x="754" y="2030"/>
                    <a:pt x="891" y="1984"/>
                    <a:pt x="1005" y="1938"/>
                  </a:cubicBezTo>
                  <a:close/>
                  <a:moveTo>
                    <a:pt x="1925" y="1"/>
                  </a:moveTo>
                  <a:cubicBezTo>
                    <a:pt x="1818" y="1"/>
                    <a:pt x="1709" y="35"/>
                    <a:pt x="1622" y="90"/>
                  </a:cubicBezTo>
                  <a:cubicBezTo>
                    <a:pt x="1393" y="272"/>
                    <a:pt x="1256" y="546"/>
                    <a:pt x="1142" y="797"/>
                  </a:cubicBezTo>
                  <a:cubicBezTo>
                    <a:pt x="1051" y="1071"/>
                    <a:pt x="1005" y="1345"/>
                    <a:pt x="1005" y="1619"/>
                  </a:cubicBezTo>
                  <a:cubicBezTo>
                    <a:pt x="982" y="1642"/>
                    <a:pt x="960" y="1665"/>
                    <a:pt x="914" y="1687"/>
                  </a:cubicBezTo>
                  <a:cubicBezTo>
                    <a:pt x="686" y="1779"/>
                    <a:pt x="457" y="1824"/>
                    <a:pt x="252" y="1984"/>
                  </a:cubicBezTo>
                  <a:cubicBezTo>
                    <a:pt x="92" y="2144"/>
                    <a:pt x="1" y="2372"/>
                    <a:pt x="69" y="2578"/>
                  </a:cubicBezTo>
                  <a:cubicBezTo>
                    <a:pt x="115" y="2760"/>
                    <a:pt x="275" y="2874"/>
                    <a:pt x="457" y="2897"/>
                  </a:cubicBezTo>
                  <a:cubicBezTo>
                    <a:pt x="481" y="2899"/>
                    <a:pt x="504" y="2901"/>
                    <a:pt x="527" y="2901"/>
                  </a:cubicBezTo>
                  <a:cubicBezTo>
                    <a:pt x="727" y="2901"/>
                    <a:pt x="905" y="2812"/>
                    <a:pt x="1028" y="2669"/>
                  </a:cubicBezTo>
                  <a:cubicBezTo>
                    <a:pt x="1211" y="2441"/>
                    <a:pt x="1256" y="2167"/>
                    <a:pt x="1279" y="1916"/>
                  </a:cubicBezTo>
                  <a:cubicBezTo>
                    <a:pt x="1279" y="1870"/>
                    <a:pt x="1279" y="1847"/>
                    <a:pt x="1256" y="1824"/>
                  </a:cubicBezTo>
                  <a:cubicBezTo>
                    <a:pt x="1279" y="1801"/>
                    <a:pt x="1302" y="1801"/>
                    <a:pt x="1325" y="1779"/>
                  </a:cubicBezTo>
                  <a:cubicBezTo>
                    <a:pt x="1530" y="1665"/>
                    <a:pt x="1713" y="1505"/>
                    <a:pt x="1895" y="1345"/>
                  </a:cubicBezTo>
                  <a:cubicBezTo>
                    <a:pt x="2078" y="1162"/>
                    <a:pt x="2261" y="957"/>
                    <a:pt x="2329" y="729"/>
                  </a:cubicBezTo>
                  <a:cubicBezTo>
                    <a:pt x="2398" y="523"/>
                    <a:pt x="2375" y="295"/>
                    <a:pt x="2238" y="135"/>
                  </a:cubicBezTo>
                  <a:cubicBezTo>
                    <a:pt x="2155" y="40"/>
                    <a:pt x="2041" y="1"/>
                    <a:pt x="19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6"/>
            <p:cNvSpPr/>
            <p:nvPr/>
          </p:nvSpPr>
          <p:spPr>
            <a:xfrm flipH="1">
              <a:off x="2486177" y="3567149"/>
              <a:ext cx="111910" cy="125171"/>
            </a:xfrm>
            <a:custGeom>
              <a:rect b="b" l="l" r="r" t="t"/>
              <a:pathLst>
                <a:path extrusionOk="0" h="2624" w="2346">
                  <a:moveTo>
                    <a:pt x="1740" y="281"/>
                  </a:moveTo>
                  <a:cubicBezTo>
                    <a:pt x="1883" y="281"/>
                    <a:pt x="2035" y="387"/>
                    <a:pt x="2055" y="543"/>
                  </a:cubicBezTo>
                  <a:cubicBezTo>
                    <a:pt x="2077" y="748"/>
                    <a:pt x="1872" y="885"/>
                    <a:pt x="1735" y="976"/>
                  </a:cubicBezTo>
                  <a:cubicBezTo>
                    <a:pt x="1552" y="1090"/>
                    <a:pt x="1347" y="1182"/>
                    <a:pt x="1164" y="1273"/>
                  </a:cubicBezTo>
                  <a:cubicBezTo>
                    <a:pt x="1141" y="1068"/>
                    <a:pt x="1164" y="862"/>
                    <a:pt x="1233" y="679"/>
                  </a:cubicBezTo>
                  <a:cubicBezTo>
                    <a:pt x="1301" y="497"/>
                    <a:pt x="1461" y="314"/>
                    <a:pt x="1666" y="291"/>
                  </a:cubicBezTo>
                  <a:cubicBezTo>
                    <a:pt x="1690" y="285"/>
                    <a:pt x="1715" y="281"/>
                    <a:pt x="1740" y="281"/>
                  </a:cubicBezTo>
                  <a:close/>
                  <a:moveTo>
                    <a:pt x="845" y="1752"/>
                  </a:moveTo>
                  <a:cubicBezTo>
                    <a:pt x="845" y="1935"/>
                    <a:pt x="822" y="2140"/>
                    <a:pt x="685" y="2254"/>
                  </a:cubicBezTo>
                  <a:cubicBezTo>
                    <a:pt x="632" y="2307"/>
                    <a:pt x="548" y="2345"/>
                    <a:pt x="470" y="2345"/>
                  </a:cubicBezTo>
                  <a:cubicBezTo>
                    <a:pt x="413" y="2345"/>
                    <a:pt x="358" y="2325"/>
                    <a:pt x="320" y="2277"/>
                  </a:cubicBezTo>
                  <a:cubicBezTo>
                    <a:pt x="206" y="2117"/>
                    <a:pt x="525" y="1935"/>
                    <a:pt x="617" y="1866"/>
                  </a:cubicBezTo>
                  <a:cubicBezTo>
                    <a:pt x="708" y="1821"/>
                    <a:pt x="776" y="1798"/>
                    <a:pt x="845" y="1752"/>
                  </a:cubicBezTo>
                  <a:close/>
                  <a:moveTo>
                    <a:pt x="1715" y="0"/>
                  </a:moveTo>
                  <a:cubicBezTo>
                    <a:pt x="1619" y="0"/>
                    <a:pt x="1524" y="20"/>
                    <a:pt x="1438" y="63"/>
                  </a:cubicBezTo>
                  <a:cubicBezTo>
                    <a:pt x="913" y="291"/>
                    <a:pt x="868" y="908"/>
                    <a:pt x="890" y="1410"/>
                  </a:cubicBezTo>
                  <a:cubicBezTo>
                    <a:pt x="685" y="1524"/>
                    <a:pt x="480" y="1615"/>
                    <a:pt x="297" y="1752"/>
                  </a:cubicBezTo>
                  <a:cubicBezTo>
                    <a:pt x="137" y="1866"/>
                    <a:pt x="0" y="2049"/>
                    <a:pt x="23" y="2277"/>
                  </a:cubicBezTo>
                  <a:cubicBezTo>
                    <a:pt x="46" y="2460"/>
                    <a:pt x="228" y="2597"/>
                    <a:pt x="411" y="2620"/>
                  </a:cubicBezTo>
                  <a:cubicBezTo>
                    <a:pt x="432" y="2622"/>
                    <a:pt x="453" y="2623"/>
                    <a:pt x="474" y="2623"/>
                  </a:cubicBezTo>
                  <a:cubicBezTo>
                    <a:pt x="661" y="2623"/>
                    <a:pt x="856" y="2533"/>
                    <a:pt x="959" y="2369"/>
                  </a:cubicBezTo>
                  <a:cubicBezTo>
                    <a:pt x="1119" y="2163"/>
                    <a:pt x="1119" y="1889"/>
                    <a:pt x="1141" y="1638"/>
                  </a:cubicBezTo>
                  <a:cubicBezTo>
                    <a:pt x="1141" y="1615"/>
                    <a:pt x="1141" y="1615"/>
                    <a:pt x="1141" y="1615"/>
                  </a:cubicBezTo>
                  <a:cubicBezTo>
                    <a:pt x="1210" y="1570"/>
                    <a:pt x="1301" y="1524"/>
                    <a:pt x="1393" y="1478"/>
                  </a:cubicBezTo>
                  <a:cubicBezTo>
                    <a:pt x="1758" y="1296"/>
                    <a:pt x="2328" y="1068"/>
                    <a:pt x="2328" y="565"/>
                  </a:cubicBezTo>
                  <a:cubicBezTo>
                    <a:pt x="2346" y="216"/>
                    <a:pt x="2029" y="0"/>
                    <a:pt x="17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6"/>
            <p:cNvSpPr/>
            <p:nvPr/>
          </p:nvSpPr>
          <p:spPr>
            <a:xfrm flipH="1">
              <a:off x="2396640" y="3703387"/>
              <a:ext cx="115440" cy="110718"/>
            </a:xfrm>
            <a:custGeom>
              <a:rect b="b" l="l" r="r" t="t"/>
              <a:pathLst>
                <a:path extrusionOk="0" h="2321" w="2420">
                  <a:moveTo>
                    <a:pt x="1854" y="281"/>
                  </a:moveTo>
                  <a:cubicBezTo>
                    <a:pt x="1875" y="281"/>
                    <a:pt x="1896" y="283"/>
                    <a:pt x="1918" y="289"/>
                  </a:cubicBezTo>
                  <a:cubicBezTo>
                    <a:pt x="2100" y="334"/>
                    <a:pt x="2169" y="494"/>
                    <a:pt x="2055" y="654"/>
                  </a:cubicBezTo>
                  <a:cubicBezTo>
                    <a:pt x="1941" y="836"/>
                    <a:pt x="1690" y="905"/>
                    <a:pt x="1507" y="951"/>
                  </a:cubicBezTo>
                  <a:cubicBezTo>
                    <a:pt x="1461" y="973"/>
                    <a:pt x="1438" y="973"/>
                    <a:pt x="1416" y="996"/>
                  </a:cubicBezTo>
                  <a:cubicBezTo>
                    <a:pt x="1416" y="836"/>
                    <a:pt x="1438" y="677"/>
                    <a:pt x="1507" y="540"/>
                  </a:cubicBezTo>
                  <a:cubicBezTo>
                    <a:pt x="1567" y="419"/>
                    <a:pt x="1698" y="281"/>
                    <a:pt x="1854" y="281"/>
                  </a:cubicBezTo>
                  <a:close/>
                  <a:moveTo>
                    <a:pt x="1028" y="1407"/>
                  </a:moveTo>
                  <a:cubicBezTo>
                    <a:pt x="982" y="1590"/>
                    <a:pt x="936" y="1772"/>
                    <a:pt x="822" y="1909"/>
                  </a:cubicBezTo>
                  <a:cubicBezTo>
                    <a:pt x="754" y="1994"/>
                    <a:pt x="649" y="2041"/>
                    <a:pt x="543" y="2041"/>
                  </a:cubicBezTo>
                  <a:cubicBezTo>
                    <a:pt x="506" y="2041"/>
                    <a:pt x="469" y="2035"/>
                    <a:pt x="434" y="2023"/>
                  </a:cubicBezTo>
                  <a:cubicBezTo>
                    <a:pt x="252" y="1932"/>
                    <a:pt x="343" y="1727"/>
                    <a:pt x="434" y="1635"/>
                  </a:cubicBezTo>
                  <a:cubicBezTo>
                    <a:pt x="594" y="1498"/>
                    <a:pt x="822" y="1453"/>
                    <a:pt x="1028" y="1407"/>
                  </a:cubicBezTo>
                  <a:close/>
                  <a:moveTo>
                    <a:pt x="1852" y="1"/>
                  </a:moveTo>
                  <a:cubicBezTo>
                    <a:pt x="1812" y="1"/>
                    <a:pt x="1773" y="5"/>
                    <a:pt x="1735" y="15"/>
                  </a:cubicBezTo>
                  <a:cubicBezTo>
                    <a:pt x="1530" y="60"/>
                    <a:pt x="1347" y="243"/>
                    <a:pt x="1233" y="426"/>
                  </a:cubicBezTo>
                  <a:cubicBezTo>
                    <a:pt x="1142" y="631"/>
                    <a:pt x="1119" y="859"/>
                    <a:pt x="1119" y="1088"/>
                  </a:cubicBezTo>
                  <a:cubicBezTo>
                    <a:pt x="1005" y="1110"/>
                    <a:pt x="868" y="1156"/>
                    <a:pt x="731" y="1202"/>
                  </a:cubicBezTo>
                  <a:cubicBezTo>
                    <a:pt x="525" y="1270"/>
                    <a:pt x="297" y="1339"/>
                    <a:pt x="160" y="1544"/>
                  </a:cubicBezTo>
                  <a:cubicBezTo>
                    <a:pt x="46" y="1681"/>
                    <a:pt x="0" y="1909"/>
                    <a:pt x="92" y="2092"/>
                  </a:cubicBezTo>
                  <a:cubicBezTo>
                    <a:pt x="183" y="2229"/>
                    <a:pt x="343" y="2297"/>
                    <a:pt x="503" y="2320"/>
                  </a:cubicBezTo>
                  <a:cubicBezTo>
                    <a:pt x="514" y="2321"/>
                    <a:pt x="525" y="2321"/>
                    <a:pt x="535" y="2321"/>
                  </a:cubicBezTo>
                  <a:cubicBezTo>
                    <a:pt x="1035" y="2321"/>
                    <a:pt x="1213" y="1809"/>
                    <a:pt x="1324" y="1407"/>
                  </a:cubicBezTo>
                  <a:cubicBezTo>
                    <a:pt x="1324" y="1407"/>
                    <a:pt x="1324" y="1384"/>
                    <a:pt x="1324" y="1361"/>
                  </a:cubicBezTo>
                  <a:cubicBezTo>
                    <a:pt x="1347" y="1361"/>
                    <a:pt x="1393" y="1339"/>
                    <a:pt x="1393" y="1293"/>
                  </a:cubicBezTo>
                  <a:cubicBezTo>
                    <a:pt x="1553" y="1247"/>
                    <a:pt x="1690" y="1202"/>
                    <a:pt x="1849" y="1133"/>
                  </a:cubicBezTo>
                  <a:cubicBezTo>
                    <a:pt x="2055" y="1065"/>
                    <a:pt x="2237" y="951"/>
                    <a:pt x="2351" y="722"/>
                  </a:cubicBezTo>
                  <a:cubicBezTo>
                    <a:pt x="2420" y="540"/>
                    <a:pt x="2420" y="311"/>
                    <a:pt x="2260" y="175"/>
                  </a:cubicBezTo>
                  <a:cubicBezTo>
                    <a:pt x="2152" y="66"/>
                    <a:pt x="2001" y="1"/>
                    <a:pt x="18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4" name="Google Shape;4594;p76"/>
          <p:cNvGrpSpPr/>
          <p:nvPr/>
        </p:nvGrpSpPr>
        <p:grpSpPr>
          <a:xfrm>
            <a:off x="3666950" y="3194100"/>
            <a:ext cx="905050" cy="1849200"/>
            <a:chOff x="3666950" y="3194100"/>
            <a:chExt cx="905050" cy="1849200"/>
          </a:xfrm>
        </p:grpSpPr>
        <p:grpSp>
          <p:nvGrpSpPr>
            <p:cNvPr id="4595" name="Google Shape;4595;p76"/>
            <p:cNvGrpSpPr/>
            <p:nvPr/>
          </p:nvGrpSpPr>
          <p:grpSpPr>
            <a:xfrm>
              <a:off x="4157812" y="3370745"/>
              <a:ext cx="276596" cy="271115"/>
              <a:chOff x="3331500" y="3123700"/>
              <a:chExt cx="206600" cy="193350"/>
            </a:xfrm>
          </p:grpSpPr>
          <p:sp>
            <p:nvSpPr>
              <p:cNvPr id="4596" name="Google Shape;4596;p76"/>
              <p:cNvSpPr/>
              <p:nvPr/>
            </p:nvSpPr>
            <p:spPr>
              <a:xfrm>
                <a:off x="3419400" y="3224125"/>
                <a:ext cx="99300" cy="92925"/>
              </a:xfrm>
              <a:custGeom>
                <a:rect b="b" l="l" r="r" t="t"/>
                <a:pathLst>
                  <a:path extrusionOk="0" h="3717" w="3972">
                    <a:moveTo>
                      <a:pt x="2693" y="0"/>
                    </a:moveTo>
                    <a:lnTo>
                      <a:pt x="0" y="1598"/>
                    </a:lnTo>
                    <a:cubicBezTo>
                      <a:pt x="0" y="1598"/>
                      <a:pt x="571" y="2397"/>
                      <a:pt x="913" y="2899"/>
                    </a:cubicBezTo>
                    <a:cubicBezTo>
                      <a:pt x="959" y="2990"/>
                      <a:pt x="1004" y="3059"/>
                      <a:pt x="1050" y="3104"/>
                    </a:cubicBezTo>
                    <a:cubicBezTo>
                      <a:pt x="1263" y="3416"/>
                      <a:pt x="1653" y="3716"/>
                      <a:pt x="2170" y="3716"/>
                    </a:cubicBezTo>
                    <a:cubicBezTo>
                      <a:pt x="2372" y="3716"/>
                      <a:pt x="2593" y="3670"/>
                      <a:pt x="2830" y="3561"/>
                    </a:cubicBezTo>
                    <a:cubicBezTo>
                      <a:pt x="3698" y="3173"/>
                      <a:pt x="3903" y="2237"/>
                      <a:pt x="3949" y="1826"/>
                    </a:cubicBezTo>
                    <a:cubicBezTo>
                      <a:pt x="3972" y="1689"/>
                      <a:pt x="3926" y="1575"/>
                      <a:pt x="3835" y="1484"/>
                    </a:cubicBezTo>
                    <a:cubicBezTo>
                      <a:pt x="3538" y="1141"/>
                      <a:pt x="3218" y="731"/>
                      <a:pt x="2990" y="411"/>
                    </a:cubicBezTo>
                    <a:cubicBezTo>
                      <a:pt x="2808" y="160"/>
                      <a:pt x="2693" y="0"/>
                      <a:pt x="2693" y="0"/>
                    </a:cubicBezTo>
                    <a:close/>
                  </a:path>
                </a:pathLst>
              </a:custGeom>
              <a:solidFill>
                <a:srgbClr val="FF9E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6"/>
              <p:cNvSpPr/>
              <p:nvPr/>
            </p:nvSpPr>
            <p:spPr>
              <a:xfrm>
                <a:off x="3331500" y="3123700"/>
                <a:ext cx="206600" cy="146950"/>
              </a:xfrm>
              <a:custGeom>
                <a:rect b="b" l="l" r="r" t="t"/>
                <a:pathLst>
                  <a:path extrusionOk="0" h="5878" w="8264">
                    <a:moveTo>
                      <a:pt x="4422" y="1"/>
                    </a:moveTo>
                    <a:cubicBezTo>
                      <a:pt x="2778" y="1"/>
                      <a:pt x="709" y="205"/>
                      <a:pt x="709" y="205"/>
                    </a:cubicBezTo>
                    <a:cubicBezTo>
                      <a:pt x="709" y="205"/>
                      <a:pt x="1" y="2716"/>
                      <a:pt x="1188" y="4565"/>
                    </a:cubicBezTo>
                    <a:cubicBezTo>
                      <a:pt x="1803" y="5500"/>
                      <a:pt x="2676" y="5878"/>
                      <a:pt x="3529" y="5878"/>
                    </a:cubicBezTo>
                    <a:cubicBezTo>
                      <a:pt x="4260" y="5878"/>
                      <a:pt x="4976" y="5601"/>
                      <a:pt x="5502" y="5158"/>
                    </a:cubicBezTo>
                    <a:cubicBezTo>
                      <a:pt x="6712" y="4154"/>
                      <a:pt x="7100" y="2671"/>
                      <a:pt x="7100" y="2671"/>
                    </a:cubicBezTo>
                    <a:cubicBezTo>
                      <a:pt x="7155" y="2675"/>
                      <a:pt x="7208" y="2677"/>
                      <a:pt x="7258" y="2677"/>
                    </a:cubicBezTo>
                    <a:cubicBezTo>
                      <a:pt x="7954" y="2677"/>
                      <a:pt x="8176" y="2250"/>
                      <a:pt x="8218" y="1803"/>
                    </a:cubicBezTo>
                    <a:cubicBezTo>
                      <a:pt x="8264" y="1301"/>
                      <a:pt x="7921" y="1118"/>
                      <a:pt x="7921" y="1118"/>
                    </a:cubicBezTo>
                    <a:cubicBezTo>
                      <a:pt x="7921" y="1118"/>
                      <a:pt x="7282" y="456"/>
                      <a:pt x="6073" y="137"/>
                    </a:cubicBezTo>
                    <a:cubicBezTo>
                      <a:pt x="5717" y="36"/>
                      <a:pt x="5106" y="1"/>
                      <a:pt x="4422" y="1"/>
                    </a:cubicBezTo>
                    <a:close/>
                  </a:path>
                </a:pathLst>
              </a:custGeom>
              <a:solidFill>
                <a:srgbClr val="FF9E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6"/>
              <p:cNvSpPr/>
              <p:nvPr/>
            </p:nvSpPr>
            <p:spPr>
              <a:xfrm>
                <a:off x="3510125" y="3157000"/>
                <a:ext cx="20575" cy="22625"/>
              </a:xfrm>
              <a:custGeom>
                <a:rect b="b" l="l" r="r" t="t"/>
                <a:pathLst>
                  <a:path extrusionOk="0" h="905" w="823">
                    <a:moveTo>
                      <a:pt x="504" y="0"/>
                    </a:moveTo>
                    <a:cubicBezTo>
                      <a:pt x="451" y="0"/>
                      <a:pt x="396" y="11"/>
                      <a:pt x="343" y="38"/>
                    </a:cubicBezTo>
                    <a:cubicBezTo>
                      <a:pt x="114" y="152"/>
                      <a:pt x="23" y="426"/>
                      <a:pt x="0" y="905"/>
                    </a:cubicBezTo>
                    <a:cubicBezTo>
                      <a:pt x="114" y="905"/>
                      <a:pt x="206" y="836"/>
                      <a:pt x="206" y="722"/>
                    </a:cubicBezTo>
                    <a:cubicBezTo>
                      <a:pt x="229" y="608"/>
                      <a:pt x="251" y="517"/>
                      <a:pt x="274" y="426"/>
                    </a:cubicBezTo>
                    <a:cubicBezTo>
                      <a:pt x="297" y="448"/>
                      <a:pt x="297" y="471"/>
                      <a:pt x="320" y="494"/>
                    </a:cubicBezTo>
                    <a:cubicBezTo>
                      <a:pt x="353" y="543"/>
                      <a:pt x="409" y="581"/>
                      <a:pt x="473" y="581"/>
                    </a:cubicBezTo>
                    <a:cubicBezTo>
                      <a:pt x="497" y="581"/>
                      <a:pt x="523" y="575"/>
                      <a:pt x="548" y="562"/>
                    </a:cubicBezTo>
                    <a:lnTo>
                      <a:pt x="571" y="562"/>
                    </a:lnTo>
                    <a:cubicBezTo>
                      <a:pt x="525" y="403"/>
                      <a:pt x="434" y="311"/>
                      <a:pt x="366" y="266"/>
                    </a:cubicBezTo>
                    <a:cubicBezTo>
                      <a:pt x="388" y="243"/>
                      <a:pt x="411" y="243"/>
                      <a:pt x="411" y="220"/>
                    </a:cubicBezTo>
                    <a:cubicBezTo>
                      <a:pt x="445" y="209"/>
                      <a:pt x="474" y="203"/>
                      <a:pt x="502" y="203"/>
                    </a:cubicBezTo>
                    <a:cubicBezTo>
                      <a:pt x="531" y="203"/>
                      <a:pt x="560" y="209"/>
                      <a:pt x="594" y="220"/>
                    </a:cubicBezTo>
                    <a:cubicBezTo>
                      <a:pt x="611" y="226"/>
                      <a:pt x="629" y="229"/>
                      <a:pt x="648" y="229"/>
                    </a:cubicBezTo>
                    <a:cubicBezTo>
                      <a:pt x="705" y="229"/>
                      <a:pt x="765" y="203"/>
                      <a:pt x="799" y="152"/>
                    </a:cubicBezTo>
                    <a:lnTo>
                      <a:pt x="822" y="129"/>
                    </a:lnTo>
                    <a:cubicBezTo>
                      <a:pt x="822" y="111"/>
                      <a:pt x="675" y="0"/>
                      <a:pt x="504" y="0"/>
                    </a:cubicBezTo>
                    <a:close/>
                  </a:path>
                </a:pathLst>
              </a:custGeom>
              <a:solidFill>
                <a:srgbClr val="FF9E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99" name="Google Shape;4599;p76"/>
            <p:cNvSpPr/>
            <p:nvPr/>
          </p:nvSpPr>
          <p:spPr>
            <a:xfrm>
              <a:off x="3879800" y="3617400"/>
              <a:ext cx="496475" cy="393325"/>
            </a:xfrm>
            <a:custGeom>
              <a:rect b="b" l="l" r="r" t="t"/>
              <a:pathLst>
                <a:path extrusionOk="0" h="15733" w="19859">
                  <a:moveTo>
                    <a:pt x="16855" y="1"/>
                  </a:moveTo>
                  <a:cubicBezTo>
                    <a:pt x="16344" y="1"/>
                    <a:pt x="15751" y="158"/>
                    <a:pt x="15065" y="521"/>
                  </a:cubicBezTo>
                  <a:cubicBezTo>
                    <a:pt x="12326" y="1982"/>
                    <a:pt x="11870" y="5154"/>
                    <a:pt x="11824" y="5953"/>
                  </a:cubicBezTo>
                  <a:cubicBezTo>
                    <a:pt x="11801" y="6067"/>
                    <a:pt x="11801" y="6181"/>
                    <a:pt x="11801" y="6296"/>
                  </a:cubicBezTo>
                  <a:cubicBezTo>
                    <a:pt x="11779" y="7057"/>
                    <a:pt x="10547" y="7643"/>
                    <a:pt x="9768" y="7643"/>
                  </a:cubicBezTo>
                  <a:cubicBezTo>
                    <a:pt x="9753" y="7643"/>
                    <a:pt x="9739" y="7643"/>
                    <a:pt x="9724" y="7642"/>
                  </a:cubicBezTo>
                  <a:lnTo>
                    <a:pt x="4999" y="7437"/>
                  </a:lnTo>
                  <a:cubicBezTo>
                    <a:pt x="4999" y="7437"/>
                    <a:pt x="2811" y="7060"/>
                    <a:pt x="2396" y="7060"/>
                  </a:cubicBezTo>
                  <a:cubicBezTo>
                    <a:pt x="2355" y="7060"/>
                    <a:pt x="2331" y="7063"/>
                    <a:pt x="2329" y="7072"/>
                  </a:cubicBezTo>
                  <a:cubicBezTo>
                    <a:pt x="2192" y="7665"/>
                    <a:pt x="914" y="10632"/>
                    <a:pt x="617" y="11386"/>
                  </a:cubicBezTo>
                  <a:cubicBezTo>
                    <a:pt x="1" y="12961"/>
                    <a:pt x="2877" y="13098"/>
                    <a:pt x="6848" y="14672"/>
                  </a:cubicBezTo>
                  <a:cubicBezTo>
                    <a:pt x="8610" y="15366"/>
                    <a:pt x="10125" y="15732"/>
                    <a:pt x="11495" y="15732"/>
                  </a:cubicBezTo>
                  <a:cubicBezTo>
                    <a:pt x="13463" y="15732"/>
                    <a:pt x="15132" y="14977"/>
                    <a:pt x="16800" y="13349"/>
                  </a:cubicBezTo>
                  <a:cubicBezTo>
                    <a:pt x="19607" y="10564"/>
                    <a:pt x="19859" y="4470"/>
                    <a:pt x="19539" y="2986"/>
                  </a:cubicBezTo>
                  <a:cubicBezTo>
                    <a:pt x="19196" y="1442"/>
                    <a:pt x="18401" y="1"/>
                    <a:pt x="1685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6"/>
            <p:cNvSpPr/>
            <p:nvPr/>
          </p:nvSpPr>
          <p:spPr>
            <a:xfrm>
              <a:off x="4354738" y="3428750"/>
              <a:ext cx="117550" cy="111050"/>
            </a:xfrm>
            <a:custGeom>
              <a:rect b="b" l="l" r="r" t="t"/>
              <a:pathLst>
                <a:path extrusionOk="0" h="4442" w="4702">
                  <a:moveTo>
                    <a:pt x="2101" y="0"/>
                  </a:moveTo>
                  <a:cubicBezTo>
                    <a:pt x="1987" y="0"/>
                    <a:pt x="1904" y="16"/>
                    <a:pt x="1872" y="41"/>
                  </a:cubicBezTo>
                  <a:lnTo>
                    <a:pt x="0" y="4150"/>
                  </a:lnTo>
                  <a:cubicBezTo>
                    <a:pt x="0" y="4150"/>
                    <a:pt x="511" y="4442"/>
                    <a:pt x="1175" y="4442"/>
                  </a:cubicBezTo>
                  <a:cubicBezTo>
                    <a:pt x="1797" y="4442"/>
                    <a:pt x="2554" y="4185"/>
                    <a:pt x="3150" y="3191"/>
                  </a:cubicBezTo>
                  <a:cubicBezTo>
                    <a:pt x="4702" y="598"/>
                    <a:pt x="2805" y="0"/>
                    <a:pt x="21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6"/>
            <p:cNvSpPr/>
            <p:nvPr/>
          </p:nvSpPr>
          <p:spPr>
            <a:xfrm>
              <a:off x="4354738" y="3461725"/>
              <a:ext cx="94175" cy="111025"/>
            </a:xfrm>
            <a:custGeom>
              <a:rect b="b" l="l" r="r" t="t"/>
              <a:pathLst>
                <a:path extrusionOk="0" h="4441" w="3767">
                  <a:moveTo>
                    <a:pt x="1872" y="0"/>
                  </a:moveTo>
                  <a:lnTo>
                    <a:pt x="0" y="4086"/>
                  </a:lnTo>
                  <a:cubicBezTo>
                    <a:pt x="0" y="4086"/>
                    <a:pt x="529" y="4441"/>
                    <a:pt x="1168" y="4441"/>
                  </a:cubicBezTo>
                  <a:cubicBezTo>
                    <a:pt x="1732" y="4441"/>
                    <a:pt x="2381" y="4165"/>
                    <a:pt x="2831" y="3127"/>
                  </a:cubicBezTo>
                  <a:cubicBezTo>
                    <a:pt x="3766" y="936"/>
                    <a:pt x="1872" y="0"/>
                    <a:pt x="18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6"/>
            <p:cNvSpPr/>
            <p:nvPr/>
          </p:nvSpPr>
          <p:spPr>
            <a:xfrm>
              <a:off x="4315363" y="3194100"/>
              <a:ext cx="54800" cy="54800"/>
            </a:xfrm>
            <a:custGeom>
              <a:rect b="b" l="l" r="r" t="t"/>
              <a:pathLst>
                <a:path extrusionOk="0" h="2192" w="2192">
                  <a:moveTo>
                    <a:pt x="1096" y="0"/>
                  </a:moveTo>
                  <a:cubicBezTo>
                    <a:pt x="480" y="0"/>
                    <a:pt x="0" y="502"/>
                    <a:pt x="0" y="1096"/>
                  </a:cubicBezTo>
                  <a:cubicBezTo>
                    <a:pt x="0" y="1712"/>
                    <a:pt x="480" y="2192"/>
                    <a:pt x="1096" y="2192"/>
                  </a:cubicBezTo>
                  <a:cubicBezTo>
                    <a:pt x="1712" y="2192"/>
                    <a:pt x="2192" y="1712"/>
                    <a:pt x="2192" y="1096"/>
                  </a:cubicBezTo>
                  <a:cubicBezTo>
                    <a:pt x="2192" y="502"/>
                    <a:pt x="1712" y="0"/>
                    <a:pt x="10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6"/>
            <p:cNvSpPr/>
            <p:nvPr/>
          </p:nvSpPr>
          <p:spPr>
            <a:xfrm>
              <a:off x="4177675" y="4214725"/>
              <a:ext cx="244250" cy="686500"/>
            </a:xfrm>
            <a:custGeom>
              <a:rect b="b" l="l" r="r" t="t"/>
              <a:pathLst>
                <a:path extrusionOk="0" h="27460" w="9770">
                  <a:moveTo>
                    <a:pt x="0" y="1"/>
                  </a:moveTo>
                  <a:lnTo>
                    <a:pt x="0" y="1"/>
                  </a:lnTo>
                  <a:cubicBezTo>
                    <a:pt x="0" y="1"/>
                    <a:pt x="571" y="10478"/>
                    <a:pt x="959" y="11870"/>
                  </a:cubicBezTo>
                  <a:cubicBezTo>
                    <a:pt x="1347" y="13240"/>
                    <a:pt x="2534" y="15271"/>
                    <a:pt x="3264" y="19905"/>
                  </a:cubicBezTo>
                  <a:cubicBezTo>
                    <a:pt x="3493" y="21320"/>
                    <a:pt x="3630" y="22552"/>
                    <a:pt x="3698" y="23602"/>
                  </a:cubicBezTo>
                  <a:cubicBezTo>
                    <a:pt x="3881" y="25771"/>
                    <a:pt x="5684" y="27437"/>
                    <a:pt x="7852" y="27460"/>
                  </a:cubicBezTo>
                  <a:cubicBezTo>
                    <a:pt x="7852" y="27460"/>
                    <a:pt x="8583" y="21731"/>
                    <a:pt x="8742" y="18877"/>
                  </a:cubicBezTo>
                  <a:cubicBezTo>
                    <a:pt x="8902" y="16024"/>
                    <a:pt x="7966" y="12874"/>
                    <a:pt x="7966" y="12874"/>
                  </a:cubicBezTo>
                  <a:lnTo>
                    <a:pt x="9770" y="229"/>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6"/>
            <p:cNvSpPr/>
            <p:nvPr/>
          </p:nvSpPr>
          <p:spPr>
            <a:xfrm>
              <a:off x="4141150" y="4977100"/>
              <a:ext cx="245400" cy="66200"/>
            </a:xfrm>
            <a:custGeom>
              <a:rect b="b" l="l" r="r" t="t"/>
              <a:pathLst>
                <a:path extrusionOk="0" h="2648" w="9816">
                  <a:moveTo>
                    <a:pt x="9701" y="0"/>
                  </a:moveTo>
                  <a:lnTo>
                    <a:pt x="845" y="868"/>
                  </a:lnTo>
                  <a:cubicBezTo>
                    <a:pt x="845" y="868"/>
                    <a:pt x="1" y="1393"/>
                    <a:pt x="503" y="2237"/>
                  </a:cubicBezTo>
                  <a:cubicBezTo>
                    <a:pt x="683" y="2548"/>
                    <a:pt x="1367" y="2648"/>
                    <a:pt x="2172" y="2648"/>
                  </a:cubicBezTo>
                  <a:cubicBezTo>
                    <a:pt x="3611" y="2648"/>
                    <a:pt x="5433" y="2329"/>
                    <a:pt x="5433" y="2329"/>
                  </a:cubicBezTo>
                  <a:lnTo>
                    <a:pt x="6300" y="1826"/>
                  </a:lnTo>
                  <a:lnTo>
                    <a:pt x="6780" y="2237"/>
                  </a:lnTo>
                  <a:lnTo>
                    <a:pt x="9313" y="2055"/>
                  </a:lnTo>
                  <a:cubicBezTo>
                    <a:pt x="9610" y="2032"/>
                    <a:pt x="9815" y="1781"/>
                    <a:pt x="9793" y="1484"/>
                  </a:cubicBezTo>
                  <a:lnTo>
                    <a:pt x="97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6"/>
            <p:cNvSpPr/>
            <p:nvPr/>
          </p:nvSpPr>
          <p:spPr>
            <a:xfrm>
              <a:off x="4154275" y="4686075"/>
              <a:ext cx="254525" cy="337700"/>
            </a:xfrm>
            <a:custGeom>
              <a:rect b="b" l="l" r="r" t="t"/>
              <a:pathLst>
                <a:path extrusionOk="0" h="13508" w="10181">
                  <a:moveTo>
                    <a:pt x="9542" y="1"/>
                  </a:moveTo>
                  <a:cubicBezTo>
                    <a:pt x="7547" y="967"/>
                    <a:pt x="3929" y="1005"/>
                    <a:pt x="3363" y="1005"/>
                  </a:cubicBezTo>
                  <a:cubicBezTo>
                    <a:pt x="3314" y="1005"/>
                    <a:pt x="3287" y="1005"/>
                    <a:pt x="3287" y="1005"/>
                  </a:cubicBezTo>
                  <a:lnTo>
                    <a:pt x="3287" y="1005"/>
                  </a:lnTo>
                  <a:cubicBezTo>
                    <a:pt x="3287" y="1005"/>
                    <a:pt x="3881" y="3036"/>
                    <a:pt x="4155" y="7054"/>
                  </a:cubicBezTo>
                  <a:cubicBezTo>
                    <a:pt x="4451" y="11071"/>
                    <a:pt x="2078" y="11938"/>
                    <a:pt x="731" y="12029"/>
                  </a:cubicBezTo>
                  <a:cubicBezTo>
                    <a:pt x="137" y="12075"/>
                    <a:pt x="1" y="12372"/>
                    <a:pt x="46" y="12669"/>
                  </a:cubicBezTo>
                  <a:cubicBezTo>
                    <a:pt x="92" y="13102"/>
                    <a:pt x="503" y="13422"/>
                    <a:pt x="959" y="13467"/>
                  </a:cubicBezTo>
                  <a:cubicBezTo>
                    <a:pt x="1279" y="13495"/>
                    <a:pt x="1602" y="13508"/>
                    <a:pt x="1925" y="13508"/>
                  </a:cubicBezTo>
                  <a:cubicBezTo>
                    <a:pt x="5583" y="13508"/>
                    <a:pt x="9245" y="11870"/>
                    <a:pt x="9245" y="11870"/>
                  </a:cubicBezTo>
                  <a:cubicBezTo>
                    <a:pt x="9245" y="11870"/>
                    <a:pt x="8925" y="9907"/>
                    <a:pt x="9564" y="6278"/>
                  </a:cubicBezTo>
                  <a:cubicBezTo>
                    <a:pt x="10181" y="2648"/>
                    <a:pt x="9542" y="1"/>
                    <a:pt x="954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6"/>
            <p:cNvSpPr/>
            <p:nvPr/>
          </p:nvSpPr>
          <p:spPr>
            <a:xfrm>
              <a:off x="4219325" y="4656400"/>
              <a:ext cx="187775" cy="96675"/>
            </a:xfrm>
            <a:custGeom>
              <a:rect b="b" l="l" r="r" t="t"/>
              <a:pathLst>
                <a:path extrusionOk="0" h="3867" w="7511">
                  <a:moveTo>
                    <a:pt x="7350" y="1"/>
                  </a:moveTo>
                  <a:cubicBezTo>
                    <a:pt x="6525" y="504"/>
                    <a:pt x="4284" y="613"/>
                    <a:pt x="2492" y="613"/>
                  </a:cubicBezTo>
                  <a:cubicBezTo>
                    <a:pt x="1114" y="613"/>
                    <a:pt x="1" y="548"/>
                    <a:pt x="1" y="548"/>
                  </a:cubicBezTo>
                  <a:lnTo>
                    <a:pt x="1" y="548"/>
                  </a:lnTo>
                  <a:lnTo>
                    <a:pt x="663" y="3767"/>
                  </a:lnTo>
                  <a:cubicBezTo>
                    <a:pt x="1115" y="3836"/>
                    <a:pt x="1557" y="3866"/>
                    <a:pt x="1987" y="3866"/>
                  </a:cubicBezTo>
                  <a:cubicBezTo>
                    <a:pt x="5110" y="3866"/>
                    <a:pt x="7510" y="2260"/>
                    <a:pt x="7510" y="2260"/>
                  </a:cubicBezTo>
                  <a:lnTo>
                    <a:pt x="735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6"/>
            <p:cNvSpPr/>
            <p:nvPr/>
          </p:nvSpPr>
          <p:spPr>
            <a:xfrm>
              <a:off x="4248425" y="4214725"/>
              <a:ext cx="244250" cy="686500"/>
            </a:xfrm>
            <a:custGeom>
              <a:rect b="b" l="l" r="r" t="t"/>
              <a:pathLst>
                <a:path extrusionOk="0" h="27460" w="9770">
                  <a:moveTo>
                    <a:pt x="1" y="1"/>
                  </a:moveTo>
                  <a:cubicBezTo>
                    <a:pt x="1" y="1"/>
                    <a:pt x="571" y="10478"/>
                    <a:pt x="959" y="11870"/>
                  </a:cubicBezTo>
                  <a:cubicBezTo>
                    <a:pt x="1347" y="13240"/>
                    <a:pt x="2534" y="15271"/>
                    <a:pt x="3265" y="19905"/>
                  </a:cubicBezTo>
                  <a:cubicBezTo>
                    <a:pt x="3493" y="21320"/>
                    <a:pt x="3630" y="22552"/>
                    <a:pt x="3698" y="23602"/>
                  </a:cubicBezTo>
                  <a:cubicBezTo>
                    <a:pt x="3881" y="25771"/>
                    <a:pt x="5684" y="27437"/>
                    <a:pt x="7853" y="27460"/>
                  </a:cubicBezTo>
                  <a:cubicBezTo>
                    <a:pt x="7853" y="27460"/>
                    <a:pt x="8583" y="21731"/>
                    <a:pt x="8743" y="18877"/>
                  </a:cubicBezTo>
                  <a:cubicBezTo>
                    <a:pt x="8903" y="16024"/>
                    <a:pt x="7967" y="12874"/>
                    <a:pt x="7967" y="12874"/>
                  </a:cubicBezTo>
                  <a:lnTo>
                    <a:pt x="9770" y="229"/>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6"/>
            <p:cNvSpPr/>
            <p:nvPr/>
          </p:nvSpPr>
          <p:spPr>
            <a:xfrm>
              <a:off x="4211900" y="4977100"/>
              <a:ext cx="245400" cy="66200"/>
            </a:xfrm>
            <a:custGeom>
              <a:rect b="b" l="l" r="r" t="t"/>
              <a:pathLst>
                <a:path extrusionOk="0" h="2648" w="9816">
                  <a:moveTo>
                    <a:pt x="9702" y="0"/>
                  </a:moveTo>
                  <a:lnTo>
                    <a:pt x="845" y="868"/>
                  </a:lnTo>
                  <a:cubicBezTo>
                    <a:pt x="845" y="868"/>
                    <a:pt x="1" y="1393"/>
                    <a:pt x="503" y="2237"/>
                  </a:cubicBezTo>
                  <a:cubicBezTo>
                    <a:pt x="683" y="2548"/>
                    <a:pt x="1368" y="2648"/>
                    <a:pt x="2172" y="2648"/>
                  </a:cubicBezTo>
                  <a:cubicBezTo>
                    <a:pt x="3611" y="2648"/>
                    <a:pt x="5433" y="2329"/>
                    <a:pt x="5433" y="2329"/>
                  </a:cubicBezTo>
                  <a:lnTo>
                    <a:pt x="6301" y="1826"/>
                  </a:lnTo>
                  <a:lnTo>
                    <a:pt x="6780" y="2237"/>
                  </a:lnTo>
                  <a:lnTo>
                    <a:pt x="9314" y="2055"/>
                  </a:lnTo>
                  <a:cubicBezTo>
                    <a:pt x="9610" y="2032"/>
                    <a:pt x="9816" y="1781"/>
                    <a:pt x="9793" y="1484"/>
                  </a:cubicBezTo>
                  <a:lnTo>
                    <a:pt x="970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6"/>
            <p:cNvSpPr/>
            <p:nvPr/>
          </p:nvSpPr>
          <p:spPr>
            <a:xfrm>
              <a:off x="4225025" y="4686075"/>
              <a:ext cx="254525" cy="337700"/>
            </a:xfrm>
            <a:custGeom>
              <a:rect b="b" l="l" r="r" t="t"/>
              <a:pathLst>
                <a:path extrusionOk="0" h="13508" w="10181">
                  <a:moveTo>
                    <a:pt x="9542" y="1"/>
                  </a:moveTo>
                  <a:cubicBezTo>
                    <a:pt x="7547" y="967"/>
                    <a:pt x="3948" y="1005"/>
                    <a:pt x="3385" y="1005"/>
                  </a:cubicBezTo>
                  <a:cubicBezTo>
                    <a:pt x="3337" y="1005"/>
                    <a:pt x="3311" y="1005"/>
                    <a:pt x="3311" y="1005"/>
                  </a:cubicBezTo>
                  <a:lnTo>
                    <a:pt x="3311" y="1005"/>
                  </a:lnTo>
                  <a:cubicBezTo>
                    <a:pt x="3311" y="1005"/>
                    <a:pt x="3881" y="3036"/>
                    <a:pt x="4155" y="7054"/>
                  </a:cubicBezTo>
                  <a:cubicBezTo>
                    <a:pt x="4452" y="11071"/>
                    <a:pt x="2078" y="11938"/>
                    <a:pt x="731" y="12029"/>
                  </a:cubicBezTo>
                  <a:cubicBezTo>
                    <a:pt x="138" y="12075"/>
                    <a:pt x="1" y="12372"/>
                    <a:pt x="47" y="12669"/>
                  </a:cubicBezTo>
                  <a:cubicBezTo>
                    <a:pt x="115" y="13102"/>
                    <a:pt x="503" y="13422"/>
                    <a:pt x="960" y="13467"/>
                  </a:cubicBezTo>
                  <a:cubicBezTo>
                    <a:pt x="1280" y="13495"/>
                    <a:pt x="1602" y="13508"/>
                    <a:pt x="1925" y="13508"/>
                  </a:cubicBezTo>
                  <a:cubicBezTo>
                    <a:pt x="5583" y="13508"/>
                    <a:pt x="9245" y="11870"/>
                    <a:pt x="9245" y="11870"/>
                  </a:cubicBezTo>
                  <a:cubicBezTo>
                    <a:pt x="9245" y="11870"/>
                    <a:pt x="8926" y="9907"/>
                    <a:pt x="9565" y="6278"/>
                  </a:cubicBezTo>
                  <a:cubicBezTo>
                    <a:pt x="10181" y="2648"/>
                    <a:pt x="9542" y="1"/>
                    <a:pt x="95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6"/>
            <p:cNvSpPr/>
            <p:nvPr/>
          </p:nvSpPr>
          <p:spPr>
            <a:xfrm>
              <a:off x="4290075" y="4656400"/>
              <a:ext cx="187775" cy="96675"/>
            </a:xfrm>
            <a:custGeom>
              <a:rect b="b" l="l" r="r" t="t"/>
              <a:pathLst>
                <a:path extrusionOk="0" h="3867" w="7511">
                  <a:moveTo>
                    <a:pt x="7351" y="1"/>
                  </a:moveTo>
                  <a:cubicBezTo>
                    <a:pt x="6525" y="504"/>
                    <a:pt x="4285" y="613"/>
                    <a:pt x="2493" y="613"/>
                  </a:cubicBezTo>
                  <a:cubicBezTo>
                    <a:pt x="1114" y="613"/>
                    <a:pt x="1" y="548"/>
                    <a:pt x="1" y="548"/>
                  </a:cubicBezTo>
                  <a:lnTo>
                    <a:pt x="1" y="548"/>
                  </a:lnTo>
                  <a:lnTo>
                    <a:pt x="663" y="3767"/>
                  </a:lnTo>
                  <a:cubicBezTo>
                    <a:pt x="1115" y="3836"/>
                    <a:pt x="1558" y="3866"/>
                    <a:pt x="1987" y="3866"/>
                  </a:cubicBezTo>
                  <a:cubicBezTo>
                    <a:pt x="5111" y="3866"/>
                    <a:pt x="7510" y="2260"/>
                    <a:pt x="7510" y="2260"/>
                  </a:cubicBezTo>
                  <a:lnTo>
                    <a:pt x="735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6"/>
            <p:cNvSpPr/>
            <p:nvPr/>
          </p:nvSpPr>
          <p:spPr>
            <a:xfrm>
              <a:off x="4117750" y="3582950"/>
              <a:ext cx="372075" cy="736750"/>
            </a:xfrm>
            <a:custGeom>
              <a:rect b="b" l="l" r="r" t="t"/>
              <a:pathLst>
                <a:path extrusionOk="0" h="29470" w="14883">
                  <a:moveTo>
                    <a:pt x="11606" y="0"/>
                  </a:moveTo>
                  <a:cubicBezTo>
                    <a:pt x="11580" y="0"/>
                    <a:pt x="11554" y="1"/>
                    <a:pt x="11527" y="4"/>
                  </a:cubicBezTo>
                  <a:cubicBezTo>
                    <a:pt x="8172" y="392"/>
                    <a:pt x="3310" y="484"/>
                    <a:pt x="2169" y="6601"/>
                  </a:cubicBezTo>
                  <a:cubicBezTo>
                    <a:pt x="982" y="12992"/>
                    <a:pt x="1" y="27121"/>
                    <a:pt x="1" y="27121"/>
                  </a:cubicBezTo>
                  <a:cubicBezTo>
                    <a:pt x="2842" y="29011"/>
                    <a:pt x="5623" y="29470"/>
                    <a:pt x="7654" y="29470"/>
                  </a:cubicBezTo>
                  <a:cubicBezTo>
                    <a:pt x="9571" y="29470"/>
                    <a:pt x="10820" y="29061"/>
                    <a:pt x="10820" y="29061"/>
                  </a:cubicBezTo>
                  <a:lnTo>
                    <a:pt x="13445" y="22875"/>
                  </a:lnTo>
                  <a:cubicBezTo>
                    <a:pt x="13445" y="22875"/>
                    <a:pt x="14883" y="0"/>
                    <a:pt x="116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6"/>
            <p:cNvSpPr/>
            <p:nvPr/>
          </p:nvSpPr>
          <p:spPr>
            <a:xfrm>
              <a:off x="4200475" y="3582950"/>
              <a:ext cx="371525" cy="736750"/>
            </a:xfrm>
            <a:custGeom>
              <a:rect b="b" l="l" r="r" t="t"/>
              <a:pathLst>
                <a:path extrusionOk="0" h="29470" w="14861">
                  <a:moveTo>
                    <a:pt x="3256" y="0"/>
                  </a:moveTo>
                  <a:cubicBezTo>
                    <a:pt x="1" y="0"/>
                    <a:pt x="1417" y="22875"/>
                    <a:pt x="1417" y="22875"/>
                  </a:cubicBezTo>
                  <a:lnTo>
                    <a:pt x="4064" y="29061"/>
                  </a:lnTo>
                  <a:cubicBezTo>
                    <a:pt x="4064" y="29061"/>
                    <a:pt x="5308" y="29470"/>
                    <a:pt x="7220" y="29470"/>
                  </a:cubicBezTo>
                  <a:cubicBezTo>
                    <a:pt x="9245" y="29470"/>
                    <a:pt x="12019" y="29011"/>
                    <a:pt x="14861" y="27121"/>
                  </a:cubicBezTo>
                  <a:cubicBezTo>
                    <a:pt x="14861" y="27121"/>
                    <a:pt x="13902" y="12992"/>
                    <a:pt x="12692" y="6601"/>
                  </a:cubicBezTo>
                  <a:cubicBezTo>
                    <a:pt x="11551" y="484"/>
                    <a:pt x="6689" y="392"/>
                    <a:pt x="3334" y="4"/>
                  </a:cubicBezTo>
                  <a:cubicBezTo>
                    <a:pt x="3308" y="1"/>
                    <a:pt x="3282" y="0"/>
                    <a:pt x="32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6"/>
            <p:cNvSpPr/>
            <p:nvPr/>
          </p:nvSpPr>
          <p:spPr>
            <a:xfrm>
              <a:off x="4197238" y="3225150"/>
              <a:ext cx="243250" cy="174625"/>
            </a:xfrm>
            <a:custGeom>
              <a:rect b="b" l="l" r="r" t="t"/>
              <a:pathLst>
                <a:path extrusionOk="0" h="6985" w="9730">
                  <a:moveTo>
                    <a:pt x="5045" y="0"/>
                  </a:moveTo>
                  <a:cubicBezTo>
                    <a:pt x="4940" y="0"/>
                    <a:pt x="4834" y="5"/>
                    <a:pt x="4725" y="14"/>
                  </a:cubicBezTo>
                  <a:cubicBezTo>
                    <a:pt x="936" y="333"/>
                    <a:pt x="0" y="4099"/>
                    <a:pt x="0" y="4099"/>
                  </a:cubicBezTo>
                  <a:cubicBezTo>
                    <a:pt x="0" y="4099"/>
                    <a:pt x="5997" y="6985"/>
                    <a:pt x="8291" y="6985"/>
                  </a:cubicBezTo>
                  <a:cubicBezTo>
                    <a:pt x="8726" y="6985"/>
                    <a:pt x="9029" y="6881"/>
                    <a:pt x="9131" y="6633"/>
                  </a:cubicBezTo>
                  <a:cubicBezTo>
                    <a:pt x="9729" y="5103"/>
                    <a:pt x="8562" y="0"/>
                    <a:pt x="50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6"/>
            <p:cNvSpPr/>
            <p:nvPr/>
          </p:nvSpPr>
          <p:spPr>
            <a:xfrm>
              <a:off x="4165863" y="3304225"/>
              <a:ext cx="281900" cy="136250"/>
            </a:xfrm>
            <a:custGeom>
              <a:rect b="b" l="l" r="r" t="t"/>
              <a:pathLst>
                <a:path extrusionOk="0" h="5450" w="11276">
                  <a:moveTo>
                    <a:pt x="1370" y="1"/>
                  </a:moveTo>
                  <a:cubicBezTo>
                    <a:pt x="1096" y="1"/>
                    <a:pt x="845" y="138"/>
                    <a:pt x="708" y="389"/>
                  </a:cubicBezTo>
                  <a:cubicBezTo>
                    <a:pt x="479" y="799"/>
                    <a:pt x="160" y="1507"/>
                    <a:pt x="46" y="2397"/>
                  </a:cubicBezTo>
                  <a:cubicBezTo>
                    <a:pt x="0" y="2808"/>
                    <a:pt x="274" y="3173"/>
                    <a:pt x="685" y="3242"/>
                  </a:cubicBezTo>
                  <a:cubicBezTo>
                    <a:pt x="2465" y="3470"/>
                    <a:pt x="7532" y="4086"/>
                    <a:pt x="10066" y="5342"/>
                  </a:cubicBezTo>
                  <a:cubicBezTo>
                    <a:pt x="10203" y="5414"/>
                    <a:pt x="10326" y="5449"/>
                    <a:pt x="10434" y="5449"/>
                  </a:cubicBezTo>
                  <a:cubicBezTo>
                    <a:pt x="10669" y="5449"/>
                    <a:pt x="10832" y="5282"/>
                    <a:pt x="10911" y="4954"/>
                  </a:cubicBezTo>
                  <a:lnTo>
                    <a:pt x="11207" y="3402"/>
                  </a:lnTo>
                  <a:cubicBezTo>
                    <a:pt x="11276" y="3059"/>
                    <a:pt x="11116" y="2717"/>
                    <a:pt x="10796" y="2580"/>
                  </a:cubicBezTo>
                  <a:cubicBezTo>
                    <a:pt x="9336" y="1918"/>
                    <a:pt x="5113" y="138"/>
                    <a:pt x="137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6"/>
            <p:cNvSpPr/>
            <p:nvPr/>
          </p:nvSpPr>
          <p:spPr>
            <a:xfrm>
              <a:off x="4333038" y="3410375"/>
              <a:ext cx="41125" cy="43375"/>
            </a:xfrm>
            <a:custGeom>
              <a:rect b="b" l="l" r="r" t="t"/>
              <a:pathLst>
                <a:path extrusionOk="0" h="1735" w="1645">
                  <a:moveTo>
                    <a:pt x="1" y="0"/>
                  </a:moveTo>
                  <a:cubicBezTo>
                    <a:pt x="1" y="0"/>
                    <a:pt x="229" y="1735"/>
                    <a:pt x="868" y="1735"/>
                  </a:cubicBezTo>
                  <a:cubicBezTo>
                    <a:pt x="1485" y="1735"/>
                    <a:pt x="1644" y="434"/>
                    <a:pt x="1644" y="434"/>
                  </a:cubicBez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6"/>
            <p:cNvSpPr/>
            <p:nvPr/>
          </p:nvSpPr>
          <p:spPr>
            <a:xfrm>
              <a:off x="4173838" y="3360400"/>
              <a:ext cx="159750" cy="64625"/>
            </a:xfrm>
            <a:custGeom>
              <a:rect b="b" l="l" r="r" t="t"/>
              <a:pathLst>
                <a:path extrusionOk="0" h="2585" w="6390">
                  <a:moveTo>
                    <a:pt x="3321" y="1"/>
                  </a:moveTo>
                  <a:cubicBezTo>
                    <a:pt x="1689" y="1"/>
                    <a:pt x="1" y="565"/>
                    <a:pt x="1" y="565"/>
                  </a:cubicBezTo>
                  <a:cubicBezTo>
                    <a:pt x="1" y="565"/>
                    <a:pt x="1256" y="1501"/>
                    <a:pt x="2831" y="2140"/>
                  </a:cubicBezTo>
                  <a:cubicBezTo>
                    <a:pt x="3550" y="2422"/>
                    <a:pt x="4374" y="2584"/>
                    <a:pt x="5037" y="2584"/>
                  </a:cubicBezTo>
                  <a:cubicBezTo>
                    <a:pt x="5827" y="2584"/>
                    <a:pt x="6389" y="2354"/>
                    <a:pt x="6278" y="1821"/>
                  </a:cubicBezTo>
                  <a:cubicBezTo>
                    <a:pt x="5998" y="391"/>
                    <a:pt x="4679" y="1"/>
                    <a:pt x="33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6"/>
            <p:cNvSpPr/>
            <p:nvPr/>
          </p:nvSpPr>
          <p:spPr>
            <a:xfrm>
              <a:off x="3666950" y="3630400"/>
              <a:ext cx="408600" cy="409175"/>
            </a:xfrm>
            <a:custGeom>
              <a:rect b="b" l="l" r="r" t="t"/>
              <a:pathLst>
                <a:path extrusionOk="0" h="16367" w="16344">
                  <a:moveTo>
                    <a:pt x="8172" y="1"/>
                  </a:moveTo>
                  <a:cubicBezTo>
                    <a:pt x="3653" y="1"/>
                    <a:pt x="1" y="3653"/>
                    <a:pt x="1" y="8172"/>
                  </a:cubicBezTo>
                  <a:cubicBezTo>
                    <a:pt x="1" y="12692"/>
                    <a:pt x="3653" y="16367"/>
                    <a:pt x="8172" y="16367"/>
                  </a:cubicBezTo>
                  <a:cubicBezTo>
                    <a:pt x="12692" y="16367"/>
                    <a:pt x="16344" y="12692"/>
                    <a:pt x="16344" y="8172"/>
                  </a:cubicBezTo>
                  <a:cubicBezTo>
                    <a:pt x="16344" y="3653"/>
                    <a:pt x="12692" y="1"/>
                    <a:pt x="81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6"/>
            <p:cNvSpPr/>
            <p:nvPr/>
          </p:nvSpPr>
          <p:spPr>
            <a:xfrm>
              <a:off x="3886650" y="3908300"/>
              <a:ext cx="205450" cy="132600"/>
            </a:xfrm>
            <a:custGeom>
              <a:rect b="b" l="l" r="r" t="t"/>
              <a:pathLst>
                <a:path extrusionOk="0" h="5304" w="8218">
                  <a:moveTo>
                    <a:pt x="4588" y="1"/>
                  </a:moveTo>
                  <a:cubicBezTo>
                    <a:pt x="3584" y="1"/>
                    <a:pt x="4429" y="1462"/>
                    <a:pt x="4429" y="1462"/>
                  </a:cubicBezTo>
                  <a:cubicBezTo>
                    <a:pt x="4429" y="1462"/>
                    <a:pt x="3133" y="1166"/>
                    <a:pt x="1972" y="1166"/>
                  </a:cubicBezTo>
                  <a:cubicBezTo>
                    <a:pt x="1066" y="1166"/>
                    <a:pt x="243" y="1346"/>
                    <a:pt x="183" y="1987"/>
                  </a:cubicBezTo>
                  <a:cubicBezTo>
                    <a:pt x="0" y="4132"/>
                    <a:pt x="1895" y="4566"/>
                    <a:pt x="2854" y="4931"/>
                  </a:cubicBezTo>
                  <a:cubicBezTo>
                    <a:pt x="3561" y="5199"/>
                    <a:pt x="4222" y="5303"/>
                    <a:pt x="4823" y="5303"/>
                  </a:cubicBezTo>
                  <a:cubicBezTo>
                    <a:pt x="6878" y="5303"/>
                    <a:pt x="8218" y="4086"/>
                    <a:pt x="8218" y="4086"/>
                  </a:cubicBezTo>
                  <a:lnTo>
                    <a:pt x="8058" y="1964"/>
                  </a:lnTo>
                  <a:cubicBezTo>
                    <a:pt x="8058" y="1964"/>
                    <a:pt x="5570" y="1"/>
                    <a:pt x="4588" y="1"/>
                  </a:cubicBezTo>
                  <a:close/>
                </a:path>
              </a:pathLst>
            </a:custGeom>
            <a:solidFill>
              <a:srgbClr val="FF9E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6"/>
            <p:cNvSpPr/>
            <p:nvPr/>
          </p:nvSpPr>
          <p:spPr>
            <a:xfrm>
              <a:off x="4048150" y="3652275"/>
              <a:ext cx="461075" cy="421400"/>
            </a:xfrm>
            <a:custGeom>
              <a:rect b="b" l="l" r="r" t="t"/>
              <a:pathLst>
                <a:path extrusionOk="0" h="16856" w="18443">
                  <a:moveTo>
                    <a:pt x="12561" y="0"/>
                  </a:moveTo>
                  <a:cubicBezTo>
                    <a:pt x="11649" y="0"/>
                    <a:pt x="10717" y="297"/>
                    <a:pt x="9906" y="1020"/>
                  </a:cubicBezTo>
                  <a:cubicBezTo>
                    <a:pt x="7601" y="3097"/>
                    <a:pt x="8377" y="6407"/>
                    <a:pt x="8514" y="7183"/>
                  </a:cubicBezTo>
                  <a:cubicBezTo>
                    <a:pt x="8537" y="7297"/>
                    <a:pt x="8560" y="7389"/>
                    <a:pt x="8582" y="7503"/>
                  </a:cubicBezTo>
                  <a:cubicBezTo>
                    <a:pt x="8765" y="8256"/>
                    <a:pt x="8286" y="9009"/>
                    <a:pt x="7510" y="9169"/>
                  </a:cubicBezTo>
                  <a:lnTo>
                    <a:pt x="616" y="10630"/>
                  </a:lnTo>
                  <a:cubicBezTo>
                    <a:pt x="616" y="10630"/>
                    <a:pt x="616" y="10698"/>
                    <a:pt x="616" y="10812"/>
                  </a:cubicBezTo>
                  <a:cubicBezTo>
                    <a:pt x="616" y="11429"/>
                    <a:pt x="320" y="14236"/>
                    <a:pt x="228" y="15035"/>
                  </a:cubicBezTo>
                  <a:cubicBezTo>
                    <a:pt x="0" y="16701"/>
                    <a:pt x="2853" y="16131"/>
                    <a:pt x="7053" y="16678"/>
                  </a:cubicBezTo>
                  <a:cubicBezTo>
                    <a:pt x="7921" y="16795"/>
                    <a:pt x="8721" y="16856"/>
                    <a:pt x="9461" y="16856"/>
                  </a:cubicBezTo>
                  <a:cubicBezTo>
                    <a:pt x="12648" y="16856"/>
                    <a:pt x="14721" y="15723"/>
                    <a:pt x="16389" y="12981"/>
                  </a:cubicBezTo>
                  <a:cubicBezTo>
                    <a:pt x="18443" y="9580"/>
                    <a:pt x="17210" y="3622"/>
                    <a:pt x="16526" y="2276"/>
                  </a:cubicBezTo>
                  <a:cubicBezTo>
                    <a:pt x="15901" y="1041"/>
                    <a:pt x="14267" y="0"/>
                    <a:pt x="125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20" name="Google Shape;4620;p76"/>
            <p:cNvGrpSpPr/>
            <p:nvPr/>
          </p:nvGrpSpPr>
          <p:grpSpPr>
            <a:xfrm rot="1741112">
              <a:off x="4177763" y="3402228"/>
              <a:ext cx="120491" cy="127986"/>
              <a:chOff x="3115825" y="1332125"/>
              <a:chExt cx="67925" cy="72150"/>
            </a:xfrm>
          </p:grpSpPr>
          <p:sp>
            <p:nvSpPr>
              <p:cNvPr id="4621" name="Google Shape;4621;p76"/>
              <p:cNvSpPr/>
              <p:nvPr/>
            </p:nvSpPr>
            <p:spPr>
              <a:xfrm>
                <a:off x="3154050" y="1332125"/>
                <a:ext cx="24550" cy="11200"/>
              </a:xfrm>
              <a:custGeom>
                <a:rect b="b" l="l" r="r" t="t"/>
                <a:pathLst>
                  <a:path extrusionOk="0" h="448" w="982">
                    <a:moveTo>
                      <a:pt x="840" y="0"/>
                    </a:moveTo>
                    <a:cubicBezTo>
                      <a:pt x="712" y="0"/>
                      <a:pt x="526" y="49"/>
                      <a:pt x="411" y="106"/>
                    </a:cubicBezTo>
                    <a:cubicBezTo>
                      <a:pt x="411" y="106"/>
                      <a:pt x="0" y="243"/>
                      <a:pt x="69" y="403"/>
                    </a:cubicBezTo>
                    <a:cubicBezTo>
                      <a:pt x="69" y="403"/>
                      <a:pt x="87" y="447"/>
                      <a:pt x="189" y="447"/>
                    </a:cubicBezTo>
                    <a:cubicBezTo>
                      <a:pt x="251" y="447"/>
                      <a:pt x="343" y="431"/>
                      <a:pt x="480" y="380"/>
                    </a:cubicBezTo>
                    <a:cubicBezTo>
                      <a:pt x="822" y="243"/>
                      <a:pt x="982" y="174"/>
                      <a:pt x="982" y="60"/>
                    </a:cubicBezTo>
                    <a:cubicBezTo>
                      <a:pt x="973" y="18"/>
                      <a:pt x="917" y="0"/>
                      <a:pt x="8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6"/>
              <p:cNvSpPr/>
              <p:nvPr/>
            </p:nvSpPr>
            <p:spPr>
              <a:xfrm>
                <a:off x="3115825" y="1351750"/>
                <a:ext cx="19975" cy="10950"/>
              </a:xfrm>
              <a:custGeom>
                <a:rect b="b" l="l" r="r" t="t"/>
                <a:pathLst>
                  <a:path extrusionOk="0" h="438" w="799">
                    <a:moveTo>
                      <a:pt x="629" y="0"/>
                    </a:moveTo>
                    <a:cubicBezTo>
                      <a:pt x="499" y="0"/>
                      <a:pt x="342" y="97"/>
                      <a:pt x="342" y="97"/>
                    </a:cubicBezTo>
                    <a:cubicBezTo>
                      <a:pt x="183" y="165"/>
                      <a:pt x="0" y="302"/>
                      <a:pt x="91" y="394"/>
                    </a:cubicBezTo>
                    <a:cubicBezTo>
                      <a:pt x="118" y="421"/>
                      <a:pt x="149" y="437"/>
                      <a:pt x="193" y="437"/>
                    </a:cubicBezTo>
                    <a:cubicBezTo>
                      <a:pt x="261" y="437"/>
                      <a:pt x="359" y="399"/>
                      <a:pt x="525" y="302"/>
                    </a:cubicBezTo>
                    <a:cubicBezTo>
                      <a:pt x="799" y="165"/>
                      <a:pt x="753" y="51"/>
                      <a:pt x="753" y="51"/>
                    </a:cubicBezTo>
                    <a:cubicBezTo>
                      <a:pt x="722" y="14"/>
                      <a:pt x="677" y="0"/>
                      <a:pt x="6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6"/>
              <p:cNvSpPr/>
              <p:nvPr/>
            </p:nvSpPr>
            <p:spPr>
              <a:xfrm>
                <a:off x="3131800" y="1372225"/>
                <a:ext cx="10275" cy="9225"/>
              </a:xfrm>
              <a:custGeom>
                <a:rect b="b" l="l" r="r" t="t"/>
                <a:pathLst>
                  <a:path extrusionOk="0" h="369" w="411">
                    <a:moveTo>
                      <a:pt x="182" y="0"/>
                    </a:moveTo>
                    <a:cubicBezTo>
                      <a:pt x="159" y="0"/>
                      <a:pt x="136" y="3"/>
                      <a:pt x="114" y="8"/>
                    </a:cubicBezTo>
                    <a:cubicBezTo>
                      <a:pt x="23" y="54"/>
                      <a:pt x="0" y="168"/>
                      <a:pt x="46" y="259"/>
                    </a:cubicBezTo>
                    <a:cubicBezTo>
                      <a:pt x="79" y="326"/>
                      <a:pt x="137" y="369"/>
                      <a:pt x="202" y="369"/>
                    </a:cubicBezTo>
                    <a:cubicBezTo>
                      <a:pt x="225" y="369"/>
                      <a:pt x="250" y="363"/>
                      <a:pt x="274" y="351"/>
                    </a:cubicBezTo>
                    <a:cubicBezTo>
                      <a:pt x="365" y="305"/>
                      <a:pt x="411" y="191"/>
                      <a:pt x="365" y="100"/>
                    </a:cubicBezTo>
                    <a:cubicBezTo>
                      <a:pt x="330" y="30"/>
                      <a:pt x="256" y="0"/>
                      <a:pt x="1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6"/>
              <p:cNvSpPr/>
              <p:nvPr/>
            </p:nvSpPr>
            <p:spPr>
              <a:xfrm>
                <a:off x="3168300" y="1355425"/>
                <a:ext cx="10300" cy="9475"/>
              </a:xfrm>
              <a:custGeom>
                <a:rect b="b" l="l" r="r" t="t"/>
                <a:pathLst>
                  <a:path extrusionOk="0" h="379" w="412">
                    <a:moveTo>
                      <a:pt x="201" y="0"/>
                    </a:moveTo>
                    <a:cubicBezTo>
                      <a:pt x="178" y="0"/>
                      <a:pt x="156" y="6"/>
                      <a:pt x="138" y="18"/>
                    </a:cubicBezTo>
                    <a:cubicBezTo>
                      <a:pt x="47" y="64"/>
                      <a:pt x="1" y="178"/>
                      <a:pt x="47" y="269"/>
                    </a:cubicBezTo>
                    <a:cubicBezTo>
                      <a:pt x="80" y="336"/>
                      <a:pt x="150" y="379"/>
                      <a:pt x="221" y="379"/>
                    </a:cubicBezTo>
                    <a:cubicBezTo>
                      <a:pt x="247" y="379"/>
                      <a:pt x="273" y="373"/>
                      <a:pt x="298" y="361"/>
                    </a:cubicBezTo>
                    <a:cubicBezTo>
                      <a:pt x="389" y="315"/>
                      <a:pt x="412" y="201"/>
                      <a:pt x="366" y="110"/>
                    </a:cubicBezTo>
                    <a:cubicBezTo>
                      <a:pt x="333" y="43"/>
                      <a:pt x="263" y="0"/>
                      <a:pt x="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6"/>
              <p:cNvSpPr/>
              <p:nvPr/>
            </p:nvSpPr>
            <p:spPr>
              <a:xfrm>
                <a:off x="3158050" y="1389550"/>
                <a:ext cx="25700" cy="14725"/>
              </a:xfrm>
              <a:custGeom>
                <a:rect b="b" l="l" r="r" t="t"/>
                <a:pathLst>
                  <a:path extrusionOk="0" h="589" w="1028">
                    <a:moveTo>
                      <a:pt x="913" y="0"/>
                    </a:moveTo>
                    <a:lnTo>
                      <a:pt x="0" y="434"/>
                    </a:lnTo>
                    <a:cubicBezTo>
                      <a:pt x="0" y="434"/>
                      <a:pt x="83" y="588"/>
                      <a:pt x="293" y="588"/>
                    </a:cubicBezTo>
                    <a:cubicBezTo>
                      <a:pt x="374" y="588"/>
                      <a:pt x="473" y="566"/>
                      <a:pt x="594" y="502"/>
                    </a:cubicBezTo>
                    <a:cubicBezTo>
                      <a:pt x="1027" y="297"/>
                      <a:pt x="913" y="0"/>
                      <a:pt x="9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6"/>
              <p:cNvSpPr/>
              <p:nvPr/>
            </p:nvSpPr>
            <p:spPr>
              <a:xfrm>
                <a:off x="3149475" y="1374125"/>
                <a:ext cx="11450" cy="15450"/>
              </a:xfrm>
              <a:custGeom>
                <a:rect b="b" l="l" r="r" t="t"/>
                <a:pathLst>
                  <a:path extrusionOk="0" h="618" w="458">
                    <a:moveTo>
                      <a:pt x="46" y="1"/>
                    </a:moveTo>
                    <a:cubicBezTo>
                      <a:pt x="24" y="1"/>
                      <a:pt x="1" y="24"/>
                      <a:pt x="1" y="46"/>
                    </a:cubicBezTo>
                    <a:lnTo>
                      <a:pt x="46" y="571"/>
                    </a:lnTo>
                    <a:cubicBezTo>
                      <a:pt x="46" y="594"/>
                      <a:pt x="46" y="594"/>
                      <a:pt x="69" y="617"/>
                    </a:cubicBezTo>
                    <a:lnTo>
                      <a:pt x="92" y="617"/>
                    </a:lnTo>
                    <a:lnTo>
                      <a:pt x="412" y="571"/>
                    </a:lnTo>
                    <a:cubicBezTo>
                      <a:pt x="434" y="571"/>
                      <a:pt x="457" y="549"/>
                      <a:pt x="457" y="526"/>
                    </a:cubicBezTo>
                    <a:cubicBezTo>
                      <a:pt x="457" y="480"/>
                      <a:pt x="434" y="480"/>
                      <a:pt x="389" y="480"/>
                    </a:cubicBezTo>
                    <a:lnTo>
                      <a:pt x="138" y="503"/>
                    </a:lnTo>
                    <a:lnTo>
                      <a:pt x="92" y="46"/>
                    </a:lnTo>
                    <a:cubicBezTo>
                      <a:pt x="92" y="24"/>
                      <a:pt x="69" y="1"/>
                      <a:pt x="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27" name="Google Shape;4627;p76"/>
          <p:cNvGrpSpPr/>
          <p:nvPr/>
        </p:nvGrpSpPr>
        <p:grpSpPr>
          <a:xfrm>
            <a:off x="5652048" y="3062968"/>
            <a:ext cx="2090572" cy="1870894"/>
            <a:chOff x="5652048" y="3062968"/>
            <a:chExt cx="2090572" cy="1870894"/>
          </a:xfrm>
        </p:grpSpPr>
        <p:sp>
          <p:nvSpPr>
            <p:cNvPr id="4628" name="Google Shape;4628;p76"/>
            <p:cNvSpPr/>
            <p:nvPr/>
          </p:nvSpPr>
          <p:spPr>
            <a:xfrm>
              <a:off x="6866483" y="4384242"/>
              <a:ext cx="154303" cy="236669"/>
            </a:xfrm>
            <a:custGeom>
              <a:rect b="b" l="l" r="r" t="t"/>
              <a:pathLst>
                <a:path extrusionOk="0" h="4902" w="3196">
                  <a:moveTo>
                    <a:pt x="1735" y="1"/>
                  </a:moveTo>
                  <a:lnTo>
                    <a:pt x="1666" y="24"/>
                  </a:lnTo>
                  <a:cubicBezTo>
                    <a:pt x="1666" y="115"/>
                    <a:pt x="1621" y="206"/>
                    <a:pt x="1575" y="275"/>
                  </a:cubicBezTo>
                  <a:cubicBezTo>
                    <a:pt x="1278" y="800"/>
                    <a:pt x="913" y="1279"/>
                    <a:pt x="525" y="1735"/>
                  </a:cubicBezTo>
                  <a:cubicBezTo>
                    <a:pt x="388" y="2443"/>
                    <a:pt x="251" y="3151"/>
                    <a:pt x="91" y="3858"/>
                  </a:cubicBezTo>
                  <a:cubicBezTo>
                    <a:pt x="46" y="4132"/>
                    <a:pt x="0" y="4406"/>
                    <a:pt x="23" y="4680"/>
                  </a:cubicBezTo>
                  <a:cubicBezTo>
                    <a:pt x="23" y="4726"/>
                    <a:pt x="46" y="4817"/>
                    <a:pt x="91" y="4863"/>
                  </a:cubicBezTo>
                  <a:cubicBezTo>
                    <a:pt x="124" y="4890"/>
                    <a:pt x="160" y="4901"/>
                    <a:pt x="196" y="4901"/>
                  </a:cubicBezTo>
                  <a:cubicBezTo>
                    <a:pt x="312" y="4901"/>
                    <a:pt x="438" y="4784"/>
                    <a:pt x="525" y="4680"/>
                  </a:cubicBezTo>
                  <a:cubicBezTo>
                    <a:pt x="1393" y="3561"/>
                    <a:pt x="2214" y="2397"/>
                    <a:pt x="3013" y="1233"/>
                  </a:cubicBezTo>
                  <a:cubicBezTo>
                    <a:pt x="3104" y="1096"/>
                    <a:pt x="3196" y="914"/>
                    <a:pt x="3082" y="800"/>
                  </a:cubicBezTo>
                  <a:cubicBezTo>
                    <a:pt x="3059" y="754"/>
                    <a:pt x="3013" y="731"/>
                    <a:pt x="2967" y="685"/>
                  </a:cubicBezTo>
                  <a:cubicBezTo>
                    <a:pt x="2557" y="457"/>
                    <a:pt x="2146" y="229"/>
                    <a:pt x="17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6"/>
            <p:cNvSpPr/>
            <p:nvPr/>
          </p:nvSpPr>
          <p:spPr>
            <a:xfrm>
              <a:off x="6863152" y="4434646"/>
              <a:ext cx="179698" cy="213253"/>
            </a:xfrm>
            <a:custGeom>
              <a:rect b="b" l="l" r="r" t="t"/>
              <a:pathLst>
                <a:path extrusionOk="0" h="4417" w="3722">
                  <a:moveTo>
                    <a:pt x="3229" y="0"/>
                  </a:moveTo>
                  <a:cubicBezTo>
                    <a:pt x="3123" y="0"/>
                    <a:pt x="3019" y="36"/>
                    <a:pt x="2945" y="121"/>
                  </a:cubicBezTo>
                  <a:lnTo>
                    <a:pt x="183" y="3682"/>
                  </a:lnTo>
                  <a:cubicBezTo>
                    <a:pt x="46" y="3864"/>
                    <a:pt x="1" y="4115"/>
                    <a:pt x="183" y="4275"/>
                  </a:cubicBezTo>
                  <a:cubicBezTo>
                    <a:pt x="259" y="4363"/>
                    <a:pt x="389" y="4416"/>
                    <a:pt x="514" y="4416"/>
                  </a:cubicBezTo>
                  <a:cubicBezTo>
                    <a:pt x="616" y="4416"/>
                    <a:pt x="715" y="4380"/>
                    <a:pt x="777" y="4298"/>
                  </a:cubicBezTo>
                  <a:lnTo>
                    <a:pt x="3539" y="714"/>
                  </a:lnTo>
                  <a:cubicBezTo>
                    <a:pt x="3698" y="555"/>
                    <a:pt x="3721" y="303"/>
                    <a:pt x="3561" y="121"/>
                  </a:cubicBezTo>
                  <a:cubicBezTo>
                    <a:pt x="3476" y="48"/>
                    <a:pt x="3351" y="0"/>
                    <a:pt x="3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6"/>
            <p:cNvSpPr/>
            <p:nvPr/>
          </p:nvSpPr>
          <p:spPr>
            <a:xfrm>
              <a:off x="6637249" y="4555636"/>
              <a:ext cx="267857" cy="246904"/>
            </a:xfrm>
            <a:custGeom>
              <a:rect b="b" l="l" r="r" t="t"/>
              <a:pathLst>
                <a:path extrusionOk="0" h="5114" w="5548">
                  <a:moveTo>
                    <a:pt x="2638" y="1"/>
                  </a:moveTo>
                  <a:cubicBezTo>
                    <a:pt x="1619" y="1"/>
                    <a:pt x="638" y="601"/>
                    <a:pt x="252" y="1609"/>
                  </a:cubicBezTo>
                  <a:cubicBezTo>
                    <a:pt x="115" y="1929"/>
                    <a:pt x="69" y="2248"/>
                    <a:pt x="69" y="2591"/>
                  </a:cubicBezTo>
                  <a:cubicBezTo>
                    <a:pt x="1" y="3275"/>
                    <a:pt x="183" y="4006"/>
                    <a:pt x="708" y="4508"/>
                  </a:cubicBezTo>
                  <a:cubicBezTo>
                    <a:pt x="1155" y="4929"/>
                    <a:pt x="1710" y="5114"/>
                    <a:pt x="2274" y="5114"/>
                  </a:cubicBezTo>
                  <a:cubicBezTo>
                    <a:pt x="3179" y="5114"/>
                    <a:pt x="4108" y="4637"/>
                    <a:pt x="4657" y="3892"/>
                  </a:cubicBezTo>
                  <a:cubicBezTo>
                    <a:pt x="5547" y="2682"/>
                    <a:pt x="5068" y="879"/>
                    <a:pt x="3721" y="240"/>
                  </a:cubicBezTo>
                  <a:cubicBezTo>
                    <a:pt x="3372" y="77"/>
                    <a:pt x="3003" y="1"/>
                    <a:pt x="26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6"/>
            <p:cNvSpPr/>
            <p:nvPr/>
          </p:nvSpPr>
          <p:spPr>
            <a:xfrm>
              <a:off x="6490671" y="4520922"/>
              <a:ext cx="277755" cy="174580"/>
            </a:xfrm>
            <a:custGeom>
              <a:rect b="b" l="l" r="r" t="t"/>
              <a:pathLst>
                <a:path extrusionOk="0" h="3616" w="5753">
                  <a:moveTo>
                    <a:pt x="5410" y="0"/>
                  </a:moveTo>
                  <a:cubicBezTo>
                    <a:pt x="4863" y="183"/>
                    <a:pt x="4292" y="274"/>
                    <a:pt x="3698" y="320"/>
                  </a:cubicBezTo>
                  <a:cubicBezTo>
                    <a:pt x="2557" y="1164"/>
                    <a:pt x="1393" y="2009"/>
                    <a:pt x="229" y="2853"/>
                  </a:cubicBezTo>
                  <a:cubicBezTo>
                    <a:pt x="138" y="2922"/>
                    <a:pt x="1" y="3036"/>
                    <a:pt x="46" y="3173"/>
                  </a:cubicBezTo>
                  <a:cubicBezTo>
                    <a:pt x="46" y="3218"/>
                    <a:pt x="92" y="3264"/>
                    <a:pt x="138" y="3310"/>
                  </a:cubicBezTo>
                  <a:cubicBezTo>
                    <a:pt x="426" y="3562"/>
                    <a:pt x="814" y="3615"/>
                    <a:pt x="1200" y="3615"/>
                  </a:cubicBezTo>
                  <a:cubicBezTo>
                    <a:pt x="1303" y="3615"/>
                    <a:pt x="1406" y="3611"/>
                    <a:pt x="1507" y="3606"/>
                  </a:cubicBezTo>
                  <a:cubicBezTo>
                    <a:pt x="2831" y="3515"/>
                    <a:pt x="4155" y="3355"/>
                    <a:pt x="5479" y="3104"/>
                  </a:cubicBezTo>
                  <a:cubicBezTo>
                    <a:pt x="5570" y="3081"/>
                    <a:pt x="5661" y="3059"/>
                    <a:pt x="5707" y="2990"/>
                  </a:cubicBezTo>
                  <a:cubicBezTo>
                    <a:pt x="5753" y="2922"/>
                    <a:pt x="5753" y="2853"/>
                    <a:pt x="5753" y="2785"/>
                  </a:cubicBezTo>
                  <a:cubicBezTo>
                    <a:pt x="5753" y="1849"/>
                    <a:pt x="5639" y="913"/>
                    <a:pt x="541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6"/>
            <p:cNvSpPr/>
            <p:nvPr/>
          </p:nvSpPr>
          <p:spPr>
            <a:xfrm>
              <a:off x="6500617" y="4667404"/>
              <a:ext cx="286542" cy="57453"/>
            </a:xfrm>
            <a:custGeom>
              <a:rect b="b" l="l" r="r" t="t"/>
              <a:pathLst>
                <a:path extrusionOk="0" h="1190" w="5935">
                  <a:moveTo>
                    <a:pt x="5429" y="0"/>
                  </a:moveTo>
                  <a:cubicBezTo>
                    <a:pt x="5415" y="0"/>
                    <a:pt x="5401" y="1"/>
                    <a:pt x="5387" y="2"/>
                  </a:cubicBezTo>
                  <a:cubicBezTo>
                    <a:pt x="3766" y="116"/>
                    <a:pt x="2146" y="230"/>
                    <a:pt x="525" y="344"/>
                  </a:cubicBezTo>
                  <a:cubicBezTo>
                    <a:pt x="7" y="367"/>
                    <a:pt x="0" y="1189"/>
                    <a:pt x="504" y="1189"/>
                  </a:cubicBezTo>
                  <a:cubicBezTo>
                    <a:pt x="511" y="1189"/>
                    <a:pt x="518" y="1189"/>
                    <a:pt x="525" y="1189"/>
                  </a:cubicBezTo>
                  <a:cubicBezTo>
                    <a:pt x="2146" y="1075"/>
                    <a:pt x="3766" y="960"/>
                    <a:pt x="5387" y="846"/>
                  </a:cubicBezTo>
                  <a:cubicBezTo>
                    <a:pt x="5920" y="802"/>
                    <a:pt x="5934" y="0"/>
                    <a:pt x="5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33" name="Google Shape;4633;p76"/>
            <p:cNvGrpSpPr/>
            <p:nvPr/>
          </p:nvGrpSpPr>
          <p:grpSpPr>
            <a:xfrm rot="-738603">
              <a:off x="6283258" y="3143500"/>
              <a:ext cx="292515" cy="290908"/>
              <a:chOff x="4561244" y="3389920"/>
              <a:chExt cx="292518" cy="290910"/>
            </a:xfrm>
          </p:grpSpPr>
          <p:grpSp>
            <p:nvGrpSpPr>
              <p:cNvPr id="4634" name="Google Shape;4634;p76"/>
              <p:cNvGrpSpPr/>
              <p:nvPr/>
            </p:nvGrpSpPr>
            <p:grpSpPr>
              <a:xfrm>
                <a:off x="4577166" y="3389920"/>
                <a:ext cx="276596" cy="290910"/>
                <a:chOff x="3335350" y="3101253"/>
                <a:chExt cx="206600" cy="207467"/>
              </a:xfrm>
            </p:grpSpPr>
            <p:sp>
              <p:nvSpPr>
                <p:cNvPr id="4635" name="Google Shape;4635;p76"/>
                <p:cNvSpPr/>
                <p:nvPr/>
              </p:nvSpPr>
              <p:spPr>
                <a:xfrm>
                  <a:off x="3412527" y="3200555"/>
                  <a:ext cx="115585" cy="108165"/>
                </a:xfrm>
                <a:custGeom>
                  <a:rect b="b" l="l" r="r" t="t"/>
                  <a:pathLst>
                    <a:path extrusionOk="0" h="3717" w="3972">
                      <a:moveTo>
                        <a:pt x="2693" y="0"/>
                      </a:moveTo>
                      <a:lnTo>
                        <a:pt x="0" y="1598"/>
                      </a:lnTo>
                      <a:cubicBezTo>
                        <a:pt x="0" y="1598"/>
                        <a:pt x="571" y="2397"/>
                        <a:pt x="913" y="2899"/>
                      </a:cubicBezTo>
                      <a:cubicBezTo>
                        <a:pt x="959" y="2990"/>
                        <a:pt x="1004" y="3059"/>
                        <a:pt x="1050" y="3104"/>
                      </a:cubicBezTo>
                      <a:cubicBezTo>
                        <a:pt x="1263" y="3416"/>
                        <a:pt x="1653" y="3716"/>
                        <a:pt x="2170" y="3716"/>
                      </a:cubicBezTo>
                      <a:cubicBezTo>
                        <a:pt x="2372" y="3716"/>
                        <a:pt x="2593" y="3670"/>
                        <a:pt x="2830" y="3561"/>
                      </a:cubicBezTo>
                      <a:cubicBezTo>
                        <a:pt x="3698" y="3173"/>
                        <a:pt x="3903" y="2237"/>
                        <a:pt x="3949" y="1826"/>
                      </a:cubicBezTo>
                      <a:cubicBezTo>
                        <a:pt x="3972" y="1689"/>
                        <a:pt x="3926" y="1575"/>
                        <a:pt x="3835" y="1484"/>
                      </a:cubicBezTo>
                      <a:cubicBezTo>
                        <a:pt x="3538" y="1141"/>
                        <a:pt x="3218" y="731"/>
                        <a:pt x="2990" y="411"/>
                      </a:cubicBezTo>
                      <a:cubicBezTo>
                        <a:pt x="2808" y="160"/>
                        <a:pt x="2693" y="0"/>
                        <a:pt x="2693" y="0"/>
                      </a:cubicBezTo>
                      <a:close/>
                    </a:path>
                  </a:pathLst>
                </a:custGeom>
                <a:solidFill>
                  <a:srgbClr val="FF9E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6"/>
                <p:cNvSpPr/>
                <p:nvPr/>
              </p:nvSpPr>
              <p:spPr>
                <a:xfrm>
                  <a:off x="3335350" y="3101253"/>
                  <a:ext cx="206600" cy="146950"/>
                </a:xfrm>
                <a:custGeom>
                  <a:rect b="b" l="l" r="r" t="t"/>
                  <a:pathLst>
                    <a:path extrusionOk="0" h="5878" w="8264">
                      <a:moveTo>
                        <a:pt x="4422" y="1"/>
                      </a:moveTo>
                      <a:cubicBezTo>
                        <a:pt x="2778" y="1"/>
                        <a:pt x="709" y="205"/>
                        <a:pt x="709" y="205"/>
                      </a:cubicBezTo>
                      <a:cubicBezTo>
                        <a:pt x="709" y="205"/>
                        <a:pt x="1" y="2716"/>
                        <a:pt x="1188" y="4565"/>
                      </a:cubicBezTo>
                      <a:cubicBezTo>
                        <a:pt x="1803" y="5500"/>
                        <a:pt x="2676" y="5878"/>
                        <a:pt x="3529" y="5878"/>
                      </a:cubicBezTo>
                      <a:cubicBezTo>
                        <a:pt x="4260" y="5878"/>
                        <a:pt x="4976" y="5601"/>
                        <a:pt x="5502" y="5158"/>
                      </a:cubicBezTo>
                      <a:cubicBezTo>
                        <a:pt x="6712" y="4154"/>
                        <a:pt x="7100" y="2671"/>
                        <a:pt x="7100" y="2671"/>
                      </a:cubicBezTo>
                      <a:cubicBezTo>
                        <a:pt x="7155" y="2675"/>
                        <a:pt x="7208" y="2677"/>
                        <a:pt x="7258" y="2677"/>
                      </a:cubicBezTo>
                      <a:cubicBezTo>
                        <a:pt x="7954" y="2677"/>
                        <a:pt x="8176" y="2250"/>
                        <a:pt x="8218" y="1803"/>
                      </a:cubicBezTo>
                      <a:cubicBezTo>
                        <a:pt x="8264" y="1301"/>
                        <a:pt x="7921" y="1118"/>
                        <a:pt x="7921" y="1118"/>
                      </a:cubicBezTo>
                      <a:cubicBezTo>
                        <a:pt x="7921" y="1118"/>
                        <a:pt x="7282" y="456"/>
                        <a:pt x="6073" y="137"/>
                      </a:cubicBezTo>
                      <a:cubicBezTo>
                        <a:pt x="5717" y="36"/>
                        <a:pt x="5106" y="1"/>
                        <a:pt x="4422" y="1"/>
                      </a:cubicBezTo>
                      <a:close/>
                    </a:path>
                  </a:pathLst>
                </a:custGeom>
                <a:solidFill>
                  <a:srgbClr val="FF9E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7" name="Google Shape;4637;p76"/>
              <p:cNvGrpSpPr/>
              <p:nvPr/>
            </p:nvGrpSpPr>
            <p:grpSpPr>
              <a:xfrm rot="1741112">
                <a:off x="4584724" y="3421169"/>
                <a:ext cx="120491" cy="127986"/>
                <a:chOff x="3099579" y="1327319"/>
                <a:chExt cx="67925" cy="72150"/>
              </a:xfrm>
            </p:grpSpPr>
            <p:sp>
              <p:nvSpPr>
                <p:cNvPr id="4638" name="Google Shape;4638;p76"/>
                <p:cNvSpPr/>
                <p:nvPr/>
              </p:nvSpPr>
              <p:spPr>
                <a:xfrm>
                  <a:off x="3137804" y="1327319"/>
                  <a:ext cx="24550" cy="11200"/>
                </a:xfrm>
                <a:custGeom>
                  <a:rect b="b" l="l" r="r" t="t"/>
                  <a:pathLst>
                    <a:path extrusionOk="0" h="448" w="982">
                      <a:moveTo>
                        <a:pt x="840" y="0"/>
                      </a:moveTo>
                      <a:cubicBezTo>
                        <a:pt x="712" y="0"/>
                        <a:pt x="526" y="49"/>
                        <a:pt x="411" y="106"/>
                      </a:cubicBezTo>
                      <a:cubicBezTo>
                        <a:pt x="411" y="106"/>
                        <a:pt x="0" y="243"/>
                        <a:pt x="69" y="403"/>
                      </a:cubicBezTo>
                      <a:cubicBezTo>
                        <a:pt x="69" y="403"/>
                        <a:pt x="87" y="447"/>
                        <a:pt x="189" y="447"/>
                      </a:cubicBezTo>
                      <a:cubicBezTo>
                        <a:pt x="251" y="447"/>
                        <a:pt x="343" y="431"/>
                        <a:pt x="480" y="380"/>
                      </a:cubicBezTo>
                      <a:cubicBezTo>
                        <a:pt x="822" y="243"/>
                        <a:pt x="982" y="174"/>
                        <a:pt x="982" y="60"/>
                      </a:cubicBezTo>
                      <a:cubicBezTo>
                        <a:pt x="973" y="18"/>
                        <a:pt x="917" y="0"/>
                        <a:pt x="8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6"/>
                <p:cNvSpPr/>
                <p:nvPr/>
              </p:nvSpPr>
              <p:spPr>
                <a:xfrm>
                  <a:off x="3099579" y="1346944"/>
                  <a:ext cx="19975" cy="10950"/>
                </a:xfrm>
                <a:custGeom>
                  <a:rect b="b" l="l" r="r" t="t"/>
                  <a:pathLst>
                    <a:path extrusionOk="0" h="438" w="799">
                      <a:moveTo>
                        <a:pt x="629" y="0"/>
                      </a:moveTo>
                      <a:cubicBezTo>
                        <a:pt x="499" y="0"/>
                        <a:pt x="342" y="97"/>
                        <a:pt x="342" y="97"/>
                      </a:cubicBezTo>
                      <a:cubicBezTo>
                        <a:pt x="183" y="165"/>
                        <a:pt x="0" y="302"/>
                        <a:pt x="91" y="394"/>
                      </a:cubicBezTo>
                      <a:cubicBezTo>
                        <a:pt x="118" y="421"/>
                        <a:pt x="149" y="437"/>
                        <a:pt x="193" y="437"/>
                      </a:cubicBezTo>
                      <a:cubicBezTo>
                        <a:pt x="261" y="437"/>
                        <a:pt x="359" y="399"/>
                        <a:pt x="525" y="302"/>
                      </a:cubicBezTo>
                      <a:cubicBezTo>
                        <a:pt x="799" y="165"/>
                        <a:pt x="753" y="51"/>
                        <a:pt x="753" y="51"/>
                      </a:cubicBezTo>
                      <a:cubicBezTo>
                        <a:pt x="722" y="14"/>
                        <a:pt x="677" y="0"/>
                        <a:pt x="6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6"/>
                <p:cNvSpPr/>
                <p:nvPr/>
              </p:nvSpPr>
              <p:spPr>
                <a:xfrm>
                  <a:off x="3115554" y="1367419"/>
                  <a:ext cx="10275" cy="9225"/>
                </a:xfrm>
                <a:custGeom>
                  <a:rect b="b" l="l" r="r" t="t"/>
                  <a:pathLst>
                    <a:path extrusionOk="0" h="369" w="411">
                      <a:moveTo>
                        <a:pt x="182" y="0"/>
                      </a:moveTo>
                      <a:cubicBezTo>
                        <a:pt x="159" y="0"/>
                        <a:pt x="136" y="3"/>
                        <a:pt x="114" y="8"/>
                      </a:cubicBezTo>
                      <a:cubicBezTo>
                        <a:pt x="23" y="54"/>
                        <a:pt x="0" y="168"/>
                        <a:pt x="46" y="259"/>
                      </a:cubicBezTo>
                      <a:cubicBezTo>
                        <a:pt x="79" y="326"/>
                        <a:pt x="137" y="369"/>
                        <a:pt x="202" y="369"/>
                      </a:cubicBezTo>
                      <a:cubicBezTo>
                        <a:pt x="225" y="369"/>
                        <a:pt x="250" y="363"/>
                        <a:pt x="274" y="351"/>
                      </a:cubicBezTo>
                      <a:cubicBezTo>
                        <a:pt x="365" y="305"/>
                        <a:pt x="411" y="191"/>
                        <a:pt x="365" y="100"/>
                      </a:cubicBezTo>
                      <a:cubicBezTo>
                        <a:pt x="330" y="30"/>
                        <a:pt x="256" y="0"/>
                        <a:pt x="1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6"/>
                <p:cNvSpPr/>
                <p:nvPr/>
              </p:nvSpPr>
              <p:spPr>
                <a:xfrm>
                  <a:off x="3152054" y="1350619"/>
                  <a:ext cx="10300" cy="9475"/>
                </a:xfrm>
                <a:custGeom>
                  <a:rect b="b" l="l" r="r" t="t"/>
                  <a:pathLst>
                    <a:path extrusionOk="0" h="379" w="412">
                      <a:moveTo>
                        <a:pt x="201" y="0"/>
                      </a:moveTo>
                      <a:cubicBezTo>
                        <a:pt x="178" y="0"/>
                        <a:pt x="156" y="6"/>
                        <a:pt x="138" y="18"/>
                      </a:cubicBezTo>
                      <a:cubicBezTo>
                        <a:pt x="47" y="64"/>
                        <a:pt x="1" y="178"/>
                        <a:pt x="47" y="269"/>
                      </a:cubicBezTo>
                      <a:cubicBezTo>
                        <a:pt x="80" y="336"/>
                        <a:pt x="150" y="379"/>
                        <a:pt x="221" y="379"/>
                      </a:cubicBezTo>
                      <a:cubicBezTo>
                        <a:pt x="247" y="379"/>
                        <a:pt x="273" y="373"/>
                        <a:pt x="298" y="361"/>
                      </a:cubicBezTo>
                      <a:cubicBezTo>
                        <a:pt x="389" y="315"/>
                        <a:pt x="412" y="201"/>
                        <a:pt x="366" y="110"/>
                      </a:cubicBezTo>
                      <a:cubicBezTo>
                        <a:pt x="333" y="43"/>
                        <a:pt x="263" y="0"/>
                        <a:pt x="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6"/>
                <p:cNvSpPr/>
                <p:nvPr/>
              </p:nvSpPr>
              <p:spPr>
                <a:xfrm>
                  <a:off x="3141804" y="1384744"/>
                  <a:ext cx="25700" cy="14725"/>
                </a:xfrm>
                <a:custGeom>
                  <a:rect b="b" l="l" r="r" t="t"/>
                  <a:pathLst>
                    <a:path extrusionOk="0" h="589" w="1028">
                      <a:moveTo>
                        <a:pt x="913" y="0"/>
                      </a:moveTo>
                      <a:lnTo>
                        <a:pt x="0" y="434"/>
                      </a:lnTo>
                      <a:cubicBezTo>
                        <a:pt x="0" y="434"/>
                        <a:pt x="83" y="588"/>
                        <a:pt x="293" y="588"/>
                      </a:cubicBezTo>
                      <a:cubicBezTo>
                        <a:pt x="374" y="588"/>
                        <a:pt x="473" y="566"/>
                        <a:pt x="594" y="502"/>
                      </a:cubicBezTo>
                      <a:cubicBezTo>
                        <a:pt x="1027" y="297"/>
                        <a:pt x="913" y="0"/>
                        <a:pt x="9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6"/>
                <p:cNvSpPr/>
                <p:nvPr/>
              </p:nvSpPr>
              <p:spPr>
                <a:xfrm>
                  <a:off x="3133229" y="1369319"/>
                  <a:ext cx="11450" cy="15450"/>
                </a:xfrm>
                <a:custGeom>
                  <a:rect b="b" l="l" r="r" t="t"/>
                  <a:pathLst>
                    <a:path extrusionOk="0" h="618" w="458">
                      <a:moveTo>
                        <a:pt x="46" y="1"/>
                      </a:moveTo>
                      <a:cubicBezTo>
                        <a:pt x="24" y="1"/>
                        <a:pt x="1" y="24"/>
                        <a:pt x="1" y="46"/>
                      </a:cubicBezTo>
                      <a:lnTo>
                        <a:pt x="46" y="571"/>
                      </a:lnTo>
                      <a:cubicBezTo>
                        <a:pt x="46" y="594"/>
                        <a:pt x="46" y="594"/>
                        <a:pt x="69" y="617"/>
                      </a:cubicBezTo>
                      <a:lnTo>
                        <a:pt x="92" y="617"/>
                      </a:lnTo>
                      <a:lnTo>
                        <a:pt x="412" y="571"/>
                      </a:lnTo>
                      <a:cubicBezTo>
                        <a:pt x="434" y="571"/>
                        <a:pt x="457" y="549"/>
                        <a:pt x="457" y="526"/>
                      </a:cubicBezTo>
                      <a:cubicBezTo>
                        <a:pt x="457" y="480"/>
                        <a:pt x="434" y="480"/>
                        <a:pt x="389" y="480"/>
                      </a:cubicBezTo>
                      <a:lnTo>
                        <a:pt x="138" y="503"/>
                      </a:lnTo>
                      <a:lnTo>
                        <a:pt x="92" y="46"/>
                      </a:lnTo>
                      <a:cubicBezTo>
                        <a:pt x="92" y="24"/>
                        <a:pt x="69" y="1"/>
                        <a:pt x="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644" name="Google Shape;4644;p76"/>
            <p:cNvSpPr/>
            <p:nvPr/>
          </p:nvSpPr>
          <p:spPr>
            <a:xfrm>
              <a:off x="6732023" y="3987525"/>
              <a:ext cx="274424" cy="502547"/>
            </a:xfrm>
            <a:custGeom>
              <a:rect b="b" l="l" r="r" t="t"/>
              <a:pathLst>
                <a:path extrusionOk="0" h="10409" w="5684">
                  <a:moveTo>
                    <a:pt x="5638" y="1"/>
                  </a:moveTo>
                  <a:cubicBezTo>
                    <a:pt x="5501" y="92"/>
                    <a:pt x="5342" y="183"/>
                    <a:pt x="5205" y="275"/>
                  </a:cubicBezTo>
                  <a:cubicBezTo>
                    <a:pt x="3470" y="1256"/>
                    <a:pt x="1735" y="2238"/>
                    <a:pt x="0" y="3219"/>
                  </a:cubicBezTo>
                  <a:cubicBezTo>
                    <a:pt x="115" y="3333"/>
                    <a:pt x="137" y="3493"/>
                    <a:pt x="160" y="3653"/>
                  </a:cubicBezTo>
                  <a:cubicBezTo>
                    <a:pt x="297" y="5296"/>
                    <a:pt x="457" y="6940"/>
                    <a:pt x="617" y="8560"/>
                  </a:cubicBezTo>
                  <a:cubicBezTo>
                    <a:pt x="1279" y="9222"/>
                    <a:pt x="1986" y="9838"/>
                    <a:pt x="2740" y="10386"/>
                  </a:cubicBezTo>
                  <a:cubicBezTo>
                    <a:pt x="2762" y="10409"/>
                    <a:pt x="2785" y="10409"/>
                    <a:pt x="2831" y="10409"/>
                  </a:cubicBezTo>
                  <a:cubicBezTo>
                    <a:pt x="2854" y="10409"/>
                    <a:pt x="2876" y="10386"/>
                    <a:pt x="2899" y="10363"/>
                  </a:cubicBezTo>
                  <a:cubicBezTo>
                    <a:pt x="3036" y="10249"/>
                    <a:pt x="3173" y="10089"/>
                    <a:pt x="3310" y="9952"/>
                  </a:cubicBezTo>
                  <a:cubicBezTo>
                    <a:pt x="3698" y="9496"/>
                    <a:pt x="4063" y="9017"/>
                    <a:pt x="4360" y="8492"/>
                  </a:cubicBezTo>
                  <a:cubicBezTo>
                    <a:pt x="4406" y="8423"/>
                    <a:pt x="4451" y="8332"/>
                    <a:pt x="4451" y="8241"/>
                  </a:cubicBezTo>
                  <a:cubicBezTo>
                    <a:pt x="4429" y="8149"/>
                    <a:pt x="4360" y="8081"/>
                    <a:pt x="4292" y="8035"/>
                  </a:cubicBezTo>
                  <a:cubicBezTo>
                    <a:pt x="3356" y="7076"/>
                    <a:pt x="2260" y="6255"/>
                    <a:pt x="1416" y="5205"/>
                  </a:cubicBezTo>
                  <a:cubicBezTo>
                    <a:pt x="1393" y="5159"/>
                    <a:pt x="1347" y="5114"/>
                    <a:pt x="1370" y="5045"/>
                  </a:cubicBezTo>
                  <a:cubicBezTo>
                    <a:pt x="1370" y="4999"/>
                    <a:pt x="1393" y="4954"/>
                    <a:pt x="1416" y="4931"/>
                  </a:cubicBezTo>
                  <a:cubicBezTo>
                    <a:pt x="2717" y="3196"/>
                    <a:pt x="4155" y="1576"/>
                    <a:pt x="5684" y="69"/>
                  </a:cubicBezTo>
                  <a:lnTo>
                    <a:pt x="563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6"/>
            <p:cNvSpPr/>
            <p:nvPr/>
          </p:nvSpPr>
          <p:spPr>
            <a:xfrm>
              <a:off x="6047847" y="3936107"/>
              <a:ext cx="1332190" cy="771176"/>
            </a:xfrm>
            <a:custGeom>
              <a:rect b="b" l="l" r="r" t="t"/>
              <a:pathLst>
                <a:path extrusionOk="0" h="15973" w="27593">
                  <a:moveTo>
                    <a:pt x="5966" y="0"/>
                  </a:moveTo>
                  <a:cubicBezTo>
                    <a:pt x="5793" y="0"/>
                    <a:pt x="5617" y="88"/>
                    <a:pt x="5544" y="290"/>
                  </a:cubicBezTo>
                  <a:cubicBezTo>
                    <a:pt x="3740" y="4923"/>
                    <a:pt x="1914" y="9557"/>
                    <a:pt x="111" y="14190"/>
                  </a:cubicBezTo>
                  <a:cubicBezTo>
                    <a:pt x="0" y="14496"/>
                    <a:pt x="252" y="14700"/>
                    <a:pt x="513" y="14700"/>
                  </a:cubicBezTo>
                  <a:cubicBezTo>
                    <a:pt x="681" y="14700"/>
                    <a:pt x="852" y="14615"/>
                    <a:pt x="933" y="14418"/>
                  </a:cubicBezTo>
                  <a:cubicBezTo>
                    <a:pt x="2485" y="10447"/>
                    <a:pt x="4037" y="6475"/>
                    <a:pt x="5566" y="2504"/>
                  </a:cubicBezTo>
                  <a:cubicBezTo>
                    <a:pt x="8009" y="6726"/>
                    <a:pt x="10428" y="10972"/>
                    <a:pt x="12848" y="15194"/>
                  </a:cubicBezTo>
                  <a:cubicBezTo>
                    <a:pt x="12934" y="15345"/>
                    <a:pt x="13066" y="15408"/>
                    <a:pt x="13197" y="15408"/>
                  </a:cubicBezTo>
                  <a:cubicBezTo>
                    <a:pt x="13484" y="15408"/>
                    <a:pt x="13773" y="15112"/>
                    <a:pt x="13601" y="14784"/>
                  </a:cubicBezTo>
                  <a:cubicBezTo>
                    <a:pt x="11227" y="10652"/>
                    <a:pt x="8853" y="6521"/>
                    <a:pt x="6479" y="2390"/>
                  </a:cubicBezTo>
                  <a:lnTo>
                    <a:pt x="6479" y="2390"/>
                  </a:lnTo>
                  <a:cubicBezTo>
                    <a:pt x="10519" y="2732"/>
                    <a:pt x="14537" y="3371"/>
                    <a:pt x="18508" y="4238"/>
                  </a:cubicBezTo>
                  <a:cubicBezTo>
                    <a:pt x="18508" y="4238"/>
                    <a:pt x="18508" y="4261"/>
                    <a:pt x="18508" y="4261"/>
                  </a:cubicBezTo>
                  <a:cubicBezTo>
                    <a:pt x="17527" y="7274"/>
                    <a:pt x="16523" y="10310"/>
                    <a:pt x="15541" y="13323"/>
                  </a:cubicBezTo>
                  <a:cubicBezTo>
                    <a:pt x="15432" y="13635"/>
                    <a:pt x="15679" y="13834"/>
                    <a:pt x="15930" y="13834"/>
                  </a:cubicBezTo>
                  <a:cubicBezTo>
                    <a:pt x="16101" y="13834"/>
                    <a:pt x="16275" y="13741"/>
                    <a:pt x="16340" y="13528"/>
                  </a:cubicBezTo>
                  <a:cubicBezTo>
                    <a:pt x="17276" y="10698"/>
                    <a:pt x="18212" y="7868"/>
                    <a:pt x="19147" y="5037"/>
                  </a:cubicBezTo>
                  <a:cubicBezTo>
                    <a:pt x="21658" y="8119"/>
                    <a:pt x="24009" y="11360"/>
                    <a:pt x="26178" y="14692"/>
                  </a:cubicBezTo>
                  <a:cubicBezTo>
                    <a:pt x="23162" y="14970"/>
                    <a:pt x="20146" y="15128"/>
                    <a:pt x="17131" y="15128"/>
                  </a:cubicBezTo>
                  <a:cubicBezTo>
                    <a:pt x="16928" y="15128"/>
                    <a:pt x="16725" y="15127"/>
                    <a:pt x="16523" y="15126"/>
                  </a:cubicBezTo>
                  <a:cubicBezTo>
                    <a:pt x="15975" y="15126"/>
                    <a:pt x="15975" y="15971"/>
                    <a:pt x="16523" y="15971"/>
                  </a:cubicBezTo>
                  <a:cubicBezTo>
                    <a:pt x="16719" y="15972"/>
                    <a:pt x="16916" y="15972"/>
                    <a:pt x="17112" y="15972"/>
                  </a:cubicBezTo>
                  <a:cubicBezTo>
                    <a:pt x="20431" y="15972"/>
                    <a:pt x="23748" y="15792"/>
                    <a:pt x="27045" y="15468"/>
                  </a:cubicBezTo>
                  <a:cubicBezTo>
                    <a:pt x="27547" y="15423"/>
                    <a:pt x="27593" y="14647"/>
                    <a:pt x="27113" y="14624"/>
                  </a:cubicBezTo>
                  <a:cubicBezTo>
                    <a:pt x="24785" y="10949"/>
                    <a:pt x="22229" y="7434"/>
                    <a:pt x="19467" y="4079"/>
                  </a:cubicBezTo>
                  <a:cubicBezTo>
                    <a:pt x="19809" y="3006"/>
                    <a:pt x="20152" y="1956"/>
                    <a:pt x="20517" y="883"/>
                  </a:cubicBezTo>
                  <a:cubicBezTo>
                    <a:pt x="20613" y="567"/>
                    <a:pt x="20362" y="367"/>
                    <a:pt x="20107" y="367"/>
                  </a:cubicBezTo>
                  <a:cubicBezTo>
                    <a:pt x="19938" y="367"/>
                    <a:pt x="19768" y="455"/>
                    <a:pt x="19695" y="655"/>
                  </a:cubicBezTo>
                  <a:cubicBezTo>
                    <a:pt x="19398" y="1591"/>
                    <a:pt x="19102" y="2504"/>
                    <a:pt x="18782" y="3417"/>
                  </a:cubicBezTo>
                  <a:lnTo>
                    <a:pt x="18691" y="3417"/>
                  </a:lnTo>
                  <a:cubicBezTo>
                    <a:pt x="14514" y="2481"/>
                    <a:pt x="10246" y="1842"/>
                    <a:pt x="5977" y="1499"/>
                  </a:cubicBezTo>
                  <a:cubicBezTo>
                    <a:pt x="6091" y="1157"/>
                    <a:pt x="6228" y="837"/>
                    <a:pt x="6365" y="495"/>
                  </a:cubicBezTo>
                  <a:cubicBezTo>
                    <a:pt x="6474" y="195"/>
                    <a:pt x="6224" y="0"/>
                    <a:pt x="59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6"/>
            <p:cNvSpPr/>
            <p:nvPr/>
          </p:nvSpPr>
          <p:spPr>
            <a:xfrm>
              <a:off x="6951311" y="4158919"/>
              <a:ext cx="791309" cy="774942"/>
            </a:xfrm>
            <a:custGeom>
              <a:rect b="b" l="l" r="r" t="t"/>
              <a:pathLst>
                <a:path extrusionOk="0" h="16051" w="16390">
                  <a:moveTo>
                    <a:pt x="8330" y="843"/>
                  </a:moveTo>
                  <a:cubicBezTo>
                    <a:pt x="10019" y="843"/>
                    <a:pt x="11702" y="1413"/>
                    <a:pt x="13011" y="2591"/>
                  </a:cubicBezTo>
                  <a:cubicBezTo>
                    <a:pt x="15385" y="4713"/>
                    <a:pt x="16184" y="8228"/>
                    <a:pt x="14746" y="11104"/>
                  </a:cubicBezTo>
                  <a:cubicBezTo>
                    <a:pt x="14061" y="12497"/>
                    <a:pt x="12966" y="13684"/>
                    <a:pt x="11596" y="14414"/>
                  </a:cubicBezTo>
                  <a:cubicBezTo>
                    <a:pt x="10583" y="14945"/>
                    <a:pt x="9438" y="15211"/>
                    <a:pt x="8300" y="15211"/>
                  </a:cubicBezTo>
                  <a:cubicBezTo>
                    <a:pt x="7874" y="15211"/>
                    <a:pt x="7448" y="15174"/>
                    <a:pt x="7031" y="15099"/>
                  </a:cubicBezTo>
                  <a:cubicBezTo>
                    <a:pt x="5433" y="14802"/>
                    <a:pt x="3972" y="14049"/>
                    <a:pt x="2900" y="12839"/>
                  </a:cubicBezTo>
                  <a:cubicBezTo>
                    <a:pt x="1872" y="11675"/>
                    <a:pt x="1210" y="10146"/>
                    <a:pt x="1074" y="8571"/>
                  </a:cubicBezTo>
                  <a:cubicBezTo>
                    <a:pt x="845" y="6106"/>
                    <a:pt x="2009" y="3755"/>
                    <a:pt x="3881" y="2271"/>
                  </a:cubicBezTo>
                  <a:cubicBezTo>
                    <a:pt x="3927" y="2248"/>
                    <a:pt x="3972" y="2248"/>
                    <a:pt x="4018" y="2203"/>
                  </a:cubicBezTo>
                  <a:cubicBezTo>
                    <a:pt x="5283" y="1305"/>
                    <a:pt x="6809" y="843"/>
                    <a:pt x="8330" y="843"/>
                  </a:cubicBezTo>
                  <a:close/>
                  <a:moveTo>
                    <a:pt x="8255" y="0"/>
                  </a:moveTo>
                  <a:cubicBezTo>
                    <a:pt x="7737" y="0"/>
                    <a:pt x="7220" y="49"/>
                    <a:pt x="6711" y="148"/>
                  </a:cubicBezTo>
                  <a:cubicBezTo>
                    <a:pt x="6655" y="120"/>
                    <a:pt x="6599" y="101"/>
                    <a:pt x="6537" y="101"/>
                  </a:cubicBezTo>
                  <a:cubicBezTo>
                    <a:pt x="6499" y="101"/>
                    <a:pt x="6458" y="108"/>
                    <a:pt x="6415" y="126"/>
                  </a:cubicBezTo>
                  <a:cubicBezTo>
                    <a:pt x="3059" y="924"/>
                    <a:pt x="434" y="3960"/>
                    <a:pt x="206" y="7430"/>
                  </a:cubicBezTo>
                  <a:cubicBezTo>
                    <a:pt x="1" y="10990"/>
                    <a:pt x="2192" y="14391"/>
                    <a:pt x="5570" y="15578"/>
                  </a:cubicBezTo>
                  <a:cubicBezTo>
                    <a:pt x="6444" y="15889"/>
                    <a:pt x="7387" y="16050"/>
                    <a:pt x="8330" y="16050"/>
                  </a:cubicBezTo>
                  <a:cubicBezTo>
                    <a:pt x="9185" y="16050"/>
                    <a:pt x="10040" y="15918"/>
                    <a:pt x="10843" y="15647"/>
                  </a:cubicBezTo>
                  <a:cubicBezTo>
                    <a:pt x="12509" y="15076"/>
                    <a:pt x="13924" y="13958"/>
                    <a:pt x="14906" y="12520"/>
                  </a:cubicBezTo>
                  <a:cubicBezTo>
                    <a:pt x="15864" y="11127"/>
                    <a:pt x="16389" y="9415"/>
                    <a:pt x="16321" y="7726"/>
                  </a:cubicBezTo>
                  <a:cubicBezTo>
                    <a:pt x="16252" y="5946"/>
                    <a:pt x="15568" y="4257"/>
                    <a:pt x="14472" y="2910"/>
                  </a:cubicBezTo>
                  <a:cubicBezTo>
                    <a:pt x="12939" y="1004"/>
                    <a:pt x="10595" y="0"/>
                    <a:pt x="8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6"/>
            <p:cNvSpPr/>
            <p:nvPr/>
          </p:nvSpPr>
          <p:spPr>
            <a:xfrm>
              <a:off x="5652048" y="4133475"/>
              <a:ext cx="792420" cy="774411"/>
            </a:xfrm>
            <a:custGeom>
              <a:rect b="b" l="l" r="r" t="t"/>
              <a:pathLst>
                <a:path extrusionOk="0" h="16040" w="16413">
                  <a:moveTo>
                    <a:pt x="8338" y="834"/>
                  </a:moveTo>
                  <a:cubicBezTo>
                    <a:pt x="10031" y="834"/>
                    <a:pt x="11714" y="1405"/>
                    <a:pt x="13011" y="2570"/>
                  </a:cubicBezTo>
                  <a:cubicBezTo>
                    <a:pt x="15408" y="4715"/>
                    <a:pt x="16207" y="8208"/>
                    <a:pt x="14769" y="11106"/>
                  </a:cubicBezTo>
                  <a:cubicBezTo>
                    <a:pt x="14084" y="12499"/>
                    <a:pt x="12988" y="13686"/>
                    <a:pt x="11619" y="14393"/>
                  </a:cubicBezTo>
                  <a:cubicBezTo>
                    <a:pt x="10616" y="14936"/>
                    <a:pt x="9484" y="15194"/>
                    <a:pt x="8349" y="15194"/>
                  </a:cubicBezTo>
                  <a:cubicBezTo>
                    <a:pt x="7908" y="15194"/>
                    <a:pt x="7466" y="15155"/>
                    <a:pt x="7031" y="15078"/>
                  </a:cubicBezTo>
                  <a:cubicBezTo>
                    <a:pt x="5456" y="14804"/>
                    <a:pt x="3995" y="14028"/>
                    <a:pt x="2922" y="12818"/>
                  </a:cubicBezTo>
                  <a:cubicBezTo>
                    <a:pt x="1872" y="11654"/>
                    <a:pt x="1233" y="10125"/>
                    <a:pt x="1096" y="8573"/>
                  </a:cubicBezTo>
                  <a:cubicBezTo>
                    <a:pt x="868" y="6108"/>
                    <a:pt x="2009" y="3734"/>
                    <a:pt x="3904" y="2273"/>
                  </a:cubicBezTo>
                  <a:cubicBezTo>
                    <a:pt x="3949" y="2250"/>
                    <a:pt x="3995" y="2227"/>
                    <a:pt x="4018" y="2205"/>
                  </a:cubicBezTo>
                  <a:cubicBezTo>
                    <a:pt x="5283" y="1296"/>
                    <a:pt x="6815" y="834"/>
                    <a:pt x="8338" y="834"/>
                  </a:cubicBezTo>
                  <a:close/>
                  <a:moveTo>
                    <a:pt x="8283" y="0"/>
                  </a:moveTo>
                  <a:cubicBezTo>
                    <a:pt x="7757" y="0"/>
                    <a:pt x="7230" y="50"/>
                    <a:pt x="6711" y="150"/>
                  </a:cubicBezTo>
                  <a:cubicBezTo>
                    <a:pt x="6661" y="117"/>
                    <a:pt x="6599" y="96"/>
                    <a:pt x="6524" y="96"/>
                  </a:cubicBezTo>
                  <a:cubicBezTo>
                    <a:pt x="6497" y="96"/>
                    <a:pt x="6468" y="99"/>
                    <a:pt x="6437" y="105"/>
                  </a:cubicBezTo>
                  <a:cubicBezTo>
                    <a:pt x="3059" y="926"/>
                    <a:pt x="457" y="3962"/>
                    <a:pt x="229" y="7432"/>
                  </a:cubicBezTo>
                  <a:cubicBezTo>
                    <a:pt x="1" y="10992"/>
                    <a:pt x="2215" y="14393"/>
                    <a:pt x="5593" y="15580"/>
                  </a:cubicBezTo>
                  <a:cubicBezTo>
                    <a:pt x="6451" y="15886"/>
                    <a:pt x="7375" y="16040"/>
                    <a:pt x="8300" y="16040"/>
                  </a:cubicBezTo>
                  <a:cubicBezTo>
                    <a:pt x="9172" y="16040"/>
                    <a:pt x="10046" y="15903"/>
                    <a:pt x="10866" y="15626"/>
                  </a:cubicBezTo>
                  <a:cubicBezTo>
                    <a:pt x="12532" y="15078"/>
                    <a:pt x="13947" y="13960"/>
                    <a:pt x="14928" y="12522"/>
                  </a:cubicBezTo>
                  <a:cubicBezTo>
                    <a:pt x="15887" y="11106"/>
                    <a:pt x="16412" y="9395"/>
                    <a:pt x="16344" y="7706"/>
                  </a:cubicBezTo>
                  <a:cubicBezTo>
                    <a:pt x="16252" y="5948"/>
                    <a:pt x="15590" y="4259"/>
                    <a:pt x="14495" y="2889"/>
                  </a:cubicBezTo>
                  <a:cubicBezTo>
                    <a:pt x="12948" y="988"/>
                    <a:pt x="10624" y="0"/>
                    <a:pt x="8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6"/>
            <p:cNvSpPr/>
            <p:nvPr/>
          </p:nvSpPr>
          <p:spPr>
            <a:xfrm>
              <a:off x="6218469" y="3778135"/>
              <a:ext cx="120169" cy="111382"/>
            </a:xfrm>
            <a:custGeom>
              <a:rect b="b" l="l" r="r" t="t"/>
              <a:pathLst>
                <a:path extrusionOk="0" h="2307" w="2489">
                  <a:moveTo>
                    <a:pt x="1667" y="1"/>
                  </a:moveTo>
                  <a:cubicBezTo>
                    <a:pt x="1233" y="115"/>
                    <a:pt x="823" y="298"/>
                    <a:pt x="503" y="617"/>
                  </a:cubicBezTo>
                  <a:cubicBezTo>
                    <a:pt x="206" y="937"/>
                    <a:pt x="1" y="1393"/>
                    <a:pt x="92" y="1827"/>
                  </a:cubicBezTo>
                  <a:cubicBezTo>
                    <a:pt x="115" y="2055"/>
                    <a:pt x="298" y="2306"/>
                    <a:pt x="526" y="2306"/>
                  </a:cubicBezTo>
                  <a:cubicBezTo>
                    <a:pt x="686" y="2306"/>
                    <a:pt x="845" y="2192"/>
                    <a:pt x="914" y="2032"/>
                  </a:cubicBezTo>
                  <a:cubicBezTo>
                    <a:pt x="937" y="1964"/>
                    <a:pt x="937" y="1895"/>
                    <a:pt x="982" y="1827"/>
                  </a:cubicBezTo>
                  <a:cubicBezTo>
                    <a:pt x="1005" y="1736"/>
                    <a:pt x="1074" y="1690"/>
                    <a:pt x="1142" y="1667"/>
                  </a:cubicBezTo>
                  <a:cubicBezTo>
                    <a:pt x="1154" y="1665"/>
                    <a:pt x="1166" y="1664"/>
                    <a:pt x="1177" y="1664"/>
                  </a:cubicBezTo>
                  <a:cubicBezTo>
                    <a:pt x="1271" y="1664"/>
                    <a:pt x="1335" y="1743"/>
                    <a:pt x="1416" y="1804"/>
                  </a:cubicBezTo>
                  <a:cubicBezTo>
                    <a:pt x="1530" y="1895"/>
                    <a:pt x="1690" y="1987"/>
                    <a:pt x="1873" y="1987"/>
                  </a:cubicBezTo>
                  <a:cubicBezTo>
                    <a:pt x="2078" y="1964"/>
                    <a:pt x="2261" y="1804"/>
                    <a:pt x="2352" y="1599"/>
                  </a:cubicBezTo>
                  <a:cubicBezTo>
                    <a:pt x="2443" y="1416"/>
                    <a:pt x="2489" y="1211"/>
                    <a:pt x="2466" y="1028"/>
                  </a:cubicBezTo>
                  <a:cubicBezTo>
                    <a:pt x="2192" y="686"/>
                    <a:pt x="1918" y="366"/>
                    <a:pt x="1667" y="1"/>
                  </a:cubicBezTo>
                  <a:close/>
                </a:path>
              </a:pathLst>
            </a:custGeom>
            <a:solidFill>
              <a:srgbClr val="FF9E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6"/>
            <p:cNvSpPr/>
            <p:nvPr/>
          </p:nvSpPr>
          <p:spPr>
            <a:xfrm>
              <a:off x="6290116" y="3309819"/>
              <a:ext cx="378032" cy="545516"/>
            </a:xfrm>
            <a:custGeom>
              <a:rect b="b" l="l" r="r" t="t"/>
              <a:pathLst>
                <a:path extrusionOk="0" h="11299" w="7830">
                  <a:moveTo>
                    <a:pt x="6871" y="0"/>
                  </a:moveTo>
                  <a:cubicBezTo>
                    <a:pt x="6209" y="457"/>
                    <a:pt x="5638" y="1050"/>
                    <a:pt x="5045" y="1621"/>
                  </a:cubicBezTo>
                  <a:cubicBezTo>
                    <a:pt x="5068" y="2579"/>
                    <a:pt x="5045" y="3538"/>
                    <a:pt x="4954" y="4497"/>
                  </a:cubicBezTo>
                  <a:cubicBezTo>
                    <a:pt x="4908" y="4908"/>
                    <a:pt x="4862" y="5318"/>
                    <a:pt x="4794" y="5752"/>
                  </a:cubicBezTo>
                  <a:cubicBezTo>
                    <a:pt x="4771" y="5958"/>
                    <a:pt x="4725" y="6186"/>
                    <a:pt x="4611" y="6391"/>
                  </a:cubicBezTo>
                  <a:cubicBezTo>
                    <a:pt x="4497" y="6574"/>
                    <a:pt x="4315" y="6734"/>
                    <a:pt x="4132" y="6871"/>
                  </a:cubicBezTo>
                  <a:cubicBezTo>
                    <a:pt x="2877" y="7829"/>
                    <a:pt x="1530" y="8674"/>
                    <a:pt x="92" y="9336"/>
                  </a:cubicBezTo>
                  <a:cubicBezTo>
                    <a:pt x="46" y="9336"/>
                    <a:pt x="1" y="9381"/>
                    <a:pt x="1" y="9427"/>
                  </a:cubicBezTo>
                  <a:cubicBezTo>
                    <a:pt x="1" y="9450"/>
                    <a:pt x="23" y="9473"/>
                    <a:pt x="46" y="9518"/>
                  </a:cubicBezTo>
                  <a:cubicBezTo>
                    <a:pt x="92" y="9587"/>
                    <a:pt x="138" y="9655"/>
                    <a:pt x="183" y="9701"/>
                  </a:cubicBezTo>
                  <a:cubicBezTo>
                    <a:pt x="434" y="10066"/>
                    <a:pt x="708" y="10386"/>
                    <a:pt x="982" y="10728"/>
                  </a:cubicBezTo>
                  <a:cubicBezTo>
                    <a:pt x="1165" y="10911"/>
                    <a:pt x="1324" y="11116"/>
                    <a:pt x="1507" y="11299"/>
                  </a:cubicBezTo>
                  <a:cubicBezTo>
                    <a:pt x="3036" y="10226"/>
                    <a:pt x="4611" y="9222"/>
                    <a:pt x="6255" y="8309"/>
                  </a:cubicBezTo>
                  <a:cubicBezTo>
                    <a:pt x="6574" y="8126"/>
                    <a:pt x="6894" y="7943"/>
                    <a:pt x="7076" y="7624"/>
                  </a:cubicBezTo>
                  <a:cubicBezTo>
                    <a:pt x="7099" y="7578"/>
                    <a:pt x="7122" y="7532"/>
                    <a:pt x="7145" y="7464"/>
                  </a:cubicBezTo>
                  <a:cubicBezTo>
                    <a:pt x="7168" y="7395"/>
                    <a:pt x="7191" y="7327"/>
                    <a:pt x="7213" y="7259"/>
                  </a:cubicBezTo>
                  <a:cubicBezTo>
                    <a:pt x="7236" y="7167"/>
                    <a:pt x="7259" y="7076"/>
                    <a:pt x="7259" y="6962"/>
                  </a:cubicBezTo>
                  <a:cubicBezTo>
                    <a:pt x="7350" y="6482"/>
                    <a:pt x="7419" y="6003"/>
                    <a:pt x="7487" y="5524"/>
                  </a:cubicBezTo>
                  <a:cubicBezTo>
                    <a:pt x="7487" y="5501"/>
                    <a:pt x="7510" y="5478"/>
                    <a:pt x="7510" y="5455"/>
                  </a:cubicBezTo>
                  <a:cubicBezTo>
                    <a:pt x="7624" y="4679"/>
                    <a:pt x="7738" y="3903"/>
                    <a:pt x="7784" y="3104"/>
                  </a:cubicBezTo>
                  <a:cubicBezTo>
                    <a:pt x="7830" y="2557"/>
                    <a:pt x="7830" y="1986"/>
                    <a:pt x="7693" y="1461"/>
                  </a:cubicBezTo>
                  <a:cubicBezTo>
                    <a:pt x="7601" y="1004"/>
                    <a:pt x="7396" y="548"/>
                    <a:pt x="7076" y="206"/>
                  </a:cubicBezTo>
                  <a:cubicBezTo>
                    <a:pt x="7031" y="137"/>
                    <a:pt x="6962" y="91"/>
                    <a:pt x="6894" y="23"/>
                  </a:cubicBezTo>
                  <a:lnTo>
                    <a:pt x="687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6"/>
            <p:cNvSpPr/>
            <p:nvPr/>
          </p:nvSpPr>
          <p:spPr>
            <a:xfrm>
              <a:off x="6638360" y="3576469"/>
              <a:ext cx="248014" cy="263464"/>
            </a:xfrm>
            <a:custGeom>
              <a:rect b="b" l="l" r="r" t="t"/>
              <a:pathLst>
                <a:path extrusionOk="0" h="5457" w="5137">
                  <a:moveTo>
                    <a:pt x="274" y="1"/>
                  </a:moveTo>
                  <a:cubicBezTo>
                    <a:pt x="206" y="480"/>
                    <a:pt x="137" y="959"/>
                    <a:pt x="46" y="1439"/>
                  </a:cubicBezTo>
                  <a:cubicBezTo>
                    <a:pt x="46" y="1553"/>
                    <a:pt x="23" y="1644"/>
                    <a:pt x="0" y="1736"/>
                  </a:cubicBezTo>
                  <a:cubicBezTo>
                    <a:pt x="1142" y="2922"/>
                    <a:pt x="2214" y="4178"/>
                    <a:pt x="3242" y="5456"/>
                  </a:cubicBezTo>
                  <a:cubicBezTo>
                    <a:pt x="3858" y="5159"/>
                    <a:pt x="4497" y="4840"/>
                    <a:pt x="5136" y="4520"/>
                  </a:cubicBezTo>
                  <a:cubicBezTo>
                    <a:pt x="4314" y="3584"/>
                    <a:pt x="3424" y="2694"/>
                    <a:pt x="2420" y="1964"/>
                  </a:cubicBezTo>
                  <a:cubicBezTo>
                    <a:pt x="1963" y="1644"/>
                    <a:pt x="1484" y="1348"/>
                    <a:pt x="1073" y="959"/>
                  </a:cubicBezTo>
                  <a:cubicBezTo>
                    <a:pt x="754" y="686"/>
                    <a:pt x="457" y="366"/>
                    <a:pt x="2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6"/>
            <p:cNvSpPr/>
            <p:nvPr/>
          </p:nvSpPr>
          <p:spPr>
            <a:xfrm>
              <a:off x="6487388" y="3388032"/>
              <a:ext cx="47411" cy="138902"/>
            </a:xfrm>
            <a:custGeom>
              <a:rect b="b" l="l" r="r" t="t"/>
              <a:pathLst>
                <a:path extrusionOk="0" h="2877" w="982">
                  <a:moveTo>
                    <a:pt x="959" y="1"/>
                  </a:moveTo>
                  <a:lnTo>
                    <a:pt x="959" y="1"/>
                  </a:lnTo>
                  <a:cubicBezTo>
                    <a:pt x="890" y="46"/>
                    <a:pt x="845" y="115"/>
                    <a:pt x="776" y="160"/>
                  </a:cubicBezTo>
                  <a:cubicBezTo>
                    <a:pt x="548" y="366"/>
                    <a:pt x="297" y="594"/>
                    <a:pt x="0" y="685"/>
                  </a:cubicBezTo>
                  <a:lnTo>
                    <a:pt x="23" y="685"/>
                  </a:lnTo>
                  <a:cubicBezTo>
                    <a:pt x="183" y="1462"/>
                    <a:pt x="480" y="2192"/>
                    <a:pt x="845" y="2877"/>
                  </a:cubicBezTo>
                  <a:lnTo>
                    <a:pt x="868" y="2877"/>
                  </a:lnTo>
                  <a:cubicBezTo>
                    <a:pt x="959" y="1918"/>
                    <a:pt x="982" y="959"/>
                    <a:pt x="95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6"/>
            <p:cNvSpPr/>
            <p:nvPr/>
          </p:nvSpPr>
          <p:spPr>
            <a:xfrm>
              <a:off x="6631746" y="3312764"/>
              <a:ext cx="617163" cy="499601"/>
            </a:xfrm>
            <a:custGeom>
              <a:rect b="b" l="l" r="r" t="t"/>
              <a:pathLst>
                <a:path extrusionOk="0" h="10348" w="12783">
                  <a:moveTo>
                    <a:pt x="1452" y="0"/>
                  </a:moveTo>
                  <a:cubicBezTo>
                    <a:pt x="990" y="0"/>
                    <a:pt x="528" y="33"/>
                    <a:pt x="69" y="99"/>
                  </a:cubicBezTo>
                  <a:lnTo>
                    <a:pt x="0" y="145"/>
                  </a:lnTo>
                  <a:cubicBezTo>
                    <a:pt x="320" y="487"/>
                    <a:pt x="525" y="943"/>
                    <a:pt x="617" y="1400"/>
                  </a:cubicBezTo>
                  <a:cubicBezTo>
                    <a:pt x="754" y="1925"/>
                    <a:pt x="754" y="2496"/>
                    <a:pt x="708" y="3043"/>
                  </a:cubicBezTo>
                  <a:cubicBezTo>
                    <a:pt x="662" y="3842"/>
                    <a:pt x="548" y="4618"/>
                    <a:pt x="434" y="5394"/>
                  </a:cubicBezTo>
                  <a:cubicBezTo>
                    <a:pt x="434" y="5417"/>
                    <a:pt x="411" y="5440"/>
                    <a:pt x="411" y="5463"/>
                  </a:cubicBezTo>
                  <a:cubicBezTo>
                    <a:pt x="594" y="5828"/>
                    <a:pt x="891" y="6148"/>
                    <a:pt x="1210" y="6421"/>
                  </a:cubicBezTo>
                  <a:cubicBezTo>
                    <a:pt x="1621" y="6810"/>
                    <a:pt x="2100" y="7106"/>
                    <a:pt x="2557" y="7426"/>
                  </a:cubicBezTo>
                  <a:cubicBezTo>
                    <a:pt x="3561" y="8156"/>
                    <a:pt x="4451" y="9046"/>
                    <a:pt x="5273" y="9982"/>
                  </a:cubicBezTo>
                  <a:cubicBezTo>
                    <a:pt x="5387" y="10096"/>
                    <a:pt x="5478" y="10210"/>
                    <a:pt x="5593" y="10347"/>
                  </a:cubicBezTo>
                  <a:lnTo>
                    <a:pt x="5615" y="10347"/>
                  </a:lnTo>
                  <a:cubicBezTo>
                    <a:pt x="6460" y="9617"/>
                    <a:pt x="7670" y="9526"/>
                    <a:pt x="8742" y="9206"/>
                  </a:cubicBezTo>
                  <a:cubicBezTo>
                    <a:pt x="9290" y="9046"/>
                    <a:pt x="9838" y="8818"/>
                    <a:pt x="10340" y="8521"/>
                  </a:cubicBezTo>
                  <a:cubicBezTo>
                    <a:pt x="11322" y="7951"/>
                    <a:pt x="12166" y="7129"/>
                    <a:pt x="12783" y="6170"/>
                  </a:cubicBezTo>
                  <a:cubicBezTo>
                    <a:pt x="10660" y="5280"/>
                    <a:pt x="9222" y="3249"/>
                    <a:pt x="7327" y="1879"/>
                  </a:cubicBezTo>
                  <a:cubicBezTo>
                    <a:pt x="5626" y="664"/>
                    <a:pt x="3543" y="0"/>
                    <a:pt x="14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6"/>
            <p:cNvSpPr/>
            <p:nvPr/>
          </p:nvSpPr>
          <p:spPr>
            <a:xfrm>
              <a:off x="6635029" y="3660235"/>
              <a:ext cx="159855" cy="252408"/>
            </a:xfrm>
            <a:custGeom>
              <a:rect b="b" l="l" r="r" t="t"/>
              <a:pathLst>
                <a:path extrusionOk="0" h="5228" w="3311">
                  <a:moveTo>
                    <a:pt x="69" y="1"/>
                  </a:moveTo>
                  <a:cubicBezTo>
                    <a:pt x="47" y="69"/>
                    <a:pt x="24" y="137"/>
                    <a:pt x="1" y="206"/>
                  </a:cubicBezTo>
                  <a:cubicBezTo>
                    <a:pt x="92" y="411"/>
                    <a:pt x="138" y="617"/>
                    <a:pt x="161" y="822"/>
                  </a:cubicBezTo>
                  <a:cubicBezTo>
                    <a:pt x="435" y="2260"/>
                    <a:pt x="549" y="3744"/>
                    <a:pt x="549" y="5228"/>
                  </a:cubicBezTo>
                  <a:cubicBezTo>
                    <a:pt x="1416" y="4680"/>
                    <a:pt x="2352" y="4200"/>
                    <a:pt x="3288" y="3744"/>
                  </a:cubicBezTo>
                  <a:cubicBezTo>
                    <a:pt x="3288" y="3744"/>
                    <a:pt x="3288" y="3744"/>
                    <a:pt x="3311" y="3721"/>
                  </a:cubicBezTo>
                  <a:cubicBezTo>
                    <a:pt x="2283" y="2443"/>
                    <a:pt x="1211" y="1187"/>
                    <a:pt x="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6"/>
            <p:cNvSpPr/>
            <p:nvPr/>
          </p:nvSpPr>
          <p:spPr>
            <a:xfrm>
              <a:off x="6973375" y="3920319"/>
              <a:ext cx="228171" cy="82414"/>
            </a:xfrm>
            <a:custGeom>
              <a:rect b="b" l="l" r="r" t="t"/>
              <a:pathLst>
                <a:path extrusionOk="0" h="1707" w="4726">
                  <a:moveTo>
                    <a:pt x="3447" y="0"/>
                  </a:moveTo>
                  <a:cubicBezTo>
                    <a:pt x="3173" y="0"/>
                    <a:pt x="2876" y="23"/>
                    <a:pt x="2602" y="46"/>
                  </a:cubicBezTo>
                  <a:cubicBezTo>
                    <a:pt x="1940" y="114"/>
                    <a:pt x="1301" y="251"/>
                    <a:pt x="685" y="480"/>
                  </a:cubicBezTo>
                  <a:cubicBezTo>
                    <a:pt x="571" y="525"/>
                    <a:pt x="480" y="594"/>
                    <a:pt x="411" y="708"/>
                  </a:cubicBezTo>
                  <a:cubicBezTo>
                    <a:pt x="388" y="708"/>
                    <a:pt x="343" y="731"/>
                    <a:pt x="320" y="754"/>
                  </a:cubicBezTo>
                  <a:cubicBezTo>
                    <a:pt x="0" y="936"/>
                    <a:pt x="46" y="1461"/>
                    <a:pt x="411" y="1530"/>
                  </a:cubicBezTo>
                  <a:cubicBezTo>
                    <a:pt x="993" y="1644"/>
                    <a:pt x="1592" y="1706"/>
                    <a:pt x="2191" y="1706"/>
                  </a:cubicBezTo>
                  <a:cubicBezTo>
                    <a:pt x="2791" y="1706"/>
                    <a:pt x="3390" y="1644"/>
                    <a:pt x="3972" y="1507"/>
                  </a:cubicBezTo>
                  <a:cubicBezTo>
                    <a:pt x="4246" y="1438"/>
                    <a:pt x="4497" y="1301"/>
                    <a:pt x="4588" y="1050"/>
                  </a:cubicBezTo>
                  <a:cubicBezTo>
                    <a:pt x="4725" y="731"/>
                    <a:pt x="4588" y="366"/>
                    <a:pt x="4291" y="183"/>
                  </a:cubicBezTo>
                  <a:cubicBezTo>
                    <a:pt x="4040" y="23"/>
                    <a:pt x="3744" y="23"/>
                    <a:pt x="34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6"/>
            <p:cNvSpPr/>
            <p:nvPr/>
          </p:nvSpPr>
          <p:spPr>
            <a:xfrm>
              <a:off x="6241643" y="3846209"/>
              <a:ext cx="130066" cy="137115"/>
            </a:xfrm>
            <a:custGeom>
              <a:rect b="b" l="l" r="r" t="t"/>
              <a:pathLst>
                <a:path extrusionOk="0" h="2840" w="2694">
                  <a:moveTo>
                    <a:pt x="468" y="0"/>
                  </a:moveTo>
                  <a:cubicBezTo>
                    <a:pt x="354" y="0"/>
                    <a:pt x="240" y="40"/>
                    <a:pt x="160" y="120"/>
                  </a:cubicBezTo>
                  <a:cubicBezTo>
                    <a:pt x="0" y="303"/>
                    <a:pt x="0" y="531"/>
                    <a:pt x="160" y="714"/>
                  </a:cubicBezTo>
                  <a:cubicBezTo>
                    <a:pt x="753" y="1376"/>
                    <a:pt x="1347" y="2037"/>
                    <a:pt x="1940" y="2699"/>
                  </a:cubicBezTo>
                  <a:cubicBezTo>
                    <a:pt x="2023" y="2794"/>
                    <a:pt x="2142" y="2839"/>
                    <a:pt x="2257" y="2839"/>
                  </a:cubicBezTo>
                  <a:cubicBezTo>
                    <a:pt x="2364" y="2839"/>
                    <a:pt x="2468" y="2799"/>
                    <a:pt x="2534" y="2722"/>
                  </a:cubicBezTo>
                  <a:cubicBezTo>
                    <a:pt x="2694" y="2540"/>
                    <a:pt x="2694" y="2289"/>
                    <a:pt x="2534" y="2106"/>
                  </a:cubicBezTo>
                  <a:lnTo>
                    <a:pt x="776" y="120"/>
                  </a:lnTo>
                  <a:cubicBezTo>
                    <a:pt x="696" y="40"/>
                    <a:pt x="582" y="0"/>
                    <a:pt x="4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6"/>
            <p:cNvSpPr/>
            <p:nvPr/>
          </p:nvSpPr>
          <p:spPr>
            <a:xfrm>
              <a:off x="6558988" y="3724158"/>
              <a:ext cx="605093" cy="812408"/>
            </a:xfrm>
            <a:custGeom>
              <a:rect b="b" l="l" r="r" t="t"/>
              <a:pathLst>
                <a:path extrusionOk="0" h="16827" w="12533">
                  <a:moveTo>
                    <a:pt x="11847" y="0"/>
                  </a:moveTo>
                  <a:cubicBezTo>
                    <a:pt x="11345" y="297"/>
                    <a:pt x="10797" y="525"/>
                    <a:pt x="10249" y="685"/>
                  </a:cubicBezTo>
                  <a:cubicBezTo>
                    <a:pt x="9177" y="1005"/>
                    <a:pt x="7967" y="1096"/>
                    <a:pt x="7122" y="1826"/>
                  </a:cubicBezTo>
                  <a:lnTo>
                    <a:pt x="7100" y="1826"/>
                  </a:lnTo>
                  <a:cubicBezTo>
                    <a:pt x="6985" y="1689"/>
                    <a:pt x="6894" y="1575"/>
                    <a:pt x="6780" y="1461"/>
                  </a:cubicBezTo>
                  <a:cubicBezTo>
                    <a:pt x="6141" y="1781"/>
                    <a:pt x="5502" y="2100"/>
                    <a:pt x="4886" y="2397"/>
                  </a:cubicBezTo>
                  <a:cubicBezTo>
                    <a:pt x="4863" y="2420"/>
                    <a:pt x="4863" y="2420"/>
                    <a:pt x="4863" y="2420"/>
                  </a:cubicBezTo>
                  <a:cubicBezTo>
                    <a:pt x="3927" y="2876"/>
                    <a:pt x="2991" y="3356"/>
                    <a:pt x="2124" y="3904"/>
                  </a:cubicBezTo>
                  <a:cubicBezTo>
                    <a:pt x="1736" y="4132"/>
                    <a:pt x="1370" y="4383"/>
                    <a:pt x="1028" y="4657"/>
                  </a:cubicBezTo>
                  <a:cubicBezTo>
                    <a:pt x="777" y="4839"/>
                    <a:pt x="526" y="5045"/>
                    <a:pt x="389" y="5296"/>
                  </a:cubicBezTo>
                  <a:cubicBezTo>
                    <a:pt x="229" y="5593"/>
                    <a:pt x="184" y="5935"/>
                    <a:pt x="161" y="6255"/>
                  </a:cubicBezTo>
                  <a:cubicBezTo>
                    <a:pt x="1" y="7921"/>
                    <a:pt x="47" y="9587"/>
                    <a:pt x="92" y="11253"/>
                  </a:cubicBezTo>
                  <a:cubicBezTo>
                    <a:pt x="138" y="13034"/>
                    <a:pt x="184" y="14814"/>
                    <a:pt x="252" y="16572"/>
                  </a:cubicBezTo>
                  <a:cubicBezTo>
                    <a:pt x="834" y="16752"/>
                    <a:pt x="1433" y="16827"/>
                    <a:pt x="2034" y="16827"/>
                  </a:cubicBezTo>
                  <a:cubicBezTo>
                    <a:pt x="2117" y="16827"/>
                    <a:pt x="2200" y="16825"/>
                    <a:pt x="2283" y="16823"/>
                  </a:cubicBezTo>
                  <a:cubicBezTo>
                    <a:pt x="2877" y="16777"/>
                    <a:pt x="3448" y="16686"/>
                    <a:pt x="3995" y="16503"/>
                  </a:cubicBezTo>
                  <a:cubicBezTo>
                    <a:pt x="4087" y="16457"/>
                    <a:pt x="4178" y="16435"/>
                    <a:pt x="4292" y="16389"/>
                  </a:cubicBezTo>
                  <a:lnTo>
                    <a:pt x="4406" y="16366"/>
                  </a:lnTo>
                  <a:cubicBezTo>
                    <a:pt x="4338" y="15590"/>
                    <a:pt x="4269" y="14814"/>
                    <a:pt x="4201" y="14015"/>
                  </a:cubicBezTo>
                  <a:cubicBezTo>
                    <a:pt x="4041" y="12395"/>
                    <a:pt x="3881" y="10751"/>
                    <a:pt x="3744" y="9108"/>
                  </a:cubicBezTo>
                  <a:cubicBezTo>
                    <a:pt x="3721" y="8948"/>
                    <a:pt x="3699" y="8788"/>
                    <a:pt x="3584" y="8674"/>
                  </a:cubicBezTo>
                  <a:cubicBezTo>
                    <a:pt x="5319" y="7693"/>
                    <a:pt x="7054" y="6711"/>
                    <a:pt x="8789" y="5730"/>
                  </a:cubicBezTo>
                  <a:cubicBezTo>
                    <a:pt x="8926" y="5638"/>
                    <a:pt x="9085" y="5547"/>
                    <a:pt x="9222" y="5456"/>
                  </a:cubicBezTo>
                  <a:cubicBezTo>
                    <a:pt x="9839" y="5113"/>
                    <a:pt x="10432" y="4748"/>
                    <a:pt x="10980" y="4314"/>
                  </a:cubicBezTo>
                  <a:cubicBezTo>
                    <a:pt x="11528" y="3881"/>
                    <a:pt x="12053" y="3379"/>
                    <a:pt x="12258" y="2717"/>
                  </a:cubicBezTo>
                  <a:cubicBezTo>
                    <a:pt x="12532" y="1826"/>
                    <a:pt x="12190" y="891"/>
                    <a:pt x="11847" y="23"/>
                  </a:cubicBezTo>
                  <a:lnTo>
                    <a:pt x="1184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6"/>
            <p:cNvSpPr/>
            <p:nvPr/>
          </p:nvSpPr>
          <p:spPr>
            <a:xfrm>
              <a:off x="6288164" y="3062968"/>
              <a:ext cx="269175" cy="251562"/>
            </a:xfrm>
            <a:custGeom>
              <a:rect b="b" l="l" r="r" t="t"/>
              <a:pathLst>
                <a:path extrusionOk="0" h="6870" w="7351">
                  <a:moveTo>
                    <a:pt x="4074" y="1"/>
                  </a:moveTo>
                  <a:cubicBezTo>
                    <a:pt x="2746" y="1"/>
                    <a:pt x="914" y="621"/>
                    <a:pt x="526" y="864"/>
                  </a:cubicBezTo>
                  <a:cubicBezTo>
                    <a:pt x="1" y="1206"/>
                    <a:pt x="115" y="2508"/>
                    <a:pt x="594" y="2622"/>
                  </a:cubicBezTo>
                  <a:cubicBezTo>
                    <a:pt x="641" y="2631"/>
                    <a:pt x="698" y="2635"/>
                    <a:pt x="760" y="2635"/>
                  </a:cubicBezTo>
                  <a:cubicBezTo>
                    <a:pt x="1333" y="2635"/>
                    <a:pt x="2463" y="2293"/>
                    <a:pt x="2648" y="2211"/>
                  </a:cubicBezTo>
                  <a:cubicBezTo>
                    <a:pt x="2846" y="2131"/>
                    <a:pt x="3026" y="2096"/>
                    <a:pt x="3190" y="2096"/>
                  </a:cubicBezTo>
                  <a:cubicBezTo>
                    <a:pt x="3819" y="2096"/>
                    <a:pt x="4202" y="2606"/>
                    <a:pt x="4383" y="2987"/>
                  </a:cubicBezTo>
                  <a:cubicBezTo>
                    <a:pt x="4588" y="3489"/>
                    <a:pt x="5228" y="3763"/>
                    <a:pt x="5456" y="3809"/>
                  </a:cubicBezTo>
                  <a:cubicBezTo>
                    <a:pt x="5661" y="3831"/>
                    <a:pt x="6026" y="4722"/>
                    <a:pt x="6026" y="5269"/>
                  </a:cubicBezTo>
                  <a:cubicBezTo>
                    <a:pt x="6026" y="5336"/>
                    <a:pt x="6070" y="6869"/>
                    <a:pt x="6458" y="6869"/>
                  </a:cubicBezTo>
                  <a:cubicBezTo>
                    <a:pt x="6466" y="6869"/>
                    <a:pt x="6474" y="6869"/>
                    <a:pt x="6483" y="6867"/>
                  </a:cubicBezTo>
                  <a:cubicBezTo>
                    <a:pt x="7350" y="6685"/>
                    <a:pt x="6894" y="2325"/>
                    <a:pt x="6666" y="1594"/>
                  </a:cubicBezTo>
                  <a:cubicBezTo>
                    <a:pt x="6460" y="864"/>
                    <a:pt x="5867" y="385"/>
                    <a:pt x="5319" y="385"/>
                  </a:cubicBezTo>
                  <a:cubicBezTo>
                    <a:pt x="5079" y="105"/>
                    <a:pt x="4619" y="1"/>
                    <a:pt x="4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6"/>
            <p:cNvSpPr/>
            <p:nvPr/>
          </p:nvSpPr>
          <p:spPr>
            <a:xfrm rot="-643623">
              <a:off x="6284166" y="3087528"/>
              <a:ext cx="98318" cy="114443"/>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6"/>
            <p:cNvSpPr/>
            <p:nvPr/>
          </p:nvSpPr>
          <p:spPr>
            <a:xfrm rot="-643623">
              <a:off x="6335591" y="3078953"/>
              <a:ext cx="98318" cy="114443"/>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6"/>
            <p:cNvSpPr/>
            <p:nvPr/>
          </p:nvSpPr>
          <p:spPr>
            <a:xfrm>
              <a:off x="6438867" y="3190760"/>
              <a:ext cx="956620" cy="232854"/>
            </a:xfrm>
            <a:custGeom>
              <a:rect b="b" l="l" r="r" t="t"/>
              <a:pathLst>
                <a:path extrusionOk="0" h="4823" w="19814">
                  <a:moveTo>
                    <a:pt x="5159" y="1"/>
                  </a:moveTo>
                  <a:cubicBezTo>
                    <a:pt x="4429" y="1"/>
                    <a:pt x="3721" y="275"/>
                    <a:pt x="3060" y="617"/>
                  </a:cubicBezTo>
                  <a:cubicBezTo>
                    <a:pt x="2900" y="686"/>
                    <a:pt x="2763" y="777"/>
                    <a:pt x="2603" y="868"/>
                  </a:cubicBezTo>
                  <a:cubicBezTo>
                    <a:pt x="2535" y="982"/>
                    <a:pt x="2398" y="1097"/>
                    <a:pt x="2238" y="1097"/>
                  </a:cubicBezTo>
                  <a:cubicBezTo>
                    <a:pt x="1781" y="1416"/>
                    <a:pt x="1348" y="1804"/>
                    <a:pt x="1005" y="2215"/>
                  </a:cubicBezTo>
                  <a:cubicBezTo>
                    <a:pt x="503" y="2786"/>
                    <a:pt x="138" y="3470"/>
                    <a:pt x="1" y="4201"/>
                  </a:cubicBezTo>
                  <a:cubicBezTo>
                    <a:pt x="1" y="4201"/>
                    <a:pt x="1" y="4224"/>
                    <a:pt x="1" y="4224"/>
                  </a:cubicBezTo>
                  <a:cubicBezTo>
                    <a:pt x="1" y="4581"/>
                    <a:pt x="369" y="4822"/>
                    <a:pt x="731" y="4822"/>
                  </a:cubicBezTo>
                  <a:cubicBezTo>
                    <a:pt x="761" y="4822"/>
                    <a:pt x="792" y="4821"/>
                    <a:pt x="823" y="4817"/>
                  </a:cubicBezTo>
                  <a:cubicBezTo>
                    <a:pt x="891" y="4817"/>
                    <a:pt x="960" y="4794"/>
                    <a:pt x="1005" y="4771"/>
                  </a:cubicBezTo>
                  <a:cubicBezTo>
                    <a:pt x="1302" y="4680"/>
                    <a:pt x="1553" y="4452"/>
                    <a:pt x="1781" y="4246"/>
                  </a:cubicBezTo>
                  <a:cubicBezTo>
                    <a:pt x="1850" y="4201"/>
                    <a:pt x="1895" y="4132"/>
                    <a:pt x="1964" y="4087"/>
                  </a:cubicBezTo>
                  <a:cubicBezTo>
                    <a:pt x="2557" y="3516"/>
                    <a:pt x="3128" y="2923"/>
                    <a:pt x="3790" y="2466"/>
                  </a:cubicBezTo>
                  <a:cubicBezTo>
                    <a:pt x="3790" y="2443"/>
                    <a:pt x="3790" y="2443"/>
                    <a:pt x="3790" y="2443"/>
                  </a:cubicBezTo>
                  <a:cubicBezTo>
                    <a:pt x="4430" y="2017"/>
                    <a:pt x="5185" y="1705"/>
                    <a:pt x="5944" y="1705"/>
                  </a:cubicBezTo>
                  <a:cubicBezTo>
                    <a:pt x="6078" y="1705"/>
                    <a:pt x="6213" y="1715"/>
                    <a:pt x="6346" y="1736"/>
                  </a:cubicBezTo>
                  <a:cubicBezTo>
                    <a:pt x="6849" y="1827"/>
                    <a:pt x="7328" y="2078"/>
                    <a:pt x="7807" y="2284"/>
                  </a:cubicBezTo>
                  <a:cubicBezTo>
                    <a:pt x="8559" y="2622"/>
                    <a:pt x="9372" y="2867"/>
                    <a:pt x="10196" y="2867"/>
                  </a:cubicBezTo>
                  <a:cubicBezTo>
                    <a:pt x="10373" y="2867"/>
                    <a:pt x="10551" y="2856"/>
                    <a:pt x="10729" y="2831"/>
                  </a:cubicBezTo>
                  <a:cubicBezTo>
                    <a:pt x="11445" y="2729"/>
                    <a:pt x="12143" y="2407"/>
                    <a:pt x="12871" y="2407"/>
                  </a:cubicBezTo>
                  <a:cubicBezTo>
                    <a:pt x="12956" y="2407"/>
                    <a:pt x="13040" y="2411"/>
                    <a:pt x="13126" y="2420"/>
                  </a:cubicBezTo>
                  <a:cubicBezTo>
                    <a:pt x="14153" y="2512"/>
                    <a:pt x="14952" y="3311"/>
                    <a:pt x="15910" y="3630"/>
                  </a:cubicBezTo>
                  <a:cubicBezTo>
                    <a:pt x="16219" y="3736"/>
                    <a:pt x="16542" y="3786"/>
                    <a:pt x="16866" y="3786"/>
                  </a:cubicBezTo>
                  <a:cubicBezTo>
                    <a:pt x="18074" y="3786"/>
                    <a:pt x="19291" y="3090"/>
                    <a:pt x="19813" y="2010"/>
                  </a:cubicBezTo>
                  <a:cubicBezTo>
                    <a:pt x="19380" y="1622"/>
                    <a:pt x="18946" y="1211"/>
                    <a:pt x="18558" y="777"/>
                  </a:cubicBezTo>
                  <a:cubicBezTo>
                    <a:pt x="18148" y="1351"/>
                    <a:pt x="17444" y="1704"/>
                    <a:pt x="16726" y="1704"/>
                  </a:cubicBezTo>
                  <a:cubicBezTo>
                    <a:pt x="16644" y="1704"/>
                    <a:pt x="16562" y="1699"/>
                    <a:pt x="16481" y="1690"/>
                  </a:cubicBezTo>
                  <a:cubicBezTo>
                    <a:pt x="15613" y="1599"/>
                    <a:pt x="14906" y="1005"/>
                    <a:pt x="14084" y="731"/>
                  </a:cubicBezTo>
                  <a:cubicBezTo>
                    <a:pt x="13751" y="631"/>
                    <a:pt x="13407" y="580"/>
                    <a:pt x="13065" y="580"/>
                  </a:cubicBezTo>
                  <a:cubicBezTo>
                    <a:pt x="12704" y="580"/>
                    <a:pt x="12347" y="637"/>
                    <a:pt x="12007" y="754"/>
                  </a:cubicBezTo>
                  <a:cubicBezTo>
                    <a:pt x="11551" y="914"/>
                    <a:pt x="11140" y="1165"/>
                    <a:pt x="10683" y="1279"/>
                  </a:cubicBezTo>
                  <a:cubicBezTo>
                    <a:pt x="10466" y="1332"/>
                    <a:pt x="10247" y="1356"/>
                    <a:pt x="10027" y="1356"/>
                  </a:cubicBezTo>
                  <a:cubicBezTo>
                    <a:pt x="9298" y="1356"/>
                    <a:pt x="8565" y="1098"/>
                    <a:pt x="7899" y="800"/>
                  </a:cubicBezTo>
                  <a:cubicBezTo>
                    <a:pt x="7008" y="435"/>
                    <a:pt x="6118" y="1"/>
                    <a:pt x="515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64" name="Shape 4664"/>
        <p:cNvGrpSpPr/>
        <p:nvPr/>
      </p:nvGrpSpPr>
      <p:grpSpPr>
        <a:xfrm>
          <a:off x="0" y="0"/>
          <a:ext cx="0" cy="0"/>
          <a:chOff x="0" y="0"/>
          <a:chExt cx="0" cy="0"/>
        </a:xfrm>
      </p:grpSpPr>
      <p:sp>
        <p:nvSpPr>
          <p:cNvPr id="4665" name="Google Shape;4665;p77"/>
          <p:cNvSpPr txBox="1"/>
          <p:nvPr>
            <p:ph idx="1" type="body"/>
          </p:nvPr>
        </p:nvSpPr>
        <p:spPr>
          <a:xfrm>
            <a:off x="713100" y="1932150"/>
            <a:ext cx="3805800" cy="2672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t/>
            </a:r>
            <a:endParaRPr sz="1200"/>
          </a:p>
          <a:p>
            <a:pPr indent="0" lvl="0" marL="0" rtl="0" algn="l">
              <a:spcBef>
                <a:spcPts val="0"/>
              </a:spcBef>
              <a:spcAft>
                <a:spcPts val="0"/>
              </a:spcAft>
              <a:buNone/>
            </a:pPr>
            <a:r>
              <a:rPr b="1" lang="en" sz="2100">
                <a:solidFill>
                  <a:schemeClr val="lt1"/>
                </a:solidFill>
                <a:latin typeface="Passion One"/>
                <a:ea typeface="Passion One"/>
                <a:cs typeface="Passion One"/>
                <a:sym typeface="Passion One"/>
              </a:rPr>
              <a:t>PHOTOS</a:t>
            </a:r>
            <a:endParaRPr b="1" sz="2100">
              <a:solidFill>
                <a:schemeClr val="lt1"/>
              </a:solidFill>
              <a:latin typeface="Passion One"/>
              <a:ea typeface="Passion One"/>
              <a:cs typeface="Passion One"/>
              <a:sym typeface="Passion One"/>
            </a:endParaRPr>
          </a:p>
          <a:p>
            <a:pPr indent="-304800" lvl="0" marL="457200" rtl="0" algn="l">
              <a:spcBef>
                <a:spcPts val="0"/>
              </a:spcBef>
              <a:spcAft>
                <a:spcPts val="0"/>
              </a:spcAft>
              <a:buSzPts val="1200"/>
              <a:buChar char="●"/>
            </a:pPr>
            <a:r>
              <a:rPr lang="en" sz="1200">
                <a:solidFill>
                  <a:schemeClr val="hlink"/>
                </a:solidFill>
                <a:uFill>
                  <a:noFill/>
                </a:uFill>
                <a:hlinkClick r:id="rId3"/>
              </a:rPr>
              <a:t>Kid playing outdoors in the park</a:t>
            </a:r>
            <a:r>
              <a:rPr lang="en" sz="1200"/>
              <a:t> I</a:t>
            </a:r>
            <a:endParaRPr sz="1200"/>
          </a:p>
          <a:p>
            <a:pPr indent="-304800" lvl="0" marL="457200" rtl="0" algn="l">
              <a:spcBef>
                <a:spcPts val="0"/>
              </a:spcBef>
              <a:spcAft>
                <a:spcPts val="0"/>
              </a:spcAft>
              <a:buSzPts val="1200"/>
              <a:buChar char="●"/>
            </a:pPr>
            <a:r>
              <a:rPr lang="en" sz="1200">
                <a:solidFill>
                  <a:schemeClr val="hlink"/>
                </a:solidFill>
                <a:uFill>
                  <a:noFill/>
                </a:uFill>
                <a:hlinkClick r:id="rId4"/>
              </a:rPr>
              <a:t>Kid playing outdoors in the park</a:t>
            </a:r>
            <a:r>
              <a:rPr lang="en" sz="1200"/>
              <a:t> II</a:t>
            </a:r>
            <a:endParaRPr sz="1200"/>
          </a:p>
          <a:p>
            <a:pPr indent="-304800" lvl="0" marL="457200" rtl="0" algn="l">
              <a:spcBef>
                <a:spcPts val="0"/>
              </a:spcBef>
              <a:spcAft>
                <a:spcPts val="0"/>
              </a:spcAft>
              <a:buSzPts val="1200"/>
              <a:buChar char="●"/>
            </a:pPr>
            <a:r>
              <a:rPr lang="en" sz="1200">
                <a:solidFill>
                  <a:schemeClr val="hlink"/>
                </a:solidFill>
                <a:uFill>
                  <a:noFill/>
                </a:uFill>
                <a:hlinkClick r:id="rId5"/>
              </a:rPr>
              <a:t>Full shot happy family flying kite in nature</a:t>
            </a:r>
            <a:endParaRPr sz="1200"/>
          </a:p>
          <a:p>
            <a:pPr indent="-304800" lvl="0" marL="457200" rtl="0" algn="l">
              <a:spcBef>
                <a:spcPts val="0"/>
              </a:spcBef>
              <a:spcAft>
                <a:spcPts val="0"/>
              </a:spcAft>
              <a:buSzPts val="1200"/>
              <a:buChar char="●"/>
            </a:pPr>
            <a:r>
              <a:rPr lang="en" sz="1200">
                <a:solidFill>
                  <a:schemeClr val="hlink"/>
                </a:solidFill>
                <a:uFill>
                  <a:noFill/>
                </a:uFill>
                <a:hlinkClick r:id="rId6"/>
              </a:rPr>
              <a:t>Kid having fun with bike outdoors</a:t>
            </a:r>
            <a:endParaRPr sz="1200"/>
          </a:p>
          <a:p>
            <a:pPr indent="-304800" lvl="0" marL="457200" rtl="0" algn="l">
              <a:spcBef>
                <a:spcPts val="0"/>
              </a:spcBef>
              <a:spcAft>
                <a:spcPts val="0"/>
              </a:spcAft>
              <a:buSzPts val="1200"/>
              <a:buChar char="●"/>
            </a:pPr>
            <a:r>
              <a:rPr lang="en" sz="1200">
                <a:solidFill>
                  <a:schemeClr val="hlink"/>
                </a:solidFill>
                <a:uFill>
                  <a:noFill/>
                </a:uFill>
                <a:hlinkClick r:id="rId7"/>
              </a:rPr>
              <a:t>Positive aged math teacher leaning on desk</a:t>
            </a:r>
            <a:endParaRPr sz="1200"/>
          </a:p>
          <a:p>
            <a:pPr indent="-304800" lvl="0" marL="457200" rtl="0" algn="l">
              <a:spcBef>
                <a:spcPts val="0"/>
              </a:spcBef>
              <a:spcAft>
                <a:spcPts val="0"/>
              </a:spcAft>
              <a:buSzPts val="1200"/>
              <a:buChar char="●"/>
            </a:pPr>
            <a:r>
              <a:rPr lang="en" sz="1200">
                <a:solidFill>
                  <a:schemeClr val="hlink"/>
                </a:solidFill>
                <a:uFill>
                  <a:noFill/>
                </a:uFill>
                <a:hlinkClick r:id="rId8"/>
              </a:rPr>
              <a:t>African woman teaching children in class</a:t>
            </a:r>
            <a:endParaRPr sz="1200"/>
          </a:p>
          <a:p>
            <a:pPr indent="0" lvl="0" marL="0" rtl="0" algn="l">
              <a:spcBef>
                <a:spcPts val="0"/>
              </a:spcBef>
              <a:spcAft>
                <a:spcPts val="0"/>
              </a:spcAft>
              <a:buNone/>
            </a:pPr>
            <a:r>
              <a:t/>
            </a:r>
            <a:endParaRPr sz="1200"/>
          </a:p>
          <a:p>
            <a:pPr indent="0" lvl="0" marL="0" rtl="0" algn="l">
              <a:spcBef>
                <a:spcPts val="0"/>
              </a:spcBef>
              <a:spcAft>
                <a:spcPts val="0"/>
              </a:spcAft>
              <a:buNone/>
            </a:pPr>
            <a:r>
              <a:rPr b="1" lang="en" sz="2100">
                <a:solidFill>
                  <a:schemeClr val="lt1"/>
                </a:solidFill>
                <a:latin typeface="Passion One"/>
                <a:ea typeface="Passion One"/>
                <a:cs typeface="Passion One"/>
                <a:sym typeface="Passion One"/>
              </a:rPr>
              <a:t>VECTORS</a:t>
            </a:r>
            <a:endParaRPr b="1" sz="2100">
              <a:solidFill>
                <a:schemeClr val="lt1"/>
              </a:solidFill>
              <a:latin typeface="Passion One"/>
              <a:ea typeface="Passion One"/>
              <a:cs typeface="Passion One"/>
              <a:sym typeface="Passion One"/>
            </a:endParaRPr>
          </a:p>
          <a:p>
            <a:pPr indent="-304800" lvl="0" marL="457200" rtl="0" algn="l">
              <a:spcBef>
                <a:spcPts val="0"/>
              </a:spcBef>
              <a:spcAft>
                <a:spcPts val="0"/>
              </a:spcAft>
              <a:buSzPts val="1200"/>
              <a:buFont typeface="Baloo 2"/>
              <a:buChar char="●"/>
            </a:pPr>
            <a:r>
              <a:rPr lang="en" sz="1200">
                <a:solidFill>
                  <a:schemeClr val="hlink"/>
                </a:solidFill>
                <a:uFill>
                  <a:noFill/>
                </a:uFill>
                <a:hlinkClick r:id="rId9"/>
              </a:rPr>
              <a:t>People in the autumn park illustration</a:t>
            </a:r>
            <a:endParaRPr sz="1200"/>
          </a:p>
          <a:p>
            <a:pPr indent="-304800" lvl="0" marL="457200" rtl="0" algn="l">
              <a:spcBef>
                <a:spcPts val="0"/>
              </a:spcBef>
              <a:spcAft>
                <a:spcPts val="0"/>
              </a:spcAft>
              <a:buSzPts val="1200"/>
              <a:buFont typeface="Baloo 2"/>
              <a:buChar char="●"/>
            </a:pPr>
            <a:r>
              <a:rPr lang="en" sz="1200">
                <a:solidFill>
                  <a:schemeClr val="hlink"/>
                </a:solidFill>
                <a:uFill>
                  <a:noFill/>
                </a:uFill>
                <a:hlinkClick r:id="rId10"/>
              </a:rPr>
              <a:t>Flat illustration of autumn children playing outside</a:t>
            </a:r>
            <a:endParaRPr sz="1200"/>
          </a:p>
        </p:txBody>
      </p:sp>
      <p:sp>
        <p:nvSpPr>
          <p:cNvPr id="4666" name="Google Shape;4666;p77"/>
          <p:cNvSpPr txBox="1"/>
          <p:nvPr>
            <p:ph idx="2" type="body"/>
          </p:nvPr>
        </p:nvSpPr>
        <p:spPr>
          <a:xfrm>
            <a:off x="4625100" y="1932075"/>
            <a:ext cx="3805800" cy="2672100"/>
          </a:xfrm>
          <a:prstGeom prst="rect">
            <a:avLst/>
          </a:prstGeom>
        </p:spPr>
        <p:txBody>
          <a:bodyPr anchorCtr="0" anchor="ctr" bIns="91425" lIns="91425" spcFirstLastPara="1" rIns="91425" wrap="square" tIns="91425">
            <a:noAutofit/>
          </a:bodyPr>
          <a:lstStyle/>
          <a:p>
            <a:pPr indent="-304800" lvl="0" marL="457200" rtl="0" algn="l">
              <a:spcBef>
                <a:spcPts val="0"/>
              </a:spcBef>
              <a:spcAft>
                <a:spcPts val="0"/>
              </a:spcAft>
              <a:buSzPts val="1200"/>
              <a:buFont typeface="Baloo 2"/>
              <a:buChar char="●"/>
            </a:pPr>
            <a:r>
              <a:rPr lang="en">
                <a:solidFill>
                  <a:schemeClr val="hlink"/>
                </a:solidFill>
                <a:uFill>
                  <a:noFill/>
                </a:uFill>
                <a:hlinkClick r:id="rId11"/>
              </a:rPr>
              <a:t>People having fun in autumn time</a:t>
            </a:r>
            <a:r>
              <a:rPr lang="en">
                <a:solidFill>
                  <a:schemeClr val="lt2"/>
                </a:solidFill>
              </a:rPr>
              <a:t> I</a:t>
            </a:r>
            <a:endParaRPr>
              <a:solidFill>
                <a:schemeClr val="lt2"/>
              </a:solidFill>
            </a:endParaRPr>
          </a:p>
          <a:p>
            <a:pPr indent="-304800" lvl="0" marL="457200" rtl="0" algn="l">
              <a:spcBef>
                <a:spcPts val="0"/>
              </a:spcBef>
              <a:spcAft>
                <a:spcPts val="0"/>
              </a:spcAft>
              <a:buSzPts val="1200"/>
              <a:buFont typeface="Baloo 2"/>
              <a:buChar char="●"/>
            </a:pPr>
            <a:r>
              <a:rPr lang="en">
                <a:solidFill>
                  <a:schemeClr val="hlink"/>
                </a:solidFill>
                <a:uFill>
                  <a:noFill/>
                </a:uFill>
                <a:hlinkClick r:id="rId12"/>
              </a:rPr>
              <a:t>People having fun in autumn time</a:t>
            </a:r>
            <a:r>
              <a:rPr lang="en">
                <a:solidFill>
                  <a:schemeClr val="lt2"/>
                </a:solidFill>
              </a:rPr>
              <a:t> II</a:t>
            </a:r>
            <a:endParaRPr>
              <a:solidFill>
                <a:schemeClr val="lt2"/>
              </a:solidFill>
            </a:endParaRPr>
          </a:p>
          <a:p>
            <a:pPr indent="-304800" lvl="0" marL="457200" rtl="0" algn="l">
              <a:spcBef>
                <a:spcPts val="0"/>
              </a:spcBef>
              <a:spcAft>
                <a:spcPts val="0"/>
              </a:spcAft>
              <a:buSzPts val="1200"/>
              <a:buFont typeface="Baloo 2"/>
              <a:buChar char="●"/>
            </a:pPr>
            <a:r>
              <a:rPr lang="en">
                <a:solidFill>
                  <a:schemeClr val="hlink"/>
                </a:solidFill>
                <a:uFill>
                  <a:noFill/>
                </a:uFill>
                <a:hlinkClick r:id="rId13"/>
              </a:rPr>
              <a:t>People having fun in autumn time</a:t>
            </a:r>
            <a:r>
              <a:rPr lang="en">
                <a:solidFill>
                  <a:schemeClr val="lt2"/>
                </a:solidFill>
              </a:rPr>
              <a:t> III</a:t>
            </a:r>
            <a:endParaRPr>
              <a:solidFill>
                <a:schemeClr val="lt2"/>
              </a:solidFill>
            </a:endParaRPr>
          </a:p>
          <a:p>
            <a:pPr indent="-304800" lvl="0" marL="457200" rtl="0" algn="l">
              <a:spcBef>
                <a:spcPts val="0"/>
              </a:spcBef>
              <a:spcAft>
                <a:spcPts val="0"/>
              </a:spcAft>
              <a:buSzPts val="1200"/>
              <a:buFont typeface="Baloo 2"/>
              <a:buChar char="●"/>
            </a:pPr>
            <a:r>
              <a:rPr lang="en">
                <a:solidFill>
                  <a:schemeClr val="hlink"/>
                </a:solidFill>
                <a:uFill>
                  <a:noFill/>
                </a:uFill>
                <a:hlinkClick r:id="rId14"/>
              </a:rPr>
              <a:t>People having fun in autumn time</a:t>
            </a:r>
            <a:r>
              <a:rPr lang="en">
                <a:solidFill>
                  <a:schemeClr val="lt2"/>
                </a:solidFill>
              </a:rPr>
              <a:t> IV</a:t>
            </a:r>
            <a:endParaRPr>
              <a:solidFill>
                <a:schemeClr val="lt2"/>
              </a:solidFill>
            </a:endParaRPr>
          </a:p>
          <a:p>
            <a:pPr indent="-304800" lvl="0" marL="457200" rtl="0" algn="l">
              <a:spcBef>
                <a:spcPts val="0"/>
              </a:spcBef>
              <a:spcAft>
                <a:spcPts val="0"/>
              </a:spcAft>
              <a:buSzPts val="1200"/>
              <a:buFont typeface="Baloo 2"/>
              <a:buChar char="●"/>
            </a:pPr>
            <a:r>
              <a:rPr lang="en">
                <a:solidFill>
                  <a:schemeClr val="hlink"/>
                </a:solidFill>
                <a:uFill>
                  <a:noFill/>
                </a:uFill>
                <a:hlinkClick r:id="rId15"/>
              </a:rPr>
              <a:t>People having fun in autumn time</a:t>
            </a:r>
            <a:r>
              <a:rPr lang="en">
                <a:solidFill>
                  <a:schemeClr val="lt2"/>
                </a:solidFill>
              </a:rPr>
              <a:t> V</a:t>
            </a:r>
            <a:endParaRPr>
              <a:solidFill>
                <a:schemeClr val="lt2"/>
              </a:solidFill>
            </a:endParaRPr>
          </a:p>
          <a:p>
            <a:pPr indent="-304800" lvl="0" marL="457200" rtl="0" algn="l">
              <a:spcBef>
                <a:spcPts val="0"/>
              </a:spcBef>
              <a:spcAft>
                <a:spcPts val="0"/>
              </a:spcAft>
              <a:buSzPts val="1200"/>
              <a:buFont typeface="Baloo 2"/>
              <a:buChar char="●"/>
            </a:pPr>
            <a:r>
              <a:rPr lang="en">
                <a:solidFill>
                  <a:schemeClr val="hlink"/>
                </a:solidFill>
                <a:uFill>
                  <a:noFill/>
                </a:uFill>
                <a:hlinkClick r:id="rId16"/>
              </a:rPr>
              <a:t>People having fun in autumn time</a:t>
            </a:r>
            <a:r>
              <a:rPr lang="en">
                <a:solidFill>
                  <a:schemeClr val="lt2"/>
                </a:solidFill>
              </a:rPr>
              <a:t> VI</a:t>
            </a:r>
            <a:endParaRPr>
              <a:solidFill>
                <a:schemeClr val="lt2"/>
              </a:solidFill>
            </a:endParaRPr>
          </a:p>
          <a:p>
            <a:pPr indent="-304800" lvl="0" marL="457200" rtl="0" algn="l">
              <a:spcBef>
                <a:spcPts val="0"/>
              </a:spcBef>
              <a:spcAft>
                <a:spcPts val="0"/>
              </a:spcAft>
              <a:buSzPts val="1200"/>
              <a:buFont typeface="Baloo 2"/>
              <a:buChar char="●"/>
            </a:pPr>
            <a:r>
              <a:rPr lang="en">
                <a:solidFill>
                  <a:schemeClr val="hlink"/>
                </a:solidFill>
                <a:uFill>
                  <a:noFill/>
                </a:uFill>
                <a:hlinkClick r:id="rId17"/>
              </a:rPr>
              <a:t>People having fun in autumn time</a:t>
            </a:r>
            <a:r>
              <a:rPr lang="en">
                <a:solidFill>
                  <a:schemeClr val="lt2"/>
                </a:solidFill>
              </a:rPr>
              <a:t> VII</a:t>
            </a:r>
            <a:endParaRPr>
              <a:solidFill>
                <a:schemeClr val="lt2"/>
              </a:solidFill>
            </a:endParaRPr>
          </a:p>
          <a:p>
            <a:pPr indent="-304800" lvl="0" marL="457200" rtl="0" algn="l">
              <a:spcBef>
                <a:spcPts val="0"/>
              </a:spcBef>
              <a:spcAft>
                <a:spcPts val="0"/>
              </a:spcAft>
              <a:buSzPts val="1200"/>
              <a:buFont typeface="Baloo 2"/>
              <a:buChar char="●"/>
            </a:pPr>
            <a:r>
              <a:rPr lang="en">
                <a:solidFill>
                  <a:schemeClr val="hlink"/>
                </a:solidFill>
                <a:uFill>
                  <a:noFill/>
                </a:uFill>
                <a:hlinkClick r:id="rId18"/>
              </a:rPr>
              <a:t>People having fun in autumn time</a:t>
            </a:r>
            <a:r>
              <a:rPr lang="en">
                <a:solidFill>
                  <a:schemeClr val="lt2"/>
                </a:solidFill>
              </a:rPr>
              <a:t> VIII</a:t>
            </a:r>
            <a:endParaRPr>
              <a:solidFill>
                <a:schemeClr val="lt2"/>
              </a:solidFill>
            </a:endParaRPr>
          </a:p>
          <a:p>
            <a:pPr indent="-304800" lvl="0" marL="457200" rtl="0" algn="l">
              <a:spcBef>
                <a:spcPts val="0"/>
              </a:spcBef>
              <a:spcAft>
                <a:spcPts val="0"/>
              </a:spcAft>
              <a:buSzPts val="1200"/>
              <a:buFont typeface="Baloo 2"/>
              <a:buChar char="●"/>
            </a:pPr>
            <a:r>
              <a:rPr lang="en">
                <a:solidFill>
                  <a:schemeClr val="hlink"/>
                </a:solidFill>
                <a:uFill>
                  <a:noFill/>
                </a:uFill>
                <a:hlinkClick r:id="rId19"/>
              </a:rPr>
              <a:t>People having fun in autumn time</a:t>
            </a:r>
            <a:r>
              <a:rPr lang="en">
                <a:solidFill>
                  <a:schemeClr val="lt2"/>
                </a:solidFill>
              </a:rPr>
              <a:t> IX</a:t>
            </a:r>
            <a:endParaRPr>
              <a:solidFill>
                <a:schemeClr val="lt2"/>
              </a:solidFill>
            </a:endParaRPr>
          </a:p>
          <a:p>
            <a:pPr indent="-304800" lvl="0" marL="457200" rtl="0" algn="l">
              <a:spcBef>
                <a:spcPts val="0"/>
              </a:spcBef>
              <a:spcAft>
                <a:spcPts val="0"/>
              </a:spcAft>
              <a:buSzPts val="1200"/>
              <a:buFont typeface="Baloo 2"/>
              <a:buChar char="●"/>
            </a:pPr>
            <a:r>
              <a:rPr lang="en">
                <a:solidFill>
                  <a:schemeClr val="hlink"/>
                </a:solidFill>
                <a:uFill>
                  <a:noFill/>
                </a:uFill>
                <a:hlinkClick r:id="rId20"/>
              </a:rPr>
              <a:t>People in the autumn park</a:t>
            </a:r>
            <a:r>
              <a:rPr lang="en">
                <a:solidFill>
                  <a:schemeClr val="lt2"/>
                </a:solidFill>
              </a:rPr>
              <a:t> I</a:t>
            </a:r>
            <a:endParaRPr>
              <a:solidFill>
                <a:schemeClr val="lt2"/>
              </a:solidFill>
            </a:endParaRPr>
          </a:p>
          <a:p>
            <a:pPr indent="-304800" lvl="0" marL="457200" rtl="0" algn="l">
              <a:spcBef>
                <a:spcPts val="0"/>
              </a:spcBef>
              <a:spcAft>
                <a:spcPts val="0"/>
              </a:spcAft>
              <a:buSzPts val="1200"/>
              <a:buFont typeface="Baloo 2"/>
              <a:buChar char="●"/>
            </a:pPr>
            <a:r>
              <a:rPr lang="en">
                <a:solidFill>
                  <a:schemeClr val="hlink"/>
                </a:solidFill>
                <a:uFill>
                  <a:noFill/>
                </a:uFill>
                <a:hlinkClick r:id="rId21"/>
              </a:rPr>
              <a:t>People in the autumn park</a:t>
            </a:r>
            <a:r>
              <a:rPr lang="en">
                <a:solidFill>
                  <a:schemeClr val="lt2"/>
                </a:solidFill>
              </a:rPr>
              <a:t> II</a:t>
            </a:r>
            <a:endParaRPr>
              <a:solidFill>
                <a:schemeClr val="lt2"/>
              </a:solidFill>
            </a:endParaRPr>
          </a:p>
        </p:txBody>
      </p:sp>
      <p:sp>
        <p:nvSpPr>
          <p:cNvPr id="4667" name="Google Shape;4667;p77"/>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4668" name="Google Shape;4668;p77"/>
          <p:cNvSpPr txBox="1"/>
          <p:nvPr/>
        </p:nvSpPr>
        <p:spPr>
          <a:xfrm>
            <a:off x="720000" y="1315575"/>
            <a:ext cx="7704000" cy="616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18213F"/>
                </a:solidFill>
                <a:latin typeface="Baloo 2"/>
                <a:ea typeface="Baloo 2"/>
                <a:cs typeface="Baloo 2"/>
                <a:sym typeface="Baloo 2"/>
              </a:rPr>
              <a:t>Did you like the resources on this template? Get them for free at our other websites:</a:t>
            </a:r>
            <a:endParaRPr>
              <a:solidFill>
                <a:srgbClr val="DD4D18"/>
              </a:solidFill>
              <a:latin typeface="Baloo 2"/>
              <a:ea typeface="Baloo 2"/>
              <a:cs typeface="Baloo 2"/>
              <a:sym typeface="Baloo 2"/>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672" name="Shape 4672"/>
        <p:cNvGrpSpPr/>
        <p:nvPr/>
      </p:nvGrpSpPr>
      <p:grpSpPr>
        <a:xfrm>
          <a:off x="0" y="0"/>
          <a:ext cx="0" cy="0"/>
          <a:chOff x="0" y="0"/>
          <a:chExt cx="0" cy="0"/>
        </a:xfrm>
      </p:grpSpPr>
      <p:sp>
        <p:nvSpPr>
          <p:cNvPr id="4673" name="Google Shape;4673;p78"/>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b="1" lang="en" sz="1000" u="sng">
                <a:solidFill>
                  <a:schemeClr val="hlink"/>
                </a:solidFill>
                <a:hlinkClick r:id="rId3"/>
              </a:rPr>
              <a:t>Slidesgo</a:t>
            </a:r>
            <a:r>
              <a:rPr lang="en" sz="1000">
                <a:solidFill>
                  <a:schemeClr val="lt1"/>
                </a:solidFill>
              </a:rPr>
              <a:t> or keeping the "Thanks" slide.</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4674" name="Google Shape;4674;p78"/>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
        <p:nvSpPr>
          <p:cNvPr id="4675" name="Google Shape;4675;p78"/>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679" name="Shape 4679"/>
        <p:cNvGrpSpPr/>
        <p:nvPr/>
      </p:nvGrpSpPr>
      <p:grpSpPr>
        <a:xfrm>
          <a:off x="0" y="0"/>
          <a:ext cx="0" cy="0"/>
          <a:chOff x="0" y="0"/>
          <a:chExt cx="0" cy="0"/>
        </a:xfrm>
      </p:grpSpPr>
      <p:sp>
        <p:nvSpPr>
          <p:cNvPr id="4680" name="Google Shape;4680;p79"/>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4681" name="Google Shape;4681;p79"/>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chemeClr val="lt1"/>
                </a:solidFill>
              </a:rPr>
              <a:t>Passion One</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https://fonts.google.com/specimen/Passion+One</a:t>
            </a:r>
            <a:r>
              <a:rPr lang="en" sz="1100">
                <a:solidFill>
                  <a:schemeClr val="lt1"/>
                </a:solidFill>
              </a:rPr>
              <a:t>)</a:t>
            </a:r>
            <a:endParaRPr sz="1100">
              <a:solidFill>
                <a:schemeClr val="lt1"/>
              </a:solidFill>
            </a:endParaRPr>
          </a:p>
          <a:p>
            <a:pPr indent="0" lvl="0" marL="0" rtl="0" algn="ctr">
              <a:lnSpc>
                <a:spcPct val="115000"/>
              </a:lnSpc>
              <a:spcBef>
                <a:spcPts val="0"/>
              </a:spcBef>
              <a:spcAft>
                <a:spcPts val="0"/>
              </a:spcAft>
              <a:buNone/>
            </a:pPr>
            <a:r>
              <a:t/>
            </a:r>
            <a:endParaRPr sz="800">
              <a:solidFill>
                <a:schemeClr val="lt1"/>
              </a:solidFill>
            </a:endParaRPr>
          </a:p>
          <a:p>
            <a:pPr indent="0" lvl="0" marL="0" rtl="0" algn="ctr">
              <a:lnSpc>
                <a:spcPct val="115000"/>
              </a:lnSpc>
              <a:spcBef>
                <a:spcPts val="0"/>
              </a:spcBef>
              <a:spcAft>
                <a:spcPts val="0"/>
              </a:spcAft>
              <a:buNone/>
            </a:pPr>
            <a:r>
              <a:rPr b="1" lang="en" sz="1100">
                <a:solidFill>
                  <a:schemeClr val="lt1"/>
                </a:solidFill>
              </a:rPr>
              <a:t>Baloo 2</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val="tx"/>
                    </a:ext>
                  </a:extLst>
                </a:hlinkClick>
              </a:rPr>
              <a:t>https://fonts.google.com/specimen/Baloo+2</a:t>
            </a:r>
            <a:r>
              <a:rPr lang="en" sz="1100">
                <a:solidFill>
                  <a:schemeClr val="lt1"/>
                </a:solidFill>
              </a:rPr>
              <a:t>)</a:t>
            </a:r>
            <a:endParaRPr sz="1100">
              <a:solidFill>
                <a:schemeClr val="lt1"/>
              </a:solidFill>
            </a:endParaRPr>
          </a:p>
        </p:txBody>
      </p:sp>
      <p:grpSp>
        <p:nvGrpSpPr>
          <p:cNvPr id="4682" name="Google Shape;4682;p79"/>
          <p:cNvGrpSpPr/>
          <p:nvPr/>
        </p:nvGrpSpPr>
        <p:grpSpPr>
          <a:xfrm>
            <a:off x="2052650" y="2988225"/>
            <a:ext cx="5038700" cy="1685300"/>
            <a:chOff x="2052650" y="2988225"/>
            <a:chExt cx="5038700" cy="1685300"/>
          </a:xfrm>
        </p:grpSpPr>
        <p:sp>
          <p:nvSpPr>
            <p:cNvPr id="4683" name="Google Shape;4683;p79"/>
            <p:cNvSpPr/>
            <p:nvPr/>
          </p:nvSpPr>
          <p:spPr>
            <a:xfrm>
              <a:off x="2052650" y="2988225"/>
              <a:ext cx="791400" cy="754200"/>
            </a:xfrm>
            <a:prstGeom prst="roundRect">
              <a:avLst>
                <a:gd fmla="val 16667" name="adj"/>
              </a:avLst>
            </a:prstGeom>
            <a:solidFill>
              <a:srgbClr val="F4EDD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9"/>
            <p:cNvSpPr/>
            <p:nvPr/>
          </p:nvSpPr>
          <p:spPr>
            <a:xfrm>
              <a:off x="3114470" y="2988225"/>
              <a:ext cx="791400" cy="754200"/>
            </a:xfrm>
            <a:prstGeom prst="roundRect">
              <a:avLst>
                <a:gd fmla="val 16667" name="adj"/>
              </a:avLst>
            </a:prstGeom>
            <a:solidFill>
              <a:srgbClr val="F4E2D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9"/>
            <p:cNvSpPr/>
            <p:nvPr/>
          </p:nvSpPr>
          <p:spPr>
            <a:xfrm>
              <a:off x="4176289" y="2988225"/>
              <a:ext cx="791400" cy="754200"/>
            </a:xfrm>
            <a:prstGeom prst="roundRect">
              <a:avLst>
                <a:gd fmla="val 16667" name="adj"/>
              </a:avLst>
            </a:prstGeom>
            <a:solidFill>
              <a:srgbClr val="F4B67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9"/>
            <p:cNvSpPr txBox="1"/>
            <p:nvPr/>
          </p:nvSpPr>
          <p:spPr>
            <a:xfrm>
              <a:off x="20526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#f4eddf</a:t>
              </a:r>
              <a:endParaRPr sz="1000">
                <a:solidFill>
                  <a:schemeClr val="dk1"/>
                </a:solidFill>
              </a:endParaRPr>
            </a:p>
          </p:txBody>
        </p:sp>
        <p:sp>
          <p:nvSpPr>
            <p:cNvPr id="4687" name="Google Shape;4687;p79"/>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#f4e2d7</a:t>
              </a:r>
              <a:endParaRPr sz="1000">
                <a:solidFill>
                  <a:schemeClr val="dk1"/>
                </a:solidFill>
              </a:endParaRPr>
            </a:p>
          </p:txBody>
        </p:sp>
        <p:sp>
          <p:nvSpPr>
            <p:cNvPr id="4688" name="Google Shape;4688;p79"/>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#f4b67d</a:t>
              </a:r>
              <a:endParaRPr sz="1000">
                <a:solidFill>
                  <a:schemeClr val="dk1"/>
                </a:solidFill>
              </a:endParaRPr>
            </a:p>
          </p:txBody>
        </p:sp>
        <p:sp>
          <p:nvSpPr>
            <p:cNvPr id="4689" name="Google Shape;4689;p79"/>
            <p:cNvSpPr/>
            <p:nvPr/>
          </p:nvSpPr>
          <p:spPr>
            <a:xfrm>
              <a:off x="5238125" y="2988225"/>
              <a:ext cx="791400" cy="754200"/>
            </a:xfrm>
            <a:prstGeom prst="roundRect">
              <a:avLst>
                <a:gd fmla="val 16667" name="adj"/>
              </a:avLst>
            </a:prstGeom>
            <a:solidFill>
              <a:srgbClr val="E9A11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9"/>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#e9a11d</a:t>
              </a:r>
              <a:endParaRPr sz="1000">
                <a:solidFill>
                  <a:srgbClr val="FFFFFF"/>
                </a:solidFill>
              </a:endParaRPr>
            </a:p>
          </p:txBody>
        </p:sp>
        <p:sp>
          <p:nvSpPr>
            <p:cNvPr id="4691" name="Google Shape;4691;p79"/>
            <p:cNvSpPr/>
            <p:nvPr/>
          </p:nvSpPr>
          <p:spPr>
            <a:xfrm>
              <a:off x="2052650" y="3919325"/>
              <a:ext cx="791400" cy="754200"/>
            </a:xfrm>
            <a:prstGeom prst="roundRect">
              <a:avLst>
                <a:gd fmla="val 16667" name="adj"/>
              </a:avLst>
            </a:prstGeom>
            <a:solidFill>
              <a:srgbClr val="DD4D1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9"/>
            <p:cNvSpPr/>
            <p:nvPr/>
          </p:nvSpPr>
          <p:spPr>
            <a:xfrm>
              <a:off x="3114470" y="3919325"/>
              <a:ext cx="791400" cy="754200"/>
            </a:xfrm>
            <a:prstGeom prst="roundRect">
              <a:avLst>
                <a:gd fmla="val 16667" name="adj"/>
              </a:avLst>
            </a:prstGeom>
            <a:solidFill>
              <a:srgbClr val="A83E3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9"/>
            <p:cNvSpPr/>
            <p:nvPr/>
          </p:nvSpPr>
          <p:spPr>
            <a:xfrm>
              <a:off x="4176289" y="3919325"/>
              <a:ext cx="791400" cy="754200"/>
            </a:xfrm>
            <a:prstGeom prst="roundRect">
              <a:avLst>
                <a:gd fmla="val 16667" name="adj"/>
              </a:avLst>
            </a:prstGeom>
            <a:solidFill>
              <a:srgbClr val="6B99F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9"/>
            <p:cNvSpPr txBox="1"/>
            <p:nvPr/>
          </p:nvSpPr>
          <p:spPr>
            <a:xfrm>
              <a:off x="20526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#dd4d18</a:t>
              </a:r>
              <a:endParaRPr sz="1000">
                <a:solidFill>
                  <a:srgbClr val="FFFFFF"/>
                </a:solidFill>
              </a:endParaRPr>
            </a:p>
          </p:txBody>
        </p:sp>
        <p:sp>
          <p:nvSpPr>
            <p:cNvPr id="4695" name="Google Shape;4695;p79"/>
            <p:cNvSpPr txBox="1"/>
            <p:nvPr/>
          </p:nvSpPr>
          <p:spPr>
            <a:xfrm>
              <a:off x="311447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#a83e31</a:t>
              </a:r>
              <a:endParaRPr sz="1000">
                <a:solidFill>
                  <a:srgbClr val="FFFFFF"/>
                </a:solidFill>
              </a:endParaRPr>
            </a:p>
          </p:txBody>
        </p:sp>
        <p:sp>
          <p:nvSpPr>
            <p:cNvPr id="4696" name="Google Shape;4696;p79"/>
            <p:cNvSpPr txBox="1"/>
            <p:nvPr/>
          </p:nvSpPr>
          <p:spPr>
            <a:xfrm>
              <a:off x="417630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#6b99f7</a:t>
              </a:r>
              <a:endParaRPr sz="1000">
                <a:solidFill>
                  <a:srgbClr val="FFFFFF"/>
                </a:solidFill>
              </a:endParaRPr>
            </a:p>
          </p:txBody>
        </p:sp>
        <p:sp>
          <p:nvSpPr>
            <p:cNvPr id="4697" name="Google Shape;4697;p79"/>
            <p:cNvSpPr/>
            <p:nvPr/>
          </p:nvSpPr>
          <p:spPr>
            <a:xfrm>
              <a:off x="5238125" y="3919325"/>
              <a:ext cx="791400" cy="754200"/>
            </a:xfrm>
            <a:prstGeom prst="roundRect">
              <a:avLst>
                <a:gd fmla="val 16667" name="adj"/>
              </a:avLst>
            </a:prstGeom>
            <a:solidFill>
              <a:srgbClr val="3D5BA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9"/>
            <p:cNvSpPr txBox="1"/>
            <p:nvPr/>
          </p:nvSpPr>
          <p:spPr>
            <a:xfrm>
              <a:off x="523812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#3d5ba0</a:t>
              </a:r>
              <a:endParaRPr sz="1000">
                <a:solidFill>
                  <a:srgbClr val="FFFFFF"/>
                </a:solidFill>
              </a:endParaRPr>
            </a:p>
          </p:txBody>
        </p:sp>
        <p:sp>
          <p:nvSpPr>
            <p:cNvPr id="4699" name="Google Shape;4699;p79"/>
            <p:cNvSpPr/>
            <p:nvPr/>
          </p:nvSpPr>
          <p:spPr>
            <a:xfrm>
              <a:off x="6299950" y="2988225"/>
              <a:ext cx="791400" cy="754200"/>
            </a:xfrm>
            <a:prstGeom prst="roundRect">
              <a:avLst>
                <a:gd fmla="val 16667" name="adj"/>
              </a:avLst>
            </a:prstGeom>
            <a:solidFill>
              <a:srgbClr val="E0894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9"/>
            <p:cNvSpPr txBox="1"/>
            <p:nvPr/>
          </p:nvSpPr>
          <p:spPr>
            <a:xfrm>
              <a:off x="62999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#e08940</a:t>
              </a:r>
              <a:endParaRPr sz="1000">
                <a:solidFill>
                  <a:srgbClr val="FFFFFF"/>
                </a:solidFill>
              </a:endParaRPr>
            </a:p>
          </p:txBody>
        </p:sp>
        <p:sp>
          <p:nvSpPr>
            <p:cNvPr id="4701" name="Google Shape;4701;p79"/>
            <p:cNvSpPr/>
            <p:nvPr/>
          </p:nvSpPr>
          <p:spPr>
            <a:xfrm>
              <a:off x="6299950" y="3919325"/>
              <a:ext cx="791400" cy="754200"/>
            </a:xfrm>
            <a:prstGeom prst="roundRect">
              <a:avLst>
                <a:gd fmla="val 16667" name="adj"/>
              </a:avLst>
            </a:prstGeom>
            <a:solidFill>
              <a:srgbClr val="18213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9"/>
            <p:cNvSpPr txBox="1"/>
            <p:nvPr/>
          </p:nvSpPr>
          <p:spPr>
            <a:xfrm>
              <a:off x="62999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#18213f</a:t>
              </a:r>
              <a:endParaRPr sz="1000">
                <a:solidFill>
                  <a:srgbClr val="FFFFFF"/>
                </a:solidFill>
              </a:endParaRPr>
            </a:p>
          </p:txBody>
        </p:sp>
      </p:grpSp>
      <p:sp>
        <p:nvSpPr>
          <p:cNvPr id="4703" name="Google Shape;4703;p79"/>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Fonts &amp; colors used</a:t>
            </a:r>
            <a:endParaRPr/>
          </a:p>
        </p:txBody>
      </p:sp>
      <p:sp>
        <p:nvSpPr>
          <p:cNvPr id="4704" name="Google Shape;4704;p79"/>
          <p:cNvSpPr/>
          <p:nvPr/>
        </p:nvSpPr>
        <p:spPr>
          <a:xfrm>
            <a:off x="247650" y="4594425"/>
            <a:ext cx="324000" cy="324000"/>
          </a:xfrm>
          <a:prstGeom prst="ellipse">
            <a:avLst/>
          </a:prstGeom>
          <a:solidFill>
            <a:srgbClr val="1821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69" name="Shape 3269"/>
        <p:cNvGrpSpPr/>
        <p:nvPr/>
      </p:nvGrpSpPr>
      <p:grpSpPr>
        <a:xfrm>
          <a:off x="0" y="0"/>
          <a:ext cx="0" cy="0"/>
          <a:chOff x="0" y="0"/>
          <a:chExt cx="0" cy="0"/>
        </a:xfrm>
      </p:grpSpPr>
      <p:sp>
        <p:nvSpPr>
          <p:cNvPr id="3270" name="Google Shape;3270;p44"/>
          <p:cNvSpPr/>
          <p:nvPr/>
        </p:nvSpPr>
        <p:spPr>
          <a:xfrm>
            <a:off x="4254900" y="1149200"/>
            <a:ext cx="634200" cy="634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44"/>
          <p:cNvSpPr/>
          <p:nvPr/>
        </p:nvSpPr>
        <p:spPr>
          <a:xfrm>
            <a:off x="6983550" y="1149200"/>
            <a:ext cx="634200" cy="634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44"/>
          <p:cNvSpPr/>
          <p:nvPr/>
        </p:nvSpPr>
        <p:spPr>
          <a:xfrm>
            <a:off x="1526250" y="2836450"/>
            <a:ext cx="634200" cy="634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44"/>
          <p:cNvSpPr/>
          <p:nvPr/>
        </p:nvSpPr>
        <p:spPr>
          <a:xfrm>
            <a:off x="4254900" y="2836450"/>
            <a:ext cx="634200" cy="634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44"/>
          <p:cNvSpPr/>
          <p:nvPr/>
        </p:nvSpPr>
        <p:spPr>
          <a:xfrm>
            <a:off x="6983550" y="2836450"/>
            <a:ext cx="634200" cy="634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44"/>
          <p:cNvSpPr/>
          <p:nvPr/>
        </p:nvSpPr>
        <p:spPr>
          <a:xfrm>
            <a:off x="1526250" y="1149200"/>
            <a:ext cx="634200" cy="634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44"/>
          <p:cNvSpPr txBox="1"/>
          <p:nvPr>
            <p:ph idx="18" type="title"/>
          </p:nvPr>
        </p:nvSpPr>
        <p:spPr>
          <a:xfrm>
            <a:off x="6177425" y="3511100"/>
            <a:ext cx="2246700" cy="44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LAWS OF MOTION</a:t>
            </a:r>
            <a:endParaRPr/>
          </a:p>
        </p:txBody>
      </p:sp>
      <p:sp>
        <p:nvSpPr>
          <p:cNvPr id="3277" name="Google Shape;3277;p44"/>
          <p:cNvSpPr txBox="1"/>
          <p:nvPr>
            <p:ph type="title"/>
          </p:nvPr>
        </p:nvSpPr>
        <p:spPr>
          <a:xfrm>
            <a:off x="720000" y="1824163"/>
            <a:ext cx="2246700" cy="44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MOTION SPEED</a:t>
            </a:r>
            <a:endParaRPr/>
          </a:p>
        </p:txBody>
      </p:sp>
      <p:sp>
        <p:nvSpPr>
          <p:cNvPr id="3278" name="Google Shape;3278;p44"/>
          <p:cNvSpPr txBox="1"/>
          <p:nvPr>
            <p:ph idx="9" type="title"/>
          </p:nvPr>
        </p:nvSpPr>
        <p:spPr>
          <a:xfrm>
            <a:off x="720000" y="3511100"/>
            <a:ext cx="2246700" cy="44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NEWTON’S LAWS</a:t>
            </a:r>
            <a:endParaRPr/>
          </a:p>
        </p:txBody>
      </p:sp>
      <p:sp>
        <p:nvSpPr>
          <p:cNvPr id="3279" name="Google Shape;3279;p44"/>
          <p:cNvSpPr txBox="1"/>
          <p:nvPr>
            <p:ph idx="14" type="subTitle"/>
          </p:nvPr>
        </p:nvSpPr>
        <p:spPr>
          <a:xfrm>
            <a:off x="720000" y="3957525"/>
            <a:ext cx="2246700" cy="44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280" name="Google Shape;3280;p44"/>
          <p:cNvSpPr txBox="1"/>
          <p:nvPr>
            <p:ph idx="15" type="title"/>
          </p:nvPr>
        </p:nvSpPr>
        <p:spPr>
          <a:xfrm>
            <a:off x="3448650" y="3511100"/>
            <a:ext cx="2246700" cy="44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MOMENTUM LAB</a:t>
            </a:r>
            <a:endParaRPr/>
          </a:p>
        </p:txBody>
      </p:sp>
      <p:sp>
        <p:nvSpPr>
          <p:cNvPr id="3281" name="Google Shape;3281;p44"/>
          <p:cNvSpPr txBox="1"/>
          <p:nvPr>
            <p:ph idx="17" type="subTitle"/>
          </p:nvPr>
        </p:nvSpPr>
        <p:spPr>
          <a:xfrm>
            <a:off x="3448650" y="3957525"/>
            <a:ext cx="2246700" cy="44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282" name="Google Shape;3282;p44"/>
          <p:cNvSpPr txBox="1"/>
          <p:nvPr>
            <p:ph idx="2" type="title"/>
          </p:nvPr>
        </p:nvSpPr>
        <p:spPr>
          <a:xfrm>
            <a:off x="1396225" y="1286900"/>
            <a:ext cx="894000" cy="35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3283" name="Google Shape;3283;p44"/>
          <p:cNvSpPr txBox="1"/>
          <p:nvPr>
            <p:ph idx="1" type="subTitle"/>
          </p:nvPr>
        </p:nvSpPr>
        <p:spPr>
          <a:xfrm>
            <a:off x="720000" y="2270475"/>
            <a:ext cx="2246700" cy="44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284" name="Google Shape;3284;p44"/>
          <p:cNvSpPr txBox="1"/>
          <p:nvPr>
            <p:ph idx="3" type="title"/>
          </p:nvPr>
        </p:nvSpPr>
        <p:spPr>
          <a:xfrm>
            <a:off x="3448650" y="1824163"/>
            <a:ext cx="2246700" cy="44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ACCELERATION</a:t>
            </a:r>
            <a:endParaRPr/>
          </a:p>
        </p:txBody>
      </p:sp>
      <p:sp>
        <p:nvSpPr>
          <p:cNvPr id="3285" name="Google Shape;3285;p44"/>
          <p:cNvSpPr txBox="1"/>
          <p:nvPr>
            <p:ph idx="5" type="subTitle"/>
          </p:nvPr>
        </p:nvSpPr>
        <p:spPr>
          <a:xfrm>
            <a:off x="3448650" y="2270475"/>
            <a:ext cx="2246700" cy="44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286" name="Google Shape;3286;p44"/>
          <p:cNvSpPr txBox="1"/>
          <p:nvPr>
            <p:ph idx="6" type="title"/>
          </p:nvPr>
        </p:nvSpPr>
        <p:spPr>
          <a:xfrm>
            <a:off x="6177425" y="1824163"/>
            <a:ext cx="2246700" cy="44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FRICTION</a:t>
            </a:r>
            <a:endParaRPr/>
          </a:p>
        </p:txBody>
      </p:sp>
      <p:sp>
        <p:nvSpPr>
          <p:cNvPr id="3287" name="Google Shape;3287;p44"/>
          <p:cNvSpPr txBox="1"/>
          <p:nvPr>
            <p:ph idx="4" type="title"/>
          </p:nvPr>
        </p:nvSpPr>
        <p:spPr>
          <a:xfrm>
            <a:off x="4125000" y="1286900"/>
            <a:ext cx="894000" cy="35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3288" name="Google Shape;3288;p44"/>
          <p:cNvSpPr txBox="1"/>
          <p:nvPr>
            <p:ph idx="7" type="title"/>
          </p:nvPr>
        </p:nvSpPr>
        <p:spPr>
          <a:xfrm>
            <a:off x="6853775" y="1286900"/>
            <a:ext cx="894000" cy="35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3289" name="Google Shape;3289;p44"/>
          <p:cNvSpPr txBox="1"/>
          <p:nvPr>
            <p:ph idx="8" type="subTitle"/>
          </p:nvPr>
        </p:nvSpPr>
        <p:spPr>
          <a:xfrm>
            <a:off x="6177425" y="2270475"/>
            <a:ext cx="2246700" cy="44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290" name="Google Shape;3290;p44"/>
          <p:cNvSpPr txBox="1"/>
          <p:nvPr>
            <p:ph idx="13" type="title"/>
          </p:nvPr>
        </p:nvSpPr>
        <p:spPr>
          <a:xfrm>
            <a:off x="1396225" y="2974150"/>
            <a:ext cx="894000" cy="35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3291" name="Google Shape;3291;p44"/>
          <p:cNvSpPr txBox="1"/>
          <p:nvPr>
            <p:ph idx="16" type="title"/>
          </p:nvPr>
        </p:nvSpPr>
        <p:spPr>
          <a:xfrm>
            <a:off x="4125000" y="2974150"/>
            <a:ext cx="894000" cy="35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3292" name="Google Shape;3292;p44"/>
          <p:cNvSpPr txBox="1"/>
          <p:nvPr>
            <p:ph idx="19" type="title"/>
          </p:nvPr>
        </p:nvSpPr>
        <p:spPr>
          <a:xfrm>
            <a:off x="6853775" y="2974150"/>
            <a:ext cx="894000" cy="35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06</a:t>
            </a:r>
            <a:endParaRPr/>
          </a:p>
        </p:txBody>
      </p:sp>
      <p:sp>
        <p:nvSpPr>
          <p:cNvPr id="3293" name="Google Shape;3293;p44"/>
          <p:cNvSpPr txBox="1"/>
          <p:nvPr>
            <p:ph idx="20" type="subTitle"/>
          </p:nvPr>
        </p:nvSpPr>
        <p:spPr>
          <a:xfrm>
            <a:off x="6177425" y="3957525"/>
            <a:ext cx="2246700" cy="44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294" name="Google Shape;3294;p44"/>
          <p:cNvSpPr txBox="1"/>
          <p:nvPr>
            <p:ph idx="21"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708" name="Shape 4708"/>
        <p:cNvGrpSpPr/>
        <p:nvPr/>
      </p:nvGrpSpPr>
      <p:grpSpPr>
        <a:xfrm>
          <a:off x="0" y="0"/>
          <a:ext cx="0" cy="0"/>
          <a:chOff x="0" y="0"/>
          <a:chExt cx="0" cy="0"/>
        </a:xfrm>
      </p:grpSpPr>
      <p:sp>
        <p:nvSpPr>
          <p:cNvPr id="4709" name="Google Shape;4709;p80"/>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4710" name="Google Shape;4710;p80"/>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4711" name="Google Shape;4711;p80">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4712" name="Google Shape;4712;p80">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4713" name="Google Shape;4713;p80">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4714" name="Google Shape;4714;p80">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4715" name="Google Shape;4715;p80"/>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4716" name="Google Shape;4716;p80"/>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4717" name="Google Shape;4717;p80"/>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4718" name="Google Shape;4718;p80"/>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4719" name="Google Shape;4719;p80">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4720" name="Google Shape;4720;p8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724" name="Shape 4724"/>
        <p:cNvGrpSpPr/>
        <p:nvPr/>
      </p:nvGrpSpPr>
      <p:grpSpPr>
        <a:xfrm>
          <a:off x="0" y="0"/>
          <a:ext cx="0" cy="0"/>
          <a:chOff x="0" y="0"/>
          <a:chExt cx="0" cy="0"/>
        </a:xfrm>
      </p:grpSpPr>
      <p:sp>
        <p:nvSpPr>
          <p:cNvPr id="4725" name="Google Shape;4725;p81"/>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4726" name="Google Shape;4726;p81"/>
          <p:cNvGrpSpPr/>
          <p:nvPr/>
        </p:nvGrpSpPr>
        <p:grpSpPr>
          <a:xfrm>
            <a:off x="5156078" y="3085736"/>
            <a:ext cx="474294" cy="551291"/>
            <a:chOff x="4727025" y="1332775"/>
            <a:chExt cx="59900" cy="69625"/>
          </a:xfrm>
        </p:grpSpPr>
        <p:sp>
          <p:nvSpPr>
            <p:cNvPr id="4727" name="Google Shape;4727;p81"/>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81"/>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9" name="Google Shape;4729;p81"/>
          <p:cNvGrpSpPr/>
          <p:nvPr/>
        </p:nvGrpSpPr>
        <p:grpSpPr>
          <a:xfrm>
            <a:off x="5769734" y="2314340"/>
            <a:ext cx="555653" cy="557031"/>
            <a:chOff x="4820425" y="1329900"/>
            <a:chExt cx="70175" cy="70350"/>
          </a:xfrm>
        </p:grpSpPr>
        <p:sp>
          <p:nvSpPr>
            <p:cNvPr id="4730" name="Google Shape;4730;p81"/>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81"/>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81"/>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81"/>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4" name="Google Shape;4734;p81"/>
          <p:cNvGrpSpPr/>
          <p:nvPr/>
        </p:nvGrpSpPr>
        <p:grpSpPr>
          <a:xfrm>
            <a:off x="6396103" y="2318845"/>
            <a:ext cx="582574" cy="533871"/>
            <a:chOff x="4903200" y="1331525"/>
            <a:chExt cx="73575" cy="67425"/>
          </a:xfrm>
        </p:grpSpPr>
        <p:sp>
          <p:nvSpPr>
            <p:cNvPr id="4735" name="Google Shape;4735;p81"/>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81"/>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7" name="Google Shape;4737;p81"/>
          <p:cNvGrpSpPr/>
          <p:nvPr/>
        </p:nvGrpSpPr>
        <p:grpSpPr>
          <a:xfrm>
            <a:off x="5755581" y="3078709"/>
            <a:ext cx="583960" cy="565345"/>
            <a:chOff x="4815575" y="1416800"/>
            <a:chExt cx="73750" cy="71400"/>
          </a:xfrm>
        </p:grpSpPr>
        <p:sp>
          <p:nvSpPr>
            <p:cNvPr id="4738" name="Google Shape;4738;p81"/>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81"/>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81"/>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1" name="Google Shape;4741;p81"/>
          <p:cNvGrpSpPr/>
          <p:nvPr/>
        </p:nvGrpSpPr>
        <p:grpSpPr>
          <a:xfrm>
            <a:off x="6390362" y="3108896"/>
            <a:ext cx="589898" cy="504970"/>
            <a:chOff x="4902475" y="1418875"/>
            <a:chExt cx="74500" cy="63775"/>
          </a:xfrm>
        </p:grpSpPr>
        <p:sp>
          <p:nvSpPr>
            <p:cNvPr id="4742" name="Google Shape;4742;p81"/>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81"/>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4" name="Google Shape;4744;p81"/>
          <p:cNvGrpSpPr/>
          <p:nvPr/>
        </p:nvGrpSpPr>
        <p:grpSpPr>
          <a:xfrm>
            <a:off x="5765577" y="3826000"/>
            <a:ext cx="563967" cy="567127"/>
            <a:chOff x="4818100" y="1507675"/>
            <a:chExt cx="71225" cy="71625"/>
          </a:xfrm>
        </p:grpSpPr>
        <p:sp>
          <p:nvSpPr>
            <p:cNvPr id="4745" name="Google Shape;4745;p81"/>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81"/>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81"/>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81"/>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9" name="Google Shape;4749;p81"/>
          <p:cNvGrpSpPr/>
          <p:nvPr/>
        </p:nvGrpSpPr>
        <p:grpSpPr>
          <a:xfrm>
            <a:off x="5079075" y="3829461"/>
            <a:ext cx="628301" cy="588505"/>
            <a:chOff x="4721450" y="1509475"/>
            <a:chExt cx="79350" cy="74325"/>
          </a:xfrm>
        </p:grpSpPr>
        <p:sp>
          <p:nvSpPr>
            <p:cNvPr id="4750" name="Google Shape;4750;p81"/>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81"/>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81"/>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81"/>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4" name="Google Shape;4754;p81"/>
          <p:cNvGrpSpPr/>
          <p:nvPr/>
        </p:nvGrpSpPr>
        <p:grpSpPr>
          <a:xfrm>
            <a:off x="6424608" y="3814027"/>
            <a:ext cx="557038" cy="562772"/>
            <a:chOff x="4906800" y="1507500"/>
            <a:chExt cx="70350" cy="71075"/>
          </a:xfrm>
        </p:grpSpPr>
        <p:sp>
          <p:nvSpPr>
            <p:cNvPr id="4755" name="Google Shape;4755;p81"/>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81"/>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81"/>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81"/>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81"/>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0" name="Google Shape;4760;p81"/>
          <p:cNvGrpSpPr/>
          <p:nvPr/>
        </p:nvGrpSpPr>
        <p:grpSpPr>
          <a:xfrm>
            <a:off x="4462216" y="2340963"/>
            <a:ext cx="517934" cy="517934"/>
            <a:chOff x="3736598" y="2170606"/>
            <a:chExt cx="404889" cy="404889"/>
          </a:xfrm>
        </p:grpSpPr>
        <p:sp>
          <p:nvSpPr>
            <p:cNvPr id="4761" name="Google Shape;4761;p81"/>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81"/>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81"/>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81"/>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5" name="Google Shape;4765;p81"/>
          <p:cNvGrpSpPr/>
          <p:nvPr/>
        </p:nvGrpSpPr>
        <p:grpSpPr>
          <a:xfrm>
            <a:off x="3729277" y="2341061"/>
            <a:ext cx="586986" cy="517740"/>
            <a:chOff x="3161917" y="2170682"/>
            <a:chExt cx="458870" cy="404737"/>
          </a:xfrm>
        </p:grpSpPr>
        <p:sp>
          <p:nvSpPr>
            <p:cNvPr id="4766" name="Google Shape;4766;p81"/>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81"/>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81"/>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9" name="Google Shape;4769;p81"/>
          <p:cNvGrpSpPr/>
          <p:nvPr/>
        </p:nvGrpSpPr>
        <p:grpSpPr>
          <a:xfrm>
            <a:off x="3752299" y="3102400"/>
            <a:ext cx="540943" cy="517963"/>
            <a:chOff x="3179914" y="2889488"/>
            <a:chExt cx="422876" cy="404911"/>
          </a:xfrm>
        </p:grpSpPr>
        <p:sp>
          <p:nvSpPr>
            <p:cNvPr id="4770" name="Google Shape;4770;p81"/>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81"/>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81"/>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81"/>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81"/>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81"/>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6" name="Google Shape;4776;p81"/>
          <p:cNvGrpSpPr/>
          <p:nvPr/>
        </p:nvGrpSpPr>
        <p:grpSpPr>
          <a:xfrm>
            <a:off x="4453093" y="3102358"/>
            <a:ext cx="536180" cy="518047"/>
            <a:chOff x="3729467" y="2889422"/>
            <a:chExt cx="419153" cy="404977"/>
          </a:xfrm>
        </p:grpSpPr>
        <p:sp>
          <p:nvSpPr>
            <p:cNvPr id="4777" name="Google Shape;4777;p81"/>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81"/>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81"/>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81"/>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81"/>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81"/>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81"/>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4" name="Google Shape;4784;p81"/>
          <p:cNvGrpSpPr/>
          <p:nvPr/>
        </p:nvGrpSpPr>
        <p:grpSpPr>
          <a:xfrm>
            <a:off x="1990126" y="3445787"/>
            <a:ext cx="965351" cy="134611"/>
            <a:chOff x="4411970" y="2962952"/>
            <a:chExt cx="706544" cy="104212"/>
          </a:xfrm>
        </p:grpSpPr>
        <p:sp>
          <p:nvSpPr>
            <p:cNvPr id="4785" name="Google Shape;4785;p81"/>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81"/>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81"/>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81"/>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9" name="Google Shape;4789;p81"/>
          <p:cNvGrpSpPr/>
          <p:nvPr/>
        </p:nvGrpSpPr>
        <p:grpSpPr>
          <a:xfrm>
            <a:off x="1990126" y="3041077"/>
            <a:ext cx="960158" cy="289172"/>
            <a:chOff x="4411970" y="2726085"/>
            <a:chExt cx="643107" cy="193659"/>
          </a:xfrm>
        </p:grpSpPr>
        <p:sp>
          <p:nvSpPr>
            <p:cNvPr id="4790" name="Google Shape;4790;p81"/>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81"/>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81"/>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3" name="Google Shape;4793;p81"/>
          <p:cNvGrpSpPr/>
          <p:nvPr/>
        </p:nvGrpSpPr>
        <p:grpSpPr>
          <a:xfrm>
            <a:off x="998624" y="3295400"/>
            <a:ext cx="811503" cy="252584"/>
            <a:chOff x="4411970" y="4340222"/>
            <a:chExt cx="779467" cy="242683"/>
          </a:xfrm>
        </p:grpSpPr>
        <p:sp>
          <p:nvSpPr>
            <p:cNvPr id="4794" name="Google Shape;4794;p81"/>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81"/>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81"/>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7" name="Google Shape;4797;p81"/>
          <p:cNvGrpSpPr/>
          <p:nvPr/>
        </p:nvGrpSpPr>
        <p:grpSpPr>
          <a:xfrm>
            <a:off x="1990126" y="2709308"/>
            <a:ext cx="965160" cy="216230"/>
            <a:chOff x="4411970" y="2468674"/>
            <a:chExt cx="747317" cy="167425"/>
          </a:xfrm>
        </p:grpSpPr>
        <p:sp>
          <p:nvSpPr>
            <p:cNvPr id="4798" name="Google Shape;4798;p81"/>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81"/>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00" name="Google Shape;4800;p81"/>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01" name="Google Shape;4801;p81"/>
          <p:cNvGrpSpPr/>
          <p:nvPr/>
        </p:nvGrpSpPr>
        <p:grpSpPr>
          <a:xfrm>
            <a:off x="997692" y="2334687"/>
            <a:ext cx="1959041" cy="208784"/>
            <a:chOff x="6336019" y="3733725"/>
            <a:chExt cx="2566206" cy="351310"/>
          </a:xfrm>
        </p:grpSpPr>
        <p:sp>
          <p:nvSpPr>
            <p:cNvPr id="4802" name="Google Shape;4802;p81"/>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81"/>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81"/>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81"/>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6" name="Google Shape;4806;p81"/>
          <p:cNvGrpSpPr/>
          <p:nvPr/>
        </p:nvGrpSpPr>
        <p:grpSpPr>
          <a:xfrm>
            <a:off x="1990126" y="3950602"/>
            <a:ext cx="946551" cy="153200"/>
            <a:chOff x="4404545" y="3301592"/>
            <a:chExt cx="782403" cy="129272"/>
          </a:xfrm>
        </p:grpSpPr>
        <p:sp>
          <p:nvSpPr>
            <p:cNvPr id="4807" name="Google Shape;4807;p81"/>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81"/>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9" name="Google Shape;4809;p81"/>
          <p:cNvGrpSpPr/>
          <p:nvPr/>
        </p:nvGrpSpPr>
        <p:grpSpPr>
          <a:xfrm>
            <a:off x="1990126" y="3695937"/>
            <a:ext cx="962257" cy="139127"/>
            <a:chOff x="4411970" y="3131459"/>
            <a:chExt cx="710520" cy="117397"/>
          </a:xfrm>
        </p:grpSpPr>
        <p:sp>
          <p:nvSpPr>
            <p:cNvPr id="4810" name="Google Shape;4810;p81"/>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81"/>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4812" name="Google Shape;4812;p81"/>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13" name="Google Shape;4813;p81"/>
          <p:cNvGrpSpPr/>
          <p:nvPr/>
        </p:nvGrpSpPr>
        <p:grpSpPr>
          <a:xfrm>
            <a:off x="990271" y="3621603"/>
            <a:ext cx="823838" cy="458988"/>
            <a:chOff x="4411970" y="1801825"/>
            <a:chExt cx="734586" cy="409262"/>
          </a:xfrm>
        </p:grpSpPr>
        <p:sp>
          <p:nvSpPr>
            <p:cNvPr id="4814" name="Google Shape;4814;p81"/>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81"/>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6" name="Google Shape;4816;p81"/>
          <p:cNvGrpSpPr/>
          <p:nvPr/>
        </p:nvGrpSpPr>
        <p:grpSpPr>
          <a:xfrm>
            <a:off x="3095243" y="2339173"/>
            <a:ext cx="521514" cy="521514"/>
            <a:chOff x="5681300" y="2527788"/>
            <a:chExt cx="805800" cy="805800"/>
          </a:xfrm>
        </p:grpSpPr>
        <p:sp>
          <p:nvSpPr>
            <p:cNvPr id="4817" name="Google Shape;4817;p81"/>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81"/>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9" name="Google Shape;4819;p81"/>
          <p:cNvGrpSpPr/>
          <p:nvPr/>
        </p:nvGrpSpPr>
        <p:grpSpPr>
          <a:xfrm>
            <a:off x="3089483" y="3094865"/>
            <a:ext cx="533033" cy="533033"/>
            <a:chOff x="4049800" y="640400"/>
            <a:chExt cx="858900" cy="858900"/>
          </a:xfrm>
        </p:grpSpPr>
        <p:sp>
          <p:nvSpPr>
            <p:cNvPr id="4820" name="Google Shape;4820;p81"/>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81"/>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2" name="Google Shape;4822;p81"/>
          <p:cNvGrpSpPr/>
          <p:nvPr/>
        </p:nvGrpSpPr>
        <p:grpSpPr>
          <a:xfrm>
            <a:off x="3014966" y="3772543"/>
            <a:ext cx="682068" cy="682068"/>
            <a:chOff x="5080188" y="927900"/>
            <a:chExt cx="961200" cy="961200"/>
          </a:xfrm>
        </p:grpSpPr>
        <p:sp>
          <p:nvSpPr>
            <p:cNvPr id="4823" name="Google Shape;4823;p81"/>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81"/>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81"/>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81"/>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81"/>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81"/>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81"/>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81"/>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1" name="Google Shape;4831;p81"/>
          <p:cNvGrpSpPr/>
          <p:nvPr/>
        </p:nvGrpSpPr>
        <p:grpSpPr>
          <a:xfrm>
            <a:off x="4478465" y="3869234"/>
            <a:ext cx="505650" cy="504006"/>
            <a:chOff x="6039282" y="1042577"/>
            <a:chExt cx="734315" cy="731929"/>
          </a:xfrm>
        </p:grpSpPr>
        <p:sp>
          <p:nvSpPr>
            <p:cNvPr id="4832" name="Google Shape;4832;p81"/>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81"/>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81"/>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81"/>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81"/>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81"/>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81"/>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81"/>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81"/>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81"/>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81"/>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81"/>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81"/>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81"/>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81"/>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81"/>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81"/>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81"/>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81"/>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81"/>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81"/>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3" name="Google Shape;4853;p81"/>
          <p:cNvGrpSpPr/>
          <p:nvPr/>
        </p:nvGrpSpPr>
        <p:grpSpPr>
          <a:xfrm>
            <a:off x="5091067" y="2298862"/>
            <a:ext cx="567744" cy="602136"/>
            <a:chOff x="1825800" y="1651625"/>
            <a:chExt cx="539989" cy="571775"/>
          </a:xfrm>
        </p:grpSpPr>
        <p:sp>
          <p:nvSpPr>
            <p:cNvPr id="4854" name="Google Shape;4854;p81"/>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81"/>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81"/>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81"/>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8" name="Google Shape;4858;p81"/>
          <p:cNvGrpSpPr/>
          <p:nvPr/>
        </p:nvGrpSpPr>
        <p:grpSpPr>
          <a:xfrm>
            <a:off x="3765995" y="3855579"/>
            <a:ext cx="508123" cy="507955"/>
            <a:chOff x="1897577" y="2802432"/>
            <a:chExt cx="492176" cy="492014"/>
          </a:xfrm>
        </p:grpSpPr>
        <p:sp>
          <p:nvSpPr>
            <p:cNvPr id="4859" name="Google Shape;4859;p81"/>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81"/>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81"/>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81"/>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81"/>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81"/>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81"/>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81"/>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81"/>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81"/>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81"/>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81"/>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1" name="Google Shape;4871;p81"/>
          <p:cNvGrpSpPr/>
          <p:nvPr/>
        </p:nvGrpSpPr>
        <p:grpSpPr>
          <a:xfrm>
            <a:off x="997525" y="4169123"/>
            <a:ext cx="809227" cy="200842"/>
            <a:chOff x="2013045" y="4813233"/>
            <a:chExt cx="921986" cy="228854"/>
          </a:xfrm>
        </p:grpSpPr>
        <p:sp>
          <p:nvSpPr>
            <p:cNvPr id="4872" name="Google Shape;4872;p81"/>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81"/>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4" name="Google Shape;4874;p81"/>
          <p:cNvGrpSpPr/>
          <p:nvPr/>
        </p:nvGrpSpPr>
        <p:grpSpPr>
          <a:xfrm>
            <a:off x="1005985" y="2656004"/>
            <a:ext cx="792421" cy="269941"/>
            <a:chOff x="1046767" y="4756633"/>
            <a:chExt cx="859646" cy="292841"/>
          </a:xfrm>
        </p:grpSpPr>
        <p:sp>
          <p:nvSpPr>
            <p:cNvPr id="4875" name="Google Shape;4875;p81"/>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81"/>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81"/>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78" name="Google Shape;4878;p81"/>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81"/>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81"/>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81"/>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82" name="Google Shape;4882;p81"/>
          <p:cNvGrpSpPr/>
          <p:nvPr/>
        </p:nvGrpSpPr>
        <p:grpSpPr>
          <a:xfrm>
            <a:off x="7141841" y="2550562"/>
            <a:ext cx="166473" cy="141497"/>
            <a:chOff x="4660325" y="1866850"/>
            <a:chExt cx="68350" cy="58100"/>
          </a:xfrm>
        </p:grpSpPr>
        <p:sp>
          <p:nvSpPr>
            <p:cNvPr id="4883" name="Google Shape;4883;p81"/>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81"/>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5" name="Google Shape;4885;p81"/>
          <p:cNvGrpSpPr/>
          <p:nvPr/>
        </p:nvGrpSpPr>
        <p:grpSpPr>
          <a:xfrm>
            <a:off x="7451186" y="2576286"/>
            <a:ext cx="162515" cy="90049"/>
            <a:chOff x="4791775" y="1877500"/>
            <a:chExt cx="66725" cy="36975"/>
          </a:xfrm>
        </p:grpSpPr>
        <p:sp>
          <p:nvSpPr>
            <p:cNvPr id="4886" name="Google Shape;4886;p81"/>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81"/>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8" name="Google Shape;4888;p81"/>
          <p:cNvGrpSpPr/>
          <p:nvPr/>
        </p:nvGrpSpPr>
        <p:grpSpPr>
          <a:xfrm>
            <a:off x="7772899" y="2576286"/>
            <a:ext cx="144979" cy="90049"/>
            <a:chOff x="4923925" y="1877500"/>
            <a:chExt cx="59525" cy="36975"/>
          </a:xfrm>
        </p:grpSpPr>
        <p:sp>
          <p:nvSpPr>
            <p:cNvPr id="4889" name="Google Shape;4889;p81"/>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81"/>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1" name="Google Shape;4891;p81"/>
          <p:cNvGrpSpPr/>
          <p:nvPr/>
        </p:nvGrpSpPr>
        <p:grpSpPr>
          <a:xfrm>
            <a:off x="8067390" y="2558477"/>
            <a:ext cx="141447" cy="125667"/>
            <a:chOff x="5058450" y="1870100"/>
            <a:chExt cx="58075" cy="51600"/>
          </a:xfrm>
        </p:grpSpPr>
        <p:sp>
          <p:nvSpPr>
            <p:cNvPr id="4892" name="Google Shape;4892;p81"/>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81"/>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4" name="Google Shape;4894;p81"/>
          <p:cNvGrpSpPr/>
          <p:nvPr/>
        </p:nvGrpSpPr>
        <p:grpSpPr>
          <a:xfrm>
            <a:off x="7481905" y="2980885"/>
            <a:ext cx="101077" cy="107645"/>
            <a:chOff x="4811425" y="2065025"/>
            <a:chExt cx="41500" cy="44200"/>
          </a:xfrm>
        </p:grpSpPr>
        <p:sp>
          <p:nvSpPr>
            <p:cNvPr id="4895" name="Google Shape;4895;p81"/>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81"/>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7" name="Google Shape;4897;p81"/>
          <p:cNvGrpSpPr/>
          <p:nvPr/>
        </p:nvGrpSpPr>
        <p:grpSpPr>
          <a:xfrm>
            <a:off x="7774342" y="2981098"/>
            <a:ext cx="120867" cy="107218"/>
            <a:chOff x="4929875" y="2065025"/>
            <a:chExt cx="49625" cy="44025"/>
          </a:xfrm>
        </p:grpSpPr>
        <p:sp>
          <p:nvSpPr>
            <p:cNvPr id="4898" name="Google Shape;4898;p81"/>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81"/>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0" name="Google Shape;4900;p81"/>
          <p:cNvGrpSpPr/>
          <p:nvPr/>
        </p:nvGrpSpPr>
        <p:grpSpPr>
          <a:xfrm>
            <a:off x="8103011" y="2984112"/>
            <a:ext cx="70206" cy="101191"/>
            <a:chOff x="5083925" y="2066350"/>
            <a:chExt cx="28825" cy="41550"/>
          </a:xfrm>
        </p:grpSpPr>
        <p:sp>
          <p:nvSpPr>
            <p:cNvPr id="4901" name="Google Shape;4901;p81"/>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81"/>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3" name="Google Shape;4903;p81"/>
          <p:cNvGrpSpPr/>
          <p:nvPr/>
        </p:nvGrpSpPr>
        <p:grpSpPr>
          <a:xfrm>
            <a:off x="7134565" y="2999759"/>
            <a:ext cx="181026" cy="69896"/>
            <a:chOff x="4659775" y="2072775"/>
            <a:chExt cx="74325" cy="28700"/>
          </a:xfrm>
        </p:grpSpPr>
        <p:sp>
          <p:nvSpPr>
            <p:cNvPr id="4904" name="Google Shape;4904;p81"/>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81"/>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81"/>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7" name="Google Shape;4907;p81"/>
          <p:cNvGrpSpPr/>
          <p:nvPr/>
        </p:nvGrpSpPr>
        <p:grpSpPr>
          <a:xfrm>
            <a:off x="8054421" y="2790324"/>
            <a:ext cx="167387" cy="89197"/>
            <a:chOff x="4662475" y="1976500"/>
            <a:chExt cx="68725" cy="36625"/>
          </a:xfrm>
        </p:grpSpPr>
        <p:sp>
          <p:nvSpPr>
            <p:cNvPr id="4908" name="Google Shape;4908;p81"/>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81"/>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81"/>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1" name="Google Shape;4911;p81"/>
          <p:cNvGrpSpPr/>
          <p:nvPr/>
        </p:nvGrpSpPr>
        <p:grpSpPr>
          <a:xfrm>
            <a:off x="7751326" y="2793764"/>
            <a:ext cx="166899" cy="82317"/>
            <a:chOff x="4920150" y="1977875"/>
            <a:chExt cx="68525" cy="33800"/>
          </a:xfrm>
        </p:grpSpPr>
        <p:sp>
          <p:nvSpPr>
            <p:cNvPr id="4912" name="Google Shape;4912;p81"/>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81"/>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81"/>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5" name="Google Shape;4915;p81"/>
          <p:cNvGrpSpPr/>
          <p:nvPr/>
        </p:nvGrpSpPr>
        <p:grpSpPr>
          <a:xfrm>
            <a:off x="7162483" y="3197682"/>
            <a:ext cx="125190" cy="127859"/>
            <a:chOff x="4676550" y="2160575"/>
            <a:chExt cx="51400" cy="52500"/>
          </a:xfrm>
        </p:grpSpPr>
        <p:sp>
          <p:nvSpPr>
            <p:cNvPr id="4916" name="Google Shape;4916;p81"/>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81"/>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81"/>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9" name="Google Shape;4919;p81"/>
          <p:cNvGrpSpPr/>
          <p:nvPr/>
        </p:nvGrpSpPr>
        <p:grpSpPr>
          <a:xfrm>
            <a:off x="7459741" y="3204714"/>
            <a:ext cx="145405" cy="113794"/>
            <a:chOff x="4768325" y="2163475"/>
            <a:chExt cx="59700" cy="46725"/>
          </a:xfrm>
        </p:grpSpPr>
        <p:sp>
          <p:nvSpPr>
            <p:cNvPr id="4920" name="Google Shape;4920;p81"/>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81"/>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22" name="Google Shape;4922;p81"/>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81"/>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81"/>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81"/>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81"/>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81"/>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28" name="Google Shape;4928;p81"/>
          <p:cNvGrpSpPr/>
          <p:nvPr/>
        </p:nvGrpSpPr>
        <p:grpSpPr>
          <a:xfrm>
            <a:off x="7476059" y="3459808"/>
            <a:ext cx="112768" cy="106853"/>
            <a:chOff x="4768575" y="2253950"/>
            <a:chExt cx="46300" cy="43875"/>
          </a:xfrm>
        </p:grpSpPr>
        <p:sp>
          <p:nvSpPr>
            <p:cNvPr id="4929" name="Google Shape;4929;p81"/>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81"/>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1" name="Google Shape;4931;p81"/>
          <p:cNvGrpSpPr/>
          <p:nvPr/>
        </p:nvGrpSpPr>
        <p:grpSpPr>
          <a:xfrm>
            <a:off x="7775682" y="3948834"/>
            <a:ext cx="118187" cy="146246"/>
            <a:chOff x="4960900" y="2433225"/>
            <a:chExt cx="48525" cy="60050"/>
          </a:xfrm>
        </p:grpSpPr>
        <p:sp>
          <p:nvSpPr>
            <p:cNvPr id="4932" name="Google Shape;4932;p81"/>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81"/>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4" name="Google Shape;4934;p81"/>
          <p:cNvGrpSpPr/>
          <p:nvPr/>
        </p:nvGrpSpPr>
        <p:grpSpPr>
          <a:xfrm>
            <a:off x="7464247" y="4212895"/>
            <a:ext cx="136394" cy="143810"/>
            <a:chOff x="4854075" y="2527625"/>
            <a:chExt cx="56000" cy="59050"/>
          </a:xfrm>
        </p:grpSpPr>
        <p:sp>
          <p:nvSpPr>
            <p:cNvPr id="4935" name="Google Shape;4935;p81"/>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81"/>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37" name="Google Shape;4937;p81"/>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81"/>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81"/>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40" name="Google Shape;4940;p81"/>
          <p:cNvGrpSpPr/>
          <p:nvPr/>
        </p:nvGrpSpPr>
        <p:grpSpPr>
          <a:xfrm>
            <a:off x="8088458" y="3676639"/>
            <a:ext cx="99312" cy="160797"/>
            <a:chOff x="5059700" y="2334775"/>
            <a:chExt cx="40775" cy="66025"/>
          </a:xfrm>
        </p:grpSpPr>
        <p:sp>
          <p:nvSpPr>
            <p:cNvPr id="4941" name="Google Shape;4941;p81"/>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81"/>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81"/>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81"/>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81"/>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81"/>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81"/>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81"/>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81"/>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0" name="Google Shape;4950;p81"/>
          <p:cNvGrpSpPr/>
          <p:nvPr/>
        </p:nvGrpSpPr>
        <p:grpSpPr>
          <a:xfrm>
            <a:off x="8045622" y="3941771"/>
            <a:ext cx="184984" cy="160371"/>
            <a:chOff x="5037700" y="2430325"/>
            <a:chExt cx="75950" cy="65850"/>
          </a:xfrm>
        </p:grpSpPr>
        <p:sp>
          <p:nvSpPr>
            <p:cNvPr id="4951" name="Google Shape;4951;p81"/>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81"/>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3" name="Google Shape;4953;p81"/>
          <p:cNvGrpSpPr/>
          <p:nvPr/>
        </p:nvGrpSpPr>
        <p:grpSpPr>
          <a:xfrm>
            <a:off x="7465128" y="3708223"/>
            <a:ext cx="173014" cy="97629"/>
            <a:chOff x="4756975" y="2341800"/>
            <a:chExt cx="91975" cy="51925"/>
          </a:xfrm>
        </p:grpSpPr>
        <p:sp>
          <p:nvSpPr>
            <p:cNvPr id="4954" name="Google Shape;4954;p81"/>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81"/>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81"/>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81"/>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81"/>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81"/>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81"/>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81"/>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81"/>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81"/>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81"/>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81"/>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81"/>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81"/>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81"/>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81"/>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81"/>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81"/>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81"/>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81"/>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4" name="Google Shape;4974;p81"/>
          <p:cNvGrpSpPr/>
          <p:nvPr/>
        </p:nvGrpSpPr>
        <p:grpSpPr>
          <a:xfrm>
            <a:off x="7732065" y="4196920"/>
            <a:ext cx="212497" cy="175761"/>
            <a:chOff x="4943575" y="2516350"/>
            <a:chExt cx="98675" cy="81700"/>
          </a:xfrm>
        </p:grpSpPr>
        <p:sp>
          <p:nvSpPr>
            <p:cNvPr id="4975" name="Google Shape;4975;p81"/>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81"/>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81"/>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81"/>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81"/>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81"/>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81"/>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81"/>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81"/>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81"/>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81"/>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81"/>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81"/>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81"/>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81"/>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81"/>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81"/>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81"/>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81"/>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81"/>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81"/>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81"/>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81"/>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81"/>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81"/>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81"/>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81"/>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81"/>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81"/>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81"/>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81"/>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81"/>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81"/>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81"/>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81"/>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81"/>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81"/>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81"/>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81"/>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81"/>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81"/>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81"/>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81"/>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81"/>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81"/>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81"/>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81"/>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81"/>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81"/>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81"/>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81"/>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81"/>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81"/>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81"/>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81"/>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81"/>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81"/>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81"/>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81"/>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81"/>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81"/>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81"/>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81"/>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81"/>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81"/>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81"/>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81"/>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81"/>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81"/>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81"/>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81"/>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81"/>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81"/>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81"/>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81"/>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81"/>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81"/>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81"/>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53" name="Google Shape;5053;p81"/>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81"/>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81"/>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81"/>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81"/>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61" name="Shape 5061"/>
        <p:cNvGrpSpPr/>
        <p:nvPr/>
      </p:nvGrpSpPr>
      <p:grpSpPr>
        <a:xfrm>
          <a:off x="0" y="0"/>
          <a:ext cx="0" cy="0"/>
          <a:chOff x="0" y="0"/>
          <a:chExt cx="0" cy="0"/>
        </a:xfrm>
      </p:grpSpPr>
      <p:grpSp>
        <p:nvGrpSpPr>
          <p:cNvPr id="5062" name="Google Shape;5062;p82"/>
          <p:cNvGrpSpPr/>
          <p:nvPr/>
        </p:nvGrpSpPr>
        <p:grpSpPr>
          <a:xfrm>
            <a:off x="722058" y="957091"/>
            <a:ext cx="2492868" cy="1379876"/>
            <a:chOff x="2654821" y="2311071"/>
            <a:chExt cx="2279715" cy="1262120"/>
          </a:xfrm>
        </p:grpSpPr>
        <p:grpSp>
          <p:nvGrpSpPr>
            <p:cNvPr id="5063" name="Google Shape;5063;p82"/>
            <p:cNvGrpSpPr/>
            <p:nvPr/>
          </p:nvGrpSpPr>
          <p:grpSpPr>
            <a:xfrm>
              <a:off x="4034269" y="2840745"/>
              <a:ext cx="40212" cy="36437"/>
              <a:chOff x="4293400" y="2574725"/>
              <a:chExt cx="84425" cy="80100"/>
            </a:xfrm>
          </p:grpSpPr>
          <p:sp>
            <p:nvSpPr>
              <p:cNvPr id="5064" name="Google Shape;5064;p82"/>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5065" name="Google Shape;5065;p82"/>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6" name="Google Shape;5066;p82"/>
            <p:cNvGrpSpPr/>
            <p:nvPr/>
          </p:nvGrpSpPr>
          <p:grpSpPr>
            <a:xfrm>
              <a:off x="3894606" y="2334874"/>
              <a:ext cx="913198" cy="518984"/>
              <a:chOff x="4000175" y="1462675"/>
              <a:chExt cx="1917275" cy="1140875"/>
            </a:xfrm>
          </p:grpSpPr>
          <p:sp>
            <p:nvSpPr>
              <p:cNvPr id="5067" name="Google Shape;5067;p82"/>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5068" name="Google Shape;5068;p82"/>
              <p:cNvGrpSpPr/>
              <p:nvPr/>
            </p:nvGrpSpPr>
            <p:grpSpPr>
              <a:xfrm>
                <a:off x="4000175" y="1462675"/>
                <a:ext cx="1917275" cy="1140875"/>
                <a:chOff x="4000175" y="1462675"/>
                <a:chExt cx="1917275" cy="1140875"/>
              </a:xfrm>
            </p:grpSpPr>
            <p:sp>
              <p:nvSpPr>
                <p:cNvPr id="5069" name="Google Shape;5069;p82"/>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5070" name="Google Shape;5070;p82"/>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82"/>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82"/>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82"/>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074" name="Google Shape;5074;p82"/>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75" name="Google Shape;5075;p82"/>
            <p:cNvGrpSpPr/>
            <p:nvPr/>
          </p:nvGrpSpPr>
          <p:grpSpPr>
            <a:xfrm>
              <a:off x="3875768" y="2846704"/>
              <a:ext cx="44796" cy="47366"/>
              <a:chOff x="3960625" y="2587825"/>
              <a:chExt cx="94050" cy="104125"/>
            </a:xfrm>
          </p:grpSpPr>
          <p:sp>
            <p:nvSpPr>
              <p:cNvPr id="5076" name="Google Shape;5076;p82"/>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5077" name="Google Shape;5077;p82"/>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8" name="Google Shape;5078;p82"/>
            <p:cNvGrpSpPr/>
            <p:nvPr/>
          </p:nvGrpSpPr>
          <p:grpSpPr>
            <a:xfrm>
              <a:off x="3782759" y="2807162"/>
              <a:ext cx="82686" cy="85487"/>
              <a:chOff x="3765350" y="2500900"/>
              <a:chExt cx="173600" cy="187925"/>
            </a:xfrm>
          </p:grpSpPr>
          <p:sp>
            <p:nvSpPr>
              <p:cNvPr id="5079" name="Google Shape;5079;p82"/>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5080" name="Google Shape;5080;p82"/>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82"/>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82"/>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82"/>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82"/>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5" name="Google Shape;5085;p82"/>
            <p:cNvGrpSpPr/>
            <p:nvPr/>
          </p:nvGrpSpPr>
          <p:grpSpPr>
            <a:xfrm>
              <a:off x="3775674" y="2798496"/>
              <a:ext cx="40545" cy="23564"/>
              <a:chOff x="3750475" y="2481850"/>
              <a:chExt cx="85125" cy="51800"/>
            </a:xfrm>
          </p:grpSpPr>
          <p:sp>
            <p:nvSpPr>
              <p:cNvPr id="5086" name="Google Shape;5086;p82"/>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82"/>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5088" name="Google Shape;5088;p82"/>
            <p:cNvGrpSpPr/>
            <p:nvPr/>
          </p:nvGrpSpPr>
          <p:grpSpPr>
            <a:xfrm>
              <a:off x="3716946" y="2776024"/>
              <a:ext cx="81971" cy="76912"/>
              <a:chOff x="3627175" y="2432450"/>
              <a:chExt cx="172100" cy="169075"/>
            </a:xfrm>
          </p:grpSpPr>
          <p:sp>
            <p:nvSpPr>
              <p:cNvPr id="5089" name="Google Shape;5089;p82"/>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82"/>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5091" name="Google Shape;5091;p82"/>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5092" name="Google Shape;5092;p82"/>
            <p:cNvGrpSpPr/>
            <p:nvPr/>
          </p:nvGrpSpPr>
          <p:grpSpPr>
            <a:xfrm>
              <a:off x="3685682" y="2845624"/>
              <a:ext cx="29311" cy="45055"/>
              <a:chOff x="3561536" y="2585450"/>
              <a:chExt cx="61539" cy="99045"/>
            </a:xfrm>
          </p:grpSpPr>
          <p:sp>
            <p:nvSpPr>
              <p:cNvPr id="5093" name="Google Shape;5093;p82"/>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82"/>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5095" name="Google Shape;5095;p82"/>
            <p:cNvGrpSpPr/>
            <p:nvPr/>
          </p:nvGrpSpPr>
          <p:grpSpPr>
            <a:xfrm>
              <a:off x="3849905" y="2572252"/>
              <a:ext cx="74339" cy="119559"/>
              <a:chOff x="3906325" y="1984500"/>
              <a:chExt cx="156075" cy="262825"/>
            </a:xfrm>
          </p:grpSpPr>
          <p:sp>
            <p:nvSpPr>
              <p:cNvPr id="5096" name="Google Shape;5096;p82"/>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5097" name="Google Shape;5097;p82"/>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8" name="Google Shape;5098;p82"/>
            <p:cNvGrpSpPr/>
            <p:nvPr/>
          </p:nvGrpSpPr>
          <p:grpSpPr>
            <a:xfrm>
              <a:off x="2654821" y="2414345"/>
              <a:ext cx="667570" cy="558731"/>
              <a:chOff x="1397225" y="1637375"/>
              <a:chExt cx="1401575" cy="1228250"/>
            </a:xfrm>
          </p:grpSpPr>
          <p:sp>
            <p:nvSpPr>
              <p:cNvPr id="5099" name="Google Shape;5099;p82"/>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5100" name="Google Shape;5100;p82"/>
              <p:cNvGrpSpPr/>
              <p:nvPr/>
            </p:nvGrpSpPr>
            <p:grpSpPr>
              <a:xfrm>
                <a:off x="1397225" y="1637375"/>
                <a:ext cx="1398775" cy="1228250"/>
                <a:chOff x="1397225" y="1637375"/>
                <a:chExt cx="1398775" cy="1228250"/>
              </a:xfrm>
            </p:grpSpPr>
            <p:sp>
              <p:nvSpPr>
                <p:cNvPr id="5101" name="Google Shape;5101;p82"/>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82"/>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03" name="Google Shape;5103;p82"/>
            <p:cNvGrpSpPr/>
            <p:nvPr/>
          </p:nvGrpSpPr>
          <p:grpSpPr>
            <a:xfrm>
              <a:off x="3230417" y="3103734"/>
              <a:ext cx="282982" cy="280332"/>
              <a:chOff x="2605700" y="3152850"/>
              <a:chExt cx="594125" cy="616250"/>
            </a:xfrm>
          </p:grpSpPr>
          <p:sp>
            <p:nvSpPr>
              <p:cNvPr id="5104" name="Google Shape;5104;p82"/>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5105" name="Google Shape;5105;p82"/>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5106" name="Google Shape;5106;p82"/>
            <p:cNvGrpSpPr/>
            <p:nvPr/>
          </p:nvGrpSpPr>
          <p:grpSpPr>
            <a:xfrm>
              <a:off x="3265985" y="3226989"/>
              <a:ext cx="87151" cy="346202"/>
              <a:chOff x="2680375" y="3423800"/>
              <a:chExt cx="182975" cy="761050"/>
            </a:xfrm>
          </p:grpSpPr>
          <p:sp>
            <p:nvSpPr>
              <p:cNvPr id="5107" name="Google Shape;5107;p82"/>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5108" name="Google Shape;5108;p82"/>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9" name="Google Shape;5109;p82"/>
            <p:cNvGrpSpPr/>
            <p:nvPr/>
          </p:nvGrpSpPr>
          <p:grpSpPr>
            <a:xfrm>
              <a:off x="3855466" y="3289811"/>
              <a:ext cx="112514" cy="94210"/>
              <a:chOff x="3918000" y="3561900"/>
              <a:chExt cx="236225" cy="207100"/>
            </a:xfrm>
          </p:grpSpPr>
          <p:sp>
            <p:nvSpPr>
              <p:cNvPr id="5110" name="Google Shape;5110;p82"/>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5111" name="Google Shape;5111;p82"/>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12" name="Google Shape;5112;p82"/>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82"/>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82"/>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5115" name="Google Shape;5115;p82"/>
            <p:cNvGrpSpPr/>
            <p:nvPr/>
          </p:nvGrpSpPr>
          <p:grpSpPr>
            <a:xfrm>
              <a:off x="2905224" y="2311071"/>
              <a:ext cx="596721" cy="528992"/>
              <a:chOff x="1922950" y="1410350"/>
              <a:chExt cx="1252825" cy="1162875"/>
            </a:xfrm>
          </p:grpSpPr>
          <p:sp>
            <p:nvSpPr>
              <p:cNvPr id="5116" name="Google Shape;5116;p82"/>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82"/>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82"/>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82"/>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82"/>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82"/>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82"/>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82"/>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82"/>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82"/>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82"/>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82"/>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82"/>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82"/>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82"/>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82"/>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5132" name="Google Shape;5132;p82"/>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82"/>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82"/>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82"/>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82"/>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82"/>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82"/>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82"/>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82"/>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82"/>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82"/>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82"/>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82"/>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82"/>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82"/>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82"/>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82"/>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82"/>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82"/>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82"/>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152" name="Google Shape;5152;p82"/>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153" name="Google Shape;5153;p82"/>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4" name="Google Shape;5154;p82"/>
            <p:cNvGrpSpPr/>
            <p:nvPr/>
          </p:nvGrpSpPr>
          <p:grpSpPr>
            <a:xfrm>
              <a:off x="3280929" y="3294542"/>
              <a:ext cx="109894" cy="272224"/>
              <a:chOff x="2711750" y="3572300"/>
              <a:chExt cx="230725" cy="598425"/>
            </a:xfrm>
          </p:grpSpPr>
          <p:sp>
            <p:nvSpPr>
              <p:cNvPr id="5155" name="Google Shape;5155;p82"/>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82"/>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57" name="Google Shape;5157;p82"/>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8" name="Google Shape;5158;p82"/>
            <p:cNvGrpSpPr/>
            <p:nvPr/>
          </p:nvGrpSpPr>
          <p:grpSpPr>
            <a:xfrm>
              <a:off x="3790439" y="2408636"/>
              <a:ext cx="73017" cy="75684"/>
              <a:chOff x="3781475" y="1624825"/>
              <a:chExt cx="153300" cy="166375"/>
            </a:xfrm>
          </p:grpSpPr>
          <p:sp>
            <p:nvSpPr>
              <p:cNvPr id="5159" name="Google Shape;5159;p82"/>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82"/>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82"/>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82"/>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63" name="Google Shape;5163;p82"/>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82"/>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82"/>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82"/>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82"/>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82"/>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82"/>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70" name="Google Shape;5170;p82"/>
            <p:cNvGrpSpPr/>
            <p:nvPr/>
          </p:nvGrpSpPr>
          <p:grpSpPr>
            <a:xfrm>
              <a:off x="4403342" y="3107749"/>
              <a:ext cx="316680" cy="101374"/>
              <a:chOff x="5068275" y="3161675"/>
              <a:chExt cx="664875" cy="222850"/>
            </a:xfrm>
          </p:grpSpPr>
          <p:sp>
            <p:nvSpPr>
              <p:cNvPr id="5171" name="Google Shape;5171;p82"/>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82"/>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82"/>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82"/>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75" name="Google Shape;5175;p82"/>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82"/>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82"/>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82"/>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82"/>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82"/>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82"/>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82"/>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82"/>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82"/>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82"/>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82"/>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82"/>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82"/>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82"/>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82"/>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82"/>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82"/>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82"/>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82"/>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82"/>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82"/>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82"/>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82"/>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82"/>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82"/>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82"/>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82"/>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82"/>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4" name="Google Shape;5204;p82"/>
            <p:cNvGrpSpPr/>
            <p:nvPr/>
          </p:nvGrpSpPr>
          <p:grpSpPr>
            <a:xfrm>
              <a:off x="3697513" y="2707266"/>
              <a:ext cx="59549" cy="79733"/>
              <a:chOff x="3586375" y="2281300"/>
              <a:chExt cx="125025" cy="175275"/>
            </a:xfrm>
          </p:grpSpPr>
          <p:sp>
            <p:nvSpPr>
              <p:cNvPr id="5205" name="Google Shape;5205;p82"/>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82"/>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07" name="Google Shape;5207;p82"/>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8" name="Google Shape;5208;p82"/>
            <p:cNvGrpSpPr/>
            <p:nvPr/>
          </p:nvGrpSpPr>
          <p:grpSpPr>
            <a:xfrm>
              <a:off x="4513224" y="3221724"/>
              <a:ext cx="274563" cy="280321"/>
              <a:chOff x="5298975" y="3412225"/>
              <a:chExt cx="576450" cy="616225"/>
            </a:xfrm>
          </p:grpSpPr>
          <p:sp>
            <p:nvSpPr>
              <p:cNvPr id="5209" name="Google Shape;5209;p82"/>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210" name="Google Shape;5210;p82"/>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1" name="Google Shape;5211;p82"/>
            <p:cNvGrpSpPr/>
            <p:nvPr/>
          </p:nvGrpSpPr>
          <p:grpSpPr>
            <a:xfrm>
              <a:off x="4824403" y="3421846"/>
              <a:ext cx="110132" cy="130647"/>
              <a:chOff x="5952300" y="3852150"/>
              <a:chExt cx="231225" cy="287200"/>
            </a:xfrm>
          </p:grpSpPr>
          <p:sp>
            <p:nvSpPr>
              <p:cNvPr id="5212" name="Google Shape;5212;p82"/>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82"/>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14" name="Google Shape;5214;p82"/>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82"/>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82"/>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82"/>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82"/>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82"/>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82"/>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82"/>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22" name="Google Shape;5222;p82"/>
            <p:cNvGrpSpPr/>
            <p:nvPr/>
          </p:nvGrpSpPr>
          <p:grpSpPr>
            <a:xfrm>
              <a:off x="4295710" y="3079670"/>
              <a:ext cx="14968" cy="27135"/>
              <a:chOff x="4842300" y="3099950"/>
              <a:chExt cx="31425" cy="59650"/>
            </a:xfrm>
          </p:grpSpPr>
          <p:sp>
            <p:nvSpPr>
              <p:cNvPr id="5223" name="Google Shape;5223;p82"/>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82"/>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82"/>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82"/>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27" name="Google Shape;5227;p82"/>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82"/>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82"/>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82"/>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82"/>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82"/>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82"/>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82"/>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35" name="Google Shape;5235;p82"/>
            <p:cNvGrpSpPr/>
            <p:nvPr/>
          </p:nvGrpSpPr>
          <p:grpSpPr>
            <a:xfrm>
              <a:off x="3831056" y="2816010"/>
              <a:ext cx="37378" cy="27612"/>
              <a:chOff x="3866750" y="2520350"/>
              <a:chExt cx="78475" cy="60700"/>
            </a:xfrm>
          </p:grpSpPr>
          <p:sp>
            <p:nvSpPr>
              <p:cNvPr id="5236" name="Google Shape;5236;p82"/>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82"/>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82"/>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82"/>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40" name="Google Shape;5240;p82"/>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82"/>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82"/>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82"/>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82"/>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82"/>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82"/>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82"/>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82"/>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82"/>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82"/>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82"/>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82"/>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82"/>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82"/>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82"/>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82"/>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257" name="Google Shape;5257;p82"/>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82"/>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82"/>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82"/>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82"/>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82"/>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82"/>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82"/>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82"/>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82"/>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82"/>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82"/>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269" name="Google Shape;5269;p82"/>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82"/>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82"/>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82"/>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82"/>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82"/>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82"/>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82"/>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82"/>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82"/>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82"/>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82"/>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82"/>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82" name="Google Shape;5282;p82"/>
            <p:cNvGrpSpPr/>
            <p:nvPr/>
          </p:nvGrpSpPr>
          <p:grpSpPr>
            <a:xfrm>
              <a:off x="3632736" y="3051591"/>
              <a:ext cx="63288" cy="45217"/>
              <a:chOff x="3450375" y="3038225"/>
              <a:chExt cx="132875" cy="99400"/>
            </a:xfrm>
          </p:grpSpPr>
          <p:sp>
            <p:nvSpPr>
              <p:cNvPr id="5283" name="Google Shape;5283;p82"/>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82"/>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85" name="Google Shape;5285;p82"/>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82"/>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82"/>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82"/>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82"/>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82"/>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82"/>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82"/>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82"/>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294" name="Google Shape;5294;p82"/>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82"/>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82"/>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82"/>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82"/>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82"/>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82"/>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82"/>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82"/>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82"/>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304" name="Google Shape;5304;p82"/>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82"/>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82"/>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82"/>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82"/>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82"/>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310" name="Google Shape;5310;p82"/>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82"/>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82"/>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82"/>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82"/>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82"/>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82"/>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82"/>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82"/>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82"/>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0" name="Google Shape;5320;p82"/>
          <p:cNvGrpSpPr/>
          <p:nvPr/>
        </p:nvGrpSpPr>
        <p:grpSpPr>
          <a:xfrm>
            <a:off x="3530618" y="1021765"/>
            <a:ext cx="2078182" cy="1366558"/>
            <a:chOff x="235800" y="830650"/>
            <a:chExt cx="6978450" cy="4588844"/>
          </a:xfrm>
        </p:grpSpPr>
        <p:sp>
          <p:nvSpPr>
            <p:cNvPr id="5321" name="Google Shape;5321;p82"/>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82"/>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82"/>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82"/>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82"/>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82"/>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7" name="Google Shape;5327;p82"/>
          <p:cNvGrpSpPr/>
          <p:nvPr/>
        </p:nvGrpSpPr>
        <p:grpSpPr>
          <a:xfrm>
            <a:off x="719115" y="2852867"/>
            <a:ext cx="2622876" cy="1333540"/>
            <a:chOff x="238125" y="1038125"/>
            <a:chExt cx="7146800" cy="3633625"/>
          </a:xfrm>
        </p:grpSpPr>
        <p:sp>
          <p:nvSpPr>
            <p:cNvPr id="5328" name="Google Shape;5328;p82"/>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82"/>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82"/>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82"/>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82"/>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82"/>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82"/>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82"/>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82"/>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82"/>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82"/>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82"/>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82"/>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82"/>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82"/>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82"/>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82"/>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82"/>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82"/>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82"/>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82"/>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82"/>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82"/>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82"/>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82"/>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82"/>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82"/>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82"/>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82"/>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82"/>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82"/>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82"/>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82"/>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82"/>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82"/>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82"/>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82"/>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82"/>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82"/>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82"/>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82"/>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82"/>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82"/>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82"/>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82"/>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82"/>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82"/>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82"/>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82"/>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82"/>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82"/>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82"/>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82"/>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82"/>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82"/>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82"/>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82"/>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82"/>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82"/>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82"/>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82"/>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82"/>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82"/>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82"/>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82"/>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82"/>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82"/>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82"/>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82"/>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82"/>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82"/>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82"/>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82"/>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82"/>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82"/>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82"/>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82"/>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82"/>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82"/>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82"/>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82"/>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82"/>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82"/>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82"/>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82"/>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82"/>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82"/>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82"/>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82"/>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82"/>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82"/>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82"/>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82"/>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82"/>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82"/>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82"/>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82"/>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82"/>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82"/>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82"/>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82"/>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82"/>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82"/>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82"/>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82"/>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82"/>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82"/>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82"/>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82"/>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82"/>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82"/>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82"/>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82"/>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82"/>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82"/>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82"/>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82"/>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82"/>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82"/>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82"/>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82"/>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82"/>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82"/>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82"/>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82"/>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82"/>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82"/>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82"/>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82"/>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82"/>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82"/>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82"/>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82"/>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82"/>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82"/>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82"/>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82"/>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82"/>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82"/>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82"/>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82"/>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82"/>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82"/>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82"/>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82"/>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82"/>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82"/>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82"/>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82"/>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82"/>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82"/>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82"/>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82"/>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82"/>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82"/>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82"/>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82"/>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82"/>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82"/>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82"/>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82"/>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82"/>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82"/>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82"/>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82"/>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82"/>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82"/>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82"/>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82"/>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82"/>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82"/>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82"/>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82"/>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82"/>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82"/>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82"/>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82"/>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82"/>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82"/>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82"/>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82"/>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82"/>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82"/>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82"/>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82"/>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82"/>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82"/>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82"/>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82"/>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82"/>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82"/>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82"/>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82"/>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82"/>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82"/>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82"/>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82"/>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82"/>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82"/>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82"/>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82"/>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82"/>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82"/>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82"/>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82"/>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82"/>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82"/>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82"/>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82"/>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82"/>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82"/>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82"/>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82"/>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82"/>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82"/>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82"/>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82"/>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82"/>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82"/>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82"/>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82"/>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82"/>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82"/>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82"/>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82"/>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82"/>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82"/>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82"/>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82"/>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82"/>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82"/>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82"/>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82"/>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82"/>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82"/>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82"/>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82"/>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82"/>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82"/>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82"/>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82"/>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82"/>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82"/>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82"/>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82"/>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82"/>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82"/>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82"/>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82"/>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82"/>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82"/>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82"/>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82"/>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82"/>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82"/>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82"/>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82"/>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82"/>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82"/>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82"/>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82"/>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82"/>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82"/>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82"/>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82"/>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82"/>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82"/>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82"/>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82"/>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82"/>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82"/>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82"/>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82"/>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82"/>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82"/>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82"/>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82"/>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82"/>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82"/>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82"/>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82"/>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82"/>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82"/>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82"/>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82"/>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82"/>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82"/>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82"/>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82"/>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82"/>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82"/>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82"/>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82"/>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82"/>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82"/>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82"/>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82"/>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82"/>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82"/>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82"/>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82"/>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82"/>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82"/>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82"/>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82"/>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82"/>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82"/>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82"/>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82"/>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82"/>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82"/>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82"/>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82"/>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82"/>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82"/>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82"/>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82"/>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82"/>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82"/>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82"/>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82"/>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82"/>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82"/>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82"/>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82"/>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82"/>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82"/>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82"/>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82"/>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82"/>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82"/>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82"/>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82"/>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82"/>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82"/>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82"/>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82"/>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82"/>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82"/>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82"/>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82"/>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82"/>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82"/>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82"/>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82"/>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82"/>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82"/>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82"/>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82"/>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82"/>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82"/>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82"/>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82"/>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82"/>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82"/>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82"/>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82"/>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82"/>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82"/>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82"/>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82"/>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82"/>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82"/>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82"/>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82"/>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82"/>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82"/>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82"/>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82"/>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82"/>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82"/>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82"/>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82"/>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82"/>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82"/>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82"/>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82"/>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82"/>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82"/>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82"/>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82"/>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82"/>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82"/>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82"/>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82"/>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82"/>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82"/>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82"/>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82"/>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82"/>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82"/>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82"/>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82"/>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82"/>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82"/>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82"/>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82"/>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82"/>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82"/>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82"/>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82"/>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82"/>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82"/>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82"/>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82"/>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82"/>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82"/>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82"/>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82"/>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82"/>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82"/>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82"/>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82"/>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82"/>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82"/>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82"/>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82"/>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82"/>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82"/>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82"/>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82"/>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82"/>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82"/>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82"/>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82"/>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82"/>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82"/>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82"/>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82"/>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82"/>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82"/>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82"/>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82"/>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82"/>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82"/>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82"/>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82"/>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82"/>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82"/>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82"/>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82"/>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82"/>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82"/>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82"/>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82"/>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82"/>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82"/>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82"/>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82"/>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82"/>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82"/>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82"/>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82"/>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82"/>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82"/>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82"/>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82"/>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82"/>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82"/>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82"/>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82"/>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82"/>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82"/>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82"/>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82"/>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82"/>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82"/>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82"/>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82"/>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82"/>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82"/>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82"/>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82"/>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82"/>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82"/>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82"/>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82"/>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82"/>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82"/>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82"/>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82"/>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82"/>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82"/>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82"/>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82"/>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82"/>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82"/>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82"/>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82"/>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82"/>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82"/>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82"/>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82"/>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82"/>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2"/>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82"/>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82"/>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82"/>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82"/>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82"/>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82"/>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82"/>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82"/>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82"/>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82"/>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82"/>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82"/>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82"/>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82"/>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82"/>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82"/>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82"/>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82"/>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82"/>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82"/>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82"/>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82"/>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82"/>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82"/>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82"/>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82"/>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82"/>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82"/>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82"/>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82"/>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82"/>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82"/>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82"/>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2"/>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82"/>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82"/>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82"/>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82"/>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82"/>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82"/>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82"/>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82"/>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82"/>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82"/>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82"/>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82"/>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82"/>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82"/>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82"/>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82"/>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82"/>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82"/>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82"/>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82"/>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82"/>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82"/>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82"/>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82"/>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82"/>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82"/>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82"/>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82"/>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82"/>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82"/>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82"/>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82"/>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82"/>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82"/>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82"/>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82"/>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82"/>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82"/>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82"/>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82"/>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82"/>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82"/>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82"/>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82"/>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82"/>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82"/>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82"/>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82"/>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82"/>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82"/>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82"/>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82"/>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82"/>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82"/>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82"/>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82"/>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82"/>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82"/>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82"/>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82"/>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82"/>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82"/>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82"/>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82"/>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82"/>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82"/>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82"/>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82"/>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82"/>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82"/>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82"/>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82"/>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82"/>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82"/>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82"/>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82"/>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82"/>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82"/>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82"/>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82"/>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82"/>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82"/>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82"/>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82"/>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82"/>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82"/>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82"/>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82"/>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82"/>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82"/>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82"/>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82"/>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82"/>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82"/>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82"/>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82"/>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82"/>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82"/>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82"/>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82"/>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82"/>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82"/>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82"/>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82"/>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82"/>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82"/>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82"/>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82"/>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82"/>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82"/>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82"/>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82"/>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82"/>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82"/>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82"/>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82"/>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82"/>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82"/>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82"/>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82"/>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82"/>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82"/>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82"/>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82"/>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82"/>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82"/>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82"/>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82"/>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82"/>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82"/>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82"/>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82"/>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82"/>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82"/>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82"/>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82"/>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82"/>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82"/>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82"/>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82"/>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82"/>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82"/>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82"/>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82"/>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82"/>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82"/>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82"/>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82"/>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82"/>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82"/>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82"/>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82"/>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2"/>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82"/>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82"/>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82"/>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82"/>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82"/>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82"/>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82"/>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82"/>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82"/>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82"/>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82"/>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82"/>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82"/>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82"/>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82"/>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82"/>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82"/>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82"/>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82"/>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82"/>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82"/>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82"/>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82"/>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82"/>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82"/>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82"/>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82"/>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82"/>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82"/>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82"/>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82"/>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82"/>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82"/>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82"/>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82"/>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82"/>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82"/>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82"/>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82"/>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82"/>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82"/>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82"/>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82"/>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82"/>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82"/>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82"/>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82"/>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82"/>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82"/>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82"/>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82"/>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82"/>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82"/>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82"/>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82"/>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82"/>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82"/>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82"/>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82"/>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82"/>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82"/>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82"/>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82"/>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82"/>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82"/>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82"/>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82"/>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82"/>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82"/>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82"/>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82"/>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82"/>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82"/>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82"/>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82"/>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82"/>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82"/>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82"/>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82"/>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82"/>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82"/>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82"/>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82"/>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82"/>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82"/>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82"/>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82"/>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82"/>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82"/>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82"/>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82"/>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82"/>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82"/>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82"/>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82"/>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82"/>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82"/>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2"/>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82"/>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82"/>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82"/>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82"/>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82"/>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82"/>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82"/>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82"/>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82"/>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82"/>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82"/>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82"/>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82"/>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82"/>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82"/>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82"/>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82"/>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82"/>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82"/>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82"/>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82"/>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82"/>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82"/>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82"/>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82"/>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82"/>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82"/>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82"/>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82"/>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82"/>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82"/>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82"/>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82"/>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82"/>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82"/>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82"/>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82"/>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82"/>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82"/>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82"/>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82"/>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82"/>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82"/>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82"/>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82"/>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82"/>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82"/>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82"/>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82"/>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82"/>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2"/>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82"/>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82"/>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82"/>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82"/>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82"/>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82"/>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82"/>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82"/>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82"/>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82"/>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82"/>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82"/>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82"/>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82"/>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82"/>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82"/>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82"/>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82"/>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82"/>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82"/>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82"/>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82"/>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82"/>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82"/>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82"/>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82"/>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82"/>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82"/>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82"/>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82"/>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82"/>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82"/>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82"/>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82"/>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82"/>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82"/>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82"/>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82"/>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82"/>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82"/>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82"/>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82"/>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82"/>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82"/>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82"/>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82"/>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82"/>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82"/>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82"/>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82"/>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82"/>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82"/>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82"/>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82"/>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82"/>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82"/>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82"/>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82"/>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82"/>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82"/>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82"/>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82"/>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82"/>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82"/>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82"/>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82"/>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82"/>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82"/>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82"/>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82"/>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82"/>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82"/>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82"/>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82"/>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82"/>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82"/>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82"/>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82"/>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82"/>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82"/>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82"/>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82"/>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82"/>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82"/>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82"/>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82"/>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82"/>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82"/>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82"/>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82"/>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82"/>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82"/>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82"/>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82"/>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82"/>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82"/>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82"/>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82"/>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2"/>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82"/>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82"/>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82"/>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82"/>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82"/>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82"/>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82"/>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82"/>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82"/>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82"/>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82"/>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82"/>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82"/>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2"/>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82"/>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82"/>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82"/>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82"/>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82"/>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82"/>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82"/>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82"/>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82"/>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82"/>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82"/>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82"/>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82"/>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82"/>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82"/>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82"/>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82"/>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82"/>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82"/>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82"/>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82"/>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82"/>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82"/>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82"/>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82"/>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82"/>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82"/>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82"/>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82"/>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82"/>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82"/>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82"/>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82"/>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82"/>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82"/>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82"/>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82"/>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82"/>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82"/>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82"/>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82"/>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82"/>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82"/>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82"/>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82"/>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82"/>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82"/>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82"/>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82"/>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82"/>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82"/>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82"/>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82"/>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82"/>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82"/>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82"/>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82"/>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82"/>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82"/>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82"/>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82"/>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82"/>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82"/>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82"/>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82"/>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82"/>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82"/>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82"/>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82"/>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82"/>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82"/>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82"/>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82"/>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82"/>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82"/>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82"/>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82"/>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82"/>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82"/>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82"/>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82"/>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82"/>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82"/>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82"/>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82"/>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82"/>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82"/>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82"/>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82"/>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82"/>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82"/>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82"/>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82"/>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82"/>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82"/>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82"/>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82"/>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82"/>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82"/>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82"/>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82"/>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82"/>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82"/>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82"/>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82"/>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82"/>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82"/>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82"/>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82"/>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82"/>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82"/>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82"/>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82"/>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82"/>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82"/>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82"/>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82"/>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82"/>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82"/>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82"/>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82"/>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82"/>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82"/>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82"/>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82"/>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82"/>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82"/>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82"/>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82"/>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82"/>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82"/>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82"/>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82"/>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82"/>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82"/>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82"/>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82"/>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82"/>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82"/>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82"/>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82"/>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82"/>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82"/>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82"/>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82"/>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82"/>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82"/>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82"/>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82"/>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82"/>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82"/>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82"/>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82"/>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82"/>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82"/>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82"/>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82"/>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82"/>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82"/>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82"/>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82"/>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82"/>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82"/>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82"/>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82"/>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82"/>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82"/>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82"/>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82"/>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82"/>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82"/>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82"/>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82"/>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82"/>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82"/>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82"/>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82"/>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82"/>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82"/>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82"/>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82"/>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82"/>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82"/>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82"/>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82"/>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82"/>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82"/>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82"/>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82"/>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82"/>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82"/>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82"/>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82"/>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82"/>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82"/>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82"/>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82"/>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82"/>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82"/>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82"/>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82"/>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82"/>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82"/>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82"/>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82"/>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82"/>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82"/>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82"/>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82"/>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82"/>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82"/>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82"/>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82"/>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2"/>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82"/>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82"/>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2"/>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82"/>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82"/>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82"/>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82"/>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82"/>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82"/>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82"/>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82"/>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82"/>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82"/>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82"/>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2"/>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82"/>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82"/>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2"/>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82"/>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82"/>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82"/>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82"/>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82"/>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82"/>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82"/>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82"/>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82"/>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82"/>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82"/>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2"/>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82"/>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82"/>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82"/>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82"/>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2"/>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82"/>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82"/>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82"/>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82"/>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82"/>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82"/>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82"/>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82"/>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82"/>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82"/>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82"/>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82"/>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2"/>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2"/>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82"/>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82"/>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82"/>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82"/>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82"/>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82"/>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82"/>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82"/>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82"/>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82"/>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82"/>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82"/>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82"/>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82"/>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82"/>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82"/>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82"/>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82"/>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82"/>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82"/>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82"/>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82"/>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82"/>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82"/>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82"/>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82"/>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82"/>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82"/>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82"/>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82"/>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82"/>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82"/>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82"/>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82"/>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2"/>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82"/>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82"/>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82"/>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82"/>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82"/>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82"/>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82"/>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82"/>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82"/>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82"/>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82"/>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82"/>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82"/>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82"/>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82"/>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82"/>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82"/>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82"/>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82"/>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82"/>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82"/>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82"/>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82"/>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82"/>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82"/>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82"/>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2"/>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82"/>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82"/>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82"/>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82"/>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82"/>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82"/>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82"/>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82"/>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82"/>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82"/>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82"/>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82"/>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82"/>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82"/>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82"/>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82"/>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82"/>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82"/>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82"/>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82"/>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82"/>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82"/>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82"/>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82"/>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82"/>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82"/>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82"/>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82"/>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82"/>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82"/>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82"/>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82"/>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2"/>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82"/>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82"/>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82"/>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2"/>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82"/>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82"/>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82"/>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82"/>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82"/>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82"/>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82"/>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82"/>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2"/>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82"/>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82"/>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82"/>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82"/>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82"/>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82"/>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82"/>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82"/>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82"/>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82"/>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2"/>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2"/>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82"/>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82"/>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82"/>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82"/>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82"/>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82"/>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82"/>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2"/>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82"/>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82"/>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2"/>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2"/>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82"/>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82"/>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82"/>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82"/>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82"/>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82"/>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82"/>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2"/>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82"/>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82"/>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2"/>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82"/>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82"/>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82"/>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82"/>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82"/>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82"/>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82"/>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82"/>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82"/>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82"/>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82"/>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82"/>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82"/>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82"/>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2"/>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82"/>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82"/>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82"/>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82"/>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82"/>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82"/>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82"/>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82"/>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2"/>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82"/>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82"/>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82"/>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82"/>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82"/>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82"/>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82"/>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82"/>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2"/>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82"/>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82"/>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82"/>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82"/>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82"/>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82"/>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82"/>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82"/>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2"/>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82"/>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82"/>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82"/>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82"/>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82"/>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82"/>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82"/>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82"/>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82"/>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82"/>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82"/>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82"/>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82"/>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82"/>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2"/>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82"/>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82"/>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82"/>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82"/>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82"/>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2"/>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82"/>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2"/>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82"/>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82"/>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82"/>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82"/>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82"/>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2"/>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2"/>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82"/>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82"/>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82"/>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82"/>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82"/>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82"/>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82"/>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82"/>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82"/>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82"/>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82"/>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82"/>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82"/>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82"/>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82"/>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82"/>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82"/>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82"/>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82"/>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82"/>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82"/>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82"/>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82"/>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82"/>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82"/>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82"/>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82"/>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82"/>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2"/>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2"/>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2"/>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2"/>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82"/>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2"/>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82"/>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82"/>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2"/>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2"/>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2"/>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82"/>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82"/>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82"/>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2"/>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82"/>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82"/>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82"/>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82"/>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82"/>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82"/>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82"/>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82"/>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2"/>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2"/>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2"/>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2"/>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82"/>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82"/>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82"/>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82"/>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82"/>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82"/>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82"/>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2"/>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82"/>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82"/>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82"/>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82"/>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82"/>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2"/>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82"/>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82"/>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2"/>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82"/>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82"/>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82"/>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82"/>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2"/>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82"/>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82"/>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2"/>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2"/>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82"/>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82"/>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2"/>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82"/>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82"/>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82"/>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82"/>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82"/>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82"/>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82"/>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82"/>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82"/>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82"/>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82"/>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82"/>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82"/>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82"/>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82"/>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82"/>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82"/>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82"/>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82"/>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82"/>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2"/>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82"/>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82"/>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82"/>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82"/>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82"/>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82"/>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82"/>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82"/>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82"/>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82"/>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82"/>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82"/>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82"/>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82"/>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82"/>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82"/>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82"/>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82"/>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82"/>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82"/>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82"/>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82"/>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82"/>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82"/>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82"/>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82"/>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82"/>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82"/>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82"/>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82"/>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82"/>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82"/>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82"/>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82"/>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82"/>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82"/>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82"/>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2"/>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82"/>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82"/>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82"/>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82"/>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2"/>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82"/>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82"/>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0" name="Google Shape;6900;p82"/>
          <p:cNvGrpSpPr/>
          <p:nvPr/>
        </p:nvGrpSpPr>
        <p:grpSpPr>
          <a:xfrm>
            <a:off x="5834043" y="994977"/>
            <a:ext cx="2590840" cy="1380235"/>
            <a:chOff x="233350" y="949250"/>
            <a:chExt cx="7137300" cy="3802300"/>
          </a:xfrm>
        </p:grpSpPr>
        <p:sp>
          <p:nvSpPr>
            <p:cNvPr id="6901" name="Google Shape;6901;p82"/>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82"/>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82"/>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82"/>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82"/>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82"/>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82"/>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82"/>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82"/>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82"/>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82"/>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82"/>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2"/>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82"/>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2"/>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82"/>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82"/>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82"/>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82"/>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82"/>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82"/>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82"/>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82"/>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82"/>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82"/>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82"/>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82"/>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82"/>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82"/>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82"/>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2"/>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82"/>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82"/>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82"/>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82"/>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82"/>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82"/>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82"/>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82"/>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82"/>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82"/>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2"/>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2"/>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2"/>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82"/>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82"/>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82"/>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82"/>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82"/>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2"/>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82"/>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2" name="Google Shape;6952;p82"/>
          <p:cNvGrpSpPr/>
          <p:nvPr/>
        </p:nvGrpSpPr>
        <p:grpSpPr>
          <a:xfrm>
            <a:off x="7648472" y="3039750"/>
            <a:ext cx="104231" cy="320340"/>
            <a:chOff x="7564426" y="3224343"/>
            <a:chExt cx="119985" cy="368801"/>
          </a:xfrm>
        </p:grpSpPr>
        <p:sp>
          <p:nvSpPr>
            <p:cNvPr id="6953" name="Google Shape;6953;p82"/>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82"/>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5" name="Google Shape;6955;p82"/>
          <p:cNvGrpSpPr/>
          <p:nvPr/>
        </p:nvGrpSpPr>
        <p:grpSpPr>
          <a:xfrm>
            <a:off x="7347961" y="3033852"/>
            <a:ext cx="189489" cy="332132"/>
            <a:chOff x="8370831" y="3202002"/>
            <a:chExt cx="218129" cy="382376"/>
          </a:xfrm>
        </p:grpSpPr>
        <p:sp>
          <p:nvSpPr>
            <p:cNvPr id="6956" name="Google Shape;6956;p82"/>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82"/>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8" name="Google Shape;6958;p82"/>
          <p:cNvGrpSpPr/>
          <p:nvPr/>
        </p:nvGrpSpPr>
        <p:grpSpPr>
          <a:xfrm>
            <a:off x="8071350" y="3444984"/>
            <a:ext cx="309429" cy="267000"/>
            <a:chOff x="6742064" y="3750480"/>
            <a:chExt cx="399315" cy="344560"/>
          </a:xfrm>
        </p:grpSpPr>
        <p:sp>
          <p:nvSpPr>
            <p:cNvPr id="6959" name="Google Shape;6959;p82"/>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82"/>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1" name="Google Shape;6961;p82"/>
          <p:cNvGrpSpPr/>
          <p:nvPr/>
        </p:nvGrpSpPr>
        <p:grpSpPr>
          <a:xfrm>
            <a:off x="7610369" y="3796031"/>
            <a:ext cx="180437" cy="281608"/>
            <a:chOff x="7248525" y="3739696"/>
            <a:chExt cx="230531" cy="359790"/>
          </a:xfrm>
        </p:grpSpPr>
        <p:sp>
          <p:nvSpPr>
            <p:cNvPr id="6962" name="Google Shape;6962;p82"/>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82"/>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4" name="Google Shape;6964;p82"/>
          <p:cNvGrpSpPr/>
          <p:nvPr/>
        </p:nvGrpSpPr>
        <p:grpSpPr>
          <a:xfrm>
            <a:off x="7856288" y="3439255"/>
            <a:ext cx="162896" cy="278710"/>
            <a:chOff x="7601242" y="3729267"/>
            <a:chExt cx="222566" cy="380803"/>
          </a:xfrm>
        </p:grpSpPr>
        <p:sp>
          <p:nvSpPr>
            <p:cNvPr id="6965" name="Google Shape;6965;p82"/>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82"/>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67" name="Google Shape;6967;p82"/>
          <p:cNvSpPr/>
          <p:nvPr/>
        </p:nvSpPr>
        <p:spPr>
          <a:xfrm>
            <a:off x="7822314" y="30516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68" name="Google Shape;6968;p82"/>
          <p:cNvGrpSpPr/>
          <p:nvPr/>
        </p:nvGrpSpPr>
        <p:grpSpPr>
          <a:xfrm>
            <a:off x="7345934" y="3440396"/>
            <a:ext cx="193543" cy="275990"/>
            <a:chOff x="8304647" y="3738687"/>
            <a:chExt cx="225076" cy="320956"/>
          </a:xfrm>
        </p:grpSpPr>
        <p:sp>
          <p:nvSpPr>
            <p:cNvPr id="6969" name="Google Shape;6969;p82"/>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82"/>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82"/>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2" name="Google Shape;6972;p82"/>
          <p:cNvGrpSpPr/>
          <p:nvPr/>
        </p:nvGrpSpPr>
        <p:grpSpPr>
          <a:xfrm>
            <a:off x="7618426" y="3440396"/>
            <a:ext cx="178492" cy="275990"/>
            <a:chOff x="8615101" y="3738687"/>
            <a:chExt cx="207573" cy="320956"/>
          </a:xfrm>
        </p:grpSpPr>
        <p:sp>
          <p:nvSpPr>
            <p:cNvPr id="6973" name="Google Shape;6973;p82"/>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2"/>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82"/>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76" name="Google Shape;6976;p82"/>
          <p:cNvSpPr/>
          <p:nvPr/>
        </p:nvSpPr>
        <p:spPr>
          <a:xfrm>
            <a:off x="8114866" y="30302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77" name="Google Shape;6977;p82"/>
          <p:cNvGrpSpPr/>
          <p:nvPr/>
        </p:nvGrpSpPr>
        <p:grpSpPr>
          <a:xfrm>
            <a:off x="6013131" y="3561884"/>
            <a:ext cx="557670" cy="511283"/>
            <a:chOff x="6015419" y="3716859"/>
            <a:chExt cx="557671" cy="511283"/>
          </a:xfrm>
        </p:grpSpPr>
        <p:sp>
          <p:nvSpPr>
            <p:cNvPr id="6978" name="Google Shape;6978;p82"/>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79" name="Google Shape;6979;p82"/>
            <p:cNvGrpSpPr/>
            <p:nvPr/>
          </p:nvGrpSpPr>
          <p:grpSpPr>
            <a:xfrm>
              <a:off x="6036094" y="3716980"/>
              <a:ext cx="529860" cy="510468"/>
              <a:chOff x="6036094" y="3716980"/>
              <a:chExt cx="529860" cy="510468"/>
            </a:xfrm>
          </p:grpSpPr>
          <p:sp>
            <p:nvSpPr>
              <p:cNvPr id="6980" name="Google Shape;6980;p82"/>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82"/>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82"/>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82"/>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82"/>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82"/>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82"/>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82"/>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82"/>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2"/>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90" name="Google Shape;6990;p82"/>
          <p:cNvGrpSpPr/>
          <p:nvPr/>
        </p:nvGrpSpPr>
        <p:grpSpPr>
          <a:xfrm>
            <a:off x="6642016" y="2918653"/>
            <a:ext cx="576302" cy="511871"/>
            <a:chOff x="6644304" y="3073628"/>
            <a:chExt cx="576302" cy="511871"/>
          </a:xfrm>
        </p:grpSpPr>
        <p:sp>
          <p:nvSpPr>
            <p:cNvPr id="6991" name="Google Shape;6991;p82"/>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92" name="Google Shape;6992;p82"/>
            <p:cNvGrpSpPr/>
            <p:nvPr/>
          </p:nvGrpSpPr>
          <p:grpSpPr>
            <a:xfrm>
              <a:off x="6712169" y="3085440"/>
              <a:ext cx="481622" cy="494913"/>
              <a:chOff x="6712169" y="3085440"/>
              <a:chExt cx="481622" cy="494913"/>
            </a:xfrm>
          </p:grpSpPr>
          <p:sp>
            <p:nvSpPr>
              <p:cNvPr id="6993" name="Google Shape;6993;p82"/>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82"/>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82"/>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82"/>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82"/>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98" name="Google Shape;6998;p82"/>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82"/>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82"/>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01" name="Google Shape;7001;p82"/>
          <p:cNvSpPr/>
          <p:nvPr/>
        </p:nvSpPr>
        <p:spPr>
          <a:xfrm>
            <a:off x="6986051" y="2935281"/>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2" name="Google Shape;7002;p82"/>
          <p:cNvGrpSpPr/>
          <p:nvPr/>
        </p:nvGrpSpPr>
        <p:grpSpPr>
          <a:xfrm>
            <a:off x="6649867" y="3561648"/>
            <a:ext cx="560631" cy="511352"/>
            <a:chOff x="6652154" y="3716623"/>
            <a:chExt cx="560631" cy="511352"/>
          </a:xfrm>
        </p:grpSpPr>
        <p:sp>
          <p:nvSpPr>
            <p:cNvPr id="7003" name="Google Shape;7003;p82"/>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4" name="Google Shape;7004;p82"/>
            <p:cNvGrpSpPr/>
            <p:nvPr/>
          </p:nvGrpSpPr>
          <p:grpSpPr>
            <a:xfrm>
              <a:off x="6669657" y="3716715"/>
              <a:ext cx="466779" cy="464290"/>
              <a:chOff x="6669657" y="3716715"/>
              <a:chExt cx="466779" cy="464290"/>
            </a:xfrm>
          </p:grpSpPr>
          <p:sp>
            <p:nvSpPr>
              <p:cNvPr id="7005" name="Google Shape;7005;p82"/>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82"/>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82"/>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82"/>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2"/>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82"/>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82"/>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82"/>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82"/>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82"/>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82"/>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82"/>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82"/>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18" name="Google Shape;7018;p82"/>
          <p:cNvGrpSpPr/>
          <p:nvPr/>
        </p:nvGrpSpPr>
        <p:grpSpPr>
          <a:xfrm>
            <a:off x="7843958" y="3843056"/>
            <a:ext cx="187557" cy="187557"/>
            <a:chOff x="8565775" y="671075"/>
            <a:chExt cx="441000" cy="441000"/>
          </a:xfrm>
        </p:grpSpPr>
        <p:sp>
          <p:nvSpPr>
            <p:cNvPr id="7019" name="Google Shape;7019;p82"/>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82"/>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21" name="Google Shape;7021;p82"/>
          <p:cNvSpPr/>
          <p:nvPr/>
        </p:nvSpPr>
        <p:spPr>
          <a:xfrm>
            <a:off x="8145172" y="3838977"/>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2"/>
          <p:cNvSpPr/>
          <p:nvPr/>
        </p:nvSpPr>
        <p:spPr>
          <a:xfrm flipH="1">
            <a:off x="7353411" y="3805432"/>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3" name="Google Shape;7023;p82"/>
          <p:cNvGrpSpPr/>
          <p:nvPr/>
        </p:nvGrpSpPr>
        <p:grpSpPr>
          <a:xfrm>
            <a:off x="5997813" y="2921275"/>
            <a:ext cx="587871" cy="512373"/>
            <a:chOff x="6000100" y="3076250"/>
            <a:chExt cx="587871" cy="512373"/>
          </a:xfrm>
        </p:grpSpPr>
        <p:sp>
          <p:nvSpPr>
            <p:cNvPr id="7024" name="Google Shape;7024;p82"/>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5" name="Google Shape;7025;p82"/>
            <p:cNvGrpSpPr/>
            <p:nvPr/>
          </p:nvGrpSpPr>
          <p:grpSpPr>
            <a:xfrm>
              <a:off x="6031360" y="3076713"/>
              <a:ext cx="539107" cy="480965"/>
              <a:chOff x="6031360" y="3076713"/>
              <a:chExt cx="539107" cy="480965"/>
            </a:xfrm>
          </p:grpSpPr>
          <p:sp>
            <p:nvSpPr>
              <p:cNvPr id="7026" name="Google Shape;7026;p82"/>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82"/>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2"/>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82"/>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82"/>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82"/>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82"/>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33" name="Google Shape;7033;p82"/>
          <p:cNvGrpSpPr/>
          <p:nvPr/>
        </p:nvGrpSpPr>
        <p:grpSpPr>
          <a:xfrm>
            <a:off x="3574273" y="2854307"/>
            <a:ext cx="2241344" cy="1330656"/>
            <a:chOff x="3597785" y="3065882"/>
            <a:chExt cx="2241344" cy="1330656"/>
          </a:xfrm>
        </p:grpSpPr>
        <p:grpSp>
          <p:nvGrpSpPr>
            <p:cNvPr id="7034" name="Google Shape;7034;p82"/>
            <p:cNvGrpSpPr/>
            <p:nvPr/>
          </p:nvGrpSpPr>
          <p:grpSpPr>
            <a:xfrm>
              <a:off x="5296908" y="3937355"/>
              <a:ext cx="143198" cy="32380"/>
              <a:chOff x="5296908" y="3937355"/>
              <a:chExt cx="143198" cy="32380"/>
            </a:xfrm>
          </p:grpSpPr>
          <p:sp>
            <p:nvSpPr>
              <p:cNvPr id="7035" name="Google Shape;7035;p82"/>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6" name="Google Shape;7036;p82"/>
              <p:cNvGrpSpPr/>
              <p:nvPr/>
            </p:nvGrpSpPr>
            <p:grpSpPr>
              <a:xfrm>
                <a:off x="5402331" y="3937355"/>
                <a:ext cx="37776" cy="32380"/>
                <a:chOff x="5402331" y="3937355"/>
                <a:chExt cx="37776" cy="32380"/>
              </a:xfrm>
            </p:grpSpPr>
            <p:sp>
              <p:nvSpPr>
                <p:cNvPr id="7037" name="Google Shape;7037;p82"/>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82"/>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9" name="Google Shape;7039;p82"/>
              <p:cNvGrpSpPr/>
              <p:nvPr/>
            </p:nvGrpSpPr>
            <p:grpSpPr>
              <a:xfrm>
                <a:off x="5296908" y="3937355"/>
                <a:ext cx="37783" cy="32380"/>
                <a:chOff x="5296908" y="3937355"/>
                <a:chExt cx="37783" cy="32380"/>
              </a:xfrm>
            </p:grpSpPr>
            <p:sp>
              <p:nvSpPr>
                <p:cNvPr id="7040" name="Google Shape;7040;p82"/>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82"/>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42" name="Google Shape;7042;p82"/>
            <p:cNvGrpSpPr/>
            <p:nvPr/>
          </p:nvGrpSpPr>
          <p:grpSpPr>
            <a:xfrm>
              <a:off x="4724163" y="3119631"/>
              <a:ext cx="120838" cy="84218"/>
              <a:chOff x="4724163" y="3119631"/>
              <a:chExt cx="120838" cy="84218"/>
            </a:xfrm>
          </p:grpSpPr>
          <p:grpSp>
            <p:nvGrpSpPr>
              <p:cNvPr id="7043" name="Google Shape;7043;p82"/>
              <p:cNvGrpSpPr/>
              <p:nvPr/>
            </p:nvGrpSpPr>
            <p:grpSpPr>
              <a:xfrm>
                <a:off x="4746712" y="3132773"/>
                <a:ext cx="86869" cy="56424"/>
                <a:chOff x="4746712" y="3132773"/>
                <a:chExt cx="86869" cy="56424"/>
              </a:xfrm>
            </p:grpSpPr>
            <p:sp>
              <p:nvSpPr>
                <p:cNvPr id="7044" name="Google Shape;7044;p82"/>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82"/>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6" name="Google Shape;7046;p82"/>
              <p:cNvGrpSpPr/>
              <p:nvPr/>
            </p:nvGrpSpPr>
            <p:grpSpPr>
              <a:xfrm>
                <a:off x="4773634" y="3143336"/>
                <a:ext cx="37776" cy="32451"/>
                <a:chOff x="4773634" y="3143336"/>
                <a:chExt cx="37776" cy="32451"/>
              </a:xfrm>
            </p:grpSpPr>
            <p:sp>
              <p:nvSpPr>
                <p:cNvPr id="7047" name="Google Shape;7047;p82"/>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2"/>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9" name="Google Shape;7049;p82"/>
              <p:cNvGrpSpPr/>
              <p:nvPr/>
            </p:nvGrpSpPr>
            <p:grpSpPr>
              <a:xfrm>
                <a:off x="4724163" y="3131248"/>
                <a:ext cx="37776" cy="32459"/>
                <a:chOff x="4724163" y="3131248"/>
                <a:chExt cx="37776" cy="32459"/>
              </a:xfrm>
            </p:grpSpPr>
            <p:sp>
              <p:nvSpPr>
                <p:cNvPr id="7050" name="Google Shape;7050;p82"/>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2"/>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2" name="Google Shape;7052;p82"/>
              <p:cNvGrpSpPr/>
              <p:nvPr/>
            </p:nvGrpSpPr>
            <p:grpSpPr>
              <a:xfrm>
                <a:off x="4755081" y="3176054"/>
                <a:ext cx="32357" cy="27795"/>
                <a:chOff x="4755081" y="3176054"/>
                <a:chExt cx="32357" cy="27795"/>
              </a:xfrm>
            </p:grpSpPr>
            <p:sp>
              <p:nvSpPr>
                <p:cNvPr id="7053" name="Google Shape;7053;p82"/>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2"/>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5" name="Google Shape;7055;p82"/>
              <p:cNvGrpSpPr/>
              <p:nvPr/>
            </p:nvGrpSpPr>
            <p:grpSpPr>
              <a:xfrm>
                <a:off x="4812550" y="3119631"/>
                <a:ext cx="32451" cy="27803"/>
                <a:chOff x="4812550" y="3119631"/>
                <a:chExt cx="32451" cy="27803"/>
              </a:xfrm>
            </p:grpSpPr>
            <p:sp>
              <p:nvSpPr>
                <p:cNvPr id="7056" name="Google Shape;7056;p82"/>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82"/>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58" name="Google Shape;7058;p82"/>
            <p:cNvGrpSpPr/>
            <p:nvPr/>
          </p:nvGrpSpPr>
          <p:grpSpPr>
            <a:xfrm>
              <a:off x="5382826" y="4027197"/>
              <a:ext cx="268967" cy="250422"/>
              <a:chOff x="5382826" y="4027197"/>
              <a:chExt cx="268967" cy="250422"/>
            </a:xfrm>
          </p:grpSpPr>
          <p:grpSp>
            <p:nvGrpSpPr>
              <p:cNvPr id="7059" name="Google Shape;7059;p82"/>
              <p:cNvGrpSpPr/>
              <p:nvPr/>
            </p:nvGrpSpPr>
            <p:grpSpPr>
              <a:xfrm>
                <a:off x="5405280" y="4042510"/>
                <a:ext cx="237570" cy="218647"/>
                <a:chOff x="5405280" y="4042510"/>
                <a:chExt cx="237570" cy="218647"/>
              </a:xfrm>
            </p:grpSpPr>
            <p:sp>
              <p:nvSpPr>
                <p:cNvPr id="7060" name="Google Shape;7060;p82"/>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2"/>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82"/>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2"/>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2"/>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82"/>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6" name="Google Shape;7066;p82"/>
              <p:cNvGrpSpPr/>
              <p:nvPr/>
            </p:nvGrpSpPr>
            <p:grpSpPr>
              <a:xfrm>
                <a:off x="5382826" y="4125549"/>
                <a:ext cx="37776" cy="32380"/>
                <a:chOff x="5382826" y="4125549"/>
                <a:chExt cx="37776" cy="32380"/>
              </a:xfrm>
            </p:grpSpPr>
            <p:sp>
              <p:nvSpPr>
                <p:cNvPr id="7067" name="Google Shape;7067;p82"/>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2"/>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9" name="Google Shape;7069;p82"/>
              <p:cNvGrpSpPr/>
              <p:nvPr/>
            </p:nvGrpSpPr>
            <p:grpSpPr>
              <a:xfrm>
                <a:off x="5475680" y="4195587"/>
                <a:ext cx="37783" cy="32364"/>
                <a:chOff x="5475680" y="4195587"/>
                <a:chExt cx="37783" cy="32364"/>
              </a:xfrm>
            </p:grpSpPr>
            <p:sp>
              <p:nvSpPr>
                <p:cNvPr id="7070" name="Google Shape;7070;p82"/>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2"/>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2" name="Google Shape;7072;p82"/>
              <p:cNvGrpSpPr/>
              <p:nvPr/>
            </p:nvGrpSpPr>
            <p:grpSpPr>
              <a:xfrm>
                <a:off x="5532575" y="4027197"/>
                <a:ext cx="33308" cy="32262"/>
                <a:chOff x="5532575" y="4027197"/>
                <a:chExt cx="33308" cy="32262"/>
              </a:xfrm>
            </p:grpSpPr>
            <p:sp>
              <p:nvSpPr>
                <p:cNvPr id="7073" name="Google Shape;7073;p82"/>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2"/>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5" name="Google Shape;7075;p82"/>
              <p:cNvGrpSpPr/>
              <p:nvPr/>
            </p:nvGrpSpPr>
            <p:grpSpPr>
              <a:xfrm>
                <a:off x="5590706" y="4245348"/>
                <a:ext cx="33497" cy="32270"/>
                <a:chOff x="5590706" y="4245348"/>
                <a:chExt cx="33497" cy="32270"/>
              </a:xfrm>
            </p:grpSpPr>
            <p:sp>
              <p:nvSpPr>
                <p:cNvPr id="7076" name="Google Shape;7076;p82"/>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82"/>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8" name="Google Shape;7078;p82"/>
              <p:cNvGrpSpPr/>
              <p:nvPr/>
            </p:nvGrpSpPr>
            <p:grpSpPr>
              <a:xfrm>
                <a:off x="5618681" y="4109677"/>
                <a:ext cx="33112" cy="32357"/>
                <a:chOff x="5618681" y="4109677"/>
                <a:chExt cx="33112" cy="32357"/>
              </a:xfrm>
            </p:grpSpPr>
            <p:sp>
              <p:nvSpPr>
                <p:cNvPr id="7079" name="Google Shape;7079;p82"/>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82"/>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1" name="Google Shape;7081;p82"/>
              <p:cNvGrpSpPr/>
              <p:nvPr/>
            </p:nvGrpSpPr>
            <p:grpSpPr>
              <a:xfrm>
                <a:off x="5479298" y="4128262"/>
                <a:ext cx="31405" cy="26906"/>
                <a:chOff x="5479298" y="4128262"/>
                <a:chExt cx="31405" cy="26906"/>
              </a:xfrm>
            </p:grpSpPr>
            <p:sp>
              <p:nvSpPr>
                <p:cNvPr id="7082" name="Google Shape;7082;p82"/>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2"/>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4" name="Google Shape;7084;p82"/>
              <p:cNvGrpSpPr/>
              <p:nvPr/>
            </p:nvGrpSpPr>
            <p:grpSpPr>
              <a:xfrm>
                <a:off x="5582903" y="4180116"/>
                <a:ext cx="31499" cy="26898"/>
                <a:chOff x="5582903" y="4180116"/>
                <a:chExt cx="31499" cy="26898"/>
              </a:xfrm>
            </p:grpSpPr>
            <p:sp>
              <p:nvSpPr>
                <p:cNvPr id="7085" name="Google Shape;7085;p82"/>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82"/>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87" name="Google Shape;7087;p82"/>
            <p:cNvGrpSpPr/>
            <p:nvPr/>
          </p:nvGrpSpPr>
          <p:grpSpPr>
            <a:xfrm>
              <a:off x="3977681" y="3230323"/>
              <a:ext cx="94584" cy="84085"/>
              <a:chOff x="3977681" y="3230323"/>
              <a:chExt cx="94584" cy="84085"/>
            </a:xfrm>
          </p:grpSpPr>
          <p:grpSp>
            <p:nvGrpSpPr>
              <p:cNvPr id="7088" name="Google Shape;7088;p82"/>
              <p:cNvGrpSpPr/>
              <p:nvPr/>
            </p:nvGrpSpPr>
            <p:grpSpPr>
              <a:xfrm>
                <a:off x="4000135" y="3243041"/>
                <a:ext cx="59570" cy="57186"/>
                <a:chOff x="4000135" y="3243041"/>
                <a:chExt cx="59570" cy="57186"/>
              </a:xfrm>
            </p:grpSpPr>
            <p:sp>
              <p:nvSpPr>
                <p:cNvPr id="7089" name="Google Shape;7089;p82"/>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2"/>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82"/>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2" name="Google Shape;7092;p82"/>
              <p:cNvGrpSpPr/>
              <p:nvPr/>
            </p:nvGrpSpPr>
            <p:grpSpPr>
              <a:xfrm>
                <a:off x="3977681" y="3245872"/>
                <a:ext cx="37783" cy="32380"/>
                <a:chOff x="3977681" y="3245872"/>
                <a:chExt cx="37783" cy="32380"/>
              </a:xfrm>
            </p:grpSpPr>
            <p:sp>
              <p:nvSpPr>
                <p:cNvPr id="7093" name="Google Shape;7093;p82"/>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82"/>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5" name="Google Shape;7095;p82"/>
              <p:cNvGrpSpPr/>
              <p:nvPr/>
            </p:nvGrpSpPr>
            <p:grpSpPr>
              <a:xfrm>
                <a:off x="4040860" y="3262672"/>
                <a:ext cx="31405" cy="27001"/>
                <a:chOff x="4040860" y="3262672"/>
                <a:chExt cx="31405" cy="27001"/>
              </a:xfrm>
            </p:grpSpPr>
            <p:sp>
              <p:nvSpPr>
                <p:cNvPr id="7096" name="Google Shape;7096;p82"/>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82"/>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8" name="Google Shape;7098;p82"/>
              <p:cNvGrpSpPr/>
              <p:nvPr/>
            </p:nvGrpSpPr>
            <p:grpSpPr>
              <a:xfrm>
                <a:off x="4021072" y="3230323"/>
                <a:ext cx="31397" cy="26906"/>
                <a:chOff x="4021072" y="3230323"/>
                <a:chExt cx="31397" cy="26906"/>
              </a:xfrm>
            </p:grpSpPr>
            <p:sp>
              <p:nvSpPr>
                <p:cNvPr id="7099" name="Google Shape;7099;p82"/>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82"/>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1" name="Google Shape;7101;p82"/>
              <p:cNvGrpSpPr/>
              <p:nvPr/>
            </p:nvGrpSpPr>
            <p:grpSpPr>
              <a:xfrm>
                <a:off x="4001472" y="3287462"/>
                <a:ext cx="31499" cy="26945"/>
                <a:chOff x="4001472" y="3287462"/>
                <a:chExt cx="31499" cy="26945"/>
              </a:xfrm>
            </p:grpSpPr>
            <p:sp>
              <p:nvSpPr>
                <p:cNvPr id="7102" name="Google Shape;7102;p82"/>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82"/>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04" name="Google Shape;7104;p82"/>
            <p:cNvGrpSpPr/>
            <p:nvPr/>
          </p:nvGrpSpPr>
          <p:grpSpPr>
            <a:xfrm>
              <a:off x="4084715" y="3258865"/>
              <a:ext cx="184961" cy="137268"/>
              <a:chOff x="4084715" y="3258865"/>
              <a:chExt cx="184961" cy="137268"/>
            </a:xfrm>
          </p:grpSpPr>
          <p:grpSp>
            <p:nvGrpSpPr>
              <p:cNvPr id="7105" name="Google Shape;7105;p82"/>
              <p:cNvGrpSpPr/>
              <p:nvPr/>
            </p:nvGrpSpPr>
            <p:grpSpPr>
              <a:xfrm>
                <a:off x="4107453" y="3271583"/>
                <a:ext cx="153470" cy="110275"/>
                <a:chOff x="4107453" y="3271583"/>
                <a:chExt cx="153470" cy="110275"/>
              </a:xfrm>
            </p:grpSpPr>
            <p:sp>
              <p:nvSpPr>
                <p:cNvPr id="7106" name="Google Shape;7106;p82"/>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2"/>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2"/>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82"/>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0" name="Google Shape;7110;p82"/>
              <p:cNvGrpSpPr/>
              <p:nvPr/>
            </p:nvGrpSpPr>
            <p:grpSpPr>
              <a:xfrm>
                <a:off x="4136947" y="3258865"/>
                <a:ext cx="31499" cy="27001"/>
                <a:chOff x="4136947" y="3258865"/>
                <a:chExt cx="31499" cy="27001"/>
              </a:xfrm>
            </p:grpSpPr>
            <p:sp>
              <p:nvSpPr>
                <p:cNvPr id="7111" name="Google Shape;7111;p82"/>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82"/>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3" name="Google Shape;7113;p82"/>
              <p:cNvGrpSpPr/>
              <p:nvPr/>
            </p:nvGrpSpPr>
            <p:grpSpPr>
              <a:xfrm>
                <a:off x="4084715" y="3266478"/>
                <a:ext cx="31468" cy="26898"/>
                <a:chOff x="4084715" y="3266478"/>
                <a:chExt cx="31468" cy="26898"/>
              </a:xfrm>
            </p:grpSpPr>
            <p:sp>
              <p:nvSpPr>
                <p:cNvPr id="7114" name="Google Shape;7114;p82"/>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82"/>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6" name="Google Shape;7116;p82"/>
              <p:cNvGrpSpPr/>
              <p:nvPr/>
            </p:nvGrpSpPr>
            <p:grpSpPr>
              <a:xfrm>
                <a:off x="4159213" y="3279849"/>
                <a:ext cx="31405" cy="26945"/>
                <a:chOff x="4159213" y="3279849"/>
                <a:chExt cx="31405" cy="26945"/>
              </a:xfrm>
            </p:grpSpPr>
            <p:sp>
              <p:nvSpPr>
                <p:cNvPr id="7117" name="Google Shape;7117;p82"/>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82"/>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9" name="Google Shape;7119;p82"/>
              <p:cNvGrpSpPr/>
              <p:nvPr/>
            </p:nvGrpSpPr>
            <p:grpSpPr>
              <a:xfrm>
                <a:off x="4201550" y="3266502"/>
                <a:ext cx="31405" cy="26883"/>
                <a:chOff x="4201550" y="3266502"/>
                <a:chExt cx="31405" cy="26883"/>
              </a:xfrm>
            </p:grpSpPr>
            <p:sp>
              <p:nvSpPr>
                <p:cNvPr id="7120" name="Google Shape;7120;p82"/>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82"/>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2" name="Google Shape;7122;p82"/>
              <p:cNvGrpSpPr/>
              <p:nvPr/>
            </p:nvGrpSpPr>
            <p:grpSpPr>
              <a:xfrm>
                <a:off x="4201550" y="3338278"/>
                <a:ext cx="31405" cy="26930"/>
                <a:chOff x="4201550" y="3338278"/>
                <a:chExt cx="31405" cy="26930"/>
              </a:xfrm>
            </p:grpSpPr>
            <p:sp>
              <p:nvSpPr>
                <p:cNvPr id="7123" name="Google Shape;7123;p82"/>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2"/>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5" name="Google Shape;7125;p82"/>
              <p:cNvGrpSpPr/>
              <p:nvPr/>
            </p:nvGrpSpPr>
            <p:grpSpPr>
              <a:xfrm>
                <a:off x="4238272" y="3369132"/>
                <a:ext cx="31405" cy="27001"/>
                <a:chOff x="4238272" y="3369132"/>
                <a:chExt cx="31405" cy="27001"/>
              </a:xfrm>
            </p:grpSpPr>
            <p:sp>
              <p:nvSpPr>
                <p:cNvPr id="7126" name="Google Shape;7126;p82"/>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82"/>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28" name="Google Shape;7128;p82"/>
            <p:cNvGrpSpPr/>
            <p:nvPr/>
          </p:nvGrpSpPr>
          <p:grpSpPr>
            <a:xfrm>
              <a:off x="4068639" y="3200169"/>
              <a:ext cx="77643" cy="37272"/>
              <a:chOff x="4068639" y="3200169"/>
              <a:chExt cx="77643" cy="37272"/>
            </a:xfrm>
          </p:grpSpPr>
          <p:sp>
            <p:nvSpPr>
              <p:cNvPr id="7129" name="Google Shape;7129;p82"/>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30" name="Google Shape;7130;p82"/>
              <p:cNvGrpSpPr/>
              <p:nvPr/>
            </p:nvGrpSpPr>
            <p:grpSpPr>
              <a:xfrm>
                <a:off x="4114878" y="3200169"/>
                <a:ext cx="31405" cy="26993"/>
                <a:chOff x="4114878" y="3200169"/>
                <a:chExt cx="31405" cy="26993"/>
              </a:xfrm>
            </p:grpSpPr>
            <p:sp>
              <p:nvSpPr>
                <p:cNvPr id="7131" name="Google Shape;7131;p82"/>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82"/>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3" name="Google Shape;7133;p82"/>
              <p:cNvGrpSpPr/>
              <p:nvPr/>
            </p:nvGrpSpPr>
            <p:grpSpPr>
              <a:xfrm>
                <a:off x="4068639" y="3210535"/>
                <a:ext cx="31499" cy="26906"/>
                <a:chOff x="4068639" y="3210535"/>
                <a:chExt cx="31499" cy="26906"/>
              </a:xfrm>
            </p:grpSpPr>
            <p:sp>
              <p:nvSpPr>
                <p:cNvPr id="7134" name="Google Shape;7134;p82"/>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2"/>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36" name="Google Shape;7136;p82"/>
            <p:cNvGrpSpPr/>
            <p:nvPr/>
          </p:nvGrpSpPr>
          <p:grpSpPr>
            <a:xfrm>
              <a:off x="3869702" y="3066935"/>
              <a:ext cx="382664" cy="190294"/>
              <a:chOff x="3869702" y="3066935"/>
              <a:chExt cx="382664" cy="190294"/>
            </a:xfrm>
          </p:grpSpPr>
          <p:grpSp>
            <p:nvGrpSpPr>
              <p:cNvPr id="7137" name="Google Shape;7137;p82"/>
              <p:cNvGrpSpPr/>
              <p:nvPr/>
            </p:nvGrpSpPr>
            <p:grpSpPr>
              <a:xfrm>
                <a:off x="3888633" y="3082351"/>
                <a:ext cx="351172" cy="160698"/>
                <a:chOff x="3888633" y="3082351"/>
                <a:chExt cx="351172" cy="160698"/>
              </a:xfrm>
            </p:grpSpPr>
            <p:sp>
              <p:nvSpPr>
                <p:cNvPr id="7138" name="Google Shape;7138;p82"/>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2"/>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82"/>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82"/>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82"/>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82"/>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4" name="Google Shape;7144;p82"/>
              <p:cNvGrpSpPr/>
              <p:nvPr/>
            </p:nvGrpSpPr>
            <p:grpSpPr>
              <a:xfrm>
                <a:off x="4143703" y="3066935"/>
                <a:ext cx="37783" cy="32357"/>
                <a:chOff x="4143703" y="3066935"/>
                <a:chExt cx="37783" cy="32357"/>
              </a:xfrm>
            </p:grpSpPr>
            <p:sp>
              <p:nvSpPr>
                <p:cNvPr id="7145" name="Google Shape;7145;p82"/>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2"/>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7" name="Google Shape;7147;p82"/>
              <p:cNvGrpSpPr/>
              <p:nvPr/>
            </p:nvGrpSpPr>
            <p:grpSpPr>
              <a:xfrm>
                <a:off x="4044565" y="3103563"/>
                <a:ext cx="37783" cy="32451"/>
                <a:chOff x="4044565" y="3103563"/>
                <a:chExt cx="37783" cy="32451"/>
              </a:xfrm>
            </p:grpSpPr>
            <p:sp>
              <p:nvSpPr>
                <p:cNvPr id="7148" name="Google Shape;7148;p82"/>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2"/>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0" name="Google Shape;7150;p82"/>
              <p:cNvGrpSpPr/>
              <p:nvPr/>
            </p:nvGrpSpPr>
            <p:grpSpPr>
              <a:xfrm>
                <a:off x="4017454" y="3188237"/>
                <a:ext cx="37776" cy="32357"/>
                <a:chOff x="4017454" y="3188237"/>
                <a:chExt cx="37776" cy="32357"/>
              </a:xfrm>
            </p:grpSpPr>
            <p:sp>
              <p:nvSpPr>
                <p:cNvPr id="7151" name="Google Shape;7151;p82"/>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2"/>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3" name="Google Shape;7153;p82"/>
              <p:cNvGrpSpPr/>
              <p:nvPr/>
            </p:nvGrpSpPr>
            <p:grpSpPr>
              <a:xfrm>
                <a:off x="3921548" y="3157509"/>
                <a:ext cx="37783" cy="32357"/>
                <a:chOff x="3921548" y="3157509"/>
                <a:chExt cx="37783" cy="32357"/>
              </a:xfrm>
            </p:grpSpPr>
            <p:sp>
              <p:nvSpPr>
                <p:cNvPr id="7154" name="Google Shape;7154;p82"/>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2"/>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6" name="Google Shape;7156;p82"/>
              <p:cNvGrpSpPr/>
              <p:nvPr/>
            </p:nvGrpSpPr>
            <p:grpSpPr>
              <a:xfrm>
                <a:off x="3939056" y="3211620"/>
                <a:ext cx="37783" cy="32380"/>
                <a:chOff x="3939056" y="3211620"/>
                <a:chExt cx="37783" cy="32380"/>
              </a:xfrm>
            </p:grpSpPr>
            <p:sp>
              <p:nvSpPr>
                <p:cNvPr id="7157" name="Google Shape;7157;p82"/>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82"/>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9" name="Google Shape;7159;p82"/>
              <p:cNvGrpSpPr/>
              <p:nvPr/>
            </p:nvGrpSpPr>
            <p:grpSpPr>
              <a:xfrm>
                <a:off x="4176240" y="3136965"/>
                <a:ext cx="31405" cy="26930"/>
                <a:chOff x="4176240" y="3136965"/>
                <a:chExt cx="31405" cy="26930"/>
              </a:xfrm>
            </p:grpSpPr>
            <p:sp>
              <p:nvSpPr>
                <p:cNvPr id="7160" name="Google Shape;7160;p82"/>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2"/>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2" name="Google Shape;7162;p82"/>
              <p:cNvGrpSpPr/>
              <p:nvPr/>
            </p:nvGrpSpPr>
            <p:grpSpPr>
              <a:xfrm>
                <a:off x="4133148" y="3152593"/>
                <a:ext cx="31499" cy="27001"/>
                <a:chOff x="4133148" y="3152593"/>
                <a:chExt cx="31499" cy="27001"/>
              </a:xfrm>
            </p:grpSpPr>
            <p:sp>
              <p:nvSpPr>
                <p:cNvPr id="7163" name="Google Shape;7163;p82"/>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2"/>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5" name="Google Shape;7165;p82"/>
              <p:cNvGrpSpPr/>
              <p:nvPr/>
            </p:nvGrpSpPr>
            <p:grpSpPr>
              <a:xfrm>
                <a:off x="4220866" y="3073534"/>
                <a:ext cx="31499" cy="26898"/>
                <a:chOff x="4220866" y="3073534"/>
                <a:chExt cx="31499" cy="26898"/>
              </a:xfrm>
            </p:grpSpPr>
            <p:sp>
              <p:nvSpPr>
                <p:cNvPr id="7166" name="Google Shape;7166;p82"/>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2"/>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8" name="Google Shape;7168;p82"/>
              <p:cNvGrpSpPr/>
              <p:nvPr/>
            </p:nvGrpSpPr>
            <p:grpSpPr>
              <a:xfrm>
                <a:off x="3869702" y="3230323"/>
                <a:ext cx="31499" cy="26906"/>
                <a:chOff x="3869702" y="3230323"/>
                <a:chExt cx="31499" cy="26906"/>
              </a:xfrm>
            </p:grpSpPr>
            <p:sp>
              <p:nvSpPr>
                <p:cNvPr id="7169" name="Google Shape;7169;p82"/>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2"/>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71" name="Google Shape;7171;p82"/>
            <p:cNvGrpSpPr/>
            <p:nvPr/>
          </p:nvGrpSpPr>
          <p:grpSpPr>
            <a:xfrm>
              <a:off x="4271383" y="3065882"/>
              <a:ext cx="304556" cy="341663"/>
              <a:chOff x="4271383" y="3065882"/>
              <a:chExt cx="304556" cy="341663"/>
            </a:xfrm>
          </p:grpSpPr>
          <p:grpSp>
            <p:nvGrpSpPr>
              <p:cNvPr id="7172" name="Google Shape;7172;p82"/>
              <p:cNvGrpSpPr/>
              <p:nvPr/>
            </p:nvGrpSpPr>
            <p:grpSpPr>
              <a:xfrm>
                <a:off x="4293838" y="3078639"/>
                <a:ext cx="269353" cy="311973"/>
                <a:chOff x="4293838" y="3078639"/>
                <a:chExt cx="269353" cy="311973"/>
              </a:xfrm>
            </p:grpSpPr>
            <p:sp>
              <p:nvSpPr>
                <p:cNvPr id="7173" name="Google Shape;7173;p82"/>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2"/>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82"/>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82"/>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2"/>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82"/>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82"/>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2"/>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2"/>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2"/>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82"/>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2"/>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2"/>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82"/>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82"/>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2"/>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2"/>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0" name="Google Shape;7190;p82"/>
              <p:cNvGrpSpPr/>
              <p:nvPr/>
            </p:nvGrpSpPr>
            <p:grpSpPr>
              <a:xfrm>
                <a:off x="4538164" y="3342061"/>
                <a:ext cx="37776" cy="32380"/>
                <a:chOff x="4538164" y="3342061"/>
                <a:chExt cx="37776" cy="32380"/>
              </a:xfrm>
            </p:grpSpPr>
            <p:sp>
              <p:nvSpPr>
                <p:cNvPr id="7191" name="Google Shape;7191;p82"/>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2"/>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3" name="Google Shape;7193;p82"/>
              <p:cNvGrpSpPr/>
              <p:nvPr/>
            </p:nvGrpSpPr>
            <p:grpSpPr>
              <a:xfrm>
                <a:off x="4271383" y="3194742"/>
                <a:ext cx="37783" cy="32420"/>
                <a:chOff x="4271383" y="3194742"/>
                <a:chExt cx="37783" cy="32420"/>
              </a:xfrm>
            </p:grpSpPr>
            <p:sp>
              <p:nvSpPr>
                <p:cNvPr id="7194" name="Google Shape;7194;p82"/>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82"/>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6" name="Google Shape;7196;p82"/>
              <p:cNvGrpSpPr/>
              <p:nvPr/>
            </p:nvGrpSpPr>
            <p:grpSpPr>
              <a:xfrm>
                <a:off x="4284416" y="3084058"/>
                <a:ext cx="37783" cy="32357"/>
                <a:chOff x="4284416" y="3084058"/>
                <a:chExt cx="37783" cy="32357"/>
              </a:xfrm>
            </p:grpSpPr>
            <p:sp>
              <p:nvSpPr>
                <p:cNvPr id="7197" name="Google Shape;7197;p82"/>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82"/>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9" name="Google Shape;7199;p82"/>
              <p:cNvGrpSpPr/>
              <p:nvPr/>
            </p:nvGrpSpPr>
            <p:grpSpPr>
              <a:xfrm>
                <a:off x="4478697" y="3297561"/>
                <a:ext cx="37776" cy="32451"/>
                <a:chOff x="4478697" y="3297561"/>
                <a:chExt cx="37776" cy="32451"/>
              </a:xfrm>
            </p:grpSpPr>
            <p:sp>
              <p:nvSpPr>
                <p:cNvPr id="7200" name="Google Shape;7200;p82"/>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82"/>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2" name="Google Shape;7202;p82"/>
              <p:cNvGrpSpPr/>
              <p:nvPr/>
            </p:nvGrpSpPr>
            <p:grpSpPr>
              <a:xfrm>
                <a:off x="4411813" y="3331711"/>
                <a:ext cx="37776" cy="32451"/>
                <a:chOff x="4411813" y="3331711"/>
                <a:chExt cx="37776" cy="32451"/>
              </a:xfrm>
            </p:grpSpPr>
            <p:sp>
              <p:nvSpPr>
                <p:cNvPr id="7203" name="Google Shape;7203;p82"/>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2"/>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5" name="Google Shape;7205;p82"/>
              <p:cNvGrpSpPr/>
              <p:nvPr/>
            </p:nvGrpSpPr>
            <p:grpSpPr>
              <a:xfrm>
                <a:off x="4337984" y="3375188"/>
                <a:ext cx="37776" cy="32357"/>
                <a:chOff x="4337984" y="3375188"/>
                <a:chExt cx="37776" cy="32357"/>
              </a:xfrm>
            </p:grpSpPr>
            <p:sp>
              <p:nvSpPr>
                <p:cNvPr id="7206" name="Google Shape;7206;p82"/>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2"/>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8" name="Google Shape;7208;p82"/>
              <p:cNvGrpSpPr/>
              <p:nvPr/>
            </p:nvGrpSpPr>
            <p:grpSpPr>
              <a:xfrm>
                <a:off x="4494867" y="3090530"/>
                <a:ext cx="37878" cy="32451"/>
                <a:chOff x="4494867" y="3090530"/>
                <a:chExt cx="37878" cy="32451"/>
              </a:xfrm>
            </p:grpSpPr>
            <p:sp>
              <p:nvSpPr>
                <p:cNvPr id="7209" name="Google Shape;7209;p82"/>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82"/>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1" name="Google Shape;7211;p82"/>
              <p:cNvGrpSpPr/>
              <p:nvPr/>
            </p:nvGrpSpPr>
            <p:grpSpPr>
              <a:xfrm>
                <a:off x="4525124" y="3207774"/>
                <a:ext cx="37783" cy="32420"/>
                <a:chOff x="4525124" y="3207774"/>
                <a:chExt cx="37783" cy="32420"/>
              </a:xfrm>
            </p:grpSpPr>
            <p:sp>
              <p:nvSpPr>
                <p:cNvPr id="7212" name="Google Shape;7212;p82"/>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2"/>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4" name="Google Shape;7214;p82"/>
              <p:cNvGrpSpPr/>
              <p:nvPr/>
            </p:nvGrpSpPr>
            <p:grpSpPr>
              <a:xfrm>
                <a:off x="4440544" y="3176479"/>
                <a:ext cx="31499" cy="26898"/>
                <a:chOff x="4440544" y="3176479"/>
                <a:chExt cx="31499" cy="26898"/>
              </a:xfrm>
            </p:grpSpPr>
            <p:sp>
              <p:nvSpPr>
                <p:cNvPr id="7215" name="Google Shape;7215;p82"/>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82"/>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7" name="Google Shape;7217;p82"/>
              <p:cNvGrpSpPr/>
              <p:nvPr/>
            </p:nvGrpSpPr>
            <p:grpSpPr>
              <a:xfrm>
                <a:off x="4350545" y="3156400"/>
                <a:ext cx="31405" cy="27001"/>
                <a:chOff x="4350545" y="3156400"/>
                <a:chExt cx="31405" cy="27001"/>
              </a:xfrm>
            </p:grpSpPr>
            <p:sp>
              <p:nvSpPr>
                <p:cNvPr id="7218" name="Google Shape;7218;p82"/>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2"/>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0" name="Google Shape;7220;p82"/>
              <p:cNvGrpSpPr/>
              <p:nvPr/>
            </p:nvGrpSpPr>
            <p:grpSpPr>
              <a:xfrm>
                <a:off x="4376703" y="3255058"/>
                <a:ext cx="31405" cy="27001"/>
                <a:chOff x="4376703" y="3255058"/>
                <a:chExt cx="31405" cy="27001"/>
              </a:xfrm>
            </p:grpSpPr>
            <p:sp>
              <p:nvSpPr>
                <p:cNvPr id="7221" name="Google Shape;7221;p82"/>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2"/>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3" name="Google Shape;7223;p82"/>
              <p:cNvGrpSpPr/>
              <p:nvPr/>
            </p:nvGrpSpPr>
            <p:grpSpPr>
              <a:xfrm>
                <a:off x="4331322" y="3283656"/>
                <a:ext cx="31405" cy="26945"/>
                <a:chOff x="4331322" y="3283656"/>
                <a:chExt cx="31405" cy="26945"/>
              </a:xfrm>
            </p:grpSpPr>
            <p:sp>
              <p:nvSpPr>
                <p:cNvPr id="7224" name="Google Shape;7224;p82"/>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82"/>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6" name="Google Shape;7226;p82"/>
              <p:cNvGrpSpPr/>
              <p:nvPr/>
            </p:nvGrpSpPr>
            <p:grpSpPr>
              <a:xfrm>
                <a:off x="4380510" y="3065882"/>
                <a:ext cx="31405" cy="26938"/>
                <a:chOff x="4380510" y="3065882"/>
                <a:chExt cx="31405" cy="26938"/>
              </a:xfrm>
            </p:grpSpPr>
            <p:sp>
              <p:nvSpPr>
                <p:cNvPr id="7227" name="Google Shape;7227;p82"/>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82"/>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29" name="Google Shape;7229;p82"/>
            <p:cNvGrpSpPr/>
            <p:nvPr/>
          </p:nvGrpSpPr>
          <p:grpSpPr>
            <a:xfrm>
              <a:off x="4558998" y="3188237"/>
              <a:ext cx="1280131" cy="1052746"/>
              <a:chOff x="4558998" y="3188237"/>
              <a:chExt cx="1280131" cy="1052746"/>
            </a:xfrm>
          </p:grpSpPr>
          <p:sp>
            <p:nvSpPr>
              <p:cNvPr id="7230" name="Google Shape;7230;p82"/>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1" name="Google Shape;7231;p82"/>
              <p:cNvGrpSpPr/>
              <p:nvPr/>
            </p:nvGrpSpPr>
            <p:grpSpPr>
              <a:xfrm>
                <a:off x="4579164" y="3203653"/>
                <a:ext cx="1244833" cy="1020397"/>
                <a:chOff x="4579164" y="3203653"/>
                <a:chExt cx="1244833" cy="1020397"/>
              </a:xfrm>
            </p:grpSpPr>
            <p:sp>
              <p:nvSpPr>
                <p:cNvPr id="7232" name="Google Shape;7232;p82"/>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82"/>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4" name="Google Shape;7234;p82"/>
                <p:cNvGrpSpPr/>
                <p:nvPr/>
              </p:nvGrpSpPr>
              <p:grpSpPr>
                <a:xfrm>
                  <a:off x="4579164" y="3203653"/>
                  <a:ext cx="1244833" cy="1020397"/>
                  <a:chOff x="4579164" y="3203653"/>
                  <a:chExt cx="1244833" cy="1020397"/>
                </a:xfrm>
              </p:grpSpPr>
              <p:sp>
                <p:nvSpPr>
                  <p:cNvPr id="7235" name="Google Shape;7235;p82"/>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2"/>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7" name="Google Shape;7237;p82"/>
                  <p:cNvGrpSpPr/>
                  <p:nvPr/>
                </p:nvGrpSpPr>
                <p:grpSpPr>
                  <a:xfrm>
                    <a:off x="4579164" y="3203653"/>
                    <a:ext cx="1244833" cy="1020397"/>
                    <a:chOff x="4579164" y="3203653"/>
                    <a:chExt cx="1244833" cy="1020397"/>
                  </a:xfrm>
                </p:grpSpPr>
                <p:sp>
                  <p:nvSpPr>
                    <p:cNvPr id="7238" name="Google Shape;7238;p82"/>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2"/>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82"/>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2"/>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82"/>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82"/>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2"/>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82"/>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6" name="Google Shape;7246;p82"/>
                    <p:cNvGrpSpPr/>
                    <p:nvPr/>
                  </p:nvGrpSpPr>
                  <p:grpSpPr>
                    <a:xfrm>
                      <a:off x="4579164" y="3203653"/>
                      <a:ext cx="1244833" cy="1020397"/>
                      <a:chOff x="4579164" y="3203653"/>
                      <a:chExt cx="1244833" cy="1020397"/>
                    </a:xfrm>
                  </p:grpSpPr>
                  <p:sp>
                    <p:nvSpPr>
                      <p:cNvPr id="7247" name="Google Shape;7247;p82"/>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2"/>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2"/>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2"/>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2"/>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2"/>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82"/>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82"/>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2"/>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2"/>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2"/>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2"/>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82"/>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2"/>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1" name="Google Shape;7261;p82"/>
                      <p:cNvGrpSpPr/>
                      <p:nvPr/>
                    </p:nvGrpSpPr>
                    <p:grpSpPr>
                      <a:xfrm>
                        <a:off x="4579164" y="3203653"/>
                        <a:ext cx="1244833" cy="1020397"/>
                        <a:chOff x="4579164" y="3203653"/>
                        <a:chExt cx="1244833" cy="1020397"/>
                      </a:xfrm>
                    </p:grpSpPr>
                    <p:sp>
                      <p:nvSpPr>
                        <p:cNvPr id="7262" name="Google Shape;7262;p82"/>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82"/>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82"/>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82"/>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82"/>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82"/>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82"/>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82"/>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2"/>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2"/>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2"/>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2"/>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82"/>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82"/>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82"/>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82"/>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2"/>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2"/>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2"/>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82"/>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82"/>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82"/>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2"/>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2"/>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6" name="Google Shape;7286;p82"/>
                        <p:cNvGrpSpPr/>
                        <p:nvPr/>
                      </p:nvGrpSpPr>
                      <p:grpSpPr>
                        <a:xfrm>
                          <a:off x="4579164" y="3203653"/>
                          <a:ext cx="1244833" cy="1020397"/>
                          <a:chOff x="4579164" y="3203653"/>
                          <a:chExt cx="1244833" cy="1020397"/>
                        </a:xfrm>
                      </p:grpSpPr>
                      <p:sp>
                        <p:nvSpPr>
                          <p:cNvPr id="7287" name="Google Shape;7287;p82"/>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8" name="Google Shape;7288;p82"/>
                          <p:cNvGrpSpPr/>
                          <p:nvPr/>
                        </p:nvGrpSpPr>
                        <p:grpSpPr>
                          <a:xfrm>
                            <a:off x="4579164" y="3203653"/>
                            <a:ext cx="1244833" cy="1020397"/>
                            <a:chOff x="4579164" y="3203653"/>
                            <a:chExt cx="1244833" cy="1020397"/>
                          </a:xfrm>
                        </p:grpSpPr>
                        <p:sp>
                          <p:nvSpPr>
                            <p:cNvPr id="7289" name="Google Shape;7289;p82"/>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2"/>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2"/>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2"/>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2"/>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2"/>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82"/>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96" name="Google Shape;7296;p82"/>
                            <p:cNvGrpSpPr/>
                            <p:nvPr/>
                          </p:nvGrpSpPr>
                          <p:grpSpPr>
                            <a:xfrm>
                              <a:off x="4579164" y="3203653"/>
                              <a:ext cx="1244833" cy="1020397"/>
                              <a:chOff x="4579164" y="3203653"/>
                              <a:chExt cx="1244833" cy="1020397"/>
                            </a:xfrm>
                          </p:grpSpPr>
                          <p:sp>
                            <p:nvSpPr>
                              <p:cNvPr id="7297" name="Google Shape;7297;p82"/>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2"/>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2"/>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2"/>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2"/>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2"/>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2"/>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82"/>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2"/>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2"/>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2"/>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2"/>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2"/>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0" name="Google Shape;7310;p82"/>
                              <p:cNvGrpSpPr/>
                              <p:nvPr/>
                            </p:nvGrpSpPr>
                            <p:grpSpPr>
                              <a:xfrm>
                                <a:off x="4579164" y="3203653"/>
                                <a:ext cx="1244833" cy="1020397"/>
                                <a:chOff x="4579164" y="3203653"/>
                                <a:chExt cx="1244833" cy="1020397"/>
                              </a:xfrm>
                            </p:grpSpPr>
                            <p:sp>
                              <p:nvSpPr>
                                <p:cNvPr id="7311" name="Google Shape;7311;p82"/>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82"/>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82"/>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2"/>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2"/>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2"/>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2"/>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8" name="Google Shape;7318;p82"/>
                                <p:cNvGrpSpPr/>
                                <p:nvPr/>
                              </p:nvGrpSpPr>
                              <p:grpSpPr>
                                <a:xfrm>
                                  <a:off x="4579164" y="3203653"/>
                                  <a:ext cx="1244833" cy="1020397"/>
                                  <a:chOff x="4579164" y="3203653"/>
                                  <a:chExt cx="1244833" cy="1020397"/>
                                </a:xfrm>
                              </p:grpSpPr>
                              <p:sp>
                                <p:nvSpPr>
                                  <p:cNvPr id="7319" name="Google Shape;7319;p82"/>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2"/>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2"/>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2"/>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2"/>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24" name="Google Shape;7324;p82"/>
                                  <p:cNvGrpSpPr/>
                                  <p:nvPr/>
                                </p:nvGrpSpPr>
                                <p:grpSpPr>
                                  <a:xfrm>
                                    <a:off x="4579164" y="3203653"/>
                                    <a:ext cx="1244833" cy="1020397"/>
                                    <a:chOff x="4579164" y="3203653"/>
                                    <a:chExt cx="1244833" cy="1020397"/>
                                  </a:xfrm>
                                </p:grpSpPr>
                                <p:sp>
                                  <p:nvSpPr>
                                    <p:cNvPr id="7325" name="Google Shape;7325;p82"/>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82"/>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82"/>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2"/>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329" name="Google Shape;7329;p82"/>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2"/>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82"/>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332" name="Google Shape;7332;p82"/>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333" name="Google Shape;7333;p82"/>
              <p:cNvGrpSpPr/>
              <p:nvPr/>
            </p:nvGrpSpPr>
            <p:grpSpPr>
              <a:xfrm>
                <a:off x="4595437" y="3598775"/>
                <a:ext cx="37776" cy="32451"/>
                <a:chOff x="4595437" y="3598775"/>
                <a:chExt cx="37776" cy="32451"/>
              </a:xfrm>
            </p:grpSpPr>
            <p:sp>
              <p:nvSpPr>
                <p:cNvPr id="7334" name="Google Shape;7334;p82"/>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2"/>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6" name="Google Shape;7336;p82"/>
              <p:cNvGrpSpPr/>
              <p:nvPr/>
            </p:nvGrpSpPr>
            <p:grpSpPr>
              <a:xfrm>
                <a:off x="4641864" y="3524443"/>
                <a:ext cx="37776" cy="32380"/>
                <a:chOff x="4641864" y="3524443"/>
                <a:chExt cx="37776" cy="32380"/>
              </a:xfrm>
            </p:grpSpPr>
            <p:sp>
              <p:nvSpPr>
                <p:cNvPr id="7337" name="Google Shape;7337;p82"/>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82"/>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9" name="Google Shape;7339;p82"/>
              <p:cNvGrpSpPr/>
              <p:nvPr/>
            </p:nvGrpSpPr>
            <p:grpSpPr>
              <a:xfrm>
                <a:off x="4648431" y="3893901"/>
                <a:ext cx="37776" cy="32357"/>
                <a:chOff x="4648431" y="3893901"/>
                <a:chExt cx="37776" cy="32357"/>
              </a:xfrm>
            </p:grpSpPr>
            <p:sp>
              <p:nvSpPr>
                <p:cNvPr id="7340" name="Google Shape;7340;p82"/>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82"/>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2" name="Google Shape;7342;p82"/>
              <p:cNvGrpSpPr/>
              <p:nvPr/>
            </p:nvGrpSpPr>
            <p:grpSpPr>
              <a:xfrm>
                <a:off x="4567752" y="3722908"/>
                <a:ext cx="37870" cy="32380"/>
                <a:chOff x="4567752" y="3722908"/>
                <a:chExt cx="37870" cy="32380"/>
              </a:xfrm>
            </p:grpSpPr>
            <p:sp>
              <p:nvSpPr>
                <p:cNvPr id="7343" name="Google Shape;7343;p82"/>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2"/>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5" name="Google Shape;7345;p82"/>
              <p:cNvGrpSpPr/>
              <p:nvPr/>
            </p:nvGrpSpPr>
            <p:grpSpPr>
              <a:xfrm>
                <a:off x="4617506" y="3652052"/>
                <a:ext cx="37783" cy="32357"/>
                <a:chOff x="4617506" y="3652052"/>
                <a:chExt cx="37783" cy="32357"/>
              </a:xfrm>
            </p:grpSpPr>
            <p:sp>
              <p:nvSpPr>
                <p:cNvPr id="7346" name="Google Shape;7346;p82"/>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2"/>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8" name="Google Shape;7348;p82"/>
              <p:cNvGrpSpPr/>
              <p:nvPr/>
            </p:nvGrpSpPr>
            <p:grpSpPr>
              <a:xfrm>
                <a:off x="4739005" y="3554149"/>
                <a:ext cx="37870" cy="32357"/>
                <a:chOff x="4739005" y="3554149"/>
                <a:chExt cx="37870" cy="32357"/>
              </a:xfrm>
            </p:grpSpPr>
            <p:sp>
              <p:nvSpPr>
                <p:cNvPr id="7349" name="Google Shape;7349;p82"/>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2"/>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1" name="Google Shape;7351;p82"/>
              <p:cNvGrpSpPr/>
              <p:nvPr/>
            </p:nvGrpSpPr>
            <p:grpSpPr>
              <a:xfrm>
                <a:off x="4806557" y="3630258"/>
                <a:ext cx="37776" cy="32364"/>
                <a:chOff x="4806557" y="3630258"/>
                <a:chExt cx="37776" cy="32364"/>
              </a:xfrm>
            </p:grpSpPr>
            <p:sp>
              <p:nvSpPr>
                <p:cNvPr id="7352" name="Google Shape;7352;p82"/>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82"/>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4" name="Google Shape;7354;p82"/>
              <p:cNvGrpSpPr/>
              <p:nvPr/>
            </p:nvGrpSpPr>
            <p:grpSpPr>
              <a:xfrm>
                <a:off x="4737007" y="4004357"/>
                <a:ext cx="37870" cy="32357"/>
                <a:chOff x="4737007" y="4004357"/>
                <a:chExt cx="37870" cy="32357"/>
              </a:xfrm>
            </p:grpSpPr>
            <p:sp>
              <p:nvSpPr>
                <p:cNvPr id="7355" name="Google Shape;7355;p82"/>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2"/>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7" name="Google Shape;7357;p82"/>
              <p:cNvGrpSpPr/>
              <p:nvPr/>
            </p:nvGrpSpPr>
            <p:grpSpPr>
              <a:xfrm>
                <a:off x="4773634" y="4208627"/>
                <a:ext cx="37776" cy="32357"/>
                <a:chOff x="4773634" y="4208627"/>
                <a:chExt cx="37776" cy="32357"/>
              </a:xfrm>
            </p:grpSpPr>
            <p:sp>
              <p:nvSpPr>
                <p:cNvPr id="7358" name="Google Shape;7358;p82"/>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2"/>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0" name="Google Shape;7360;p82"/>
              <p:cNvGrpSpPr/>
              <p:nvPr/>
            </p:nvGrpSpPr>
            <p:grpSpPr>
              <a:xfrm>
                <a:off x="4888282" y="4074764"/>
                <a:ext cx="37776" cy="32451"/>
                <a:chOff x="4888282" y="4074764"/>
                <a:chExt cx="37776" cy="32451"/>
              </a:xfrm>
            </p:grpSpPr>
            <p:sp>
              <p:nvSpPr>
                <p:cNvPr id="7361" name="Google Shape;7361;p82"/>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2"/>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3" name="Google Shape;7363;p82"/>
              <p:cNvGrpSpPr/>
              <p:nvPr/>
            </p:nvGrpSpPr>
            <p:grpSpPr>
              <a:xfrm>
                <a:off x="4901315" y="3804271"/>
                <a:ext cx="37776" cy="32364"/>
                <a:chOff x="4901315" y="3804271"/>
                <a:chExt cx="37776" cy="32364"/>
              </a:xfrm>
            </p:grpSpPr>
            <p:sp>
              <p:nvSpPr>
                <p:cNvPr id="7364" name="Google Shape;7364;p82"/>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2"/>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6" name="Google Shape;7366;p82"/>
              <p:cNvGrpSpPr/>
              <p:nvPr/>
            </p:nvGrpSpPr>
            <p:grpSpPr>
              <a:xfrm>
                <a:off x="4866394" y="3715035"/>
                <a:ext cx="37846" cy="32357"/>
                <a:chOff x="4866394" y="3715035"/>
                <a:chExt cx="37846" cy="32357"/>
              </a:xfrm>
            </p:grpSpPr>
            <p:sp>
              <p:nvSpPr>
                <p:cNvPr id="7367" name="Google Shape;7367;p82"/>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2"/>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9" name="Google Shape;7369;p82"/>
              <p:cNvGrpSpPr/>
              <p:nvPr/>
            </p:nvGrpSpPr>
            <p:grpSpPr>
              <a:xfrm>
                <a:off x="4979233" y="3839798"/>
                <a:ext cx="37878" cy="32420"/>
                <a:chOff x="4979233" y="3839798"/>
                <a:chExt cx="37878" cy="32420"/>
              </a:xfrm>
            </p:grpSpPr>
            <p:sp>
              <p:nvSpPr>
                <p:cNvPr id="7370" name="Google Shape;7370;p82"/>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2"/>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2" name="Google Shape;7372;p82"/>
              <p:cNvGrpSpPr/>
              <p:nvPr/>
            </p:nvGrpSpPr>
            <p:grpSpPr>
              <a:xfrm>
                <a:off x="4790662" y="3679147"/>
                <a:ext cx="37783" cy="32380"/>
                <a:chOff x="4790662" y="3679147"/>
                <a:chExt cx="37783" cy="32380"/>
              </a:xfrm>
            </p:grpSpPr>
            <p:sp>
              <p:nvSpPr>
                <p:cNvPr id="7373" name="Google Shape;7373;p82"/>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2"/>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5" name="Google Shape;7375;p82"/>
              <p:cNvGrpSpPr/>
              <p:nvPr/>
            </p:nvGrpSpPr>
            <p:grpSpPr>
              <a:xfrm>
                <a:off x="4857263" y="3557861"/>
                <a:ext cx="37776" cy="32357"/>
                <a:chOff x="4857263" y="3557861"/>
                <a:chExt cx="37776" cy="32357"/>
              </a:xfrm>
            </p:grpSpPr>
            <p:sp>
              <p:nvSpPr>
                <p:cNvPr id="7376" name="Google Shape;7376;p82"/>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82"/>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8" name="Google Shape;7378;p82"/>
              <p:cNvGrpSpPr/>
              <p:nvPr/>
            </p:nvGrpSpPr>
            <p:grpSpPr>
              <a:xfrm>
                <a:off x="4883902" y="3648033"/>
                <a:ext cx="37783" cy="32380"/>
                <a:chOff x="4883902" y="3648033"/>
                <a:chExt cx="37783" cy="32380"/>
              </a:xfrm>
            </p:grpSpPr>
            <p:sp>
              <p:nvSpPr>
                <p:cNvPr id="7379" name="Google Shape;7379;p82"/>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2"/>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1" name="Google Shape;7381;p82"/>
              <p:cNvGrpSpPr/>
              <p:nvPr/>
            </p:nvGrpSpPr>
            <p:grpSpPr>
              <a:xfrm>
                <a:off x="4907780" y="3347220"/>
                <a:ext cx="37878" cy="32357"/>
                <a:chOff x="4907780" y="3347220"/>
                <a:chExt cx="37878" cy="32357"/>
              </a:xfrm>
            </p:grpSpPr>
            <p:sp>
              <p:nvSpPr>
                <p:cNvPr id="7382" name="Google Shape;7382;p82"/>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2"/>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4" name="Google Shape;7384;p82"/>
              <p:cNvGrpSpPr/>
              <p:nvPr/>
            </p:nvGrpSpPr>
            <p:grpSpPr>
              <a:xfrm>
                <a:off x="5065048" y="3738150"/>
                <a:ext cx="37783" cy="32364"/>
                <a:chOff x="5065048" y="3738150"/>
                <a:chExt cx="37783" cy="32364"/>
              </a:xfrm>
            </p:grpSpPr>
            <p:sp>
              <p:nvSpPr>
                <p:cNvPr id="7385" name="Google Shape;7385;p82"/>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2"/>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7" name="Google Shape;7387;p82"/>
              <p:cNvGrpSpPr/>
              <p:nvPr/>
            </p:nvGrpSpPr>
            <p:grpSpPr>
              <a:xfrm>
                <a:off x="5071616" y="3284615"/>
                <a:ext cx="37783" cy="32357"/>
                <a:chOff x="5071616" y="3284615"/>
                <a:chExt cx="37783" cy="32357"/>
              </a:xfrm>
            </p:grpSpPr>
            <p:sp>
              <p:nvSpPr>
                <p:cNvPr id="7388" name="Google Shape;7388;p82"/>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2"/>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0" name="Google Shape;7390;p82"/>
              <p:cNvGrpSpPr/>
              <p:nvPr/>
            </p:nvGrpSpPr>
            <p:grpSpPr>
              <a:xfrm>
                <a:off x="5389291" y="3759921"/>
                <a:ext cx="37783" cy="32380"/>
                <a:chOff x="5389291" y="3759921"/>
                <a:chExt cx="37783" cy="32380"/>
              </a:xfrm>
            </p:grpSpPr>
            <p:sp>
              <p:nvSpPr>
                <p:cNvPr id="7391" name="Google Shape;7391;p82"/>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2"/>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3" name="Google Shape;7393;p82"/>
              <p:cNvGrpSpPr/>
              <p:nvPr/>
            </p:nvGrpSpPr>
            <p:grpSpPr>
              <a:xfrm>
                <a:off x="5431534" y="3632932"/>
                <a:ext cx="37878" cy="32451"/>
                <a:chOff x="5431534" y="3632932"/>
                <a:chExt cx="37878" cy="32451"/>
              </a:xfrm>
            </p:grpSpPr>
            <p:sp>
              <p:nvSpPr>
                <p:cNvPr id="7394" name="Google Shape;7394;p82"/>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82"/>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6" name="Google Shape;7396;p82"/>
              <p:cNvGrpSpPr/>
              <p:nvPr/>
            </p:nvGrpSpPr>
            <p:grpSpPr>
              <a:xfrm>
                <a:off x="5540755" y="3544829"/>
                <a:ext cx="37783" cy="32357"/>
                <a:chOff x="5540755" y="3544829"/>
                <a:chExt cx="37783" cy="32357"/>
              </a:xfrm>
            </p:grpSpPr>
            <p:sp>
              <p:nvSpPr>
                <p:cNvPr id="7397" name="Google Shape;7397;p82"/>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82"/>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9" name="Google Shape;7399;p82"/>
              <p:cNvGrpSpPr/>
              <p:nvPr/>
            </p:nvGrpSpPr>
            <p:grpSpPr>
              <a:xfrm>
                <a:off x="5579293" y="3412107"/>
                <a:ext cx="37776" cy="32357"/>
                <a:chOff x="5579293" y="3412107"/>
                <a:chExt cx="37776" cy="32357"/>
              </a:xfrm>
            </p:grpSpPr>
            <p:sp>
              <p:nvSpPr>
                <p:cNvPr id="7400" name="Google Shape;7400;p82"/>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2"/>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2" name="Google Shape;7402;p82"/>
              <p:cNvGrpSpPr/>
              <p:nvPr/>
            </p:nvGrpSpPr>
            <p:grpSpPr>
              <a:xfrm>
                <a:off x="5801346" y="3284615"/>
                <a:ext cx="37783" cy="32357"/>
                <a:chOff x="5801346" y="3284615"/>
                <a:chExt cx="37783" cy="32357"/>
              </a:xfrm>
            </p:grpSpPr>
            <p:sp>
              <p:nvSpPr>
                <p:cNvPr id="7403" name="Google Shape;7403;p82"/>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2"/>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5" name="Google Shape;7405;p82"/>
              <p:cNvGrpSpPr/>
              <p:nvPr/>
            </p:nvGrpSpPr>
            <p:grpSpPr>
              <a:xfrm>
                <a:off x="5763578" y="3399067"/>
                <a:ext cx="37776" cy="32364"/>
                <a:chOff x="5763578" y="3399067"/>
                <a:chExt cx="37776" cy="32364"/>
              </a:xfrm>
            </p:grpSpPr>
            <p:sp>
              <p:nvSpPr>
                <p:cNvPr id="7406" name="Google Shape;7406;p82"/>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82"/>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8" name="Google Shape;7408;p82"/>
              <p:cNvGrpSpPr/>
              <p:nvPr/>
            </p:nvGrpSpPr>
            <p:grpSpPr>
              <a:xfrm>
                <a:off x="5395858" y="3230952"/>
                <a:ext cx="37776" cy="32364"/>
                <a:chOff x="5395858" y="3230952"/>
                <a:chExt cx="37776" cy="32364"/>
              </a:xfrm>
            </p:grpSpPr>
            <p:sp>
              <p:nvSpPr>
                <p:cNvPr id="7409" name="Google Shape;7409;p82"/>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82"/>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1" name="Google Shape;7411;p82"/>
              <p:cNvGrpSpPr/>
              <p:nvPr/>
            </p:nvGrpSpPr>
            <p:grpSpPr>
              <a:xfrm>
                <a:off x="5264088" y="3188237"/>
                <a:ext cx="37776" cy="32357"/>
                <a:chOff x="5264088" y="3188237"/>
                <a:chExt cx="37776" cy="32357"/>
              </a:xfrm>
            </p:grpSpPr>
            <p:sp>
              <p:nvSpPr>
                <p:cNvPr id="7412" name="Google Shape;7412;p82"/>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2"/>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4" name="Google Shape;7414;p82"/>
              <p:cNvGrpSpPr/>
              <p:nvPr/>
            </p:nvGrpSpPr>
            <p:grpSpPr>
              <a:xfrm>
                <a:off x="5585758" y="3237425"/>
                <a:ext cx="37878" cy="32357"/>
                <a:chOff x="5585758" y="3237425"/>
                <a:chExt cx="37878" cy="32357"/>
              </a:xfrm>
            </p:grpSpPr>
            <p:sp>
              <p:nvSpPr>
                <p:cNvPr id="7415" name="Google Shape;7415;p82"/>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82"/>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7" name="Google Shape;7417;p82"/>
              <p:cNvGrpSpPr/>
              <p:nvPr/>
            </p:nvGrpSpPr>
            <p:grpSpPr>
              <a:xfrm>
                <a:off x="4874196" y="3291088"/>
                <a:ext cx="37878" cy="32451"/>
                <a:chOff x="4874196" y="3291088"/>
                <a:chExt cx="37878" cy="32451"/>
              </a:xfrm>
            </p:grpSpPr>
            <p:sp>
              <p:nvSpPr>
                <p:cNvPr id="7418" name="Google Shape;7418;p82"/>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2"/>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0" name="Google Shape;7420;p82"/>
              <p:cNvGrpSpPr/>
              <p:nvPr/>
            </p:nvGrpSpPr>
            <p:grpSpPr>
              <a:xfrm>
                <a:off x="5197770" y="3785466"/>
                <a:ext cx="37783" cy="32427"/>
                <a:chOff x="5197770" y="3785466"/>
                <a:chExt cx="37783" cy="32427"/>
              </a:xfrm>
            </p:grpSpPr>
            <p:sp>
              <p:nvSpPr>
                <p:cNvPr id="7421" name="Google Shape;7421;p82"/>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82"/>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3" name="Google Shape;7423;p82"/>
              <p:cNvGrpSpPr/>
              <p:nvPr/>
            </p:nvGrpSpPr>
            <p:grpSpPr>
              <a:xfrm>
                <a:off x="5177699" y="3492117"/>
                <a:ext cx="37776" cy="32357"/>
                <a:chOff x="5177699" y="3492117"/>
                <a:chExt cx="37776" cy="32357"/>
              </a:xfrm>
            </p:grpSpPr>
            <p:sp>
              <p:nvSpPr>
                <p:cNvPr id="7424" name="Google Shape;7424;p82"/>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2"/>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6" name="Google Shape;7426;p82"/>
              <p:cNvGrpSpPr/>
              <p:nvPr/>
            </p:nvGrpSpPr>
            <p:grpSpPr>
              <a:xfrm>
                <a:off x="5349431" y="3622346"/>
                <a:ext cx="37870" cy="32380"/>
                <a:chOff x="5349431" y="3622346"/>
                <a:chExt cx="37870" cy="32380"/>
              </a:xfrm>
            </p:grpSpPr>
            <p:sp>
              <p:nvSpPr>
                <p:cNvPr id="7427" name="Google Shape;7427;p82"/>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82"/>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9" name="Google Shape;7429;p82"/>
              <p:cNvGrpSpPr/>
              <p:nvPr/>
            </p:nvGrpSpPr>
            <p:grpSpPr>
              <a:xfrm>
                <a:off x="5068855" y="3563980"/>
                <a:ext cx="53954" cy="46223"/>
                <a:chOff x="5068855" y="3563980"/>
                <a:chExt cx="53954" cy="46223"/>
              </a:xfrm>
            </p:grpSpPr>
            <p:sp>
              <p:nvSpPr>
                <p:cNvPr id="7430" name="Google Shape;7430;p82"/>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82"/>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2" name="Google Shape;7432;p82"/>
              <p:cNvGrpSpPr/>
              <p:nvPr/>
            </p:nvGrpSpPr>
            <p:grpSpPr>
              <a:xfrm>
                <a:off x="5037654" y="3392507"/>
                <a:ext cx="37870" cy="32451"/>
                <a:chOff x="5037654" y="3392507"/>
                <a:chExt cx="37870" cy="32451"/>
              </a:xfrm>
            </p:grpSpPr>
            <p:sp>
              <p:nvSpPr>
                <p:cNvPr id="7433" name="Google Shape;7433;p82"/>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2"/>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5" name="Google Shape;7435;p82"/>
              <p:cNvGrpSpPr/>
              <p:nvPr/>
            </p:nvGrpSpPr>
            <p:grpSpPr>
              <a:xfrm>
                <a:off x="5456560" y="3368629"/>
                <a:ext cx="37870" cy="32451"/>
                <a:chOff x="5456560" y="3368629"/>
                <a:chExt cx="37870" cy="32451"/>
              </a:xfrm>
            </p:grpSpPr>
            <p:sp>
              <p:nvSpPr>
                <p:cNvPr id="7436" name="Google Shape;7436;p82"/>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2"/>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8" name="Google Shape;7438;p82"/>
              <p:cNvGrpSpPr/>
              <p:nvPr/>
            </p:nvGrpSpPr>
            <p:grpSpPr>
              <a:xfrm>
                <a:off x="4755749" y="3501516"/>
                <a:ext cx="46246" cy="39608"/>
                <a:chOff x="4755749" y="3501516"/>
                <a:chExt cx="46246" cy="39608"/>
              </a:xfrm>
            </p:grpSpPr>
            <p:sp>
              <p:nvSpPr>
                <p:cNvPr id="7439" name="Google Shape;7439;p82"/>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2"/>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1" name="Google Shape;7441;p82"/>
              <p:cNvGrpSpPr/>
              <p:nvPr/>
            </p:nvGrpSpPr>
            <p:grpSpPr>
              <a:xfrm>
                <a:off x="4681346" y="3485582"/>
                <a:ext cx="37783" cy="32427"/>
                <a:chOff x="4681346" y="3485582"/>
                <a:chExt cx="37783" cy="32427"/>
              </a:xfrm>
            </p:grpSpPr>
            <p:sp>
              <p:nvSpPr>
                <p:cNvPr id="7442" name="Google Shape;7442;p82"/>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2"/>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4" name="Google Shape;7444;p82"/>
              <p:cNvGrpSpPr/>
              <p:nvPr/>
            </p:nvGrpSpPr>
            <p:grpSpPr>
              <a:xfrm>
                <a:off x="4767067" y="3291088"/>
                <a:ext cx="37878" cy="32451"/>
                <a:chOff x="4767067" y="3291088"/>
                <a:chExt cx="37878" cy="32451"/>
              </a:xfrm>
            </p:grpSpPr>
            <p:sp>
              <p:nvSpPr>
                <p:cNvPr id="7445" name="Google Shape;7445;p82"/>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2"/>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7" name="Google Shape;7447;p82"/>
              <p:cNvGrpSpPr/>
              <p:nvPr/>
            </p:nvGrpSpPr>
            <p:grpSpPr>
              <a:xfrm>
                <a:off x="4687819" y="3405539"/>
                <a:ext cx="37776" cy="32451"/>
                <a:chOff x="4687819" y="3405539"/>
                <a:chExt cx="37776" cy="32451"/>
              </a:xfrm>
            </p:grpSpPr>
            <p:sp>
              <p:nvSpPr>
                <p:cNvPr id="7448" name="Google Shape;7448;p82"/>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2"/>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0" name="Google Shape;7450;p82"/>
              <p:cNvGrpSpPr/>
              <p:nvPr/>
            </p:nvGrpSpPr>
            <p:grpSpPr>
              <a:xfrm>
                <a:off x="4923101" y="3444809"/>
                <a:ext cx="52813" cy="45318"/>
                <a:chOff x="4923101" y="3444809"/>
                <a:chExt cx="52813" cy="45318"/>
              </a:xfrm>
            </p:grpSpPr>
            <p:sp>
              <p:nvSpPr>
                <p:cNvPr id="7451" name="Google Shape;7451;p82"/>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2"/>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3" name="Google Shape;7453;p82"/>
              <p:cNvGrpSpPr/>
              <p:nvPr/>
            </p:nvGrpSpPr>
            <p:grpSpPr>
              <a:xfrm>
                <a:off x="4846040" y="3654750"/>
                <a:ext cx="31405" cy="26993"/>
                <a:chOff x="4846040" y="3654750"/>
                <a:chExt cx="31405" cy="26993"/>
              </a:xfrm>
            </p:grpSpPr>
            <p:sp>
              <p:nvSpPr>
                <p:cNvPr id="7454" name="Google Shape;7454;p82"/>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2"/>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6" name="Google Shape;7456;p82"/>
              <p:cNvGrpSpPr/>
              <p:nvPr/>
            </p:nvGrpSpPr>
            <p:grpSpPr>
              <a:xfrm>
                <a:off x="4925673" y="3691700"/>
                <a:ext cx="40253" cy="34472"/>
                <a:chOff x="4925673" y="3691700"/>
                <a:chExt cx="40253" cy="34472"/>
              </a:xfrm>
            </p:grpSpPr>
            <p:sp>
              <p:nvSpPr>
                <p:cNvPr id="7457" name="Google Shape;7457;p82"/>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2"/>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9" name="Google Shape;7459;p82"/>
              <p:cNvGrpSpPr/>
              <p:nvPr/>
            </p:nvGrpSpPr>
            <p:grpSpPr>
              <a:xfrm>
                <a:off x="4894653" y="3740848"/>
                <a:ext cx="31405" cy="26906"/>
                <a:chOff x="4894653" y="3740848"/>
                <a:chExt cx="31405" cy="26906"/>
              </a:xfrm>
            </p:grpSpPr>
            <p:sp>
              <p:nvSpPr>
                <p:cNvPr id="7460" name="Google Shape;7460;p82"/>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2"/>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2" name="Google Shape;7462;p82"/>
              <p:cNvGrpSpPr/>
              <p:nvPr/>
            </p:nvGrpSpPr>
            <p:grpSpPr>
              <a:xfrm>
                <a:off x="4962300" y="3696348"/>
                <a:ext cx="38255" cy="32773"/>
                <a:chOff x="4962300" y="3696348"/>
                <a:chExt cx="38255" cy="32773"/>
              </a:xfrm>
            </p:grpSpPr>
            <p:sp>
              <p:nvSpPr>
                <p:cNvPr id="7463" name="Google Shape;7463;p82"/>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82"/>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5" name="Google Shape;7465;p82"/>
              <p:cNvGrpSpPr/>
              <p:nvPr/>
            </p:nvGrpSpPr>
            <p:grpSpPr>
              <a:xfrm>
                <a:off x="4980185" y="3743349"/>
                <a:ext cx="31499" cy="26969"/>
                <a:chOff x="4980185" y="3743349"/>
                <a:chExt cx="31499" cy="26969"/>
              </a:xfrm>
            </p:grpSpPr>
            <p:sp>
              <p:nvSpPr>
                <p:cNvPr id="7466" name="Google Shape;7466;p82"/>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82"/>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8" name="Google Shape;7468;p82"/>
              <p:cNvGrpSpPr/>
              <p:nvPr/>
            </p:nvGrpSpPr>
            <p:grpSpPr>
              <a:xfrm>
                <a:off x="5013768" y="3734312"/>
                <a:ext cx="31499" cy="26969"/>
                <a:chOff x="5013768" y="3734312"/>
                <a:chExt cx="31499" cy="26969"/>
              </a:xfrm>
            </p:grpSpPr>
            <p:sp>
              <p:nvSpPr>
                <p:cNvPr id="7469" name="Google Shape;7469;p82"/>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82"/>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1" name="Google Shape;7471;p82"/>
              <p:cNvGrpSpPr/>
              <p:nvPr/>
            </p:nvGrpSpPr>
            <p:grpSpPr>
              <a:xfrm>
                <a:off x="5036703" y="3764545"/>
                <a:ext cx="31499" cy="26898"/>
                <a:chOff x="5036703" y="3764545"/>
                <a:chExt cx="31499" cy="26898"/>
              </a:xfrm>
            </p:grpSpPr>
            <p:sp>
              <p:nvSpPr>
                <p:cNvPr id="7472" name="Google Shape;7472;p82"/>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2"/>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4" name="Google Shape;7474;p82"/>
              <p:cNvGrpSpPr/>
              <p:nvPr/>
            </p:nvGrpSpPr>
            <p:grpSpPr>
              <a:xfrm>
                <a:off x="4953546" y="3768352"/>
                <a:ext cx="31405" cy="26898"/>
                <a:chOff x="4953546" y="3768352"/>
                <a:chExt cx="31405" cy="26898"/>
              </a:xfrm>
            </p:grpSpPr>
            <p:sp>
              <p:nvSpPr>
                <p:cNvPr id="7475" name="Google Shape;7475;p82"/>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2"/>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7" name="Google Shape;7477;p82"/>
              <p:cNvGrpSpPr/>
              <p:nvPr/>
            </p:nvGrpSpPr>
            <p:grpSpPr>
              <a:xfrm>
                <a:off x="4964770" y="3814016"/>
                <a:ext cx="31499" cy="26993"/>
                <a:chOff x="4964770" y="3814016"/>
                <a:chExt cx="31499" cy="26993"/>
              </a:xfrm>
            </p:grpSpPr>
            <p:sp>
              <p:nvSpPr>
                <p:cNvPr id="7478" name="Google Shape;7478;p82"/>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2"/>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0" name="Google Shape;7480;p82"/>
              <p:cNvGrpSpPr/>
              <p:nvPr/>
            </p:nvGrpSpPr>
            <p:grpSpPr>
              <a:xfrm>
                <a:off x="4923290" y="3800504"/>
                <a:ext cx="31468" cy="26898"/>
                <a:chOff x="4923290" y="3800504"/>
                <a:chExt cx="31468" cy="26898"/>
              </a:xfrm>
            </p:grpSpPr>
            <p:sp>
              <p:nvSpPr>
                <p:cNvPr id="7481" name="Google Shape;7481;p82"/>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82"/>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3" name="Google Shape;7483;p82"/>
              <p:cNvGrpSpPr/>
              <p:nvPr/>
            </p:nvGrpSpPr>
            <p:grpSpPr>
              <a:xfrm>
                <a:off x="5108534" y="3650943"/>
                <a:ext cx="31405" cy="26993"/>
                <a:chOff x="5108534" y="3650943"/>
                <a:chExt cx="31405" cy="26993"/>
              </a:xfrm>
            </p:grpSpPr>
            <p:sp>
              <p:nvSpPr>
                <p:cNvPr id="7484" name="Google Shape;7484;p82"/>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2"/>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6" name="Google Shape;7486;p82"/>
              <p:cNvGrpSpPr/>
              <p:nvPr/>
            </p:nvGrpSpPr>
            <p:grpSpPr>
              <a:xfrm>
                <a:off x="5119380" y="3760739"/>
                <a:ext cx="31499" cy="26993"/>
                <a:chOff x="5119380" y="3760739"/>
                <a:chExt cx="31499" cy="26993"/>
              </a:xfrm>
            </p:grpSpPr>
            <p:sp>
              <p:nvSpPr>
                <p:cNvPr id="7487" name="Google Shape;7487;p82"/>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82"/>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9" name="Google Shape;7489;p82"/>
              <p:cNvGrpSpPr/>
              <p:nvPr/>
            </p:nvGrpSpPr>
            <p:grpSpPr>
              <a:xfrm>
                <a:off x="5119380" y="3788235"/>
                <a:ext cx="31499" cy="26993"/>
                <a:chOff x="5119380" y="3788235"/>
                <a:chExt cx="31499" cy="26993"/>
              </a:xfrm>
            </p:grpSpPr>
            <p:sp>
              <p:nvSpPr>
                <p:cNvPr id="7490" name="Google Shape;7490;p82"/>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82"/>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2" name="Google Shape;7492;p82"/>
              <p:cNvGrpSpPr/>
              <p:nvPr/>
            </p:nvGrpSpPr>
            <p:grpSpPr>
              <a:xfrm>
                <a:off x="5158005" y="3875284"/>
                <a:ext cx="31405" cy="27001"/>
                <a:chOff x="5158005" y="3875284"/>
                <a:chExt cx="31405" cy="27001"/>
              </a:xfrm>
            </p:grpSpPr>
            <p:sp>
              <p:nvSpPr>
                <p:cNvPr id="7493" name="Google Shape;7493;p82"/>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2"/>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5" name="Google Shape;7495;p82"/>
              <p:cNvGrpSpPr/>
              <p:nvPr/>
            </p:nvGrpSpPr>
            <p:grpSpPr>
              <a:xfrm>
                <a:off x="5233163" y="3764545"/>
                <a:ext cx="31499" cy="26898"/>
                <a:chOff x="5233163" y="3764545"/>
                <a:chExt cx="31499" cy="26898"/>
              </a:xfrm>
            </p:grpSpPr>
            <p:sp>
              <p:nvSpPr>
                <p:cNvPr id="7496" name="Google Shape;7496;p82"/>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82"/>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8" name="Google Shape;7498;p82"/>
              <p:cNvGrpSpPr/>
              <p:nvPr/>
            </p:nvGrpSpPr>
            <p:grpSpPr>
              <a:xfrm>
                <a:off x="5276168" y="3805545"/>
                <a:ext cx="31499" cy="26906"/>
                <a:chOff x="5276168" y="3805545"/>
                <a:chExt cx="31499" cy="26906"/>
              </a:xfrm>
            </p:grpSpPr>
            <p:sp>
              <p:nvSpPr>
                <p:cNvPr id="7499" name="Google Shape;7499;p82"/>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2"/>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1" name="Google Shape;7501;p82"/>
              <p:cNvGrpSpPr/>
              <p:nvPr/>
            </p:nvGrpSpPr>
            <p:grpSpPr>
              <a:xfrm>
                <a:off x="5294053" y="3851933"/>
                <a:ext cx="31405" cy="26945"/>
                <a:chOff x="5294053" y="3851933"/>
                <a:chExt cx="31405" cy="26945"/>
              </a:xfrm>
            </p:grpSpPr>
            <p:sp>
              <p:nvSpPr>
                <p:cNvPr id="7502" name="Google Shape;7502;p82"/>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2"/>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4" name="Google Shape;7504;p82"/>
              <p:cNvGrpSpPr/>
              <p:nvPr/>
            </p:nvGrpSpPr>
            <p:grpSpPr>
              <a:xfrm>
                <a:off x="5341723" y="3851902"/>
                <a:ext cx="31405" cy="26977"/>
                <a:chOff x="5341723" y="3851902"/>
                <a:chExt cx="31405" cy="26977"/>
              </a:xfrm>
            </p:grpSpPr>
            <p:sp>
              <p:nvSpPr>
                <p:cNvPr id="7505" name="Google Shape;7505;p82"/>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82"/>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7" name="Google Shape;7507;p82"/>
              <p:cNvGrpSpPr/>
              <p:nvPr/>
            </p:nvGrpSpPr>
            <p:grpSpPr>
              <a:xfrm>
                <a:off x="5054871" y="3507855"/>
                <a:ext cx="31405" cy="26993"/>
                <a:chOff x="5054871" y="3507855"/>
                <a:chExt cx="31405" cy="26993"/>
              </a:xfrm>
            </p:grpSpPr>
            <p:sp>
              <p:nvSpPr>
                <p:cNvPr id="7508" name="Google Shape;7508;p82"/>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2"/>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0" name="Google Shape;7510;p82"/>
              <p:cNvGrpSpPr/>
              <p:nvPr/>
            </p:nvGrpSpPr>
            <p:grpSpPr>
              <a:xfrm>
                <a:off x="4876579" y="3675325"/>
                <a:ext cx="31405" cy="26969"/>
                <a:chOff x="4876579" y="3675325"/>
                <a:chExt cx="31405" cy="26969"/>
              </a:xfrm>
            </p:grpSpPr>
            <p:sp>
              <p:nvSpPr>
                <p:cNvPr id="7511" name="Google Shape;7511;p82"/>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82"/>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3" name="Google Shape;7513;p82"/>
              <p:cNvGrpSpPr/>
              <p:nvPr/>
            </p:nvGrpSpPr>
            <p:grpSpPr>
              <a:xfrm>
                <a:off x="4842233" y="3688333"/>
                <a:ext cx="31405" cy="26993"/>
                <a:chOff x="4842233" y="3688333"/>
                <a:chExt cx="31405" cy="26993"/>
              </a:xfrm>
            </p:grpSpPr>
            <p:sp>
              <p:nvSpPr>
                <p:cNvPr id="7514" name="Google Shape;7514;p82"/>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82"/>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6" name="Google Shape;7516;p82"/>
              <p:cNvGrpSpPr/>
              <p:nvPr/>
            </p:nvGrpSpPr>
            <p:grpSpPr>
              <a:xfrm>
                <a:off x="5187876" y="3608032"/>
                <a:ext cx="31405" cy="27001"/>
                <a:chOff x="5187876" y="3608032"/>
                <a:chExt cx="31405" cy="27001"/>
              </a:xfrm>
            </p:grpSpPr>
            <p:sp>
              <p:nvSpPr>
                <p:cNvPr id="7517" name="Google Shape;7517;p82"/>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2"/>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19" name="Google Shape;7519;p82"/>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2"/>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1" name="Google Shape;7521;p82"/>
              <p:cNvGrpSpPr/>
              <p:nvPr/>
            </p:nvGrpSpPr>
            <p:grpSpPr>
              <a:xfrm>
                <a:off x="5269224" y="3304167"/>
                <a:ext cx="40253" cy="34402"/>
                <a:chOff x="5269224" y="3304167"/>
                <a:chExt cx="40253" cy="34402"/>
              </a:xfrm>
            </p:grpSpPr>
            <p:sp>
              <p:nvSpPr>
                <p:cNvPr id="7522" name="Google Shape;7522;p82"/>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2"/>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4" name="Google Shape;7524;p82"/>
              <p:cNvGrpSpPr/>
              <p:nvPr/>
            </p:nvGrpSpPr>
            <p:grpSpPr>
              <a:xfrm>
                <a:off x="5327354" y="3476615"/>
                <a:ext cx="49864" cy="42723"/>
                <a:chOff x="5327354" y="3476615"/>
                <a:chExt cx="49864" cy="42723"/>
              </a:xfrm>
            </p:grpSpPr>
            <p:sp>
              <p:nvSpPr>
                <p:cNvPr id="7525" name="Google Shape;7525;p82"/>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2"/>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27" name="Google Shape;7527;p82"/>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82"/>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9" name="Google Shape;7529;p82"/>
              <p:cNvGrpSpPr/>
              <p:nvPr/>
            </p:nvGrpSpPr>
            <p:grpSpPr>
              <a:xfrm>
                <a:off x="5341723" y="3775957"/>
                <a:ext cx="31405" cy="26898"/>
                <a:chOff x="5341723" y="3775957"/>
                <a:chExt cx="31405" cy="26898"/>
              </a:xfrm>
            </p:grpSpPr>
            <p:sp>
              <p:nvSpPr>
                <p:cNvPr id="7530" name="Google Shape;7530;p82"/>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2"/>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2" name="Google Shape;7532;p82"/>
              <p:cNvGrpSpPr/>
              <p:nvPr/>
            </p:nvGrpSpPr>
            <p:grpSpPr>
              <a:xfrm>
                <a:off x="5439053" y="3699274"/>
                <a:ext cx="31405" cy="26898"/>
                <a:chOff x="5439053" y="3699274"/>
                <a:chExt cx="31405" cy="26898"/>
              </a:xfrm>
            </p:grpSpPr>
            <p:sp>
              <p:nvSpPr>
                <p:cNvPr id="7533" name="Google Shape;7533;p82"/>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2"/>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5" name="Google Shape;7535;p82"/>
              <p:cNvGrpSpPr/>
              <p:nvPr/>
            </p:nvGrpSpPr>
            <p:grpSpPr>
              <a:xfrm>
                <a:off x="5412414" y="3622307"/>
                <a:ext cx="31499" cy="26993"/>
                <a:chOff x="5412414" y="3622307"/>
                <a:chExt cx="31499" cy="26993"/>
              </a:xfrm>
            </p:grpSpPr>
            <p:sp>
              <p:nvSpPr>
                <p:cNvPr id="7536" name="Google Shape;7536;p82"/>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2"/>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8" name="Google Shape;7538;p82"/>
              <p:cNvGrpSpPr/>
              <p:nvPr/>
            </p:nvGrpSpPr>
            <p:grpSpPr>
              <a:xfrm>
                <a:off x="5476254" y="3473949"/>
                <a:ext cx="26835" cy="26930"/>
                <a:chOff x="5476254" y="3473949"/>
                <a:chExt cx="26835" cy="26930"/>
              </a:xfrm>
            </p:grpSpPr>
            <p:sp>
              <p:nvSpPr>
                <p:cNvPr id="7539" name="Google Shape;7539;p82"/>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82"/>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1" name="Google Shape;7541;p82"/>
              <p:cNvGrpSpPr/>
              <p:nvPr/>
            </p:nvGrpSpPr>
            <p:grpSpPr>
              <a:xfrm>
                <a:off x="5564547" y="3481594"/>
                <a:ext cx="31397" cy="26898"/>
                <a:chOff x="5564547" y="3481594"/>
                <a:chExt cx="31397" cy="26898"/>
              </a:xfrm>
            </p:grpSpPr>
            <p:sp>
              <p:nvSpPr>
                <p:cNvPr id="7542" name="Google Shape;7542;p82"/>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2"/>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4" name="Google Shape;7544;p82"/>
              <p:cNvGrpSpPr/>
              <p:nvPr/>
            </p:nvGrpSpPr>
            <p:grpSpPr>
              <a:xfrm>
                <a:off x="5534101" y="3470174"/>
                <a:ext cx="31397" cy="26906"/>
                <a:chOff x="5534101" y="3470174"/>
                <a:chExt cx="31397" cy="26906"/>
              </a:xfrm>
            </p:grpSpPr>
            <p:sp>
              <p:nvSpPr>
                <p:cNvPr id="7545" name="Google Shape;7545;p82"/>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2"/>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7" name="Google Shape;7547;p82"/>
              <p:cNvGrpSpPr/>
              <p:nvPr/>
            </p:nvGrpSpPr>
            <p:grpSpPr>
              <a:xfrm>
                <a:off x="5610879" y="3314486"/>
                <a:ext cx="31499" cy="26938"/>
                <a:chOff x="5610879" y="3314486"/>
                <a:chExt cx="31499" cy="26938"/>
              </a:xfrm>
            </p:grpSpPr>
            <p:sp>
              <p:nvSpPr>
                <p:cNvPr id="7548" name="Google Shape;7548;p82"/>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2"/>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0" name="Google Shape;7550;p82"/>
              <p:cNvGrpSpPr/>
              <p:nvPr/>
            </p:nvGrpSpPr>
            <p:grpSpPr>
              <a:xfrm>
                <a:off x="4834525" y="3501382"/>
                <a:ext cx="31499" cy="26898"/>
                <a:chOff x="4834525" y="3501382"/>
                <a:chExt cx="31499" cy="26898"/>
              </a:xfrm>
            </p:grpSpPr>
            <p:sp>
              <p:nvSpPr>
                <p:cNvPr id="7551" name="Google Shape;7551;p82"/>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2"/>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3" name="Google Shape;7553;p82"/>
              <p:cNvGrpSpPr/>
              <p:nvPr/>
            </p:nvGrpSpPr>
            <p:grpSpPr>
              <a:xfrm>
                <a:off x="4898460" y="3580158"/>
                <a:ext cx="31405" cy="26898"/>
                <a:chOff x="4898460" y="3580158"/>
                <a:chExt cx="31405" cy="26898"/>
              </a:xfrm>
            </p:grpSpPr>
            <p:sp>
              <p:nvSpPr>
                <p:cNvPr id="7554" name="Google Shape;7554;p82"/>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2"/>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6" name="Google Shape;7556;p82"/>
              <p:cNvGrpSpPr/>
              <p:nvPr/>
            </p:nvGrpSpPr>
            <p:grpSpPr>
              <a:xfrm>
                <a:off x="4882667" y="3608032"/>
                <a:ext cx="31499" cy="27001"/>
                <a:chOff x="4882667" y="3608032"/>
                <a:chExt cx="31499" cy="27001"/>
              </a:xfrm>
            </p:grpSpPr>
            <p:sp>
              <p:nvSpPr>
                <p:cNvPr id="7557" name="Google Shape;7557;p82"/>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82"/>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9" name="Google Shape;7559;p82"/>
              <p:cNvGrpSpPr/>
              <p:nvPr/>
            </p:nvGrpSpPr>
            <p:grpSpPr>
              <a:xfrm>
                <a:off x="4843373" y="3631407"/>
                <a:ext cx="16273" cy="16186"/>
                <a:chOff x="4843373" y="3631407"/>
                <a:chExt cx="16273" cy="16186"/>
              </a:xfrm>
            </p:grpSpPr>
            <p:sp>
              <p:nvSpPr>
                <p:cNvPr id="7560" name="Google Shape;7560;p82"/>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2"/>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2" name="Google Shape;7562;p82"/>
              <p:cNvGrpSpPr/>
              <p:nvPr/>
            </p:nvGrpSpPr>
            <p:grpSpPr>
              <a:xfrm>
                <a:off x="4727773" y="3591578"/>
                <a:ext cx="31499" cy="26898"/>
                <a:chOff x="4727773" y="3591578"/>
                <a:chExt cx="31499" cy="26898"/>
              </a:xfrm>
            </p:grpSpPr>
            <p:sp>
              <p:nvSpPr>
                <p:cNvPr id="7563" name="Google Shape;7563;p82"/>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2"/>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65" name="Google Shape;7565;p82"/>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2"/>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67" name="Google Shape;7567;p82"/>
              <p:cNvGrpSpPr/>
              <p:nvPr/>
            </p:nvGrpSpPr>
            <p:grpSpPr>
              <a:xfrm>
                <a:off x="4609421" y="3577398"/>
                <a:ext cx="31499" cy="27001"/>
                <a:chOff x="4609421" y="3577398"/>
                <a:chExt cx="31499" cy="27001"/>
              </a:xfrm>
            </p:grpSpPr>
            <p:sp>
              <p:nvSpPr>
                <p:cNvPr id="7568" name="Google Shape;7568;p82"/>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2"/>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0" name="Google Shape;7570;p82"/>
              <p:cNvGrpSpPr/>
              <p:nvPr/>
            </p:nvGrpSpPr>
            <p:grpSpPr>
              <a:xfrm>
                <a:off x="4649289" y="3577398"/>
                <a:ext cx="31499" cy="27001"/>
                <a:chOff x="4649289" y="3577398"/>
                <a:chExt cx="31499" cy="27001"/>
              </a:xfrm>
            </p:grpSpPr>
            <p:sp>
              <p:nvSpPr>
                <p:cNvPr id="7571" name="Google Shape;7571;p82"/>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2"/>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3" name="Google Shape;7573;p82"/>
              <p:cNvGrpSpPr/>
              <p:nvPr/>
            </p:nvGrpSpPr>
            <p:grpSpPr>
              <a:xfrm>
                <a:off x="4605614" y="3639523"/>
                <a:ext cx="31499" cy="26906"/>
                <a:chOff x="4605614" y="3639523"/>
                <a:chExt cx="31499" cy="26906"/>
              </a:xfrm>
            </p:grpSpPr>
            <p:sp>
              <p:nvSpPr>
                <p:cNvPr id="7574" name="Google Shape;7574;p82"/>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2"/>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6" name="Google Shape;7576;p82"/>
              <p:cNvGrpSpPr/>
              <p:nvPr/>
            </p:nvGrpSpPr>
            <p:grpSpPr>
              <a:xfrm>
                <a:off x="4785149" y="3618846"/>
                <a:ext cx="26930" cy="26843"/>
                <a:chOff x="4785149" y="3618846"/>
                <a:chExt cx="26930" cy="26843"/>
              </a:xfrm>
            </p:grpSpPr>
            <p:sp>
              <p:nvSpPr>
                <p:cNvPr id="7577" name="Google Shape;7577;p82"/>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2"/>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9" name="Google Shape;7579;p82"/>
              <p:cNvGrpSpPr/>
              <p:nvPr/>
            </p:nvGrpSpPr>
            <p:grpSpPr>
              <a:xfrm>
                <a:off x="4810167" y="3601567"/>
                <a:ext cx="31405" cy="26898"/>
                <a:chOff x="4810167" y="3601567"/>
                <a:chExt cx="31405" cy="26898"/>
              </a:xfrm>
            </p:grpSpPr>
            <p:sp>
              <p:nvSpPr>
                <p:cNvPr id="7580" name="Google Shape;7580;p82"/>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2"/>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2" name="Google Shape;7582;p82"/>
              <p:cNvGrpSpPr/>
              <p:nvPr/>
            </p:nvGrpSpPr>
            <p:grpSpPr>
              <a:xfrm>
                <a:off x="4831002" y="3373230"/>
                <a:ext cx="31405" cy="26898"/>
                <a:chOff x="4831002" y="3373230"/>
                <a:chExt cx="31405" cy="26898"/>
              </a:xfrm>
            </p:grpSpPr>
            <p:sp>
              <p:nvSpPr>
                <p:cNvPr id="7583" name="Google Shape;7583;p82"/>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2"/>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5" name="Google Shape;7585;p82"/>
              <p:cNvGrpSpPr/>
              <p:nvPr/>
            </p:nvGrpSpPr>
            <p:grpSpPr>
              <a:xfrm>
                <a:off x="4719311" y="3355054"/>
                <a:ext cx="31499" cy="27001"/>
                <a:chOff x="4719311" y="3355054"/>
                <a:chExt cx="31499" cy="27001"/>
              </a:xfrm>
            </p:grpSpPr>
            <p:sp>
              <p:nvSpPr>
                <p:cNvPr id="7586" name="Google Shape;7586;p82"/>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2"/>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8" name="Google Shape;7588;p82"/>
              <p:cNvGrpSpPr/>
              <p:nvPr/>
            </p:nvGrpSpPr>
            <p:grpSpPr>
              <a:xfrm>
                <a:off x="4798755" y="3450260"/>
                <a:ext cx="26930" cy="26930"/>
                <a:chOff x="4798755" y="3450260"/>
                <a:chExt cx="26930" cy="26930"/>
              </a:xfrm>
            </p:grpSpPr>
            <p:sp>
              <p:nvSpPr>
                <p:cNvPr id="7589" name="Google Shape;7589;p82"/>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2"/>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1" name="Google Shape;7591;p82"/>
              <p:cNvGrpSpPr/>
              <p:nvPr/>
            </p:nvGrpSpPr>
            <p:grpSpPr>
              <a:xfrm>
                <a:off x="4645576" y="3467555"/>
                <a:ext cx="31405" cy="26953"/>
                <a:chOff x="4645576" y="3467555"/>
                <a:chExt cx="31405" cy="26953"/>
              </a:xfrm>
            </p:grpSpPr>
            <p:sp>
              <p:nvSpPr>
                <p:cNvPr id="7592" name="Google Shape;7592;p82"/>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2"/>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4" name="Google Shape;7594;p82"/>
              <p:cNvGrpSpPr/>
              <p:nvPr/>
            </p:nvGrpSpPr>
            <p:grpSpPr>
              <a:xfrm>
                <a:off x="4687631" y="3583965"/>
                <a:ext cx="31499" cy="26898"/>
                <a:chOff x="4687631" y="3583965"/>
                <a:chExt cx="31499" cy="26898"/>
              </a:xfrm>
            </p:grpSpPr>
            <p:sp>
              <p:nvSpPr>
                <p:cNvPr id="7595" name="Google Shape;7595;p82"/>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2"/>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7" name="Google Shape;7597;p82"/>
              <p:cNvGrpSpPr/>
              <p:nvPr/>
            </p:nvGrpSpPr>
            <p:grpSpPr>
              <a:xfrm>
                <a:off x="4719311" y="3471314"/>
                <a:ext cx="31499" cy="27001"/>
                <a:chOff x="4719311" y="3471314"/>
                <a:chExt cx="31499" cy="27001"/>
              </a:xfrm>
            </p:grpSpPr>
            <p:sp>
              <p:nvSpPr>
                <p:cNvPr id="7598" name="Google Shape;7598;p82"/>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82"/>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0" name="Google Shape;7600;p82"/>
              <p:cNvGrpSpPr/>
              <p:nvPr/>
            </p:nvGrpSpPr>
            <p:grpSpPr>
              <a:xfrm>
                <a:off x="4719311" y="3434404"/>
                <a:ext cx="31499" cy="26898"/>
                <a:chOff x="4719311" y="3434404"/>
                <a:chExt cx="31499" cy="26898"/>
              </a:xfrm>
            </p:grpSpPr>
            <p:sp>
              <p:nvSpPr>
                <p:cNvPr id="7601" name="Google Shape;7601;p82"/>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82"/>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3" name="Google Shape;7603;p82"/>
              <p:cNvGrpSpPr/>
              <p:nvPr/>
            </p:nvGrpSpPr>
            <p:grpSpPr>
              <a:xfrm>
                <a:off x="4768876" y="3401772"/>
                <a:ext cx="31499" cy="26898"/>
                <a:chOff x="4768876" y="3401772"/>
                <a:chExt cx="31499" cy="26898"/>
              </a:xfrm>
            </p:grpSpPr>
            <p:sp>
              <p:nvSpPr>
                <p:cNvPr id="7604" name="Google Shape;7604;p82"/>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2"/>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6" name="Google Shape;7606;p82"/>
              <p:cNvGrpSpPr/>
              <p:nvPr/>
            </p:nvGrpSpPr>
            <p:grpSpPr>
              <a:xfrm>
                <a:off x="4762214" y="3471377"/>
                <a:ext cx="26938" cy="26938"/>
                <a:chOff x="4762214" y="3471377"/>
                <a:chExt cx="26938" cy="26938"/>
              </a:xfrm>
            </p:grpSpPr>
            <p:sp>
              <p:nvSpPr>
                <p:cNvPr id="7607" name="Google Shape;7607;p82"/>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2"/>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9" name="Google Shape;7609;p82"/>
              <p:cNvGrpSpPr/>
              <p:nvPr/>
            </p:nvGrpSpPr>
            <p:grpSpPr>
              <a:xfrm>
                <a:off x="4790473" y="3344782"/>
                <a:ext cx="31405" cy="26898"/>
                <a:chOff x="4790473" y="3344782"/>
                <a:chExt cx="31405" cy="26898"/>
              </a:xfrm>
            </p:grpSpPr>
            <p:sp>
              <p:nvSpPr>
                <p:cNvPr id="7610" name="Google Shape;7610;p82"/>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2"/>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2" name="Google Shape;7612;p82"/>
              <p:cNvGrpSpPr/>
              <p:nvPr/>
            </p:nvGrpSpPr>
            <p:grpSpPr>
              <a:xfrm>
                <a:off x="4823774" y="3950733"/>
                <a:ext cx="37398" cy="32034"/>
                <a:chOff x="4823774" y="3950733"/>
                <a:chExt cx="37398" cy="32034"/>
              </a:xfrm>
            </p:grpSpPr>
            <p:sp>
              <p:nvSpPr>
                <p:cNvPr id="7613" name="Google Shape;7613;p82"/>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2"/>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5" name="Google Shape;7615;p82"/>
              <p:cNvGrpSpPr/>
              <p:nvPr/>
            </p:nvGrpSpPr>
            <p:grpSpPr>
              <a:xfrm>
                <a:off x="4823396" y="4110566"/>
                <a:ext cx="31405" cy="26906"/>
                <a:chOff x="4823396" y="4110566"/>
                <a:chExt cx="31405" cy="26906"/>
              </a:xfrm>
            </p:grpSpPr>
            <p:sp>
              <p:nvSpPr>
                <p:cNvPr id="7616" name="Google Shape;7616;p82"/>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2"/>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8" name="Google Shape;7618;p82"/>
              <p:cNvGrpSpPr/>
              <p:nvPr/>
            </p:nvGrpSpPr>
            <p:grpSpPr>
              <a:xfrm>
                <a:off x="4838332" y="3821150"/>
                <a:ext cx="31499" cy="26898"/>
                <a:chOff x="4838332" y="3821150"/>
                <a:chExt cx="31499" cy="26898"/>
              </a:xfrm>
            </p:grpSpPr>
            <p:sp>
              <p:nvSpPr>
                <p:cNvPr id="7619" name="Google Shape;7619;p82"/>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2"/>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1" name="Google Shape;7621;p82"/>
              <p:cNvGrpSpPr/>
              <p:nvPr/>
            </p:nvGrpSpPr>
            <p:grpSpPr>
              <a:xfrm>
                <a:off x="4661275" y="3815007"/>
                <a:ext cx="36824" cy="31523"/>
                <a:chOff x="4661275" y="3815007"/>
                <a:chExt cx="36824" cy="31523"/>
              </a:xfrm>
            </p:grpSpPr>
            <p:sp>
              <p:nvSpPr>
                <p:cNvPr id="7622" name="Google Shape;7622;p82"/>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2"/>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4" name="Google Shape;7624;p82"/>
              <p:cNvGrpSpPr/>
              <p:nvPr/>
            </p:nvGrpSpPr>
            <p:grpSpPr>
              <a:xfrm>
                <a:off x="4558998" y="3851037"/>
                <a:ext cx="33591" cy="28699"/>
                <a:chOff x="4558998" y="3851037"/>
                <a:chExt cx="33591" cy="28699"/>
              </a:xfrm>
            </p:grpSpPr>
            <p:sp>
              <p:nvSpPr>
                <p:cNvPr id="7625" name="Google Shape;7625;p82"/>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2"/>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7" name="Google Shape;7627;p82"/>
              <p:cNvGrpSpPr/>
              <p:nvPr/>
            </p:nvGrpSpPr>
            <p:grpSpPr>
              <a:xfrm>
                <a:off x="4696762" y="3638587"/>
                <a:ext cx="33591" cy="28794"/>
                <a:chOff x="4696762" y="3638587"/>
                <a:chExt cx="33591" cy="28794"/>
              </a:xfrm>
            </p:grpSpPr>
            <p:sp>
              <p:nvSpPr>
                <p:cNvPr id="7628" name="Google Shape;7628;p82"/>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2"/>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0" name="Google Shape;7630;p82"/>
              <p:cNvGrpSpPr/>
              <p:nvPr/>
            </p:nvGrpSpPr>
            <p:grpSpPr>
              <a:xfrm>
                <a:off x="4929479" y="3939140"/>
                <a:ext cx="33497" cy="28692"/>
                <a:chOff x="4929479" y="3939140"/>
                <a:chExt cx="33497" cy="28692"/>
              </a:xfrm>
            </p:grpSpPr>
            <p:sp>
              <p:nvSpPr>
                <p:cNvPr id="7631" name="Google Shape;7631;p82"/>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2"/>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3" name="Google Shape;7633;p82"/>
              <p:cNvGrpSpPr/>
              <p:nvPr/>
            </p:nvGrpSpPr>
            <p:grpSpPr>
              <a:xfrm>
                <a:off x="4907119" y="3986039"/>
                <a:ext cx="33497" cy="28699"/>
                <a:chOff x="4907119" y="3986039"/>
                <a:chExt cx="33497" cy="28699"/>
              </a:xfrm>
            </p:grpSpPr>
            <p:sp>
              <p:nvSpPr>
                <p:cNvPr id="7634" name="Google Shape;7634;p82"/>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2"/>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6" name="Google Shape;7636;p82"/>
              <p:cNvGrpSpPr/>
              <p:nvPr/>
            </p:nvGrpSpPr>
            <p:grpSpPr>
              <a:xfrm>
                <a:off x="4911783" y="4048102"/>
                <a:ext cx="33591" cy="28762"/>
                <a:chOff x="4911783" y="4048102"/>
                <a:chExt cx="33591" cy="28762"/>
              </a:xfrm>
            </p:grpSpPr>
            <p:sp>
              <p:nvSpPr>
                <p:cNvPr id="7637" name="Google Shape;7637;p82"/>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82"/>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39" name="Google Shape;7639;p82"/>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2"/>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41" name="Google Shape;7641;p82"/>
              <p:cNvGrpSpPr/>
              <p:nvPr/>
            </p:nvGrpSpPr>
            <p:grpSpPr>
              <a:xfrm>
                <a:off x="4762623" y="3837847"/>
                <a:ext cx="42416" cy="36273"/>
                <a:chOff x="4762623" y="3837847"/>
                <a:chExt cx="42416" cy="36273"/>
              </a:xfrm>
            </p:grpSpPr>
            <p:sp>
              <p:nvSpPr>
                <p:cNvPr id="7642" name="Google Shape;7642;p82"/>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2"/>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4" name="Google Shape;7644;p82"/>
              <p:cNvGrpSpPr/>
              <p:nvPr/>
            </p:nvGrpSpPr>
            <p:grpSpPr>
              <a:xfrm>
                <a:off x="4746044" y="4104966"/>
                <a:ext cx="33497" cy="28699"/>
                <a:chOff x="4746044" y="4104966"/>
                <a:chExt cx="33497" cy="28699"/>
              </a:xfrm>
            </p:grpSpPr>
            <p:sp>
              <p:nvSpPr>
                <p:cNvPr id="7645" name="Google Shape;7645;p82"/>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2"/>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7" name="Google Shape;7647;p82"/>
              <p:cNvGrpSpPr/>
              <p:nvPr/>
            </p:nvGrpSpPr>
            <p:grpSpPr>
              <a:xfrm>
                <a:off x="4859646" y="4162554"/>
                <a:ext cx="33591" cy="28762"/>
                <a:chOff x="4859646" y="4162554"/>
                <a:chExt cx="33591" cy="28762"/>
              </a:xfrm>
            </p:grpSpPr>
            <p:sp>
              <p:nvSpPr>
                <p:cNvPr id="7648" name="Google Shape;7648;p82"/>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2"/>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50" name="Google Shape;7650;p82"/>
            <p:cNvGrpSpPr/>
            <p:nvPr/>
          </p:nvGrpSpPr>
          <p:grpSpPr>
            <a:xfrm>
              <a:off x="3597785" y="3274438"/>
              <a:ext cx="855610" cy="1122100"/>
              <a:chOff x="3597785" y="3274438"/>
              <a:chExt cx="855610" cy="1122100"/>
            </a:xfrm>
          </p:grpSpPr>
          <p:grpSp>
            <p:nvGrpSpPr>
              <p:cNvPr id="7651" name="Google Shape;7651;p82"/>
              <p:cNvGrpSpPr/>
              <p:nvPr/>
            </p:nvGrpSpPr>
            <p:grpSpPr>
              <a:xfrm>
                <a:off x="3617857" y="3284717"/>
                <a:ext cx="826785" cy="1099165"/>
                <a:chOff x="3617857" y="3284717"/>
                <a:chExt cx="826785" cy="1099165"/>
              </a:xfrm>
            </p:grpSpPr>
            <p:sp>
              <p:nvSpPr>
                <p:cNvPr id="7652" name="Google Shape;7652;p82"/>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2"/>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2"/>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2"/>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2"/>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2"/>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2"/>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2"/>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2"/>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2"/>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2"/>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2"/>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2"/>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2"/>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2"/>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2"/>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2"/>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2"/>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2"/>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2"/>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2"/>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2"/>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2"/>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2"/>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2"/>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2"/>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2"/>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2"/>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2"/>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2"/>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2"/>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2"/>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2"/>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2"/>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2"/>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2"/>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2"/>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2"/>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2"/>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2"/>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2"/>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82"/>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82"/>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82"/>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82"/>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2"/>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2"/>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2"/>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2"/>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82"/>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2"/>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2"/>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82"/>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2"/>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2"/>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2"/>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8" name="Google Shape;7708;p82"/>
              <p:cNvGrpSpPr/>
              <p:nvPr/>
            </p:nvGrpSpPr>
            <p:grpSpPr>
              <a:xfrm>
                <a:off x="4180904" y="4251758"/>
                <a:ext cx="37783" cy="32420"/>
                <a:chOff x="4180904" y="4251758"/>
                <a:chExt cx="37783" cy="32420"/>
              </a:xfrm>
            </p:grpSpPr>
            <p:sp>
              <p:nvSpPr>
                <p:cNvPr id="7709" name="Google Shape;7709;p82"/>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2"/>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1" name="Google Shape;7711;p82"/>
              <p:cNvGrpSpPr/>
              <p:nvPr/>
            </p:nvGrpSpPr>
            <p:grpSpPr>
              <a:xfrm>
                <a:off x="4201644" y="4081324"/>
                <a:ext cx="37783" cy="32364"/>
                <a:chOff x="4201644" y="4081324"/>
                <a:chExt cx="37783" cy="32364"/>
              </a:xfrm>
            </p:grpSpPr>
            <p:sp>
              <p:nvSpPr>
                <p:cNvPr id="7712" name="Google Shape;7712;p82"/>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2"/>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4" name="Google Shape;7714;p82"/>
              <p:cNvGrpSpPr/>
              <p:nvPr/>
            </p:nvGrpSpPr>
            <p:grpSpPr>
              <a:xfrm>
                <a:off x="4284416" y="3887428"/>
                <a:ext cx="37783" cy="32451"/>
                <a:chOff x="4284416" y="3887428"/>
                <a:chExt cx="37783" cy="32451"/>
              </a:xfrm>
            </p:grpSpPr>
            <p:sp>
              <p:nvSpPr>
                <p:cNvPr id="7715" name="Google Shape;7715;p82"/>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82"/>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7" name="Google Shape;7717;p82"/>
              <p:cNvGrpSpPr/>
              <p:nvPr/>
            </p:nvGrpSpPr>
            <p:grpSpPr>
              <a:xfrm>
                <a:off x="4223721" y="3860404"/>
                <a:ext cx="37870" cy="32364"/>
                <a:chOff x="4223721" y="3860404"/>
                <a:chExt cx="37870" cy="32364"/>
              </a:xfrm>
            </p:grpSpPr>
            <p:sp>
              <p:nvSpPr>
                <p:cNvPr id="7718" name="Google Shape;7718;p82"/>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2"/>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0" name="Google Shape;7720;p82"/>
              <p:cNvGrpSpPr/>
              <p:nvPr/>
            </p:nvGrpSpPr>
            <p:grpSpPr>
              <a:xfrm>
                <a:off x="4104889" y="3699242"/>
                <a:ext cx="37776" cy="32357"/>
                <a:chOff x="4104889" y="3699242"/>
                <a:chExt cx="37776" cy="32357"/>
              </a:xfrm>
            </p:grpSpPr>
            <p:sp>
              <p:nvSpPr>
                <p:cNvPr id="7721" name="Google Shape;7721;p82"/>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2"/>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3" name="Google Shape;7723;p82"/>
              <p:cNvGrpSpPr/>
              <p:nvPr/>
            </p:nvGrpSpPr>
            <p:grpSpPr>
              <a:xfrm>
                <a:off x="4143608" y="3475121"/>
                <a:ext cx="37878" cy="32420"/>
                <a:chOff x="4143608" y="3475121"/>
                <a:chExt cx="37878" cy="32420"/>
              </a:xfrm>
            </p:grpSpPr>
            <p:sp>
              <p:nvSpPr>
                <p:cNvPr id="7724" name="Google Shape;7724;p82"/>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2"/>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6" name="Google Shape;7726;p82"/>
              <p:cNvGrpSpPr/>
              <p:nvPr/>
            </p:nvGrpSpPr>
            <p:grpSpPr>
              <a:xfrm>
                <a:off x="4217248" y="3570893"/>
                <a:ext cx="37776" cy="32364"/>
                <a:chOff x="4217248" y="3570893"/>
                <a:chExt cx="37776" cy="32364"/>
              </a:xfrm>
            </p:grpSpPr>
            <p:sp>
              <p:nvSpPr>
                <p:cNvPr id="7727" name="Google Shape;7727;p82"/>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2"/>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9" name="Google Shape;7729;p82"/>
              <p:cNvGrpSpPr/>
              <p:nvPr/>
            </p:nvGrpSpPr>
            <p:grpSpPr>
              <a:xfrm>
                <a:off x="4255307" y="3431612"/>
                <a:ext cx="37776" cy="32451"/>
                <a:chOff x="4255307" y="3431612"/>
                <a:chExt cx="37776" cy="32451"/>
              </a:xfrm>
            </p:grpSpPr>
            <p:sp>
              <p:nvSpPr>
                <p:cNvPr id="7730" name="Google Shape;7730;p82"/>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2"/>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2" name="Google Shape;7732;p82"/>
              <p:cNvGrpSpPr/>
              <p:nvPr/>
            </p:nvGrpSpPr>
            <p:grpSpPr>
              <a:xfrm>
                <a:off x="3853052" y="3577398"/>
                <a:ext cx="37776" cy="32420"/>
                <a:chOff x="3853052" y="3577398"/>
                <a:chExt cx="37776" cy="32420"/>
              </a:xfrm>
            </p:grpSpPr>
            <p:sp>
              <p:nvSpPr>
                <p:cNvPr id="7733" name="Google Shape;7733;p82"/>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2"/>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5" name="Google Shape;7735;p82"/>
              <p:cNvGrpSpPr/>
              <p:nvPr/>
            </p:nvGrpSpPr>
            <p:grpSpPr>
              <a:xfrm>
                <a:off x="4039908" y="3412107"/>
                <a:ext cx="37776" cy="32357"/>
                <a:chOff x="4039908" y="3412107"/>
                <a:chExt cx="37776" cy="32357"/>
              </a:xfrm>
            </p:grpSpPr>
            <p:sp>
              <p:nvSpPr>
                <p:cNvPr id="7736" name="Google Shape;7736;p82"/>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2"/>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8" name="Google Shape;7738;p82"/>
              <p:cNvGrpSpPr/>
              <p:nvPr/>
            </p:nvGrpSpPr>
            <p:grpSpPr>
              <a:xfrm>
                <a:off x="4017360" y="3342061"/>
                <a:ext cx="37870" cy="32380"/>
                <a:chOff x="4017360" y="3342061"/>
                <a:chExt cx="37870" cy="32380"/>
              </a:xfrm>
            </p:grpSpPr>
            <p:sp>
              <p:nvSpPr>
                <p:cNvPr id="7739" name="Google Shape;7739;p82"/>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2"/>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41" name="Google Shape;7741;p82"/>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2"/>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43" name="Google Shape;7743;p82"/>
              <p:cNvGrpSpPr/>
              <p:nvPr/>
            </p:nvGrpSpPr>
            <p:grpSpPr>
              <a:xfrm>
                <a:off x="3750870" y="3418650"/>
                <a:ext cx="37776" cy="32380"/>
                <a:chOff x="3750870" y="3418650"/>
                <a:chExt cx="37776" cy="32380"/>
              </a:xfrm>
            </p:grpSpPr>
            <p:sp>
              <p:nvSpPr>
                <p:cNvPr id="7744" name="Google Shape;7744;p82"/>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82"/>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6" name="Google Shape;7746;p82"/>
              <p:cNvGrpSpPr/>
              <p:nvPr/>
            </p:nvGrpSpPr>
            <p:grpSpPr>
              <a:xfrm>
                <a:off x="3632509" y="3274438"/>
                <a:ext cx="37783" cy="32357"/>
                <a:chOff x="3632509" y="3274438"/>
                <a:chExt cx="37783" cy="32357"/>
              </a:xfrm>
            </p:grpSpPr>
            <p:sp>
              <p:nvSpPr>
                <p:cNvPr id="7747" name="Google Shape;7747;p82"/>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2"/>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9" name="Google Shape;7749;p82"/>
              <p:cNvGrpSpPr/>
              <p:nvPr/>
            </p:nvGrpSpPr>
            <p:grpSpPr>
              <a:xfrm>
                <a:off x="3906424" y="3297561"/>
                <a:ext cx="37776" cy="32451"/>
                <a:chOff x="3906424" y="3297561"/>
                <a:chExt cx="37776" cy="32451"/>
              </a:xfrm>
            </p:grpSpPr>
            <p:sp>
              <p:nvSpPr>
                <p:cNvPr id="7750" name="Google Shape;7750;p82"/>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2"/>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2" name="Google Shape;7752;p82"/>
              <p:cNvGrpSpPr/>
              <p:nvPr/>
            </p:nvGrpSpPr>
            <p:grpSpPr>
              <a:xfrm>
                <a:off x="3866084" y="3412107"/>
                <a:ext cx="37776" cy="32357"/>
                <a:chOff x="3866084" y="3412107"/>
                <a:chExt cx="37776" cy="32357"/>
              </a:xfrm>
            </p:grpSpPr>
            <p:sp>
              <p:nvSpPr>
                <p:cNvPr id="7753" name="Google Shape;7753;p82"/>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2"/>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5" name="Google Shape;7755;p82"/>
              <p:cNvGrpSpPr/>
              <p:nvPr/>
            </p:nvGrpSpPr>
            <p:grpSpPr>
              <a:xfrm>
                <a:off x="4023919" y="3766409"/>
                <a:ext cx="37783" cy="32357"/>
                <a:chOff x="4023919" y="3766409"/>
                <a:chExt cx="37783" cy="32357"/>
              </a:xfrm>
            </p:grpSpPr>
            <p:sp>
              <p:nvSpPr>
                <p:cNvPr id="7756" name="Google Shape;7756;p82"/>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82"/>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8" name="Google Shape;7758;p82"/>
              <p:cNvGrpSpPr/>
              <p:nvPr/>
            </p:nvGrpSpPr>
            <p:grpSpPr>
              <a:xfrm>
                <a:off x="3973882" y="3779449"/>
                <a:ext cx="37776" cy="32357"/>
                <a:chOff x="3973882" y="3779449"/>
                <a:chExt cx="37776" cy="32357"/>
              </a:xfrm>
            </p:grpSpPr>
            <p:sp>
              <p:nvSpPr>
                <p:cNvPr id="7759" name="Google Shape;7759;p82"/>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2"/>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1" name="Google Shape;7761;p82"/>
              <p:cNvGrpSpPr/>
              <p:nvPr/>
            </p:nvGrpSpPr>
            <p:grpSpPr>
              <a:xfrm>
                <a:off x="4073398" y="3838028"/>
                <a:ext cx="37776" cy="32380"/>
                <a:chOff x="4073398" y="3838028"/>
                <a:chExt cx="37776" cy="32380"/>
              </a:xfrm>
            </p:grpSpPr>
            <p:sp>
              <p:nvSpPr>
                <p:cNvPr id="7762" name="Google Shape;7762;p82"/>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2"/>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4" name="Google Shape;7764;p82"/>
              <p:cNvGrpSpPr/>
              <p:nvPr/>
            </p:nvGrpSpPr>
            <p:grpSpPr>
              <a:xfrm>
                <a:off x="4342672" y="4144496"/>
                <a:ext cx="37752" cy="32364"/>
                <a:chOff x="4342672" y="4144496"/>
                <a:chExt cx="37752" cy="32364"/>
              </a:xfrm>
            </p:grpSpPr>
            <p:sp>
              <p:nvSpPr>
                <p:cNvPr id="7765" name="Google Shape;7765;p82"/>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82"/>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7" name="Google Shape;7767;p82"/>
              <p:cNvGrpSpPr/>
              <p:nvPr/>
            </p:nvGrpSpPr>
            <p:grpSpPr>
              <a:xfrm>
                <a:off x="4406386" y="4056872"/>
                <a:ext cx="37783" cy="32364"/>
                <a:chOff x="4406386" y="4056872"/>
                <a:chExt cx="37783" cy="32364"/>
              </a:xfrm>
            </p:grpSpPr>
            <p:sp>
              <p:nvSpPr>
                <p:cNvPr id="7768" name="Google Shape;7768;p82"/>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2"/>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0" name="Google Shape;7770;p82"/>
              <p:cNvGrpSpPr/>
              <p:nvPr/>
            </p:nvGrpSpPr>
            <p:grpSpPr>
              <a:xfrm>
                <a:off x="4284416" y="4245254"/>
                <a:ext cx="37783" cy="32357"/>
                <a:chOff x="4284416" y="4245254"/>
                <a:chExt cx="37783" cy="32357"/>
              </a:xfrm>
            </p:grpSpPr>
            <p:sp>
              <p:nvSpPr>
                <p:cNvPr id="7771" name="Google Shape;7771;p82"/>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2"/>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3" name="Google Shape;7773;p82"/>
              <p:cNvGrpSpPr/>
              <p:nvPr/>
            </p:nvGrpSpPr>
            <p:grpSpPr>
              <a:xfrm>
                <a:off x="4219057" y="4331258"/>
                <a:ext cx="37776" cy="32364"/>
                <a:chOff x="4219057" y="4331258"/>
                <a:chExt cx="37776" cy="32364"/>
              </a:xfrm>
            </p:grpSpPr>
            <p:sp>
              <p:nvSpPr>
                <p:cNvPr id="7774" name="Google Shape;7774;p82"/>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2"/>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6" name="Google Shape;7776;p82"/>
              <p:cNvGrpSpPr/>
              <p:nvPr/>
            </p:nvGrpSpPr>
            <p:grpSpPr>
              <a:xfrm>
                <a:off x="4204122" y="4141688"/>
                <a:ext cx="33497" cy="28699"/>
                <a:chOff x="4204122" y="4141688"/>
                <a:chExt cx="33497" cy="28699"/>
              </a:xfrm>
            </p:grpSpPr>
            <p:sp>
              <p:nvSpPr>
                <p:cNvPr id="7777" name="Google Shape;7777;p82"/>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82"/>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9" name="Google Shape;7779;p82"/>
              <p:cNvGrpSpPr/>
              <p:nvPr/>
            </p:nvGrpSpPr>
            <p:grpSpPr>
              <a:xfrm>
                <a:off x="4301546" y="4003869"/>
                <a:ext cx="38916" cy="33324"/>
                <a:chOff x="4301546" y="4003869"/>
                <a:chExt cx="38916" cy="33324"/>
              </a:xfrm>
            </p:grpSpPr>
            <p:sp>
              <p:nvSpPr>
                <p:cNvPr id="7780" name="Google Shape;7780;p82"/>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2"/>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2" name="Google Shape;7782;p82"/>
              <p:cNvGrpSpPr/>
              <p:nvPr/>
            </p:nvGrpSpPr>
            <p:grpSpPr>
              <a:xfrm>
                <a:off x="4210681" y="3924669"/>
                <a:ext cx="36549" cy="31366"/>
                <a:chOff x="4210681" y="3924669"/>
                <a:chExt cx="36549" cy="31366"/>
              </a:xfrm>
            </p:grpSpPr>
            <p:sp>
              <p:nvSpPr>
                <p:cNvPr id="7783" name="Google Shape;7783;p82"/>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2"/>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5" name="Google Shape;7785;p82"/>
              <p:cNvGrpSpPr/>
              <p:nvPr/>
            </p:nvGrpSpPr>
            <p:grpSpPr>
              <a:xfrm>
                <a:off x="3987771" y="3628874"/>
                <a:ext cx="31499" cy="26993"/>
                <a:chOff x="3987771" y="3628874"/>
                <a:chExt cx="31499" cy="26993"/>
              </a:xfrm>
            </p:grpSpPr>
            <p:sp>
              <p:nvSpPr>
                <p:cNvPr id="7786" name="Google Shape;7786;p82"/>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2"/>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8" name="Google Shape;7788;p82"/>
              <p:cNvGrpSpPr/>
              <p:nvPr/>
            </p:nvGrpSpPr>
            <p:grpSpPr>
              <a:xfrm>
                <a:off x="4087382" y="3775674"/>
                <a:ext cx="31405" cy="26898"/>
                <a:chOff x="4087382" y="3775674"/>
                <a:chExt cx="31405" cy="26898"/>
              </a:xfrm>
            </p:grpSpPr>
            <p:sp>
              <p:nvSpPr>
                <p:cNvPr id="7789" name="Google Shape;7789;p82"/>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82"/>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1" name="Google Shape;7791;p82"/>
              <p:cNvGrpSpPr/>
              <p:nvPr/>
            </p:nvGrpSpPr>
            <p:grpSpPr>
              <a:xfrm>
                <a:off x="4118873" y="3856637"/>
                <a:ext cx="31405" cy="26906"/>
                <a:chOff x="4118873" y="3856637"/>
                <a:chExt cx="31405" cy="26906"/>
              </a:xfrm>
            </p:grpSpPr>
            <p:sp>
              <p:nvSpPr>
                <p:cNvPr id="7792" name="Google Shape;7792;p82"/>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2"/>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4" name="Google Shape;7794;p82"/>
              <p:cNvGrpSpPr/>
              <p:nvPr/>
            </p:nvGrpSpPr>
            <p:grpSpPr>
              <a:xfrm>
                <a:off x="4168541" y="3639523"/>
                <a:ext cx="31499" cy="26906"/>
                <a:chOff x="4168541" y="3639523"/>
                <a:chExt cx="31499" cy="26906"/>
              </a:xfrm>
            </p:grpSpPr>
            <p:sp>
              <p:nvSpPr>
                <p:cNvPr id="7795" name="Google Shape;7795;p82"/>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82"/>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7" name="Google Shape;7797;p82"/>
              <p:cNvGrpSpPr/>
              <p:nvPr/>
            </p:nvGrpSpPr>
            <p:grpSpPr>
              <a:xfrm>
                <a:off x="3965789" y="3393545"/>
                <a:ext cx="31405" cy="26945"/>
                <a:chOff x="3965789" y="3393545"/>
                <a:chExt cx="31405" cy="26945"/>
              </a:xfrm>
            </p:grpSpPr>
            <p:sp>
              <p:nvSpPr>
                <p:cNvPr id="7798" name="Google Shape;7798;p82"/>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2"/>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0" name="Google Shape;7800;p82"/>
              <p:cNvGrpSpPr/>
              <p:nvPr/>
            </p:nvGrpSpPr>
            <p:grpSpPr>
              <a:xfrm>
                <a:off x="3925166" y="3491008"/>
                <a:ext cx="31405" cy="27001"/>
                <a:chOff x="3925166" y="3491008"/>
                <a:chExt cx="31405" cy="27001"/>
              </a:xfrm>
            </p:grpSpPr>
            <p:sp>
              <p:nvSpPr>
                <p:cNvPr id="7801" name="Google Shape;7801;p82"/>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82"/>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3" name="Google Shape;7803;p82"/>
              <p:cNvGrpSpPr/>
              <p:nvPr/>
            </p:nvGrpSpPr>
            <p:grpSpPr>
              <a:xfrm>
                <a:off x="3682845" y="3340976"/>
                <a:ext cx="31397" cy="26898"/>
                <a:chOff x="3682845" y="3340976"/>
                <a:chExt cx="31397" cy="26898"/>
              </a:xfrm>
            </p:grpSpPr>
            <p:sp>
              <p:nvSpPr>
                <p:cNvPr id="7804" name="Google Shape;7804;p82"/>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2"/>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6" name="Google Shape;7806;p82"/>
              <p:cNvGrpSpPr/>
              <p:nvPr/>
            </p:nvGrpSpPr>
            <p:grpSpPr>
              <a:xfrm>
                <a:off x="3795393" y="3353725"/>
                <a:ext cx="31499" cy="26993"/>
                <a:chOff x="3795393" y="3353725"/>
                <a:chExt cx="31499" cy="26993"/>
              </a:xfrm>
            </p:grpSpPr>
            <p:sp>
              <p:nvSpPr>
                <p:cNvPr id="7807" name="Google Shape;7807;p82"/>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82"/>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9" name="Google Shape;7809;p82"/>
              <p:cNvGrpSpPr/>
              <p:nvPr/>
            </p:nvGrpSpPr>
            <p:grpSpPr>
              <a:xfrm>
                <a:off x="4176909" y="4363221"/>
                <a:ext cx="38924" cy="33316"/>
                <a:chOff x="4176909" y="4363221"/>
                <a:chExt cx="38924" cy="33316"/>
              </a:xfrm>
            </p:grpSpPr>
            <p:sp>
              <p:nvSpPr>
                <p:cNvPr id="7810" name="Google Shape;7810;p82"/>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2"/>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2" name="Google Shape;7812;p82"/>
              <p:cNvGrpSpPr/>
              <p:nvPr/>
            </p:nvGrpSpPr>
            <p:grpSpPr>
              <a:xfrm>
                <a:off x="4226191" y="4007660"/>
                <a:ext cx="33560" cy="28770"/>
                <a:chOff x="4226191" y="4007660"/>
                <a:chExt cx="33560" cy="28770"/>
              </a:xfrm>
            </p:grpSpPr>
            <p:sp>
              <p:nvSpPr>
                <p:cNvPr id="7813" name="Google Shape;7813;p82"/>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2"/>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5" name="Google Shape;7815;p82"/>
              <p:cNvGrpSpPr/>
              <p:nvPr/>
            </p:nvGrpSpPr>
            <p:grpSpPr>
              <a:xfrm>
                <a:off x="3597785" y="3377045"/>
                <a:ext cx="33591" cy="28699"/>
                <a:chOff x="3597785" y="3377045"/>
                <a:chExt cx="33591" cy="28699"/>
              </a:xfrm>
            </p:grpSpPr>
            <p:sp>
              <p:nvSpPr>
                <p:cNvPr id="7816" name="Google Shape;7816;p82"/>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2"/>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8" name="Google Shape;7818;p82"/>
              <p:cNvGrpSpPr/>
              <p:nvPr/>
            </p:nvGrpSpPr>
            <p:grpSpPr>
              <a:xfrm>
                <a:off x="3887870" y="3669796"/>
                <a:ext cx="33591" cy="28692"/>
                <a:chOff x="3887870" y="3669796"/>
                <a:chExt cx="33591" cy="28692"/>
              </a:xfrm>
            </p:grpSpPr>
            <p:sp>
              <p:nvSpPr>
                <p:cNvPr id="7819" name="Google Shape;7819;p82"/>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2"/>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1" name="Google Shape;7821;p82"/>
              <p:cNvGrpSpPr/>
              <p:nvPr/>
            </p:nvGrpSpPr>
            <p:grpSpPr>
              <a:xfrm>
                <a:off x="3818320" y="3481625"/>
                <a:ext cx="33497" cy="28770"/>
                <a:chOff x="3818320" y="3481625"/>
                <a:chExt cx="33497" cy="28770"/>
              </a:xfrm>
            </p:grpSpPr>
            <p:sp>
              <p:nvSpPr>
                <p:cNvPr id="7822" name="Google Shape;7822;p82"/>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2"/>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4" name="Google Shape;7824;p82"/>
              <p:cNvGrpSpPr/>
              <p:nvPr/>
            </p:nvGrpSpPr>
            <p:grpSpPr>
              <a:xfrm>
                <a:off x="4278139" y="4120948"/>
                <a:ext cx="37492" cy="32129"/>
                <a:chOff x="4278139" y="4120948"/>
                <a:chExt cx="37492" cy="32129"/>
              </a:xfrm>
            </p:grpSpPr>
            <p:sp>
              <p:nvSpPr>
                <p:cNvPr id="7825" name="Google Shape;7825;p82"/>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2"/>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7" name="Google Shape;7827;p82"/>
              <p:cNvGrpSpPr/>
              <p:nvPr/>
            </p:nvGrpSpPr>
            <p:grpSpPr>
              <a:xfrm>
                <a:off x="4419898" y="3977388"/>
                <a:ext cx="33497" cy="28692"/>
                <a:chOff x="4419898" y="3977388"/>
                <a:chExt cx="33497" cy="28692"/>
              </a:xfrm>
            </p:grpSpPr>
            <p:sp>
              <p:nvSpPr>
                <p:cNvPr id="7828" name="Google Shape;7828;p82"/>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82"/>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0" name="Google Shape;7830;p82"/>
              <p:cNvGrpSpPr/>
              <p:nvPr/>
            </p:nvGrpSpPr>
            <p:grpSpPr>
              <a:xfrm>
                <a:off x="4158930" y="4034684"/>
                <a:ext cx="33497" cy="28762"/>
                <a:chOff x="4158930" y="4034684"/>
                <a:chExt cx="33497" cy="28762"/>
              </a:xfrm>
            </p:grpSpPr>
            <p:sp>
              <p:nvSpPr>
                <p:cNvPr id="7831" name="Google Shape;7831;p82"/>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2"/>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3" name="Google Shape;7833;p82"/>
              <p:cNvGrpSpPr/>
              <p:nvPr/>
            </p:nvGrpSpPr>
            <p:grpSpPr>
              <a:xfrm>
                <a:off x="4134949" y="3957049"/>
                <a:ext cx="33497" cy="28770"/>
                <a:chOff x="4134949" y="3957049"/>
                <a:chExt cx="33497" cy="28770"/>
              </a:xfrm>
            </p:grpSpPr>
            <p:sp>
              <p:nvSpPr>
                <p:cNvPr id="7834" name="Google Shape;7834;p82"/>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2"/>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6" name="Google Shape;7836;p82"/>
              <p:cNvGrpSpPr/>
              <p:nvPr/>
            </p:nvGrpSpPr>
            <p:grpSpPr>
              <a:xfrm>
                <a:off x="4193653" y="4184403"/>
                <a:ext cx="43580" cy="37264"/>
                <a:chOff x="4193653" y="4184403"/>
                <a:chExt cx="43580" cy="37264"/>
              </a:xfrm>
            </p:grpSpPr>
            <p:sp>
              <p:nvSpPr>
                <p:cNvPr id="7837" name="Google Shape;7837;p82"/>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2"/>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9" name="Google Shape;7839;p82"/>
              <p:cNvGrpSpPr/>
              <p:nvPr/>
            </p:nvGrpSpPr>
            <p:grpSpPr>
              <a:xfrm>
                <a:off x="4343600" y="3943844"/>
                <a:ext cx="43580" cy="37312"/>
                <a:chOff x="4343600" y="3943844"/>
                <a:chExt cx="43580" cy="37312"/>
              </a:xfrm>
            </p:grpSpPr>
            <p:sp>
              <p:nvSpPr>
                <p:cNvPr id="7840" name="Google Shape;7840;p82"/>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2"/>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2" name="Google Shape;7842;p82"/>
              <p:cNvGrpSpPr/>
              <p:nvPr/>
            </p:nvGrpSpPr>
            <p:grpSpPr>
              <a:xfrm>
                <a:off x="4172339" y="3381693"/>
                <a:ext cx="31499" cy="27001"/>
                <a:chOff x="4172339" y="3381693"/>
                <a:chExt cx="31499" cy="27001"/>
              </a:xfrm>
            </p:grpSpPr>
            <p:sp>
              <p:nvSpPr>
                <p:cNvPr id="7843" name="Google Shape;7843;p82"/>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2"/>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48" name="Shape 7848"/>
        <p:cNvGrpSpPr/>
        <p:nvPr/>
      </p:nvGrpSpPr>
      <p:grpSpPr>
        <a:xfrm>
          <a:off x="0" y="0"/>
          <a:ext cx="0" cy="0"/>
          <a:chOff x="0" y="0"/>
          <a:chExt cx="0" cy="0"/>
        </a:xfrm>
      </p:grpSpPr>
      <p:grpSp>
        <p:nvGrpSpPr>
          <p:cNvPr id="7849" name="Google Shape;7849;p83"/>
          <p:cNvGrpSpPr/>
          <p:nvPr/>
        </p:nvGrpSpPr>
        <p:grpSpPr>
          <a:xfrm>
            <a:off x="729274" y="969759"/>
            <a:ext cx="2507799" cy="206239"/>
            <a:chOff x="106648" y="895722"/>
            <a:chExt cx="4481413" cy="374300"/>
          </a:xfrm>
        </p:grpSpPr>
        <p:grpSp>
          <p:nvGrpSpPr>
            <p:cNvPr id="7850" name="Google Shape;7850;p83"/>
            <p:cNvGrpSpPr/>
            <p:nvPr/>
          </p:nvGrpSpPr>
          <p:grpSpPr>
            <a:xfrm>
              <a:off x="2233276" y="895722"/>
              <a:ext cx="1082667" cy="223591"/>
              <a:chOff x="4808316" y="2800065"/>
              <a:chExt cx="1999386" cy="412910"/>
            </a:xfrm>
          </p:grpSpPr>
          <p:sp>
            <p:nvSpPr>
              <p:cNvPr id="7851" name="Google Shape;7851;p83"/>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52" name="Google Shape;7852;p83"/>
              <p:cNvGrpSpPr/>
              <p:nvPr/>
            </p:nvGrpSpPr>
            <p:grpSpPr>
              <a:xfrm>
                <a:off x="4808316" y="2800065"/>
                <a:ext cx="92400" cy="411825"/>
                <a:chOff x="845575" y="2563700"/>
                <a:chExt cx="92400" cy="411825"/>
              </a:xfrm>
            </p:grpSpPr>
            <p:cxnSp>
              <p:nvCxnSpPr>
                <p:cNvPr id="7853" name="Google Shape;7853;p8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854" name="Google Shape;7854;p8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55" name="Google Shape;7855;p83"/>
            <p:cNvGrpSpPr/>
            <p:nvPr/>
          </p:nvGrpSpPr>
          <p:grpSpPr>
            <a:xfrm>
              <a:off x="106648" y="895722"/>
              <a:ext cx="1088401" cy="223591"/>
              <a:chOff x="881025" y="2800065"/>
              <a:chExt cx="2009975" cy="412910"/>
            </a:xfrm>
          </p:grpSpPr>
          <p:sp>
            <p:nvSpPr>
              <p:cNvPr id="7856" name="Google Shape;7856;p83"/>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57" name="Google Shape;7857;p83"/>
              <p:cNvGrpSpPr/>
              <p:nvPr/>
            </p:nvGrpSpPr>
            <p:grpSpPr>
              <a:xfrm>
                <a:off x="881025" y="2800065"/>
                <a:ext cx="92400" cy="411825"/>
                <a:chOff x="845575" y="2563700"/>
                <a:chExt cx="92400" cy="411825"/>
              </a:xfrm>
            </p:grpSpPr>
            <p:cxnSp>
              <p:nvCxnSpPr>
                <p:cNvPr id="7858" name="Google Shape;7858;p8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859" name="Google Shape;7859;p8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60" name="Google Shape;7860;p83"/>
            <p:cNvGrpSpPr/>
            <p:nvPr/>
          </p:nvGrpSpPr>
          <p:grpSpPr>
            <a:xfrm>
              <a:off x="1172346" y="1047018"/>
              <a:ext cx="1083151" cy="223003"/>
              <a:chOff x="2849073" y="3079467"/>
              <a:chExt cx="2000279" cy="411825"/>
            </a:xfrm>
          </p:grpSpPr>
          <p:sp>
            <p:nvSpPr>
              <p:cNvPr id="7861" name="Google Shape;7861;p83"/>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2" name="Google Shape;7862;p83"/>
              <p:cNvGrpSpPr/>
              <p:nvPr/>
            </p:nvGrpSpPr>
            <p:grpSpPr>
              <a:xfrm rot="10800000">
                <a:off x="2849073" y="3079467"/>
                <a:ext cx="92400" cy="411825"/>
                <a:chOff x="2070100" y="2563700"/>
                <a:chExt cx="92400" cy="411825"/>
              </a:xfrm>
            </p:grpSpPr>
            <p:cxnSp>
              <p:nvCxnSpPr>
                <p:cNvPr id="7863" name="Google Shape;7863;p8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864" name="Google Shape;7864;p8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65" name="Google Shape;7865;p83"/>
            <p:cNvGrpSpPr/>
            <p:nvPr/>
          </p:nvGrpSpPr>
          <p:grpSpPr>
            <a:xfrm>
              <a:off x="3290132" y="1047018"/>
              <a:ext cx="1297929" cy="223003"/>
              <a:chOff x="6760035" y="3079467"/>
              <a:chExt cx="2396914" cy="411825"/>
            </a:xfrm>
          </p:grpSpPr>
          <p:sp>
            <p:nvSpPr>
              <p:cNvPr id="7866" name="Google Shape;7866;p83"/>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7" name="Google Shape;7867;p83"/>
              <p:cNvGrpSpPr/>
              <p:nvPr/>
            </p:nvGrpSpPr>
            <p:grpSpPr>
              <a:xfrm rot="10800000">
                <a:off x="6760035" y="3079467"/>
                <a:ext cx="92400" cy="411825"/>
                <a:chOff x="2070100" y="2563700"/>
                <a:chExt cx="92400" cy="411825"/>
              </a:xfrm>
            </p:grpSpPr>
            <p:cxnSp>
              <p:nvCxnSpPr>
                <p:cNvPr id="7868" name="Google Shape;7868;p8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869" name="Google Shape;7869;p8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870" name="Google Shape;7870;p83"/>
          <p:cNvGrpSpPr/>
          <p:nvPr/>
        </p:nvGrpSpPr>
        <p:grpSpPr>
          <a:xfrm>
            <a:off x="2147036" y="3369130"/>
            <a:ext cx="1086701" cy="799429"/>
            <a:chOff x="2183288" y="3555572"/>
            <a:chExt cx="1136241" cy="835873"/>
          </a:xfrm>
        </p:grpSpPr>
        <p:sp>
          <p:nvSpPr>
            <p:cNvPr id="7871" name="Google Shape;7871;p83"/>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72" name="Google Shape;7872;p83"/>
            <p:cNvGrpSpPr/>
            <p:nvPr/>
          </p:nvGrpSpPr>
          <p:grpSpPr>
            <a:xfrm>
              <a:off x="2205895" y="3637269"/>
              <a:ext cx="1089848" cy="724993"/>
              <a:chOff x="2205895" y="3637269"/>
              <a:chExt cx="1089848" cy="724993"/>
            </a:xfrm>
          </p:grpSpPr>
          <p:sp>
            <p:nvSpPr>
              <p:cNvPr id="7873" name="Google Shape;7873;p83"/>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3"/>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3"/>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83"/>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3"/>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3"/>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79" name="Google Shape;7879;p83"/>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80" name="Google Shape;7880;p83"/>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7881" name="Google Shape;7881;p83"/>
            <p:cNvGrpSpPr/>
            <p:nvPr/>
          </p:nvGrpSpPr>
          <p:grpSpPr>
            <a:xfrm>
              <a:off x="3173850" y="3779426"/>
              <a:ext cx="145679" cy="70048"/>
              <a:chOff x="3173850" y="3779426"/>
              <a:chExt cx="145679" cy="70048"/>
            </a:xfrm>
          </p:grpSpPr>
          <p:cxnSp>
            <p:nvCxnSpPr>
              <p:cNvPr id="7882" name="Google Shape;7882;p83"/>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7883" name="Google Shape;7883;p83"/>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4" name="Google Shape;7884;p83"/>
            <p:cNvGrpSpPr/>
            <p:nvPr/>
          </p:nvGrpSpPr>
          <p:grpSpPr>
            <a:xfrm>
              <a:off x="2183288" y="4139483"/>
              <a:ext cx="145133" cy="70048"/>
              <a:chOff x="2183288" y="4139483"/>
              <a:chExt cx="145133" cy="70048"/>
            </a:xfrm>
          </p:grpSpPr>
          <p:cxnSp>
            <p:nvCxnSpPr>
              <p:cNvPr id="7885" name="Google Shape;7885;p83"/>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7886" name="Google Shape;7886;p83"/>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87" name="Google Shape;7887;p83"/>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88" name="Google Shape;7888;p83"/>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7889" name="Google Shape;7889;p83"/>
            <p:cNvGrpSpPr/>
            <p:nvPr/>
          </p:nvGrpSpPr>
          <p:grpSpPr>
            <a:xfrm>
              <a:off x="2943836" y="4268886"/>
              <a:ext cx="60717" cy="122559"/>
              <a:chOff x="2943836" y="4268886"/>
              <a:chExt cx="60717" cy="122559"/>
            </a:xfrm>
          </p:grpSpPr>
          <p:sp>
            <p:nvSpPr>
              <p:cNvPr id="7890" name="Google Shape;7890;p83"/>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91" name="Google Shape;7891;p83"/>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7892" name="Google Shape;7892;p83"/>
          <p:cNvGrpSpPr/>
          <p:nvPr/>
        </p:nvGrpSpPr>
        <p:grpSpPr>
          <a:xfrm>
            <a:off x="3409981" y="1290129"/>
            <a:ext cx="1675870" cy="758251"/>
            <a:chOff x="3530532" y="1496185"/>
            <a:chExt cx="1562000" cy="706730"/>
          </a:xfrm>
        </p:grpSpPr>
        <p:cxnSp>
          <p:nvCxnSpPr>
            <p:cNvPr id="7893" name="Google Shape;7893;p83"/>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7894" name="Google Shape;7894;p83"/>
            <p:cNvGrpSpPr/>
            <p:nvPr/>
          </p:nvGrpSpPr>
          <p:grpSpPr>
            <a:xfrm>
              <a:off x="3530532" y="1496185"/>
              <a:ext cx="323430" cy="463587"/>
              <a:chOff x="3530532" y="1496185"/>
              <a:chExt cx="323430" cy="463587"/>
            </a:xfrm>
          </p:grpSpPr>
          <p:grpSp>
            <p:nvGrpSpPr>
              <p:cNvPr id="7895" name="Google Shape;7895;p83"/>
              <p:cNvGrpSpPr/>
              <p:nvPr/>
            </p:nvGrpSpPr>
            <p:grpSpPr>
              <a:xfrm>
                <a:off x="3567462" y="1496185"/>
                <a:ext cx="286500" cy="361376"/>
                <a:chOff x="3567462" y="1496185"/>
                <a:chExt cx="286500" cy="361376"/>
              </a:xfrm>
            </p:grpSpPr>
            <p:cxnSp>
              <p:nvCxnSpPr>
                <p:cNvPr id="7896" name="Google Shape;7896;p83"/>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7897" name="Google Shape;7897;p83"/>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98" name="Google Shape;7898;p83"/>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9" name="Google Shape;7899;p83"/>
            <p:cNvGrpSpPr/>
            <p:nvPr/>
          </p:nvGrpSpPr>
          <p:grpSpPr>
            <a:xfrm>
              <a:off x="3891569" y="1779209"/>
              <a:ext cx="323945" cy="423706"/>
              <a:chOff x="3891569" y="1779209"/>
              <a:chExt cx="323945" cy="423706"/>
            </a:xfrm>
          </p:grpSpPr>
          <p:grpSp>
            <p:nvGrpSpPr>
              <p:cNvPr id="7900" name="Google Shape;7900;p83"/>
              <p:cNvGrpSpPr/>
              <p:nvPr/>
            </p:nvGrpSpPr>
            <p:grpSpPr>
              <a:xfrm>
                <a:off x="3929014" y="1881638"/>
                <a:ext cx="286500" cy="321278"/>
                <a:chOff x="3929014" y="1881638"/>
                <a:chExt cx="286500" cy="321278"/>
              </a:xfrm>
            </p:grpSpPr>
            <p:cxnSp>
              <p:nvCxnSpPr>
                <p:cNvPr id="7901" name="Google Shape;7901;p83"/>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7902" name="Google Shape;7902;p83"/>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03" name="Google Shape;7903;p83"/>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4" name="Google Shape;7904;p83"/>
            <p:cNvGrpSpPr/>
            <p:nvPr/>
          </p:nvGrpSpPr>
          <p:grpSpPr>
            <a:xfrm>
              <a:off x="4252606" y="1496185"/>
              <a:ext cx="324721" cy="463587"/>
              <a:chOff x="4252606" y="1496185"/>
              <a:chExt cx="324721" cy="463587"/>
            </a:xfrm>
          </p:grpSpPr>
          <p:grpSp>
            <p:nvGrpSpPr>
              <p:cNvPr id="7905" name="Google Shape;7905;p83"/>
              <p:cNvGrpSpPr/>
              <p:nvPr/>
            </p:nvGrpSpPr>
            <p:grpSpPr>
              <a:xfrm>
                <a:off x="4290828" y="1496185"/>
                <a:ext cx="286500" cy="361376"/>
                <a:chOff x="4290828" y="1496185"/>
                <a:chExt cx="286500" cy="361376"/>
              </a:xfrm>
            </p:grpSpPr>
            <p:cxnSp>
              <p:nvCxnSpPr>
                <p:cNvPr id="7906" name="Google Shape;7906;p83"/>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7907" name="Google Shape;7907;p83"/>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08" name="Google Shape;7908;p83"/>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9" name="Google Shape;7909;p83"/>
            <p:cNvGrpSpPr/>
            <p:nvPr/>
          </p:nvGrpSpPr>
          <p:grpSpPr>
            <a:xfrm>
              <a:off x="4613643" y="1763716"/>
              <a:ext cx="325308" cy="439200"/>
              <a:chOff x="4613643" y="1763716"/>
              <a:chExt cx="325308" cy="439200"/>
            </a:xfrm>
          </p:grpSpPr>
          <p:grpSp>
            <p:nvGrpSpPr>
              <p:cNvPr id="7910" name="Google Shape;7910;p83"/>
              <p:cNvGrpSpPr/>
              <p:nvPr/>
            </p:nvGrpSpPr>
            <p:grpSpPr>
              <a:xfrm>
                <a:off x="4652451" y="1879538"/>
                <a:ext cx="286500" cy="323378"/>
                <a:chOff x="4652451" y="1879538"/>
                <a:chExt cx="286500" cy="323378"/>
              </a:xfrm>
            </p:grpSpPr>
            <p:cxnSp>
              <p:nvCxnSpPr>
                <p:cNvPr id="7911" name="Google Shape;7911;p83"/>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7912" name="Google Shape;7912;p83"/>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13" name="Google Shape;7913;p83"/>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14" name="Google Shape;7914;p83"/>
          <p:cNvGrpSpPr/>
          <p:nvPr/>
        </p:nvGrpSpPr>
        <p:grpSpPr>
          <a:xfrm>
            <a:off x="3421841" y="2143755"/>
            <a:ext cx="1652173" cy="391517"/>
            <a:chOff x="3512551" y="2358270"/>
            <a:chExt cx="1597383" cy="378533"/>
          </a:xfrm>
        </p:grpSpPr>
        <p:cxnSp>
          <p:nvCxnSpPr>
            <p:cNvPr id="7915" name="Google Shape;7915;p83"/>
            <p:cNvCxnSpPr>
              <a:stCxn id="7916" idx="6"/>
              <a:endCxn id="7917"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7918" name="Google Shape;7918;p83"/>
            <p:cNvGrpSpPr/>
            <p:nvPr/>
          </p:nvGrpSpPr>
          <p:grpSpPr>
            <a:xfrm>
              <a:off x="3512551" y="2358270"/>
              <a:ext cx="225647" cy="307714"/>
              <a:chOff x="2182679" y="2004714"/>
              <a:chExt cx="792300" cy="1080458"/>
            </a:xfrm>
          </p:grpSpPr>
          <p:cxnSp>
            <p:nvCxnSpPr>
              <p:cNvPr id="7919" name="Google Shape;7919;p83"/>
              <p:cNvCxnSpPr>
                <a:stCxn id="7920"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7916" name="Google Shape;7916;p83"/>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3"/>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1" name="Google Shape;7921;p83"/>
            <p:cNvGrpSpPr/>
            <p:nvPr/>
          </p:nvGrpSpPr>
          <p:grpSpPr>
            <a:xfrm>
              <a:off x="3969644" y="2440153"/>
              <a:ext cx="225853" cy="296651"/>
              <a:chOff x="3775710" y="1729289"/>
              <a:chExt cx="136500" cy="179289"/>
            </a:xfrm>
          </p:grpSpPr>
          <p:cxnSp>
            <p:nvCxnSpPr>
              <p:cNvPr id="7922" name="Google Shape;7922;p83"/>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7923" name="Google Shape;7923;p83"/>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3"/>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5" name="Google Shape;7925;p83"/>
            <p:cNvGrpSpPr/>
            <p:nvPr/>
          </p:nvGrpSpPr>
          <p:grpSpPr>
            <a:xfrm>
              <a:off x="4427051" y="2358270"/>
              <a:ext cx="225647" cy="307714"/>
              <a:chOff x="5393704" y="2004714"/>
              <a:chExt cx="792300" cy="1080458"/>
            </a:xfrm>
          </p:grpSpPr>
          <p:cxnSp>
            <p:nvCxnSpPr>
              <p:cNvPr id="7926" name="Google Shape;7926;p83"/>
              <p:cNvCxnSpPr>
                <a:stCxn id="7927"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7928" name="Google Shape;7928;p83"/>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3"/>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9" name="Google Shape;7929;p83"/>
            <p:cNvGrpSpPr/>
            <p:nvPr/>
          </p:nvGrpSpPr>
          <p:grpSpPr>
            <a:xfrm>
              <a:off x="4884287" y="2440252"/>
              <a:ext cx="225647" cy="296532"/>
              <a:chOff x="6999166" y="2292572"/>
              <a:chExt cx="792300" cy="1041192"/>
            </a:xfrm>
          </p:grpSpPr>
          <p:cxnSp>
            <p:nvCxnSpPr>
              <p:cNvPr id="7930" name="Google Shape;7930;p83"/>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7917" name="Google Shape;7917;p83"/>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83"/>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32" name="Google Shape;7932;p83"/>
          <p:cNvGrpSpPr/>
          <p:nvPr/>
        </p:nvGrpSpPr>
        <p:grpSpPr>
          <a:xfrm>
            <a:off x="6842649" y="979955"/>
            <a:ext cx="1581844" cy="732818"/>
            <a:chOff x="634175" y="2986275"/>
            <a:chExt cx="3147949" cy="1458344"/>
          </a:xfrm>
        </p:grpSpPr>
        <p:cxnSp>
          <p:nvCxnSpPr>
            <p:cNvPr id="7933" name="Google Shape;7933;p83"/>
            <p:cNvCxnSpPr>
              <a:stCxn id="7934" idx="4"/>
              <a:endCxn id="7935"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7936" name="Google Shape;7936;p83"/>
            <p:cNvCxnSpPr>
              <a:stCxn id="7935" idx="0"/>
              <a:endCxn id="7937"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7938" name="Google Shape;7938;p83"/>
            <p:cNvCxnSpPr>
              <a:stCxn id="7937" idx="4"/>
              <a:endCxn id="7939"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7940" name="Google Shape;7940;p83"/>
            <p:cNvCxnSpPr>
              <a:stCxn id="7939" idx="0"/>
              <a:endCxn id="7941"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7941" name="Google Shape;7941;p83"/>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937" name="Google Shape;7937;p83"/>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934" name="Google Shape;7934;p83"/>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939" name="Google Shape;7939;p83"/>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935" name="Google Shape;7935;p83"/>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7942" name="Google Shape;7942;p83"/>
          <p:cNvGrpSpPr/>
          <p:nvPr/>
        </p:nvGrpSpPr>
        <p:grpSpPr>
          <a:xfrm>
            <a:off x="3410364" y="2674265"/>
            <a:ext cx="1675128" cy="313674"/>
            <a:chOff x="998425" y="1182125"/>
            <a:chExt cx="1065400" cy="199500"/>
          </a:xfrm>
        </p:grpSpPr>
        <p:sp>
          <p:nvSpPr>
            <p:cNvPr id="7943" name="Google Shape;7943;p83"/>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3"/>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3"/>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3"/>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3"/>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8" name="Google Shape;7948;p83"/>
          <p:cNvGrpSpPr/>
          <p:nvPr/>
        </p:nvGrpSpPr>
        <p:grpSpPr>
          <a:xfrm>
            <a:off x="3410363" y="3630231"/>
            <a:ext cx="1675129" cy="525345"/>
            <a:chOff x="5194708" y="3484366"/>
            <a:chExt cx="3148148" cy="987304"/>
          </a:xfrm>
        </p:grpSpPr>
        <p:grpSp>
          <p:nvGrpSpPr>
            <p:cNvPr id="7949" name="Google Shape;7949;p83"/>
            <p:cNvGrpSpPr/>
            <p:nvPr/>
          </p:nvGrpSpPr>
          <p:grpSpPr>
            <a:xfrm>
              <a:off x="7531521" y="3484366"/>
              <a:ext cx="811335" cy="987304"/>
              <a:chOff x="3379425" y="1617275"/>
              <a:chExt cx="1090650" cy="1327200"/>
            </a:xfrm>
          </p:grpSpPr>
          <p:sp>
            <p:nvSpPr>
              <p:cNvPr id="7950" name="Google Shape;7950;p83"/>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3"/>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3"/>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3" name="Google Shape;7953;p83"/>
            <p:cNvGrpSpPr/>
            <p:nvPr/>
          </p:nvGrpSpPr>
          <p:grpSpPr>
            <a:xfrm>
              <a:off x="6752546" y="3484366"/>
              <a:ext cx="811428" cy="987304"/>
              <a:chOff x="2332275" y="1617275"/>
              <a:chExt cx="1090775" cy="1327200"/>
            </a:xfrm>
          </p:grpSpPr>
          <p:sp>
            <p:nvSpPr>
              <p:cNvPr id="7954" name="Google Shape;7954;p83"/>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83"/>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3"/>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7" name="Google Shape;7957;p83"/>
            <p:cNvGrpSpPr/>
            <p:nvPr/>
          </p:nvGrpSpPr>
          <p:grpSpPr>
            <a:xfrm>
              <a:off x="5973664" y="3484366"/>
              <a:ext cx="811335" cy="987304"/>
              <a:chOff x="1285250" y="1617275"/>
              <a:chExt cx="1090650" cy="1327200"/>
            </a:xfrm>
          </p:grpSpPr>
          <p:sp>
            <p:nvSpPr>
              <p:cNvPr id="7958" name="Google Shape;7958;p83"/>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3"/>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3"/>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1" name="Google Shape;7961;p83"/>
            <p:cNvGrpSpPr/>
            <p:nvPr/>
          </p:nvGrpSpPr>
          <p:grpSpPr>
            <a:xfrm>
              <a:off x="5194708" y="3484366"/>
              <a:ext cx="811409" cy="987304"/>
              <a:chOff x="238125" y="1617275"/>
              <a:chExt cx="1090750" cy="1327200"/>
            </a:xfrm>
          </p:grpSpPr>
          <p:sp>
            <p:nvSpPr>
              <p:cNvPr id="7962" name="Google Shape;7962;p83"/>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3"/>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3"/>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65" name="Google Shape;7965;p83"/>
          <p:cNvGrpSpPr/>
          <p:nvPr/>
        </p:nvGrpSpPr>
        <p:grpSpPr>
          <a:xfrm>
            <a:off x="6844048" y="2276120"/>
            <a:ext cx="1579046" cy="522230"/>
            <a:chOff x="6853641" y="2534077"/>
            <a:chExt cx="1515545" cy="501229"/>
          </a:xfrm>
        </p:grpSpPr>
        <p:grpSp>
          <p:nvGrpSpPr>
            <p:cNvPr id="7966" name="Google Shape;7966;p83"/>
            <p:cNvGrpSpPr/>
            <p:nvPr/>
          </p:nvGrpSpPr>
          <p:grpSpPr>
            <a:xfrm>
              <a:off x="6853641" y="2618923"/>
              <a:ext cx="1515545" cy="324556"/>
              <a:chOff x="6853641" y="2618923"/>
              <a:chExt cx="1515545" cy="324556"/>
            </a:xfrm>
          </p:grpSpPr>
          <p:sp>
            <p:nvSpPr>
              <p:cNvPr id="7967" name="Google Shape;7967;p83"/>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3"/>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3"/>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3"/>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3"/>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72" name="Google Shape;7972;p83"/>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83"/>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3"/>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83"/>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83"/>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7" name="Google Shape;7977;p83"/>
          <p:cNvGrpSpPr/>
          <p:nvPr/>
        </p:nvGrpSpPr>
        <p:grpSpPr>
          <a:xfrm>
            <a:off x="3438940" y="3151161"/>
            <a:ext cx="1617976" cy="346616"/>
            <a:chOff x="1808063" y="4294338"/>
            <a:chExt cx="3370782" cy="721817"/>
          </a:xfrm>
        </p:grpSpPr>
        <p:sp>
          <p:nvSpPr>
            <p:cNvPr id="7978" name="Google Shape;7978;p83"/>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3"/>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3"/>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83"/>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3"/>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3"/>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3"/>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83"/>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3"/>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3"/>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8" name="Google Shape;7988;p83"/>
          <p:cNvGrpSpPr/>
          <p:nvPr/>
        </p:nvGrpSpPr>
        <p:grpSpPr>
          <a:xfrm>
            <a:off x="5264936" y="3817911"/>
            <a:ext cx="1417067" cy="350605"/>
            <a:chOff x="4234950" y="2101012"/>
            <a:chExt cx="4219974" cy="1044090"/>
          </a:xfrm>
        </p:grpSpPr>
        <p:sp>
          <p:nvSpPr>
            <p:cNvPr id="7989" name="Google Shape;7989;p83"/>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3"/>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3"/>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3"/>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3"/>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83"/>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83"/>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3"/>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3"/>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3"/>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3"/>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3"/>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3"/>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3"/>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83"/>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3"/>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5" name="Google Shape;8005;p83"/>
          <p:cNvGrpSpPr/>
          <p:nvPr/>
        </p:nvGrpSpPr>
        <p:grpSpPr>
          <a:xfrm>
            <a:off x="6840408" y="1808668"/>
            <a:ext cx="1586327" cy="371557"/>
            <a:chOff x="1247650" y="2075423"/>
            <a:chExt cx="6648477" cy="1557238"/>
          </a:xfrm>
        </p:grpSpPr>
        <p:sp>
          <p:nvSpPr>
            <p:cNvPr id="8006" name="Google Shape;8006;p83"/>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3"/>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3"/>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3"/>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83"/>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83"/>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2" name="Google Shape;8012;p83"/>
          <p:cNvGrpSpPr/>
          <p:nvPr/>
        </p:nvGrpSpPr>
        <p:grpSpPr>
          <a:xfrm>
            <a:off x="5271678" y="961858"/>
            <a:ext cx="1415601" cy="1648533"/>
            <a:chOff x="1839112" y="2209163"/>
            <a:chExt cx="1918159" cy="2233784"/>
          </a:xfrm>
        </p:grpSpPr>
        <p:sp>
          <p:nvSpPr>
            <p:cNvPr id="8013" name="Google Shape;8013;p83"/>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3"/>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3"/>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16" name="Google Shape;8016;p83"/>
            <p:cNvCxnSpPr>
              <a:stCxn id="8013" idx="6"/>
              <a:endCxn id="8014"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8017" name="Google Shape;8017;p83"/>
            <p:cNvCxnSpPr>
              <a:stCxn id="8014" idx="4"/>
              <a:endCxn id="8018"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8019" name="Google Shape;8019;p83"/>
            <p:cNvCxnSpPr>
              <a:stCxn id="8018" idx="6"/>
              <a:endCxn id="8015"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8020" name="Google Shape;8020;p83"/>
            <p:cNvCxnSpPr>
              <a:stCxn id="8015" idx="4"/>
              <a:endCxn id="8021"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8018" name="Google Shape;8018;p83"/>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3"/>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3"/>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23" name="Google Shape;8023;p83"/>
            <p:cNvCxnSpPr>
              <a:endCxn id="8022"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8024" name="Google Shape;8024;p83"/>
          <p:cNvGrpSpPr/>
          <p:nvPr/>
        </p:nvGrpSpPr>
        <p:grpSpPr>
          <a:xfrm>
            <a:off x="3428944" y="979942"/>
            <a:ext cx="1637968" cy="154942"/>
            <a:chOff x="238125" y="2506075"/>
            <a:chExt cx="7115411" cy="673075"/>
          </a:xfrm>
        </p:grpSpPr>
        <p:sp>
          <p:nvSpPr>
            <p:cNvPr id="8025" name="Google Shape;8025;p83"/>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3"/>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83"/>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3"/>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3"/>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0" name="Google Shape;8030;p83"/>
          <p:cNvGrpSpPr/>
          <p:nvPr/>
        </p:nvGrpSpPr>
        <p:grpSpPr>
          <a:xfrm>
            <a:off x="1969680" y="1294660"/>
            <a:ext cx="1262932" cy="785408"/>
            <a:chOff x="548861" y="389676"/>
            <a:chExt cx="3843371" cy="2390163"/>
          </a:xfrm>
        </p:grpSpPr>
        <p:cxnSp>
          <p:nvCxnSpPr>
            <p:cNvPr id="8031" name="Google Shape;8031;p83"/>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8032" name="Google Shape;8032;p83"/>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8033" name="Google Shape;8033;p83"/>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8034" name="Google Shape;8034;p83"/>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8035" name="Google Shape;8035;p83"/>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036" name="Google Shape;8036;p83"/>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37" name="Google Shape;8037;p83"/>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038" name="Google Shape;8038;p83"/>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83"/>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83"/>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3"/>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3"/>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3"/>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4" name="Google Shape;8044;p83"/>
          <p:cNvGrpSpPr/>
          <p:nvPr/>
        </p:nvGrpSpPr>
        <p:grpSpPr>
          <a:xfrm>
            <a:off x="757812" y="2401537"/>
            <a:ext cx="1412054" cy="633562"/>
            <a:chOff x="1187400" y="2529299"/>
            <a:chExt cx="6769193" cy="2241903"/>
          </a:xfrm>
        </p:grpSpPr>
        <p:sp>
          <p:nvSpPr>
            <p:cNvPr id="8045" name="Google Shape;8045;p83"/>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8046" name="Google Shape;8046;p83"/>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047" name="Google Shape;8047;p83"/>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048" name="Google Shape;8048;p83"/>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049" name="Google Shape;8049;p83"/>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050" name="Google Shape;8050;p83"/>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051" name="Google Shape;8051;p83"/>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8052" name="Google Shape;8052;p83"/>
            <p:cNvCxnSpPr>
              <a:stCxn id="8045" idx="2"/>
              <a:endCxn id="8046"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053" name="Google Shape;8053;p83"/>
            <p:cNvCxnSpPr>
              <a:stCxn id="8047" idx="0"/>
              <a:endCxn id="8045"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054" name="Google Shape;8054;p83"/>
            <p:cNvCxnSpPr>
              <a:stCxn id="8047" idx="2"/>
              <a:endCxn id="8049"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055" name="Google Shape;8055;p83"/>
            <p:cNvCxnSpPr>
              <a:stCxn id="8048" idx="0"/>
              <a:endCxn id="8047"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056" name="Google Shape;8056;p83"/>
            <p:cNvCxnSpPr>
              <a:stCxn id="8046" idx="2"/>
              <a:endCxn id="8051"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057" name="Google Shape;8057;p83"/>
            <p:cNvCxnSpPr>
              <a:stCxn id="8050" idx="0"/>
              <a:endCxn id="8046"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8058" name="Google Shape;8058;p83"/>
          <p:cNvGrpSpPr/>
          <p:nvPr/>
        </p:nvGrpSpPr>
        <p:grpSpPr>
          <a:xfrm>
            <a:off x="6844058" y="2894246"/>
            <a:ext cx="1579035" cy="540873"/>
            <a:chOff x="6895650" y="3126697"/>
            <a:chExt cx="1436662" cy="492105"/>
          </a:xfrm>
        </p:grpSpPr>
        <p:sp>
          <p:nvSpPr>
            <p:cNvPr id="8059" name="Google Shape;8059;p83"/>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3"/>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3"/>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3"/>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3"/>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64" name="Google Shape;8064;p83"/>
            <p:cNvGrpSpPr/>
            <p:nvPr/>
          </p:nvGrpSpPr>
          <p:grpSpPr>
            <a:xfrm>
              <a:off x="6995957" y="3335810"/>
              <a:ext cx="1230393" cy="71754"/>
              <a:chOff x="6995957" y="3287964"/>
              <a:chExt cx="1230393" cy="71754"/>
            </a:xfrm>
          </p:grpSpPr>
          <p:sp>
            <p:nvSpPr>
              <p:cNvPr id="8065" name="Google Shape;8065;p83"/>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83"/>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3"/>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3"/>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83"/>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70" name="Google Shape;8070;p83"/>
          <p:cNvGrpSpPr/>
          <p:nvPr/>
        </p:nvGrpSpPr>
        <p:grpSpPr>
          <a:xfrm>
            <a:off x="6842640" y="3531009"/>
            <a:ext cx="1581862" cy="650625"/>
            <a:chOff x="6777990" y="3710194"/>
            <a:chExt cx="1646915" cy="677382"/>
          </a:xfrm>
        </p:grpSpPr>
        <p:grpSp>
          <p:nvGrpSpPr>
            <p:cNvPr id="8071" name="Google Shape;8071;p83"/>
            <p:cNvGrpSpPr/>
            <p:nvPr/>
          </p:nvGrpSpPr>
          <p:grpSpPr>
            <a:xfrm>
              <a:off x="6777990" y="3874492"/>
              <a:ext cx="411129" cy="513083"/>
              <a:chOff x="6777990" y="3874492"/>
              <a:chExt cx="411129" cy="513083"/>
            </a:xfrm>
          </p:grpSpPr>
          <p:cxnSp>
            <p:nvCxnSpPr>
              <p:cNvPr id="8072" name="Google Shape;8072;p83"/>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8073" name="Google Shape;8073;p83"/>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4" name="Google Shape;8074;p83"/>
            <p:cNvGrpSpPr/>
            <p:nvPr/>
          </p:nvGrpSpPr>
          <p:grpSpPr>
            <a:xfrm>
              <a:off x="7188425" y="3710194"/>
              <a:ext cx="411123" cy="520535"/>
              <a:chOff x="7188425" y="3710194"/>
              <a:chExt cx="411123" cy="520535"/>
            </a:xfrm>
          </p:grpSpPr>
          <p:cxnSp>
            <p:nvCxnSpPr>
              <p:cNvPr id="8075" name="Google Shape;8075;p83"/>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8076" name="Google Shape;8076;p83"/>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7" name="Google Shape;8077;p83"/>
            <p:cNvGrpSpPr/>
            <p:nvPr/>
          </p:nvGrpSpPr>
          <p:grpSpPr>
            <a:xfrm>
              <a:off x="7603341" y="3874492"/>
              <a:ext cx="411474" cy="513083"/>
              <a:chOff x="7603341" y="3874492"/>
              <a:chExt cx="411474" cy="513083"/>
            </a:xfrm>
          </p:grpSpPr>
          <p:cxnSp>
            <p:nvCxnSpPr>
              <p:cNvPr id="8078" name="Google Shape;8078;p83"/>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8079" name="Google Shape;8079;p83"/>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0" name="Google Shape;8080;p83"/>
            <p:cNvGrpSpPr/>
            <p:nvPr/>
          </p:nvGrpSpPr>
          <p:grpSpPr>
            <a:xfrm>
              <a:off x="8013776" y="3722847"/>
              <a:ext cx="411129" cy="507881"/>
              <a:chOff x="8013776" y="3722847"/>
              <a:chExt cx="411129" cy="507881"/>
            </a:xfrm>
          </p:grpSpPr>
          <p:cxnSp>
            <p:nvCxnSpPr>
              <p:cNvPr id="8081" name="Google Shape;8081;p83"/>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8082" name="Google Shape;8082;p83"/>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83" name="Google Shape;8083;p83"/>
          <p:cNvGrpSpPr/>
          <p:nvPr/>
        </p:nvGrpSpPr>
        <p:grpSpPr>
          <a:xfrm>
            <a:off x="5262155" y="2703849"/>
            <a:ext cx="1421889" cy="1020603"/>
            <a:chOff x="5190863" y="2824811"/>
            <a:chExt cx="1544860" cy="1108869"/>
          </a:xfrm>
        </p:grpSpPr>
        <p:grpSp>
          <p:nvGrpSpPr>
            <p:cNvPr id="8084" name="Google Shape;8084;p83"/>
            <p:cNvGrpSpPr/>
            <p:nvPr/>
          </p:nvGrpSpPr>
          <p:grpSpPr>
            <a:xfrm>
              <a:off x="5938695" y="3176919"/>
              <a:ext cx="685761" cy="404739"/>
              <a:chOff x="5938695" y="3176919"/>
              <a:chExt cx="685761" cy="404739"/>
            </a:xfrm>
          </p:grpSpPr>
          <p:grpSp>
            <p:nvGrpSpPr>
              <p:cNvPr id="8085" name="Google Shape;8085;p83"/>
              <p:cNvGrpSpPr/>
              <p:nvPr/>
            </p:nvGrpSpPr>
            <p:grpSpPr>
              <a:xfrm>
                <a:off x="5938695" y="3176919"/>
                <a:ext cx="685761" cy="404739"/>
                <a:chOff x="5938695" y="3176919"/>
                <a:chExt cx="685761" cy="404739"/>
              </a:xfrm>
            </p:grpSpPr>
            <p:sp>
              <p:nvSpPr>
                <p:cNvPr id="8086" name="Google Shape;8086;p83"/>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3"/>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88" name="Google Shape;8088;p83"/>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9" name="Google Shape;8089;p83"/>
            <p:cNvGrpSpPr/>
            <p:nvPr/>
          </p:nvGrpSpPr>
          <p:grpSpPr>
            <a:xfrm>
              <a:off x="5305233" y="3176835"/>
              <a:ext cx="685971" cy="404655"/>
              <a:chOff x="5305233" y="3176835"/>
              <a:chExt cx="685971" cy="404655"/>
            </a:xfrm>
          </p:grpSpPr>
          <p:grpSp>
            <p:nvGrpSpPr>
              <p:cNvPr id="8090" name="Google Shape;8090;p83"/>
              <p:cNvGrpSpPr/>
              <p:nvPr/>
            </p:nvGrpSpPr>
            <p:grpSpPr>
              <a:xfrm>
                <a:off x="5305233" y="3176835"/>
                <a:ext cx="685971" cy="404655"/>
                <a:chOff x="5305233" y="3176835"/>
                <a:chExt cx="685971" cy="404655"/>
              </a:xfrm>
            </p:grpSpPr>
            <p:sp>
              <p:nvSpPr>
                <p:cNvPr id="8091" name="Google Shape;8091;p83"/>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3"/>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93" name="Google Shape;8093;p83"/>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94" name="Google Shape;8094;p83"/>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95" name="Google Shape;8095;p83"/>
            <p:cNvGrpSpPr/>
            <p:nvPr/>
          </p:nvGrpSpPr>
          <p:grpSpPr>
            <a:xfrm>
              <a:off x="5657361" y="2824811"/>
              <a:ext cx="1078361" cy="404655"/>
              <a:chOff x="5657361" y="2824811"/>
              <a:chExt cx="1078361" cy="404655"/>
            </a:xfrm>
          </p:grpSpPr>
          <p:grpSp>
            <p:nvGrpSpPr>
              <p:cNvPr id="8096" name="Google Shape;8096;p83"/>
              <p:cNvGrpSpPr/>
              <p:nvPr/>
            </p:nvGrpSpPr>
            <p:grpSpPr>
              <a:xfrm>
                <a:off x="5657361" y="2824811"/>
                <a:ext cx="1078361" cy="404655"/>
                <a:chOff x="5657361" y="2824811"/>
                <a:chExt cx="1078361" cy="404655"/>
              </a:xfrm>
            </p:grpSpPr>
            <p:grpSp>
              <p:nvGrpSpPr>
                <p:cNvPr id="8097" name="Google Shape;8097;p83"/>
                <p:cNvGrpSpPr/>
                <p:nvPr/>
              </p:nvGrpSpPr>
              <p:grpSpPr>
                <a:xfrm>
                  <a:off x="5938485" y="2824811"/>
                  <a:ext cx="797237" cy="404655"/>
                  <a:chOff x="5938485" y="2824811"/>
                  <a:chExt cx="797237" cy="404655"/>
                </a:xfrm>
              </p:grpSpPr>
              <p:sp>
                <p:nvSpPr>
                  <p:cNvPr id="8098" name="Google Shape;8098;p83"/>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3"/>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00" name="Google Shape;8100;p83"/>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01" name="Google Shape;8101;p83"/>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2" name="Google Shape;8102;p83"/>
            <p:cNvGrpSpPr/>
            <p:nvPr/>
          </p:nvGrpSpPr>
          <p:grpSpPr>
            <a:xfrm>
              <a:off x="5190863" y="3528942"/>
              <a:ext cx="1078026" cy="404739"/>
              <a:chOff x="5190863" y="3528942"/>
              <a:chExt cx="1078026" cy="404739"/>
            </a:xfrm>
          </p:grpSpPr>
          <p:sp>
            <p:nvSpPr>
              <p:cNvPr id="8103" name="Google Shape;8103;p83"/>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04" name="Google Shape;8104;p83"/>
              <p:cNvGrpSpPr/>
              <p:nvPr/>
            </p:nvGrpSpPr>
            <p:grpSpPr>
              <a:xfrm>
                <a:off x="5190863" y="3528942"/>
                <a:ext cx="1078026" cy="404739"/>
                <a:chOff x="5190863" y="3528942"/>
                <a:chExt cx="1078026" cy="404739"/>
              </a:xfrm>
            </p:grpSpPr>
            <p:sp>
              <p:nvSpPr>
                <p:cNvPr id="8105" name="Google Shape;8105;p83"/>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3"/>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107" name="Google Shape;8107;p83"/>
          <p:cNvGrpSpPr/>
          <p:nvPr/>
        </p:nvGrpSpPr>
        <p:grpSpPr>
          <a:xfrm>
            <a:off x="728162" y="1268317"/>
            <a:ext cx="1086719" cy="879487"/>
            <a:chOff x="803162" y="1474292"/>
            <a:chExt cx="1086719" cy="879487"/>
          </a:xfrm>
        </p:grpSpPr>
        <p:grpSp>
          <p:nvGrpSpPr>
            <p:cNvPr id="8108" name="Google Shape;8108;p83"/>
            <p:cNvGrpSpPr/>
            <p:nvPr/>
          </p:nvGrpSpPr>
          <p:grpSpPr>
            <a:xfrm>
              <a:off x="803162" y="1625948"/>
              <a:ext cx="445856" cy="576579"/>
              <a:chOff x="803162" y="1625948"/>
              <a:chExt cx="445856" cy="576579"/>
            </a:xfrm>
          </p:grpSpPr>
          <p:sp>
            <p:nvSpPr>
              <p:cNvPr id="8109" name="Google Shape;8109;p83"/>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0" name="Google Shape;8110;p83"/>
              <p:cNvGrpSpPr/>
              <p:nvPr/>
            </p:nvGrpSpPr>
            <p:grpSpPr>
              <a:xfrm>
                <a:off x="1056023" y="1625948"/>
                <a:ext cx="192995" cy="576579"/>
                <a:chOff x="1056023" y="1625948"/>
                <a:chExt cx="192995" cy="576579"/>
              </a:xfrm>
            </p:grpSpPr>
            <p:sp>
              <p:nvSpPr>
                <p:cNvPr id="8111" name="Google Shape;8111;p83"/>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3"/>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3"/>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3"/>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3"/>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16" name="Google Shape;8116;p83"/>
            <p:cNvGrpSpPr/>
            <p:nvPr/>
          </p:nvGrpSpPr>
          <p:grpSpPr>
            <a:xfrm>
              <a:off x="1371406" y="1474292"/>
              <a:ext cx="518475" cy="879487"/>
              <a:chOff x="1398231" y="1474292"/>
              <a:chExt cx="518475" cy="879487"/>
            </a:xfrm>
          </p:grpSpPr>
          <p:grpSp>
            <p:nvGrpSpPr>
              <p:cNvPr id="8117" name="Google Shape;8117;p83"/>
              <p:cNvGrpSpPr/>
              <p:nvPr/>
            </p:nvGrpSpPr>
            <p:grpSpPr>
              <a:xfrm>
                <a:off x="1398231" y="1474292"/>
                <a:ext cx="518475" cy="341643"/>
                <a:chOff x="1398231" y="1474292"/>
                <a:chExt cx="518475" cy="341643"/>
              </a:xfrm>
            </p:grpSpPr>
            <p:sp>
              <p:nvSpPr>
                <p:cNvPr id="8118" name="Google Shape;8118;p83"/>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9" name="Google Shape;8119;p83"/>
                <p:cNvGrpSpPr/>
                <p:nvPr/>
              </p:nvGrpSpPr>
              <p:grpSpPr>
                <a:xfrm>
                  <a:off x="1616453" y="1474292"/>
                  <a:ext cx="300253" cy="341643"/>
                  <a:chOff x="1616453" y="1475379"/>
                  <a:chExt cx="300253" cy="341643"/>
                </a:xfrm>
              </p:grpSpPr>
              <p:sp>
                <p:nvSpPr>
                  <p:cNvPr id="8120" name="Google Shape;8120;p83"/>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3"/>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3"/>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3"/>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3"/>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3"/>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3"/>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7" name="Google Shape;8127;p83"/>
                  <p:cNvGrpSpPr/>
                  <p:nvPr/>
                </p:nvGrpSpPr>
                <p:grpSpPr>
                  <a:xfrm>
                    <a:off x="1839639" y="1475379"/>
                    <a:ext cx="77067" cy="341643"/>
                    <a:chOff x="1839639" y="1475379"/>
                    <a:chExt cx="77067" cy="341643"/>
                  </a:xfrm>
                </p:grpSpPr>
                <p:sp>
                  <p:nvSpPr>
                    <p:cNvPr id="8128" name="Google Shape;8128;p83"/>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83"/>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130" name="Google Shape;8130;p83"/>
              <p:cNvGrpSpPr/>
              <p:nvPr/>
            </p:nvGrpSpPr>
            <p:grpSpPr>
              <a:xfrm>
                <a:off x="1398451" y="2012951"/>
                <a:ext cx="518255" cy="340828"/>
                <a:chOff x="1398451" y="2012951"/>
                <a:chExt cx="518255" cy="340828"/>
              </a:xfrm>
            </p:grpSpPr>
            <p:sp>
              <p:nvSpPr>
                <p:cNvPr id="8131" name="Google Shape;8131;p83"/>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32" name="Google Shape;8132;p83"/>
                <p:cNvGrpSpPr/>
                <p:nvPr/>
              </p:nvGrpSpPr>
              <p:grpSpPr>
                <a:xfrm>
                  <a:off x="1616453" y="2012951"/>
                  <a:ext cx="300253" cy="340828"/>
                  <a:chOff x="1616453" y="2013538"/>
                  <a:chExt cx="300253" cy="340828"/>
                </a:xfrm>
              </p:grpSpPr>
              <p:sp>
                <p:nvSpPr>
                  <p:cNvPr id="8133" name="Google Shape;8133;p83"/>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83"/>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83"/>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83"/>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3"/>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3"/>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3"/>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40" name="Google Shape;8140;p83"/>
                  <p:cNvGrpSpPr/>
                  <p:nvPr/>
                </p:nvGrpSpPr>
                <p:grpSpPr>
                  <a:xfrm>
                    <a:off x="1839639" y="2013538"/>
                    <a:ext cx="77067" cy="340828"/>
                    <a:chOff x="1839639" y="2013538"/>
                    <a:chExt cx="77067" cy="340828"/>
                  </a:xfrm>
                </p:grpSpPr>
                <p:sp>
                  <p:nvSpPr>
                    <p:cNvPr id="8141" name="Google Shape;8141;p83"/>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83"/>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8143" name="Google Shape;8143;p83"/>
          <p:cNvGrpSpPr/>
          <p:nvPr/>
        </p:nvGrpSpPr>
        <p:grpSpPr>
          <a:xfrm>
            <a:off x="724986" y="3399503"/>
            <a:ext cx="1368681" cy="682918"/>
            <a:chOff x="724986" y="3605478"/>
            <a:chExt cx="1368681" cy="682918"/>
          </a:xfrm>
        </p:grpSpPr>
        <p:grpSp>
          <p:nvGrpSpPr>
            <p:cNvPr id="8144" name="Google Shape;8144;p83"/>
            <p:cNvGrpSpPr/>
            <p:nvPr/>
          </p:nvGrpSpPr>
          <p:grpSpPr>
            <a:xfrm>
              <a:off x="1289102" y="3823629"/>
              <a:ext cx="240442" cy="250435"/>
              <a:chOff x="-165066" y="3843615"/>
              <a:chExt cx="221259" cy="230455"/>
            </a:xfrm>
          </p:grpSpPr>
          <p:sp>
            <p:nvSpPr>
              <p:cNvPr id="8145" name="Google Shape;8145;p83"/>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83"/>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83"/>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3"/>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3"/>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83"/>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3"/>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3"/>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83"/>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83"/>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3"/>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3"/>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3"/>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83"/>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83"/>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3"/>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3"/>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3"/>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3"/>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3"/>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5" name="Google Shape;8165;p83"/>
            <p:cNvGrpSpPr/>
            <p:nvPr/>
          </p:nvGrpSpPr>
          <p:grpSpPr>
            <a:xfrm>
              <a:off x="724986" y="3605478"/>
              <a:ext cx="1368681" cy="682918"/>
              <a:chOff x="724986" y="3605478"/>
              <a:chExt cx="1368681" cy="682918"/>
            </a:xfrm>
          </p:grpSpPr>
          <p:grpSp>
            <p:nvGrpSpPr>
              <p:cNvPr id="8166" name="Google Shape;8166;p83"/>
              <p:cNvGrpSpPr/>
              <p:nvPr/>
            </p:nvGrpSpPr>
            <p:grpSpPr>
              <a:xfrm>
                <a:off x="1498221" y="4047614"/>
                <a:ext cx="529172" cy="240783"/>
                <a:chOff x="1498221" y="4047614"/>
                <a:chExt cx="529172" cy="240783"/>
              </a:xfrm>
            </p:grpSpPr>
            <p:grpSp>
              <p:nvGrpSpPr>
                <p:cNvPr id="8167" name="Google Shape;8167;p83"/>
                <p:cNvGrpSpPr/>
                <p:nvPr/>
              </p:nvGrpSpPr>
              <p:grpSpPr>
                <a:xfrm>
                  <a:off x="1826655" y="4224370"/>
                  <a:ext cx="200738" cy="25631"/>
                  <a:chOff x="1826655" y="4224370"/>
                  <a:chExt cx="200738" cy="25631"/>
                </a:xfrm>
              </p:grpSpPr>
              <p:sp>
                <p:nvSpPr>
                  <p:cNvPr id="8168" name="Google Shape;8168;p83"/>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83"/>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0" name="Google Shape;8170;p83"/>
                <p:cNvGrpSpPr/>
                <p:nvPr/>
              </p:nvGrpSpPr>
              <p:grpSpPr>
                <a:xfrm>
                  <a:off x="1498221" y="4047614"/>
                  <a:ext cx="328444" cy="240783"/>
                  <a:chOff x="1498221" y="4047614"/>
                  <a:chExt cx="328444" cy="240783"/>
                </a:xfrm>
              </p:grpSpPr>
              <p:sp>
                <p:nvSpPr>
                  <p:cNvPr id="8171" name="Google Shape;8171;p83"/>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72" name="Google Shape;8172;p83"/>
                  <p:cNvGrpSpPr/>
                  <p:nvPr/>
                </p:nvGrpSpPr>
                <p:grpSpPr>
                  <a:xfrm>
                    <a:off x="1498221" y="4047614"/>
                    <a:ext cx="150566" cy="190416"/>
                    <a:chOff x="1498221" y="4047614"/>
                    <a:chExt cx="150566" cy="190416"/>
                  </a:xfrm>
                </p:grpSpPr>
                <p:sp>
                  <p:nvSpPr>
                    <p:cNvPr id="8173" name="Google Shape;8173;p83"/>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3"/>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175" name="Google Shape;8175;p83"/>
              <p:cNvGrpSpPr/>
              <p:nvPr/>
            </p:nvGrpSpPr>
            <p:grpSpPr>
              <a:xfrm>
                <a:off x="1560718" y="3800594"/>
                <a:ext cx="532948" cy="302090"/>
                <a:chOff x="1560718" y="3800594"/>
                <a:chExt cx="532948" cy="302090"/>
              </a:xfrm>
            </p:grpSpPr>
            <p:grpSp>
              <p:nvGrpSpPr>
                <p:cNvPr id="8176" name="Google Shape;8176;p83"/>
                <p:cNvGrpSpPr/>
                <p:nvPr/>
              </p:nvGrpSpPr>
              <p:grpSpPr>
                <a:xfrm>
                  <a:off x="1912179" y="3827344"/>
                  <a:ext cx="181487" cy="25631"/>
                  <a:chOff x="1912179" y="3827344"/>
                  <a:chExt cx="181487" cy="25631"/>
                </a:xfrm>
              </p:grpSpPr>
              <p:sp>
                <p:nvSpPr>
                  <p:cNvPr id="8177" name="Google Shape;8177;p83"/>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3"/>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9" name="Google Shape;8179;p83"/>
                <p:cNvGrpSpPr/>
                <p:nvPr/>
              </p:nvGrpSpPr>
              <p:grpSpPr>
                <a:xfrm>
                  <a:off x="1912179" y="4044505"/>
                  <a:ext cx="181487" cy="25622"/>
                  <a:chOff x="1912179" y="4044506"/>
                  <a:chExt cx="181487" cy="25622"/>
                </a:xfrm>
              </p:grpSpPr>
              <p:sp>
                <p:nvSpPr>
                  <p:cNvPr id="8180" name="Google Shape;8180;p83"/>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3"/>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2" name="Google Shape;8182;p83"/>
                <p:cNvGrpSpPr/>
                <p:nvPr/>
              </p:nvGrpSpPr>
              <p:grpSpPr>
                <a:xfrm>
                  <a:off x="1560718" y="3800594"/>
                  <a:ext cx="351472" cy="302090"/>
                  <a:chOff x="1560718" y="3800594"/>
                  <a:chExt cx="351472" cy="302090"/>
                </a:xfrm>
              </p:grpSpPr>
              <p:grpSp>
                <p:nvGrpSpPr>
                  <p:cNvPr id="8183" name="Google Shape;8183;p83"/>
                  <p:cNvGrpSpPr/>
                  <p:nvPr/>
                </p:nvGrpSpPr>
                <p:grpSpPr>
                  <a:xfrm>
                    <a:off x="1560718" y="3842857"/>
                    <a:ext cx="173586" cy="217131"/>
                    <a:chOff x="1560718" y="3842857"/>
                    <a:chExt cx="173586" cy="217131"/>
                  </a:xfrm>
                </p:grpSpPr>
                <p:sp>
                  <p:nvSpPr>
                    <p:cNvPr id="8184" name="Google Shape;8184;p83"/>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3"/>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3"/>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87" name="Google Shape;8187;p83"/>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3"/>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189" name="Google Shape;8189;p83"/>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90" name="Google Shape;8190;p83"/>
              <p:cNvGrpSpPr/>
              <p:nvPr/>
            </p:nvGrpSpPr>
            <p:grpSpPr>
              <a:xfrm>
                <a:off x="785350" y="3605478"/>
                <a:ext cx="535311" cy="249245"/>
                <a:chOff x="785350" y="3605478"/>
                <a:chExt cx="535311" cy="249245"/>
              </a:xfrm>
            </p:grpSpPr>
            <p:grpSp>
              <p:nvGrpSpPr>
                <p:cNvPr id="8191" name="Google Shape;8191;p83"/>
                <p:cNvGrpSpPr/>
                <p:nvPr/>
              </p:nvGrpSpPr>
              <p:grpSpPr>
                <a:xfrm>
                  <a:off x="785350" y="3605478"/>
                  <a:ext cx="376191" cy="102736"/>
                  <a:chOff x="785350" y="3605478"/>
                  <a:chExt cx="376191" cy="102736"/>
                </a:xfrm>
              </p:grpSpPr>
              <p:sp>
                <p:nvSpPr>
                  <p:cNvPr id="8192" name="Google Shape;8192;p83"/>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83"/>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83"/>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5" name="Google Shape;8195;p83"/>
                <p:cNvGrpSpPr/>
                <p:nvPr/>
              </p:nvGrpSpPr>
              <p:grpSpPr>
                <a:xfrm>
                  <a:off x="1161530" y="3655851"/>
                  <a:ext cx="159131" cy="198872"/>
                  <a:chOff x="1161530" y="3655851"/>
                  <a:chExt cx="159131" cy="198872"/>
                </a:xfrm>
              </p:grpSpPr>
              <p:sp>
                <p:nvSpPr>
                  <p:cNvPr id="8196" name="Google Shape;8196;p83"/>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3"/>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98" name="Google Shape;8198;p83"/>
              <p:cNvGrpSpPr/>
              <p:nvPr/>
            </p:nvGrpSpPr>
            <p:grpSpPr>
              <a:xfrm>
                <a:off x="785350" y="4047614"/>
                <a:ext cx="535311" cy="240783"/>
                <a:chOff x="785350" y="4047614"/>
                <a:chExt cx="535311" cy="240783"/>
              </a:xfrm>
            </p:grpSpPr>
            <p:grpSp>
              <p:nvGrpSpPr>
                <p:cNvPr id="8199" name="Google Shape;8199;p83"/>
                <p:cNvGrpSpPr/>
                <p:nvPr/>
              </p:nvGrpSpPr>
              <p:grpSpPr>
                <a:xfrm>
                  <a:off x="1161636" y="4047614"/>
                  <a:ext cx="159025" cy="190415"/>
                  <a:chOff x="1161636" y="4047614"/>
                  <a:chExt cx="159025" cy="190415"/>
                </a:xfrm>
              </p:grpSpPr>
              <p:sp>
                <p:nvSpPr>
                  <p:cNvPr id="8200" name="Google Shape;8200;p83"/>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3"/>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2" name="Google Shape;8202;p83"/>
                <p:cNvGrpSpPr/>
                <p:nvPr/>
              </p:nvGrpSpPr>
              <p:grpSpPr>
                <a:xfrm>
                  <a:off x="785350" y="4185661"/>
                  <a:ext cx="376191" cy="102736"/>
                  <a:chOff x="785350" y="4185661"/>
                  <a:chExt cx="376191" cy="102736"/>
                </a:xfrm>
              </p:grpSpPr>
              <p:sp>
                <p:nvSpPr>
                  <p:cNvPr id="8203" name="Google Shape;8203;p83"/>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3"/>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3"/>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06" name="Google Shape;8206;p83"/>
              <p:cNvGrpSpPr/>
              <p:nvPr/>
            </p:nvGrpSpPr>
            <p:grpSpPr>
              <a:xfrm>
                <a:off x="1501054" y="3605478"/>
                <a:ext cx="526340" cy="249240"/>
                <a:chOff x="1501054" y="3605478"/>
                <a:chExt cx="526340" cy="249240"/>
              </a:xfrm>
            </p:grpSpPr>
            <p:grpSp>
              <p:nvGrpSpPr>
                <p:cNvPr id="8207" name="Google Shape;8207;p83"/>
                <p:cNvGrpSpPr/>
                <p:nvPr/>
              </p:nvGrpSpPr>
              <p:grpSpPr>
                <a:xfrm>
                  <a:off x="1834208" y="3643867"/>
                  <a:ext cx="193185" cy="25622"/>
                  <a:chOff x="1834208" y="3643867"/>
                  <a:chExt cx="193185" cy="25622"/>
                </a:xfrm>
              </p:grpSpPr>
              <p:sp>
                <p:nvSpPr>
                  <p:cNvPr id="8208" name="Google Shape;8208;p83"/>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3"/>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0" name="Google Shape;8210;p83"/>
                <p:cNvGrpSpPr/>
                <p:nvPr/>
              </p:nvGrpSpPr>
              <p:grpSpPr>
                <a:xfrm>
                  <a:off x="1501054" y="3605478"/>
                  <a:ext cx="333165" cy="249240"/>
                  <a:chOff x="1501054" y="3605478"/>
                  <a:chExt cx="333165" cy="249240"/>
                </a:xfrm>
              </p:grpSpPr>
              <p:sp>
                <p:nvSpPr>
                  <p:cNvPr id="8211" name="Google Shape;8211;p83"/>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12" name="Google Shape;8212;p83"/>
                  <p:cNvGrpSpPr/>
                  <p:nvPr/>
                </p:nvGrpSpPr>
                <p:grpSpPr>
                  <a:xfrm>
                    <a:off x="1501054" y="3655851"/>
                    <a:ext cx="155286" cy="198867"/>
                    <a:chOff x="1501054" y="3655851"/>
                    <a:chExt cx="155286" cy="198867"/>
                  </a:xfrm>
                </p:grpSpPr>
                <p:sp>
                  <p:nvSpPr>
                    <p:cNvPr id="8213" name="Google Shape;8213;p83"/>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3"/>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215" name="Google Shape;8215;p83"/>
              <p:cNvGrpSpPr/>
              <p:nvPr/>
            </p:nvGrpSpPr>
            <p:grpSpPr>
              <a:xfrm>
                <a:off x="724986" y="3800594"/>
                <a:ext cx="532950" cy="302090"/>
                <a:chOff x="724986" y="3800594"/>
                <a:chExt cx="532950" cy="302090"/>
              </a:xfrm>
            </p:grpSpPr>
            <p:grpSp>
              <p:nvGrpSpPr>
                <p:cNvPr id="8216" name="Google Shape;8216;p83"/>
                <p:cNvGrpSpPr/>
                <p:nvPr/>
              </p:nvGrpSpPr>
              <p:grpSpPr>
                <a:xfrm>
                  <a:off x="724986" y="4044367"/>
                  <a:ext cx="181314" cy="25626"/>
                  <a:chOff x="724986" y="4044367"/>
                  <a:chExt cx="181314" cy="25626"/>
                </a:xfrm>
              </p:grpSpPr>
              <p:sp>
                <p:nvSpPr>
                  <p:cNvPr id="8217" name="Google Shape;8217;p83"/>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3"/>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9" name="Google Shape;8219;p83"/>
                <p:cNvGrpSpPr/>
                <p:nvPr/>
              </p:nvGrpSpPr>
              <p:grpSpPr>
                <a:xfrm>
                  <a:off x="906290" y="3800594"/>
                  <a:ext cx="351646" cy="302090"/>
                  <a:chOff x="906290" y="3800594"/>
                  <a:chExt cx="351646" cy="302090"/>
                </a:xfrm>
              </p:grpSpPr>
              <p:grpSp>
                <p:nvGrpSpPr>
                  <p:cNvPr id="8220" name="Google Shape;8220;p83"/>
                  <p:cNvGrpSpPr/>
                  <p:nvPr/>
                </p:nvGrpSpPr>
                <p:grpSpPr>
                  <a:xfrm>
                    <a:off x="1084172" y="3842857"/>
                    <a:ext cx="173764" cy="217131"/>
                    <a:chOff x="1084172" y="3842857"/>
                    <a:chExt cx="173764" cy="217131"/>
                  </a:xfrm>
                </p:grpSpPr>
                <p:grpSp>
                  <p:nvGrpSpPr>
                    <p:cNvPr id="8221" name="Google Shape;8221;p83"/>
                    <p:cNvGrpSpPr/>
                    <p:nvPr/>
                  </p:nvGrpSpPr>
                  <p:grpSpPr>
                    <a:xfrm>
                      <a:off x="1156862" y="3936509"/>
                      <a:ext cx="101073" cy="25622"/>
                      <a:chOff x="1156862" y="3936509"/>
                      <a:chExt cx="101073" cy="25622"/>
                    </a:xfrm>
                  </p:grpSpPr>
                  <p:sp>
                    <p:nvSpPr>
                      <p:cNvPr id="8222" name="Google Shape;8222;p83"/>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83"/>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24" name="Google Shape;8224;p83"/>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25" name="Google Shape;8225;p83"/>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83"/>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7" name="Google Shape;8227;p83"/>
                <p:cNvGrpSpPr/>
                <p:nvPr/>
              </p:nvGrpSpPr>
              <p:grpSpPr>
                <a:xfrm>
                  <a:off x="724986" y="3830189"/>
                  <a:ext cx="189533" cy="25626"/>
                  <a:chOff x="724986" y="3830189"/>
                  <a:chExt cx="189533" cy="25626"/>
                </a:xfrm>
              </p:grpSpPr>
              <p:sp>
                <p:nvSpPr>
                  <p:cNvPr id="8228" name="Google Shape;8228;p83"/>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3"/>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8230" name="Google Shape;8230;p83"/>
          <p:cNvGrpSpPr/>
          <p:nvPr/>
        </p:nvGrpSpPr>
        <p:grpSpPr>
          <a:xfrm>
            <a:off x="2253298" y="2249665"/>
            <a:ext cx="948701" cy="935378"/>
            <a:chOff x="2253298" y="2428317"/>
            <a:chExt cx="948701" cy="935378"/>
          </a:xfrm>
        </p:grpSpPr>
        <p:sp>
          <p:nvSpPr>
            <p:cNvPr id="8231" name="Google Shape;8231;p83"/>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3"/>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3"/>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3"/>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3"/>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3"/>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3"/>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3"/>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3"/>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3"/>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3"/>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3"/>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83"/>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3"/>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3"/>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3"/>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3"/>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3"/>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3"/>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3"/>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83"/>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83"/>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3"/>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3"/>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3"/>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3"/>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3"/>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3"/>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83"/>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83"/>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3"/>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3"/>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3"/>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67" name="Shape 8267"/>
        <p:cNvGrpSpPr/>
        <p:nvPr/>
      </p:nvGrpSpPr>
      <p:grpSpPr>
        <a:xfrm>
          <a:off x="0" y="0"/>
          <a:ext cx="0" cy="0"/>
          <a:chOff x="0" y="0"/>
          <a:chExt cx="0" cy="0"/>
        </a:xfrm>
      </p:grpSpPr>
      <p:graphicFrame>
        <p:nvGraphicFramePr>
          <p:cNvPr id="8268" name="Google Shape;8268;p84"/>
          <p:cNvGraphicFramePr/>
          <p:nvPr/>
        </p:nvGraphicFramePr>
        <p:xfrm>
          <a:off x="3342575" y="2130450"/>
          <a:ext cx="3000000" cy="3000000"/>
        </p:xfrm>
        <a:graphic>
          <a:graphicData uri="http://schemas.openxmlformats.org/drawingml/2006/table">
            <a:tbl>
              <a:tblPr>
                <a:noFill/>
                <a:tableStyleId>{7C0C55FF-9234-4D85-B2C3-A58D07B0F792}</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8269" name="Google Shape;8269;p84"/>
          <p:cNvGrpSpPr/>
          <p:nvPr/>
        </p:nvGrpSpPr>
        <p:grpSpPr>
          <a:xfrm>
            <a:off x="3339744" y="952977"/>
            <a:ext cx="2363393" cy="1017867"/>
            <a:chOff x="3292400" y="1219146"/>
            <a:chExt cx="2615240" cy="1110239"/>
          </a:xfrm>
        </p:grpSpPr>
        <p:sp>
          <p:nvSpPr>
            <p:cNvPr id="8270" name="Google Shape;8270;p84"/>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8271" name="Google Shape;8271;p84"/>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72" name="Google Shape;8272;p84"/>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273" name="Google Shape;8273;p84"/>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274" name="Google Shape;8274;p84"/>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275" name="Google Shape;8275;p84"/>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276" name="Google Shape;8276;p84"/>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277" name="Google Shape;8277;p84"/>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278" name="Google Shape;8278;p84"/>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279" name="Google Shape;8279;p84"/>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280" name="Google Shape;8280;p84"/>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281" name="Google Shape;8281;p84"/>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282" name="Google Shape;8282;p84"/>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283" name="Google Shape;8283;p84"/>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284" name="Google Shape;8284;p84"/>
            <p:cNvGrpSpPr/>
            <p:nvPr/>
          </p:nvGrpSpPr>
          <p:grpSpPr>
            <a:xfrm>
              <a:off x="3748438" y="1378608"/>
              <a:ext cx="2159202" cy="903971"/>
              <a:chOff x="1683525" y="2179850"/>
              <a:chExt cx="4519050" cy="2134525"/>
            </a:xfrm>
          </p:grpSpPr>
          <p:sp>
            <p:nvSpPr>
              <p:cNvPr id="8285" name="Google Shape;8285;p84"/>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86" name="Google Shape;8286;p84"/>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87" name="Google Shape;8287;p84"/>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88" name="Google Shape;8288;p84"/>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89" name="Google Shape;8289;p84"/>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90" name="Google Shape;8290;p84"/>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91" name="Google Shape;8291;p84"/>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92" name="Google Shape;8292;p84"/>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93" name="Google Shape;8293;p84"/>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94" name="Google Shape;8294;p84"/>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95" name="Google Shape;8295;p84"/>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96" name="Google Shape;8296;p84"/>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8297" name="Google Shape;8297;p84"/>
          <p:cNvGraphicFramePr/>
          <p:nvPr/>
        </p:nvGraphicFramePr>
        <p:xfrm>
          <a:off x="5935838" y="2130450"/>
          <a:ext cx="3000000" cy="3000000"/>
        </p:xfrm>
        <a:graphic>
          <a:graphicData uri="http://schemas.openxmlformats.org/drawingml/2006/table">
            <a:tbl>
              <a:tblPr>
                <a:noFill/>
                <a:tableStyleId>{7C0C55FF-9234-4D85-B2C3-A58D07B0F792}</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8298" name="Google Shape;8298;p84"/>
          <p:cNvGrpSpPr/>
          <p:nvPr/>
        </p:nvGrpSpPr>
        <p:grpSpPr>
          <a:xfrm>
            <a:off x="5913087" y="3189047"/>
            <a:ext cx="2519825" cy="1001454"/>
            <a:chOff x="1906114" y="789980"/>
            <a:chExt cx="1487676" cy="606868"/>
          </a:xfrm>
        </p:grpSpPr>
        <p:cxnSp>
          <p:nvCxnSpPr>
            <p:cNvPr id="8299" name="Google Shape;8299;p84"/>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300" name="Google Shape;8300;p84"/>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301" name="Google Shape;8301;p84"/>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302" name="Google Shape;8302;p84"/>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303" name="Google Shape;8303;p84"/>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304" name="Google Shape;8304;p84"/>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305" name="Google Shape;8305;p84"/>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306" name="Google Shape;8306;p84"/>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4"/>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4"/>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4"/>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84"/>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84"/>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84"/>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313" name="Google Shape;8313;p84"/>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314" name="Google Shape;8314;p84"/>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315" name="Google Shape;8315;p84"/>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6" name="Google Shape;8316;p84"/>
          <p:cNvGrpSpPr/>
          <p:nvPr/>
        </p:nvGrpSpPr>
        <p:grpSpPr>
          <a:xfrm>
            <a:off x="712562" y="998005"/>
            <a:ext cx="2394370" cy="976502"/>
            <a:chOff x="749309" y="1112739"/>
            <a:chExt cx="2371603" cy="976502"/>
          </a:xfrm>
        </p:grpSpPr>
        <p:sp>
          <p:nvSpPr>
            <p:cNvPr id="8317" name="Google Shape;8317;p84"/>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84"/>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84"/>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84"/>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84"/>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4"/>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84"/>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84"/>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84"/>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84"/>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4"/>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84"/>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84"/>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84"/>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4"/>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84"/>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84"/>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4"/>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84"/>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84"/>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84"/>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4"/>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4"/>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4"/>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84"/>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84"/>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84"/>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4"/>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4"/>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84"/>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84"/>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84"/>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349" name="Google Shape;8349;p84"/>
          <p:cNvGraphicFramePr/>
          <p:nvPr/>
        </p:nvGraphicFramePr>
        <p:xfrm>
          <a:off x="5935863" y="996300"/>
          <a:ext cx="3000000" cy="3000000"/>
        </p:xfrm>
        <a:graphic>
          <a:graphicData uri="http://schemas.openxmlformats.org/drawingml/2006/table">
            <a:tbl>
              <a:tblPr>
                <a:noFill/>
                <a:tableStyleId>{7C0C55FF-9234-4D85-B2C3-A58D07B0F792}</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pSp>
        <p:nvGrpSpPr>
          <p:cNvPr id="8350" name="Google Shape;8350;p84"/>
          <p:cNvGrpSpPr/>
          <p:nvPr/>
        </p:nvGrpSpPr>
        <p:grpSpPr>
          <a:xfrm>
            <a:off x="4086504" y="2517093"/>
            <a:ext cx="1517436" cy="74460"/>
            <a:chOff x="3980086" y="2804397"/>
            <a:chExt cx="1227600" cy="66900"/>
          </a:xfrm>
        </p:grpSpPr>
        <p:sp>
          <p:nvSpPr>
            <p:cNvPr id="8351" name="Google Shape;8351;p84"/>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84"/>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3" name="Google Shape;8353;p84"/>
          <p:cNvGrpSpPr/>
          <p:nvPr/>
        </p:nvGrpSpPr>
        <p:grpSpPr>
          <a:xfrm>
            <a:off x="4711569" y="2809680"/>
            <a:ext cx="892956" cy="74460"/>
            <a:chOff x="3980086" y="2804397"/>
            <a:chExt cx="1227600" cy="66900"/>
          </a:xfrm>
        </p:grpSpPr>
        <p:sp>
          <p:nvSpPr>
            <p:cNvPr id="8354" name="Google Shape;8354;p84"/>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84"/>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6" name="Google Shape;8356;p84"/>
          <p:cNvGrpSpPr/>
          <p:nvPr/>
        </p:nvGrpSpPr>
        <p:grpSpPr>
          <a:xfrm>
            <a:off x="3344661" y="3168563"/>
            <a:ext cx="2363244" cy="1005943"/>
            <a:chOff x="3358415" y="3361302"/>
            <a:chExt cx="2363244" cy="1024695"/>
          </a:xfrm>
        </p:grpSpPr>
        <p:grpSp>
          <p:nvGrpSpPr>
            <p:cNvPr id="8357" name="Google Shape;8357;p84"/>
            <p:cNvGrpSpPr/>
            <p:nvPr/>
          </p:nvGrpSpPr>
          <p:grpSpPr>
            <a:xfrm>
              <a:off x="3358415" y="3361302"/>
              <a:ext cx="441300" cy="1024695"/>
              <a:chOff x="3358415" y="3361302"/>
              <a:chExt cx="441300" cy="1024695"/>
            </a:xfrm>
          </p:grpSpPr>
          <p:sp>
            <p:nvSpPr>
              <p:cNvPr id="8358" name="Google Shape;8358;p84"/>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84"/>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84"/>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84"/>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84"/>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84"/>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4" name="Google Shape;8364;p84"/>
            <p:cNvGrpSpPr/>
            <p:nvPr/>
          </p:nvGrpSpPr>
          <p:grpSpPr>
            <a:xfrm>
              <a:off x="3838901" y="3361302"/>
              <a:ext cx="441300" cy="1024695"/>
              <a:chOff x="3838901" y="3361302"/>
              <a:chExt cx="441300" cy="1024695"/>
            </a:xfrm>
          </p:grpSpPr>
          <p:sp>
            <p:nvSpPr>
              <p:cNvPr id="8365" name="Google Shape;8365;p84"/>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84"/>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4"/>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84"/>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84"/>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4"/>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1" name="Google Shape;8371;p84"/>
            <p:cNvGrpSpPr/>
            <p:nvPr/>
          </p:nvGrpSpPr>
          <p:grpSpPr>
            <a:xfrm>
              <a:off x="4319387" y="3361302"/>
              <a:ext cx="441300" cy="1024695"/>
              <a:chOff x="4319387" y="3361302"/>
              <a:chExt cx="441300" cy="1024695"/>
            </a:xfrm>
          </p:grpSpPr>
          <p:sp>
            <p:nvSpPr>
              <p:cNvPr id="8372" name="Google Shape;8372;p84"/>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84"/>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84"/>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84"/>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84"/>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84"/>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8" name="Google Shape;8378;p84"/>
            <p:cNvGrpSpPr/>
            <p:nvPr/>
          </p:nvGrpSpPr>
          <p:grpSpPr>
            <a:xfrm>
              <a:off x="4799873" y="3361302"/>
              <a:ext cx="441300" cy="1024695"/>
              <a:chOff x="4799873" y="3361302"/>
              <a:chExt cx="441300" cy="1024695"/>
            </a:xfrm>
          </p:grpSpPr>
          <p:sp>
            <p:nvSpPr>
              <p:cNvPr id="8379" name="Google Shape;8379;p84"/>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84"/>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4"/>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4"/>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84"/>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84"/>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5" name="Google Shape;8385;p84"/>
            <p:cNvGrpSpPr/>
            <p:nvPr/>
          </p:nvGrpSpPr>
          <p:grpSpPr>
            <a:xfrm>
              <a:off x="5280360" y="3361302"/>
              <a:ext cx="441300" cy="1024695"/>
              <a:chOff x="5280360" y="3361302"/>
              <a:chExt cx="441300" cy="1024695"/>
            </a:xfrm>
          </p:grpSpPr>
          <p:sp>
            <p:nvSpPr>
              <p:cNvPr id="8386" name="Google Shape;8386;p84"/>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4"/>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4"/>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4"/>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4"/>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4"/>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392" name="Google Shape;8392;p84"/>
          <p:cNvGraphicFramePr/>
          <p:nvPr/>
        </p:nvGraphicFramePr>
        <p:xfrm>
          <a:off x="711088" y="2130450"/>
          <a:ext cx="3000000" cy="3000000"/>
        </p:xfrm>
        <a:graphic>
          <a:graphicData uri="http://schemas.openxmlformats.org/drawingml/2006/table">
            <a:tbl>
              <a:tblPr>
                <a:noFill/>
                <a:tableStyleId>{7C0C55FF-9234-4D85-B2C3-A58D07B0F792}</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8393" name="Google Shape;8393;p84"/>
          <p:cNvGrpSpPr/>
          <p:nvPr/>
        </p:nvGrpSpPr>
        <p:grpSpPr>
          <a:xfrm>
            <a:off x="712613" y="3180175"/>
            <a:ext cx="2403614" cy="1005900"/>
            <a:chOff x="726450" y="3372825"/>
            <a:chExt cx="2403614" cy="1005900"/>
          </a:xfrm>
        </p:grpSpPr>
        <p:grpSp>
          <p:nvGrpSpPr>
            <p:cNvPr id="8394" name="Google Shape;8394;p84"/>
            <p:cNvGrpSpPr/>
            <p:nvPr/>
          </p:nvGrpSpPr>
          <p:grpSpPr>
            <a:xfrm>
              <a:off x="726450" y="3696000"/>
              <a:ext cx="2403614" cy="500898"/>
              <a:chOff x="726450" y="3696000"/>
              <a:chExt cx="2403614" cy="500898"/>
            </a:xfrm>
          </p:grpSpPr>
          <p:sp>
            <p:nvSpPr>
              <p:cNvPr id="8395" name="Google Shape;8395;p84"/>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396" name="Google Shape;8396;p84"/>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397" name="Google Shape;8397;p84"/>
            <p:cNvGrpSpPr/>
            <p:nvPr/>
          </p:nvGrpSpPr>
          <p:grpSpPr>
            <a:xfrm>
              <a:off x="1348050" y="3372825"/>
              <a:ext cx="1720425" cy="1005900"/>
              <a:chOff x="1348050" y="3372825"/>
              <a:chExt cx="1720425" cy="1005900"/>
            </a:xfrm>
          </p:grpSpPr>
          <p:sp>
            <p:nvSpPr>
              <p:cNvPr id="8398" name="Google Shape;8398;p84"/>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399" name="Google Shape;8399;p84"/>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400" name="Google Shape;8400;p84"/>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401" name="Google Shape;8401;p84"/>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402" name="Google Shape;8402;p84"/>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403" name="Google Shape;8403;p84"/>
            <p:cNvGrpSpPr/>
            <p:nvPr/>
          </p:nvGrpSpPr>
          <p:grpSpPr>
            <a:xfrm>
              <a:off x="1455707" y="3731058"/>
              <a:ext cx="1491150" cy="417657"/>
              <a:chOff x="1455707" y="3731058"/>
              <a:chExt cx="1491150" cy="417657"/>
            </a:xfrm>
          </p:grpSpPr>
          <p:grpSp>
            <p:nvGrpSpPr>
              <p:cNvPr id="8404" name="Google Shape;8404;p84"/>
              <p:cNvGrpSpPr/>
              <p:nvPr/>
            </p:nvGrpSpPr>
            <p:grpSpPr>
              <a:xfrm>
                <a:off x="1472938" y="3745828"/>
                <a:ext cx="72126" cy="53788"/>
                <a:chOff x="1472938" y="3745828"/>
                <a:chExt cx="72126" cy="53788"/>
              </a:xfrm>
            </p:grpSpPr>
            <p:sp>
              <p:nvSpPr>
                <p:cNvPr id="8405" name="Google Shape;8405;p84"/>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4"/>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7" name="Google Shape;8407;p84"/>
              <p:cNvGrpSpPr/>
              <p:nvPr/>
            </p:nvGrpSpPr>
            <p:grpSpPr>
              <a:xfrm>
                <a:off x="1819181" y="4089633"/>
                <a:ext cx="72126" cy="53788"/>
                <a:chOff x="1819181" y="4089633"/>
                <a:chExt cx="72126" cy="53788"/>
              </a:xfrm>
            </p:grpSpPr>
            <p:sp>
              <p:nvSpPr>
                <p:cNvPr id="8408" name="Google Shape;8408;p84"/>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4"/>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0" name="Google Shape;8410;p84"/>
              <p:cNvGrpSpPr/>
              <p:nvPr/>
            </p:nvGrpSpPr>
            <p:grpSpPr>
              <a:xfrm>
                <a:off x="1455707" y="4084171"/>
                <a:ext cx="64321" cy="64544"/>
                <a:chOff x="1455707" y="4084171"/>
                <a:chExt cx="64321" cy="64544"/>
              </a:xfrm>
            </p:grpSpPr>
            <p:sp>
              <p:nvSpPr>
                <p:cNvPr id="8411" name="Google Shape;8411;p84"/>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4"/>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3" name="Google Shape;8413;p84"/>
              <p:cNvGrpSpPr/>
              <p:nvPr/>
            </p:nvGrpSpPr>
            <p:grpSpPr>
              <a:xfrm>
                <a:off x="1818610" y="3731058"/>
                <a:ext cx="64321" cy="64544"/>
                <a:chOff x="1818610" y="3731058"/>
                <a:chExt cx="64321" cy="64544"/>
              </a:xfrm>
            </p:grpSpPr>
            <p:sp>
              <p:nvSpPr>
                <p:cNvPr id="8414" name="Google Shape;8414;p84"/>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84"/>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6" name="Google Shape;8416;p84"/>
              <p:cNvGrpSpPr/>
              <p:nvPr/>
            </p:nvGrpSpPr>
            <p:grpSpPr>
              <a:xfrm>
                <a:off x="2172491" y="4089633"/>
                <a:ext cx="72126" cy="53788"/>
                <a:chOff x="2172491" y="4089633"/>
                <a:chExt cx="72126" cy="53788"/>
              </a:xfrm>
            </p:grpSpPr>
            <p:sp>
              <p:nvSpPr>
                <p:cNvPr id="8417" name="Google Shape;8417;p84"/>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4"/>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9" name="Google Shape;8419;p84"/>
              <p:cNvGrpSpPr/>
              <p:nvPr/>
            </p:nvGrpSpPr>
            <p:grpSpPr>
              <a:xfrm>
                <a:off x="2171920" y="3731058"/>
                <a:ext cx="64321" cy="64544"/>
                <a:chOff x="2171920" y="3731058"/>
                <a:chExt cx="64321" cy="64544"/>
              </a:xfrm>
            </p:grpSpPr>
            <p:sp>
              <p:nvSpPr>
                <p:cNvPr id="8420" name="Google Shape;8420;p84"/>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4"/>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2" name="Google Shape;8422;p84"/>
              <p:cNvGrpSpPr/>
              <p:nvPr/>
            </p:nvGrpSpPr>
            <p:grpSpPr>
              <a:xfrm>
                <a:off x="2874730" y="3745828"/>
                <a:ext cx="72126" cy="53788"/>
                <a:chOff x="2874730" y="3745828"/>
                <a:chExt cx="72126" cy="53788"/>
              </a:xfrm>
            </p:grpSpPr>
            <p:sp>
              <p:nvSpPr>
                <p:cNvPr id="8423" name="Google Shape;8423;p84"/>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4"/>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5" name="Google Shape;8425;p84"/>
              <p:cNvGrpSpPr/>
              <p:nvPr/>
            </p:nvGrpSpPr>
            <p:grpSpPr>
              <a:xfrm>
                <a:off x="2878589" y="4081481"/>
                <a:ext cx="64321" cy="64544"/>
                <a:chOff x="2878589" y="4081481"/>
                <a:chExt cx="64321" cy="64544"/>
              </a:xfrm>
            </p:grpSpPr>
            <p:sp>
              <p:nvSpPr>
                <p:cNvPr id="8426" name="Google Shape;8426;p84"/>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4"/>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8" name="Google Shape;8428;p84"/>
              <p:cNvGrpSpPr/>
              <p:nvPr/>
            </p:nvGrpSpPr>
            <p:grpSpPr>
              <a:xfrm>
                <a:off x="2525796" y="4089633"/>
                <a:ext cx="72126" cy="53788"/>
                <a:chOff x="2525796" y="4089633"/>
                <a:chExt cx="72126" cy="53788"/>
              </a:xfrm>
            </p:grpSpPr>
            <p:sp>
              <p:nvSpPr>
                <p:cNvPr id="8429" name="Google Shape;8429;p84"/>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4"/>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1" name="Google Shape;8431;p84"/>
              <p:cNvGrpSpPr/>
              <p:nvPr/>
            </p:nvGrpSpPr>
            <p:grpSpPr>
              <a:xfrm>
                <a:off x="2525225" y="3731058"/>
                <a:ext cx="64321" cy="64544"/>
                <a:chOff x="2525225" y="3731058"/>
                <a:chExt cx="64321" cy="64544"/>
              </a:xfrm>
            </p:grpSpPr>
            <p:sp>
              <p:nvSpPr>
                <p:cNvPr id="8432" name="Google Shape;8432;p84"/>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84"/>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37" name="Shape 8437"/>
        <p:cNvGrpSpPr/>
        <p:nvPr/>
      </p:nvGrpSpPr>
      <p:grpSpPr>
        <a:xfrm>
          <a:off x="0" y="0"/>
          <a:ext cx="0" cy="0"/>
          <a:chOff x="0" y="0"/>
          <a:chExt cx="0" cy="0"/>
        </a:xfrm>
      </p:grpSpPr>
      <p:grpSp>
        <p:nvGrpSpPr>
          <p:cNvPr id="8438" name="Google Shape;8438;p85"/>
          <p:cNvGrpSpPr/>
          <p:nvPr/>
        </p:nvGrpSpPr>
        <p:grpSpPr>
          <a:xfrm>
            <a:off x="716991" y="971306"/>
            <a:ext cx="845921" cy="690752"/>
            <a:chOff x="732428" y="1198513"/>
            <a:chExt cx="845921" cy="690752"/>
          </a:xfrm>
        </p:grpSpPr>
        <p:grpSp>
          <p:nvGrpSpPr>
            <p:cNvPr id="8439" name="Google Shape;8439;p85"/>
            <p:cNvGrpSpPr/>
            <p:nvPr/>
          </p:nvGrpSpPr>
          <p:grpSpPr>
            <a:xfrm>
              <a:off x="823030" y="1198513"/>
              <a:ext cx="755319" cy="690752"/>
              <a:chOff x="823030" y="1198513"/>
              <a:chExt cx="755319" cy="690752"/>
            </a:xfrm>
          </p:grpSpPr>
          <p:sp>
            <p:nvSpPr>
              <p:cNvPr id="8440" name="Google Shape;8440;p85"/>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85"/>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2" name="Google Shape;8442;p85"/>
            <p:cNvGrpSpPr/>
            <p:nvPr/>
          </p:nvGrpSpPr>
          <p:grpSpPr>
            <a:xfrm>
              <a:off x="732428" y="1239937"/>
              <a:ext cx="739912" cy="607886"/>
              <a:chOff x="732428" y="1239937"/>
              <a:chExt cx="739912" cy="607886"/>
            </a:xfrm>
          </p:grpSpPr>
          <p:sp>
            <p:nvSpPr>
              <p:cNvPr id="8443" name="Google Shape;8443;p85"/>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5"/>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5" name="Google Shape;8445;p85"/>
            <p:cNvGrpSpPr/>
            <p:nvPr/>
          </p:nvGrpSpPr>
          <p:grpSpPr>
            <a:xfrm>
              <a:off x="732428" y="1277018"/>
              <a:ext cx="702832" cy="533758"/>
              <a:chOff x="732428" y="1277018"/>
              <a:chExt cx="702832" cy="533758"/>
            </a:xfrm>
          </p:grpSpPr>
          <p:sp>
            <p:nvSpPr>
              <p:cNvPr id="8446" name="Google Shape;8446;p85"/>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5"/>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8" name="Google Shape;8448;p85"/>
            <p:cNvGrpSpPr/>
            <p:nvPr/>
          </p:nvGrpSpPr>
          <p:grpSpPr>
            <a:xfrm>
              <a:off x="931170" y="1306653"/>
              <a:ext cx="647179" cy="474455"/>
              <a:chOff x="931170" y="1306653"/>
              <a:chExt cx="647179" cy="474455"/>
            </a:xfrm>
          </p:grpSpPr>
          <p:sp>
            <p:nvSpPr>
              <p:cNvPr id="8449" name="Google Shape;8449;p85"/>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85"/>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51" name="Google Shape;8451;p85"/>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2" name="Google Shape;8452;p85"/>
          <p:cNvGrpSpPr/>
          <p:nvPr/>
        </p:nvGrpSpPr>
        <p:grpSpPr>
          <a:xfrm>
            <a:off x="3948600" y="971313"/>
            <a:ext cx="634656" cy="699982"/>
            <a:chOff x="5985650" y="2860025"/>
            <a:chExt cx="1396075" cy="1539775"/>
          </a:xfrm>
        </p:grpSpPr>
        <p:sp>
          <p:nvSpPr>
            <p:cNvPr id="8453" name="Google Shape;8453;p85"/>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5"/>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5"/>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85"/>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85"/>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5"/>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5"/>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85"/>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85"/>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85"/>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85"/>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5"/>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5"/>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5"/>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5"/>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85"/>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5"/>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5"/>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5"/>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5"/>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85"/>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85"/>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5"/>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5"/>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5"/>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5"/>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85"/>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85"/>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5"/>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5"/>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5"/>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5"/>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5" name="Google Shape;8485;p85"/>
          <p:cNvGrpSpPr/>
          <p:nvPr/>
        </p:nvGrpSpPr>
        <p:grpSpPr>
          <a:xfrm>
            <a:off x="4704250" y="971306"/>
            <a:ext cx="725845" cy="699975"/>
            <a:chOff x="4249973" y="1201875"/>
            <a:chExt cx="1958568" cy="1888762"/>
          </a:xfrm>
        </p:grpSpPr>
        <p:sp>
          <p:nvSpPr>
            <p:cNvPr id="8486" name="Google Shape;8486;p85"/>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87" name="Google Shape;8487;p85"/>
            <p:cNvGrpSpPr/>
            <p:nvPr/>
          </p:nvGrpSpPr>
          <p:grpSpPr>
            <a:xfrm>
              <a:off x="5853086" y="1789142"/>
              <a:ext cx="355454" cy="1048099"/>
              <a:chOff x="5576108" y="2016725"/>
              <a:chExt cx="565200" cy="1666560"/>
            </a:xfrm>
          </p:grpSpPr>
          <p:sp>
            <p:nvSpPr>
              <p:cNvPr id="8488" name="Google Shape;8488;p85"/>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489" name="Google Shape;8489;p85"/>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0" name="Google Shape;8490;p85"/>
            <p:cNvGrpSpPr/>
            <p:nvPr/>
          </p:nvGrpSpPr>
          <p:grpSpPr>
            <a:xfrm>
              <a:off x="4869455" y="2691676"/>
              <a:ext cx="1013897" cy="398961"/>
              <a:chOff x="4012057" y="3451825"/>
              <a:chExt cx="1612175" cy="634379"/>
            </a:xfrm>
          </p:grpSpPr>
          <p:sp>
            <p:nvSpPr>
              <p:cNvPr id="8491" name="Google Shape;8491;p85"/>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492" name="Google Shape;8492;p85"/>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3" name="Google Shape;8493;p85"/>
            <p:cNvGrpSpPr/>
            <p:nvPr/>
          </p:nvGrpSpPr>
          <p:grpSpPr>
            <a:xfrm>
              <a:off x="4276937" y="2155961"/>
              <a:ext cx="651965" cy="891358"/>
              <a:chOff x="3069908" y="2599997"/>
              <a:chExt cx="1036675" cy="1417328"/>
            </a:xfrm>
          </p:grpSpPr>
          <p:sp>
            <p:nvSpPr>
              <p:cNvPr id="8494" name="Google Shape;8494;p85"/>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495" name="Google Shape;8495;p85"/>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6" name="Google Shape;8496;p85"/>
            <p:cNvGrpSpPr/>
            <p:nvPr/>
          </p:nvGrpSpPr>
          <p:grpSpPr>
            <a:xfrm>
              <a:off x="5054918" y="1201875"/>
              <a:ext cx="999548" cy="602711"/>
              <a:chOff x="4306958" y="1082925"/>
              <a:chExt cx="1589359" cy="958358"/>
            </a:xfrm>
          </p:grpSpPr>
          <p:sp>
            <p:nvSpPr>
              <p:cNvPr id="8497" name="Google Shape;8497;p85"/>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498" name="Google Shape;8498;p85"/>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9" name="Google Shape;8499;p85"/>
            <p:cNvGrpSpPr/>
            <p:nvPr/>
          </p:nvGrpSpPr>
          <p:grpSpPr>
            <a:xfrm>
              <a:off x="4249973" y="1303451"/>
              <a:ext cx="799317" cy="841334"/>
              <a:chOff x="3027033" y="1244439"/>
              <a:chExt cx="1270977" cy="1337786"/>
            </a:xfrm>
          </p:grpSpPr>
          <p:sp>
            <p:nvSpPr>
              <p:cNvPr id="8500" name="Google Shape;8500;p85"/>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501" name="Google Shape;8501;p85"/>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02" name="Google Shape;8502;p85"/>
          <p:cNvGrpSpPr/>
          <p:nvPr/>
        </p:nvGrpSpPr>
        <p:grpSpPr>
          <a:xfrm>
            <a:off x="4057114" y="1858087"/>
            <a:ext cx="750769" cy="683784"/>
            <a:chOff x="4204684" y="2104422"/>
            <a:chExt cx="699822" cy="637382"/>
          </a:xfrm>
        </p:grpSpPr>
        <p:grpSp>
          <p:nvGrpSpPr>
            <p:cNvPr id="8503" name="Google Shape;8503;p85"/>
            <p:cNvGrpSpPr/>
            <p:nvPr/>
          </p:nvGrpSpPr>
          <p:grpSpPr>
            <a:xfrm>
              <a:off x="4204684" y="2430067"/>
              <a:ext cx="342957" cy="311738"/>
              <a:chOff x="4204684" y="2430067"/>
              <a:chExt cx="342957" cy="311738"/>
            </a:xfrm>
          </p:grpSpPr>
          <p:sp>
            <p:nvSpPr>
              <p:cNvPr id="8504" name="Google Shape;8504;p85"/>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85"/>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6" name="Google Shape;8506;p85"/>
            <p:cNvGrpSpPr/>
            <p:nvPr/>
          </p:nvGrpSpPr>
          <p:grpSpPr>
            <a:xfrm>
              <a:off x="4561586" y="2430067"/>
              <a:ext cx="342920" cy="311738"/>
              <a:chOff x="4561586" y="2430067"/>
              <a:chExt cx="342920" cy="311738"/>
            </a:xfrm>
          </p:grpSpPr>
          <p:sp>
            <p:nvSpPr>
              <p:cNvPr id="8507" name="Google Shape;8507;p85"/>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85"/>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9" name="Google Shape;8509;p85"/>
            <p:cNvGrpSpPr/>
            <p:nvPr/>
          </p:nvGrpSpPr>
          <p:grpSpPr>
            <a:xfrm>
              <a:off x="4561586" y="2104422"/>
              <a:ext cx="342920" cy="311738"/>
              <a:chOff x="4561586" y="2104422"/>
              <a:chExt cx="342920" cy="311738"/>
            </a:xfrm>
          </p:grpSpPr>
          <p:sp>
            <p:nvSpPr>
              <p:cNvPr id="8510" name="Google Shape;8510;p85"/>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85"/>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2" name="Google Shape;8512;p85"/>
            <p:cNvGrpSpPr/>
            <p:nvPr/>
          </p:nvGrpSpPr>
          <p:grpSpPr>
            <a:xfrm>
              <a:off x="4204684" y="2104422"/>
              <a:ext cx="342957" cy="311664"/>
              <a:chOff x="4204684" y="2104422"/>
              <a:chExt cx="342957" cy="311664"/>
            </a:xfrm>
          </p:grpSpPr>
          <p:sp>
            <p:nvSpPr>
              <p:cNvPr id="8513" name="Google Shape;8513;p85"/>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85"/>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15" name="Google Shape;8515;p85"/>
          <p:cNvGrpSpPr/>
          <p:nvPr/>
        </p:nvGrpSpPr>
        <p:grpSpPr>
          <a:xfrm>
            <a:off x="5521547" y="971301"/>
            <a:ext cx="660591" cy="688867"/>
            <a:chOff x="5830645" y="1267368"/>
            <a:chExt cx="530340" cy="553040"/>
          </a:xfrm>
        </p:grpSpPr>
        <p:sp>
          <p:nvSpPr>
            <p:cNvPr id="8516" name="Google Shape;8516;p85"/>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17" name="Google Shape;8517;p85"/>
            <p:cNvGrpSpPr/>
            <p:nvPr/>
          </p:nvGrpSpPr>
          <p:grpSpPr>
            <a:xfrm>
              <a:off x="5830645" y="1267368"/>
              <a:ext cx="259743" cy="269909"/>
              <a:chOff x="5830645" y="1267368"/>
              <a:chExt cx="259743" cy="269909"/>
            </a:xfrm>
          </p:grpSpPr>
          <p:sp>
            <p:nvSpPr>
              <p:cNvPr id="8518" name="Google Shape;8518;p85"/>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85"/>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0" name="Google Shape;8520;p85"/>
            <p:cNvGrpSpPr/>
            <p:nvPr/>
          </p:nvGrpSpPr>
          <p:grpSpPr>
            <a:xfrm>
              <a:off x="6101293" y="1267368"/>
              <a:ext cx="259692" cy="269909"/>
              <a:chOff x="6101293" y="1267368"/>
              <a:chExt cx="259692" cy="269909"/>
            </a:xfrm>
          </p:grpSpPr>
          <p:sp>
            <p:nvSpPr>
              <p:cNvPr id="8521" name="Google Shape;8521;p85"/>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85"/>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3" name="Google Shape;8523;p85"/>
            <p:cNvGrpSpPr/>
            <p:nvPr/>
          </p:nvGrpSpPr>
          <p:grpSpPr>
            <a:xfrm>
              <a:off x="5830645" y="1550500"/>
              <a:ext cx="259692" cy="269909"/>
              <a:chOff x="5830645" y="1550500"/>
              <a:chExt cx="259692" cy="269909"/>
            </a:xfrm>
          </p:grpSpPr>
          <p:sp>
            <p:nvSpPr>
              <p:cNvPr id="8524" name="Google Shape;8524;p85"/>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85"/>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6" name="Google Shape;8526;p85"/>
            <p:cNvGrpSpPr/>
            <p:nvPr/>
          </p:nvGrpSpPr>
          <p:grpSpPr>
            <a:xfrm>
              <a:off x="6101293" y="1550500"/>
              <a:ext cx="259692" cy="269909"/>
              <a:chOff x="6101293" y="1550500"/>
              <a:chExt cx="259692" cy="269909"/>
            </a:xfrm>
          </p:grpSpPr>
          <p:sp>
            <p:nvSpPr>
              <p:cNvPr id="8527" name="Google Shape;8527;p85"/>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85"/>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29" name="Google Shape;8529;p85"/>
          <p:cNvGrpSpPr/>
          <p:nvPr/>
        </p:nvGrpSpPr>
        <p:grpSpPr>
          <a:xfrm>
            <a:off x="723700" y="1861760"/>
            <a:ext cx="697154" cy="679574"/>
            <a:chOff x="2679875" y="2361475"/>
            <a:chExt cx="780425" cy="760575"/>
          </a:xfrm>
        </p:grpSpPr>
        <p:sp>
          <p:nvSpPr>
            <p:cNvPr id="8530" name="Google Shape;8530;p85"/>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5"/>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85"/>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85"/>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85"/>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85"/>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6" name="Google Shape;8536;p85"/>
          <p:cNvGrpSpPr/>
          <p:nvPr/>
        </p:nvGrpSpPr>
        <p:grpSpPr>
          <a:xfrm>
            <a:off x="3122859" y="971352"/>
            <a:ext cx="735829" cy="684547"/>
            <a:chOff x="3351965" y="1148808"/>
            <a:chExt cx="750770" cy="698375"/>
          </a:xfrm>
        </p:grpSpPr>
        <p:grpSp>
          <p:nvGrpSpPr>
            <p:cNvPr id="8537" name="Google Shape;8537;p85"/>
            <p:cNvGrpSpPr/>
            <p:nvPr/>
          </p:nvGrpSpPr>
          <p:grpSpPr>
            <a:xfrm>
              <a:off x="3586796" y="1148808"/>
              <a:ext cx="294857" cy="286830"/>
              <a:chOff x="3750225" y="1774000"/>
              <a:chExt cx="149575" cy="145525"/>
            </a:xfrm>
          </p:grpSpPr>
          <p:sp>
            <p:nvSpPr>
              <p:cNvPr id="8538" name="Google Shape;8538;p85"/>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85"/>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0" name="Google Shape;8540;p85"/>
            <p:cNvGrpSpPr/>
            <p:nvPr/>
          </p:nvGrpSpPr>
          <p:grpSpPr>
            <a:xfrm>
              <a:off x="3779245" y="1375768"/>
              <a:ext cx="323490" cy="286978"/>
              <a:chOff x="3847850" y="1889150"/>
              <a:chExt cx="164100" cy="145600"/>
            </a:xfrm>
          </p:grpSpPr>
          <p:sp>
            <p:nvSpPr>
              <p:cNvPr id="8541" name="Google Shape;8541;p85"/>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85"/>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3" name="Google Shape;8543;p85"/>
            <p:cNvGrpSpPr/>
            <p:nvPr/>
          </p:nvGrpSpPr>
          <p:grpSpPr>
            <a:xfrm>
              <a:off x="3351965" y="1330435"/>
              <a:ext cx="295449" cy="285401"/>
              <a:chOff x="3631100" y="1866150"/>
              <a:chExt cx="149875" cy="144800"/>
            </a:xfrm>
          </p:grpSpPr>
          <p:sp>
            <p:nvSpPr>
              <p:cNvPr id="8544" name="Google Shape;8544;p85"/>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5"/>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6" name="Google Shape;8546;p85"/>
            <p:cNvGrpSpPr/>
            <p:nvPr/>
          </p:nvGrpSpPr>
          <p:grpSpPr>
            <a:xfrm>
              <a:off x="3548208" y="1560352"/>
              <a:ext cx="294808" cy="286830"/>
              <a:chOff x="3730650" y="1982800"/>
              <a:chExt cx="149550" cy="145525"/>
            </a:xfrm>
          </p:grpSpPr>
          <p:sp>
            <p:nvSpPr>
              <p:cNvPr id="8547" name="Google Shape;8547;p85"/>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85"/>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49" name="Google Shape;8549;p85"/>
          <p:cNvGrpSpPr/>
          <p:nvPr/>
        </p:nvGrpSpPr>
        <p:grpSpPr>
          <a:xfrm>
            <a:off x="7624512" y="971306"/>
            <a:ext cx="804565" cy="677795"/>
            <a:chOff x="7636443" y="1204988"/>
            <a:chExt cx="804565" cy="677795"/>
          </a:xfrm>
        </p:grpSpPr>
        <p:grpSp>
          <p:nvGrpSpPr>
            <p:cNvPr id="8550" name="Google Shape;8550;p85"/>
            <p:cNvGrpSpPr/>
            <p:nvPr/>
          </p:nvGrpSpPr>
          <p:grpSpPr>
            <a:xfrm>
              <a:off x="7636443" y="1509705"/>
              <a:ext cx="804565" cy="373078"/>
              <a:chOff x="7636443" y="1509705"/>
              <a:chExt cx="804565" cy="373078"/>
            </a:xfrm>
          </p:grpSpPr>
          <p:sp>
            <p:nvSpPr>
              <p:cNvPr id="8551" name="Google Shape;8551;p85"/>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85"/>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3" name="Google Shape;8553;p85"/>
            <p:cNvGrpSpPr/>
            <p:nvPr/>
          </p:nvGrpSpPr>
          <p:grpSpPr>
            <a:xfrm>
              <a:off x="7636443" y="1408133"/>
              <a:ext cx="804565" cy="373078"/>
              <a:chOff x="7636443" y="1408133"/>
              <a:chExt cx="804565" cy="373078"/>
            </a:xfrm>
          </p:grpSpPr>
          <p:sp>
            <p:nvSpPr>
              <p:cNvPr id="8554" name="Google Shape;8554;p85"/>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85"/>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6" name="Google Shape;8556;p85"/>
            <p:cNvGrpSpPr/>
            <p:nvPr/>
          </p:nvGrpSpPr>
          <p:grpSpPr>
            <a:xfrm>
              <a:off x="7636443" y="1306560"/>
              <a:ext cx="804565" cy="373078"/>
              <a:chOff x="7636443" y="1306560"/>
              <a:chExt cx="804565" cy="373078"/>
            </a:xfrm>
          </p:grpSpPr>
          <p:sp>
            <p:nvSpPr>
              <p:cNvPr id="8557" name="Google Shape;8557;p85"/>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85"/>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9" name="Google Shape;8559;p85"/>
            <p:cNvGrpSpPr/>
            <p:nvPr/>
          </p:nvGrpSpPr>
          <p:grpSpPr>
            <a:xfrm>
              <a:off x="7636443" y="1204988"/>
              <a:ext cx="804565" cy="373078"/>
              <a:chOff x="7636443" y="1204988"/>
              <a:chExt cx="804565" cy="373078"/>
            </a:xfrm>
          </p:grpSpPr>
          <p:sp>
            <p:nvSpPr>
              <p:cNvPr id="8560" name="Google Shape;8560;p85"/>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5"/>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62" name="Google Shape;8562;p85"/>
          <p:cNvGrpSpPr/>
          <p:nvPr/>
        </p:nvGrpSpPr>
        <p:grpSpPr>
          <a:xfrm>
            <a:off x="4963358" y="1878721"/>
            <a:ext cx="661339" cy="661188"/>
            <a:chOff x="3990000" y="975400"/>
            <a:chExt cx="3934200" cy="3933300"/>
          </a:xfrm>
        </p:grpSpPr>
        <p:sp>
          <p:nvSpPr>
            <p:cNvPr id="8563" name="Google Shape;8563;p85"/>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85"/>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85"/>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5"/>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7" name="Google Shape;8567;p85"/>
          <p:cNvGrpSpPr/>
          <p:nvPr/>
        </p:nvGrpSpPr>
        <p:grpSpPr>
          <a:xfrm>
            <a:off x="6607006" y="1857359"/>
            <a:ext cx="868881" cy="684241"/>
            <a:chOff x="6598259" y="2078634"/>
            <a:chExt cx="868881" cy="684241"/>
          </a:xfrm>
        </p:grpSpPr>
        <p:sp>
          <p:nvSpPr>
            <p:cNvPr id="8568" name="Google Shape;8568;p85"/>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5"/>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85"/>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85"/>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5"/>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85"/>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74" name="Google Shape;8574;p85"/>
            <p:cNvGrpSpPr/>
            <p:nvPr/>
          </p:nvGrpSpPr>
          <p:grpSpPr>
            <a:xfrm>
              <a:off x="6808175" y="2078634"/>
              <a:ext cx="452229" cy="684241"/>
              <a:chOff x="6808175" y="2078634"/>
              <a:chExt cx="452229" cy="684241"/>
            </a:xfrm>
          </p:grpSpPr>
          <p:sp>
            <p:nvSpPr>
              <p:cNvPr id="8575" name="Google Shape;8575;p85"/>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85"/>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85"/>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85"/>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85"/>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85"/>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81" name="Google Shape;8581;p85"/>
              <p:cNvGrpSpPr/>
              <p:nvPr/>
            </p:nvGrpSpPr>
            <p:grpSpPr>
              <a:xfrm>
                <a:off x="6821586" y="2078634"/>
                <a:ext cx="426871" cy="684241"/>
                <a:chOff x="6821586" y="2078634"/>
                <a:chExt cx="426871" cy="684241"/>
              </a:xfrm>
            </p:grpSpPr>
            <p:grpSp>
              <p:nvGrpSpPr>
                <p:cNvPr id="8582" name="Google Shape;8582;p85"/>
                <p:cNvGrpSpPr/>
                <p:nvPr/>
              </p:nvGrpSpPr>
              <p:grpSpPr>
                <a:xfrm>
                  <a:off x="6821586" y="2078634"/>
                  <a:ext cx="426871" cy="684241"/>
                  <a:chOff x="6821586" y="2078634"/>
                  <a:chExt cx="426871" cy="684241"/>
                </a:xfrm>
              </p:grpSpPr>
              <p:sp>
                <p:nvSpPr>
                  <p:cNvPr id="8583" name="Google Shape;8583;p85"/>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85"/>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85"/>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85"/>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5"/>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5"/>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5"/>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85"/>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5"/>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85"/>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5"/>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5"/>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85"/>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85"/>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85"/>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85"/>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85"/>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5"/>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85"/>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02" name="Google Shape;8602;p85"/>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85"/>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5"/>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5"/>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85"/>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85"/>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608" name="Google Shape;8608;p85"/>
          <p:cNvGrpSpPr/>
          <p:nvPr/>
        </p:nvGrpSpPr>
        <p:grpSpPr>
          <a:xfrm>
            <a:off x="5780173" y="1862968"/>
            <a:ext cx="671358" cy="671358"/>
            <a:chOff x="6535625" y="760425"/>
            <a:chExt cx="1665900" cy="1665900"/>
          </a:xfrm>
        </p:grpSpPr>
        <p:sp>
          <p:nvSpPr>
            <p:cNvPr id="8609" name="Google Shape;8609;p85"/>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5"/>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85"/>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5"/>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3" name="Google Shape;8613;p85"/>
          <p:cNvGrpSpPr/>
          <p:nvPr/>
        </p:nvGrpSpPr>
        <p:grpSpPr>
          <a:xfrm>
            <a:off x="716989" y="3531368"/>
            <a:ext cx="1340789" cy="640830"/>
            <a:chOff x="238125" y="1151100"/>
            <a:chExt cx="7139450" cy="3412300"/>
          </a:xfrm>
        </p:grpSpPr>
        <p:sp>
          <p:nvSpPr>
            <p:cNvPr id="8614" name="Google Shape;8614;p85"/>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5"/>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5"/>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5"/>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5"/>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85"/>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85"/>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85"/>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85"/>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85"/>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85"/>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85"/>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6" name="Google Shape;8626;p85"/>
          <p:cNvGrpSpPr/>
          <p:nvPr/>
        </p:nvGrpSpPr>
        <p:grpSpPr>
          <a:xfrm>
            <a:off x="5584212" y="2734649"/>
            <a:ext cx="985357" cy="585764"/>
            <a:chOff x="5145061" y="2881789"/>
            <a:chExt cx="1107641" cy="658458"/>
          </a:xfrm>
        </p:grpSpPr>
        <p:grpSp>
          <p:nvGrpSpPr>
            <p:cNvPr id="8627" name="Google Shape;8627;p85"/>
            <p:cNvGrpSpPr/>
            <p:nvPr/>
          </p:nvGrpSpPr>
          <p:grpSpPr>
            <a:xfrm>
              <a:off x="5722989" y="3244587"/>
              <a:ext cx="529713" cy="295659"/>
              <a:chOff x="5722989" y="3244587"/>
              <a:chExt cx="529713" cy="295659"/>
            </a:xfrm>
          </p:grpSpPr>
          <p:sp>
            <p:nvSpPr>
              <p:cNvPr id="8628" name="Google Shape;8628;p85"/>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629" name="Google Shape;8629;p85"/>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630" name="Google Shape;8630;p85"/>
            <p:cNvGrpSpPr/>
            <p:nvPr/>
          </p:nvGrpSpPr>
          <p:grpSpPr>
            <a:xfrm>
              <a:off x="5145061" y="3244587"/>
              <a:ext cx="536807" cy="295659"/>
              <a:chOff x="5145061" y="3244587"/>
              <a:chExt cx="536807" cy="295659"/>
            </a:xfrm>
          </p:grpSpPr>
          <p:sp>
            <p:nvSpPr>
              <p:cNvPr id="8631" name="Google Shape;8631;p85"/>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632" name="Google Shape;8632;p85"/>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633" name="Google Shape;8633;p85"/>
            <p:cNvGrpSpPr/>
            <p:nvPr/>
          </p:nvGrpSpPr>
          <p:grpSpPr>
            <a:xfrm>
              <a:off x="5341327" y="2898245"/>
              <a:ext cx="532309" cy="614891"/>
              <a:chOff x="5341327" y="2898245"/>
              <a:chExt cx="532309" cy="614891"/>
            </a:xfrm>
          </p:grpSpPr>
          <p:sp>
            <p:nvSpPr>
              <p:cNvPr id="8634" name="Google Shape;8634;p85"/>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635" name="Google Shape;8635;p85"/>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636" name="Google Shape;8636;p85"/>
            <p:cNvGrpSpPr/>
            <p:nvPr/>
          </p:nvGrpSpPr>
          <p:grpSpPr>
            <a:xfrm>
              <a:off x="5532290" y="2881789"/>
              <a:ext cx="620516" cy="305456"/>
              <a:chOff x="5532290" y="2881789"/>
              <a:chExt cx="620516" cy="305456"/>
            </a:xfrm>
          </p:grpSpPr>
          <p:sp>
            <p:nvSpPr>
              <p:cNvPr id="8637" name="Google Shape;8637;p85"/>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638" name="Google Shape;8638;p85"/>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639" name="Google Shape;8639;p85"/>
          <p:cNvGrpSpPr/>
          <p:nvPr/>
        </p:nvGrpSpPr>
        <p:grpSpPr>
          <a:xfrm>
            <a:off x="8163135" y="3526707"/>
            <a:ext cx="269068" cy="645491"/>
            <a:chOff x="7026852" y="3311869"/>
            <a:chExt cx="434331" cy="1041954"/>
          </a:xfrm>
        </p:grpSpPr>
        <p:sp>
          <p:nvSpPr>
            <p:cNvPr id="8640" name="Google Shape;8640;p85"/>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5"/>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85"/>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3" name="Google Shape;8643;p85"/>
          <p:cNvGrpSpPr/>
          <p:nvPr/>
        </p:nvGrpSpPr>
        <p:grpSpPr>
          <a:xfrm>
            <a:off x="6179716" y="3565945"/>
            <a:ext cx="293882" cy="293836"/>
            <a:chOff x="4873519" y="3311869"/>
            <a:chExt cx="499374" cy="499296"/>
          </a:xfrm>
        </p:grpSpPr>
        <p:sp>
          <p:nvSpPr>
            <p:cNvPr id="8644" name="Google Shape;8644;p85"/>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85"/>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6" name="Google Shape;8646;p85"/>
          <p:cNvGrpSpPr/>
          <p:nvPr/>
        </p:nvGrpSpPr>
        <p:grpSpPr>
          <a:xfrm>
            <a:off x="6179716" y="3878316"/>
            <a:ext cx="293882" cy="293882"/>
            <a:chOff x="4873519" y="3875839"/>
            <a:chExt cx="499374" cy="499374"/>
          </a:xfrm>
        </p:grpSpPr>
        <p:sp>
          <p:nvSpPr>
            <p:cNvPr id="8647" name="Google Shape;8647;p85"/>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5"/>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9" name="Google Shape;8649;p85"/>
          <p:cNvGrpSpPr/>
          <p:nvPr/>
        </p:nvGrpSpPr>
        <p:grpSpPr>
          <a:xfrm>
            <a:off x="2410244" y="1850269"/>
            <a:ext cx="698104" cy="698208"/>
            <a:chOff x="2565073" y="2075876"/>
            <a:chExt cx="672482" cy="672518"/>
          </a:xfrm>
        </p:grpSpPr>
        <p:sp>
          <p:nvSpPr>
            <p:cNvPr id="8650" name="Google Shape;8650;p85"/>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5"/>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5"/>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85"/>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5"/>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85"/>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6" name="Google Shape;8656;p85"/>
          <p:cNvGrpSpPr/>
          <p:nvPr/>
        </p:nvGrpSpPr>
        <p:grpSpPr>
          <a:xfrm>
            <a:off x="5633655" y="3534869"/>
            <a:ext cx="438354" cy="637329"/>
            <a:chOff x="1697726" y="3244179"/>
            <a:chExt cx="788124" cy="1146069"/>
          </a:xfrm>
        </p:grpSpPr>
        <p:sp>
          <p:nvSpPr>
            <p:cNvPr id="8657" name="Google Shape;8657;p85"/>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5"/>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59" name="Google Shape;8659;p85"/>
          <p:cNvSpPr/>
          <p:nvPr/>
        </p:nvSpPr>
        <p:spPr>
          <a:xfrm>
            <a:off x="8130914"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60" name="Google Shape;8660;p85"/>
          <p:cNvGrpSpPr/>
          <p:nvPr/>
        </p:nvGrpSpPr>
        <p:grpSpPr>
          <a:xfrm>
            <a:off x="7634869" y="1863232"/>
            <a:ext cx="799565" cy="670282"/>
            <a:chOff x="7617850" y="2063282"/>
            <a:chExt cx="799565" cy="670282"/>
          </a:xfrm>
        </p:grpSpPr>
        <p:cxnSp>
          <p:nvCxnSpPr>
            <p:cNvPr id="8661" name="Google Shape;8661;p85"/>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662" name="Google Shape;8662;p85"/>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663" name="Google Shape;8663;p85"/>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664" name="Google Shape;8664;p85"/>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665" name="Google Shape;8665;p85"/>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666" name="Google Shape;8666;p85"/>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667" name="Google Shape;8667;p85"/>
            <p:cNvGrpSpPr/>
            <p:nvPr/>
          </p:nvGrpSpPr>
          <p:grpSpPr>
            <a:xfrm>
              <a:off x="7734309" y="2063282"/>
              <a:ext cx="570957" cy="620095"/>
              <a:chOff x="7734309" y="2063282"/>
              <a:chExt cx="570957" cy="620095"/>
            </a:xfrm>
          </p:grpSpPr>
          <p:grpSp>
            <p:nvGrpSpPr>
              <p:cNvPr id="8668" name="Google Shape;8668;p85"/>
              <p:cNvGrpSpPr/>
              <p:nvPr/>
            </p:nvGrpSpPr>
            <p:grpSpPr>
              <a:xfrm>
                <a:off x="8031573" y="2063282"/>
                <a:ext cx="273693" cy="620095"/>
                <a:chOff x="8031573" y="2063282"/>
                <a:chExt cx="273693" cy="620095"/>
              </a:xfrm>
            </p:grpSpPr>
            <p:sp>
              <p:nvSpPr>
                <p:cNvPr id="8669" name="Google Shape;8669;p85"/>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85"/>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85"/>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5"/>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3" name="Google Shape;8673;p85"/>
              <p:cNvGrpSpPr/>
              <p:nvPr/>
            </p:nvGrpSpPr>
            <p:grpSpPr>
              <a:xfrm flipH="1">
                <a:off x="7734309" y="2063282"/>
                <a:ext cx="273693" cy="620095"/>
                <a:chOff x="8031573" y="2063282"/>
                <a:chExt cx="273693" cy="620095"/>
              </a:xfrm>
            </p:grpSpPr>
            <p:sp>
              <p:nvSpPr>
                <p:cNvPr id="8674" name="Google Shape;8674;p85"/>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5"/>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5"/>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5"/>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678" name="Google Shape;8678;p85"/>
          <p:cNvSpPr/>
          <p:nvPr/>
        </p:nvSpPr>
        <p:spPr>
          <a:xfrm>
            <a:off x="7095123"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5"/>
          <p:cNvSpPr/>
          <p:nvPr/>
        </p:nvSpPr>
        <p:spPr>
          <a:xfrm rot="10800000">
            <a:off x="6581305"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80" name="Google Shape;8680;p85"/>
          <p:cNvGrpSpPr/>
          <p:nvPr/>
        </p:nvGrpSpPr>
        <p:grpSpPr>
          <a:xfrm>
            <a:off x="7821475" y="2716715"/>
            <a:ext cx="602567" cy="601884"/>
            <a:chOff x="1186975" y="238125"/>
            <a:chExt cx="5244275" cy="5238325"/>
          </a:xfrm>
        </p:grpSpPr>
        <p:sp>
          <p:nvSpPr>
            <p:cNvPr id="8681" name="Google Shape;8681;p85"/>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5"/>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5"/>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5"/>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5" name="Google Shape;8685;p85"/>
          <p:cNvGrpSpPr/>
          <p:nvPr/>
        </p:nvGrpSpPr>
        <p:grpSpPr>
          <a:xfrm>
            <a:off x="3264213" y="1856199"/>
            <a:ext cx="651848" cy="687338"/>
            <a:chOff x="3400515" y="2056248"/>
            <a:chExt cx="698134" cy="735987"/>
          </a:xfrm>
        </p:grpSpPr>
        <p:grpSp>
          <p:nvGrpSpPr>
            <p:cNvPr id="8686" name="Google Shape;8686;p85"/>
            <p:cNvGrpSpPr/>
            <p:nvPr/>
          </p:nvGrpSpPr>
          <p:grpSpPr>
            <a:xfrm>
              <a:off x="3400515" y="2283913"/>
              <a:ext cx="312919" cy="219900"/>
              <a:chOff x="3400515" y="2283913"/>
              <a:chExt cx="312919" cy="219900"/>
            </a:xfrm>
          </p:grpSpPr>
          <p:sp>
            <p:nvSpPr>
              <p:cNvPr id="8687" name="Google Shape;8687;p85"/>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688" name="Google Shape;8688;p85"/>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8689" name="Google Shape;8689;p85"/>
            <p:cNvGrpSpPr/>
            <p:nvPr/>
          </p:nvGrpSpPr>
          <p:grpSpPr>
            <a:xfrm>
              <a:off x="3547823" y="2461089"/>
              <a:ext cx="219900" cy="331146"/>
              <a:chOff x="3547823" y="2461089"/>
              <a:chExt cx="219900" cy="331146"/>
            </a:xfrm>
          </p:grpSpPr>
          <p:sp>
            <p:nvSpPr>
              <p:cNvPr id="8690" name="Google Shape;8690;p85"/>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691" name="Google Shape;8691;p85"/>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8692" name="Google Shape;8692;p85"/>
            <p:cNvGrpSpPr/>
            <p:nvPr/>
          </p:nvGrpSpPr>
          <p:grpSpPr>
            <a:xfrm>
              <a:off x="3734138" y="2461089"/>
              <a:ext cx="219900" cy="331146"/>
              <a:chOff x="3734138" y="2461089"/>
              <a:chExt cx="219900" cy="331146"/>
            </a:xfrm>
          </p:grpSpPr>
          <p:sp>
            <p:nvSpPr>
              <p:cNvPr id="8693" name="Google Shape;8693;p85"/>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694" name="Google Shape;8694;p85"/>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8695" name="Google Shape;8695;p85"/>
            <p:cNvGrpSpPr/>
            <p:nvPr/>
          </p:nvGrpSpPr>
          <p:grpSpPr>
            <a:xfrm>
              <a:off x="3787560" y="2281742"/>
              <a:ext cx="311089" cy="219900"/>
              <a:chOff x="3787560" y="2281742"/>
              <a:chExt cx="311089" cy="219900"/>
            </a:xfrm>
          </p:grpSpPr>
          <p:sp>
            <p:nvSpPr>
              <p:cNvPr id="8696" name="Google Shape;8696;p85"/>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697" name="Google Shape;8697;p85"/>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8698" name="Google Shape;8698;p85"/>
            <p:cNvGrpSpPr/>
            <p:nvPr/>
          </p:nvGrpSpPr>
          <p:grpSpPr>
            <a:xfrm>
              <a:off x="3637290" y="2056248"/>
              <a:ext cx="219900" cy="330736"/>
              <a:chOff x="3637290" y="2056248"/>
              <a:chExt cx="219900" cy="330736"/>
            </a:xfrm>
          </p:grpSpPr>
          <p:sp>
            <p:nvSpPr>
              <p:cNvPr id="8699" name="Google Shape;8699;p85"/>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700" name="Google Shape;8700;p85"/>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8701" name="Google Shape;8701;p85"/>
          <p:cNvGrpSpPr/>
          <p:nvPr/>
        </p:nvGrpSpPr>
        <p:grpSpPr>
          <a:xfrm>
            <a:off x="2555919" y="2726205"/>
            <a:ext cx="1268144" cy="592394"/>
            <a:chOff x="238125" y="1188750"/>
            <a:chExt cx="7140450" cy="3335550"/>
          </a:xfrm>
        </p:grpSpPr>
        <p:sp>
          <p:nvSpPr>
            <p:cNvPr id="8702" name="Google Shape;8702;p85"/>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85"/>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5"/>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5"/>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5"/>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7" name="Google Shape;8707;p85"/>
          <p:cNvGrpSpPr/>
          <p:nvPr/>
        </p:nvGrpSpPr>
        <p:grpSpPr>
          <a:xfrm>
            <a:off x="6663819" y="2728360"/>
            <a:ext cx="1053944" cy="590147"/>
            <a:chOff x="238125" y="1335475"/>
            <a:chExt cx="5418735" cy="3034175"/>
          </a:xfrm>
        </p:grpSpPr>
        <p:sp>
          <p:nvSpPr>
            <p:cNvPr id="8708" name="Google Shape;8708;p85"/>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5"/>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5"/>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1" name="Google Shape;8711;p85"/>
          <p:cNvGrpSpPr/>
          <p:nvPr/>
        </p:nvGrpSpPr>
        <p:grpSpPr>
          <a:xfrm>
            <a:off x="4094628" y="3533259"/>
            <a:ext cx="1268207" cy="638939"/>
            <a:chOff x="3967651" y="3645904"/>
            <a:chExt cx="1479304" cy="745292"/>
          </a:xfrm>
        </p:grpSpPr>
        <p:grpSp>
          <p:nvGrpSpPr>
            <p:cNvPr id="8712" name="Google Shape;8712;p85"/>
            <p:cNvGrpSpPr/>
            <p:nvPr/>
          </p:nvGrpSpPr>
          <p:grpSpPr>
            <a:xfrm>
              <a:off x="3967651" y="4009026"/>
              <a:ext cx="1479304" cy="382170"/>
              <a:chOff x="3967651" y="4009026"/>
              <a:chExt cx="1479304" cy="382170"/>
            </a:xfrm>
          </p:grpSpPr>
          <p:grpSp>
            <p:nvGrpSpPr>
              <p:cNvPr id="8713" name="Google Shape;8713;p85"/>
              <p:cNvGrpSpPr/>
              <p:nvPr/>
            </p:nvGrpSpPr>
            <p:grpSpPr>
              <a:xfrm>
                <a:off x="4892216" y="4195630"/>
                <a:ext cx="554739" cy="195566"/>
                <a:chOff x="3604375" y="4892160"/>
                <a:chExt cx="1651500" cy="582215"/>
              </a:xfrm>
            </p:grpSpPr>
            <p:sp>
              <p:nvSpPr>
                <p:cNvPr id="8714" name="Google Shape;8714;p85"/>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85"/>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6" name="Google Shape;8716;p85"/>
              <p:cNvGrpSpPr/>
              <p:nvPr/>
            </p:nvGrpSpPr>
            <p:grpSpPr>
              <a:xfrm>
                <a:off x="3967651" y="4146303"/>
                <a:ext cx="579402" cy="244893"/>
                <a:chOff x="851875" y="4745310"/>
                <a:chExt cx="1724925" cy="729065"/>
              </a:xfrm>
            </p:grpSpPr>
            <p:sp>
              <p:nvSpPr>
                <p:cNvPr id="8717" name="Google Shape;8717;p85"/>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5"/>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9" name="Google Shape;8719;p85"/>
              <p:cNvGrpSpPr/>
              <p:nvPr/>
            </p:nvGrpSpPr>
            <p:grpSpPr>
              <a:xfrm>
                <a:off x="4460753" y="4009026"/>
                <a:ext cx="493110" cy="382170"/>
                <a:chOff x="2319875" y="4336625"/>
                <a:chExt cx="1468025" cy="1137750"/>
              </a:xfrm>
            </p:grpSpPr>
            <p:sp>
              <p:nvSpPr>
                <p:cNvPr id="8720" name="Google Shape;8720;p85"/>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85"/>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22" name="Google Shape;8722;p85"/>
            <p:cNvGrpSpPr/>
            <p:nvPr/>
          </p:nvGrpSpPr>
          <p:grpSpPr>
            <a:xfrm>
              <a:off x="4479443" y="3645904"/>
              <a:ext cx="455965" cy="388789"/>
              <a:chOff x="2957425" y="238100"/>
              <a:chExt cx="1910200" cy="1628775"/>
            </a:xfrm>
          </p:grpSpPr>
          <p:sp>
            <p:nvSpPr>
              <p:cNvPr id="8723" name="Google Shape;8723;p85"/>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5"/>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5"/>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85"/>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85"/>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5"/>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5"/>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5"/>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5"/>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5"/>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33" name="Google Shape;8733;p85"/>
          <p:cNvGrpSpPr/>
          <p:nvPr/>
        </p:nvGrpSpPr>
        <p:grpSpPr>
          <a:xfrm>
            <a:off x="2480742" y="3534460"/>
            <a:ext cx="1243128" cy="637739"/>
            <a:chOff x="2496310" y="3693351"/>
            <a:chExt cx="1342906" cy="688926"/>
          </a:xfrm>
        </p:grpSpPr>
        <p:grpSp>
          <p:nvGrpSpPr>
            <p:cNvPr id="8734" name="Google Shape;8734;p85"/>
            <p:cNvGrpSpPr/>
            <p:nvPr/>
          </p:nvGrpSpPr>
          <p:grpSpPr>
            <a:xfrm>
              <a:off x="2496310" y="3693351"/>
              <a:ext cx="1342906" cy="688875"/>
              <a:chOff x="2496310" y="3693351"/>
              <a:chExt cx="1342906" cy="688875"/>
            </a:xfrm>
          </p:grpSpPr>
          <p:sp>
            <p:nvSpPr>
              <p:cNvPr id="8735" name="Google Shape;8735;p85"/>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85"/>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85"/>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85"/>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85"/>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85"/>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41" name="Google Shape;8741;p85"/>
              <p:cNvCxnSpPr>
                <a:stCxn id="8739"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8742" name="Google Shape;8742;p85"/>
              <p:cNvCxnSpPr>
                <a:stCxn id="8736"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8743" name="Google Shape;8743;p85"/>
              <p:cNvCxnSpPr>
                <a:stCxn id="8737"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744" name="Google Shape;8744;p85"/>
              <p:cNvCxnSpPr>
                <a:stCxn id="8740"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745" name="Google Shape;8745;p85"/>
              <p:cNvCxnSpPr>
                <a:stCxn id="8738"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746" name="Google Shape;8746;p85"/>
            <p:cNvGrpSpPr/>
            <p:nvPr/>
          </p:nvGrpSpPr>
          <p:grpSpPr>
            <a:xfrm>
              <a:off x="2675275" y="3930557"/>
              <a:ext cx="1003306" cy="451719"/>
              <a:chOff x="2675275" y="4174282"/>
              <a:chExt cx="1003306" cy="451719"/>
            </a:xfrm>
          </p:grpSpPr>
          <p:sp>
            <p:nvSpPr>
              <p:cNvPr id="8747" name="Google Shape;8747;p85"/>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5"/>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5"/>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50" name="Google Shape;8750;p85"/>
          <p:cNvGrpSpPr/>
          <p:nvPr/>
        </p:nvGrpSpPr>
        <p:grpSpPr>
          <a:xfrm>
            <a:off x="1654412" y="971306"/>
            <a:ext cx="574511" cy="874709"/>
            <a:chOff x="1715404" y="1112080"/>
            <a:chExt cx="642270" cy="977984"/>
          </a:xfrm>
        </p:grpSpPr>
        <p:grpSp>
          <p:nvGrpSpPr>
            <p:cNvPr id="8751" name="Google Shape;8751;p85"/>
            <p:cNvGrpSpPr/>
            <p:nvPr/>
          </p:nvGrpSpPr>
          <p:grpSpPr>
            <a:xfrm>
              <a:off x="1715404" y="1112080"/>
              <a:ext cx="642270" cy="977984"/>
              <a:chOff x="1715404" y="1112080"/>
              <a:chExt cx="642270" cy="977984"/>
            </a:xfrm>
          </p:grpSpPr>
          <p:sp>
            <p:nvSpPr>
              <p:cNvPr id="8752" name="Google Shape;8752;p85"/>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5"/>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4" name="Google Shape;8754;p85"/>
            <p:cNvGrpSpPr/>
            <p:nvPr/>
          </p:nvGrpSpPr>
          <p:grpSpPr>
            <a:xfrm>
              <a:off x="1768927" y="1165603"/>
              <a:ext cx="535225" cy="851367"/>
              <a:chOff x="1768927" y="1165603"/>
              <a:chExt cx="535225" cy="851367"/>
            </a:xfrm>
          </p:grpSpPr>
          <p:sp>
            <p:nvSpPr>
              <p:cNvPr id="8755" name="Google Shape;8755;p85"/>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5"/>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7" name="Google Shape;8757;p85"/>
            <p:cNvGrpSpPr/>
            <p:nvPr/>
          </p:nvGrpSpPr>
          <p:grpSpPr>
            <a:xfrm>
              <a:off x="1822449" y="1219125"/>
              <a:ext cx="428180" cy="718859"/>
              <a:chOff x="1822449" y="1219125"/>
              <a:chExt cx="428180" cy="718859"/>
            </a:xfrm>
          </p:grpSpPr>
          <p:sp>
            <p:nvSpPr>
              <p:cNvPr id="8758" name="Google Shape;8758;p85"/>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5"/>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0" name="Google Shape;8760;p85"/>
            <p:cNvGrpSpPr/>
            <p:nvPr/>
          </p:nvGrpSpPr>
          <p:grpSpPr>
            <a:xfrm>
              <a:off x="1875972" y="1272648"/>
              <a:ext cx="321135" cy="586939"/>
              <a:chOff x="1875972" y="1272648"/>
              <a:chExt cx="321135" cy="586939"/>
            </a:xfrm>
          </p:grpSpPr>
          <p:sp>
            <p:nvSpPr>
              <p:cNvPr id="8761" name="Google Shape;8761;p85"/>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5"/>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63" name="Google Shape;8763;p85"/>
          <p:cNvGrpSpPr/>
          <p:nvPr/>
        </p:nvGrpSpPr>
        <p:grpSpPr>
          <a:xfrm>
            <a:off x="7761573" y="3528028"/>
            <a:ext cx="293855" cy="644170"/>
            <a:chOff x="241025" y="3151575"/>
            <a:chExt cx="293855" cy="644170"/>
          </a:xfrm>
        </p:grpSpPr>
        <p:sp>
          <p:nvSpPr>
            <p:cNvPr id="8764" name="Google Shape;8764;p85"/>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5"/>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6" name="Google Shape;8766;p85"/>
          <p:cNvGrpSpPr/>
          <p:nvPr/>
        </p:nvGrpSpPr>
        <p:grpSpPr>
          <a:xfrm>
            <a:off x="709557" y="2728028"/>
            <a:ext cx="1779649" cy="591620"/>
            <a:chOff x="246070" y="1983375"/>
            <a:chExt cx="1855347" cy="616849"/>
          </a:xfrm>
        </p:grpSpPr>
        <p:sp>
          <p:nvSpPr>
            <p:cNvPr id="8767" name="Google Shape;8767;p85"/>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85"/>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85"/>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85"/>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85"/>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85"/>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5"/>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85"/>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5"/>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6" name="Google Shape;8776;p85"/>
          <p:cNvGrpSpPr/>
          <p:nvPr/>
        </p:nvGrpSpPr>
        <p:grpSpPr>
          <a:xfrm>
            <a:off x="2320424" y="971306"/>
            <a:ext cx="711055" cy="745993"/>
            <a:chOff x="2496269" y="1171698"/>
            <a:chExt cx="761953" cy="799392"/>
          </a:xfrm>
        </p:grpSpPr>
        <p:grpSp>
          <p:nvGrpSpPr>
            <p:cNvPr id="8777" name="Google Shape;8777;p85"/>
            <p:cNvGrpSpPr/>
            <p:nvPr/>
          </p:nvGrpSpPr>
          <p:grpSpPr>
            <a:xfrm>
              <a:off x="2496269" y="1171698"/>
              <a:ext cx="761953" cy="723022"/>
              <a:chOff x="2496269" y="1171698"/>
              <a:chExt cx="761953" cy="723022"/>
            </a:xfrm>
          </p:grpSpPr>
          <p:sp>
            <p:nvSpPr>
              <p:cNvPr id="8778" name="Google Shape;8778;p85"/>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85"/>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0" name="Google Shape;8780;p85"/>
              <p:cNvGrpSpPr/>
              <p:nvPr/>
            </p:nvGrpSpPr>
            <p:grpSpPr>
              <a:xfrm>
                <a:off x="2496269" y="1171698"/>
                <a:ext cx="761953" cy="723022"/>
                <a:chOff x="2496269" y="1120652"/>
                <a:chExt cx="761953" cy="723022"/>
              </a:xfrm>
            </p:grpSpPr>
            <p:grpSp>
              <p:nvGrpSpPr>
                <p:cNvPr id="8781" name="Google Shape;8781;p85"/>
                <p:cNvGrpSpPr/>
                <p:nvPr/>
              </p:nvGrpSpPr>
              <p:grpSpPr>
                <a:xfrm>
                  <a:off x="2496269" y="1120652"/>
                  <a:ext cx="761953" cy="723022"/>
                  <a:chOff x="2496269" y="1120652"/>
                  <a:chExt cx="761953" cy="723022"/>
                </a:xfrm>
              </p:grpSpPr>
              <p:grpSp>
                <p:nvGrpSpPr>
                  <p:cNvPr id="8782" name="Google Shape;8782;p85"/>
                  <p:cNvGrpSpPr/>
                  <p:nvPr/>
                </p:nvGrpSpPr>
                <p:grpSpPr>
                  <a:xfrm>
                    <a:off x="2496269" y="1304589"/>
                    <a:ext cx="407089" cy="305057"/>
                    <a:chOff x="2496269" y="1304589"/>
                    <a:chExt cx="407089" cy="305057"/>
                  </a:xfrm>
                </p:grpSpPr>
                <p:sp>
                  <p:nvSpPr>
                    <p:cNvPr id="8783" name="Google Shape;8783;p85"/>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85"/>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5" name="Google Shape;8785;p85"/>
                  <p:cNvGrpSpPr/>
                  <p:nvPr/>
                </p:nvGrpSpPr>
                <p:grpSpPr>
                  <a:xfrm>
                    <a:off x="2586468" y="1493376"/>
                    <a:ext cx="358850" cy="349656"/>
                    <a:chOff x="2586468" y="1493376"/>
                    <a:chExt cx="358850" cy="349656"/>
                  </a:xfrm>
                </p:grpSpPr>
                <p:sp>
                  <p:nvSpPr>
                    <p:cNvPr id="8786" name="Google Shape;8786;p85"/>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85"/>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8" name="Google Shape;8788;p85"/>
                  <p:cNvGrpSpPr/>
                  <p:nvPr/>
                </p:nvGrpSpPr>
                <p:grpSpPr>
                  <a:xfrm>
                    <a:off x="2807939" y="1494024"/>
                    <a:ext cx="358857" cy="349650"/>
                    <a:chOff x="2807939" y="1494024"/>
                    <a:chExt cx="358857" cy="349650"/>
                  </a:xfrm>
                </p:grpSpPr>
                <p:sp>
                  <p:nvSpPr>
                    <p:cNvPr id="8789" name="Google Shape;8789;p85"/>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85"/>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1" name="Google Shape;8791;p85"/>
                  <p:cNvGrpSpPr/>
                  <p:nvPr/>
                </p:nvGrpSpPr>
                <p:grpSpPr>
                  <a:xfrm>
                    <a:off x="2851133" y="1305635"/>
                    <a:ext cx="407089" cy="305057"/>
                    <a:chOff x="2851133" y="1305635"/>
                    <a:chExt cx="407089" cy="305057"/>
                  </a:xfrm>
                </p:grpSpPr>
                <p:sp>
                  <p:nvSpPr>
                    <p:cNvPr id="8792" name="Google Shape;8792;p85"/>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85"/>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4" name="Google Shape;8794;p85"/>
                  <p:cNvGrpSpPr/>
                  <p:nvPr/>
                </p:nvGrpSpPr>
                <p:grpSpPr>
                  <a:xfrm>
                    <a:off x="2727495" y="1120652"/>
                    <a:ext cx="300271" cy="396358"/>
                    <a:chOff x="2727495" y="1120652"/>
                    <a:chExt cx="300271" cy="396358"/>
                  </a:xfrm>
                </p:grpSpPr>
                <p:sp>
                  <p:nvSpPr>
                    <p:cNvPr id="8795" name="Google Shape;8795;p85"/>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5"/>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97" name="Google Shape;8797;p85"/>
                <p:cNvGrpSpPr/>
                <p:nvPr/>
              </p:nvGrpSpPr>
              <p:grpSpPr>
                <a:xfrm>
                  <a:off x="2722305" y="1350460"/>
                  <a:ext cx="308357" cy="308344"/>
                  <a:chOff x="2722305" y="1350460"/>
                  <a:chExt cx="308357" cy="308344"/>
                </a:xfrm>
              </p:grpSpPr>
              <p:sp>
                <p:nvSpPr>
                  <p:cNvPr id="8798" name="Google Shape;8798;p85"/>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99" name="Google Shape;8799;p85"/>
                  <p:cNvGrpSpPr/>
                  <p:nvPr/>
                </p:nvGrpSpPr>
                <p:grpSpPr>
                  <a:xfrm>
                    <a:off x="2725064" y="1364529"/>
                    <a:ext cx="297954" cy="280182"/>
                    <a:chOff x="2725064" y="1364529"/>
                    <a:chExt cx="297954" cy="280182"/>
                  </a:xfrm>
                </p:grpSpPr>
                <p:sp>
                  <p:nvSpPr>
                    <p:cNvPr id="8800" name="Google Shape;8800;p85"/>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5"/>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85"/>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5"/>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5"/>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8805" name="Google Shape;8805;p85"/>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5"/>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5"/>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5"/>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5"/>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0" name="Google Shape;8810;p85"/>
          <p:cNvGrpSpPr/>
          <p:nvPr/>
        </p:nvGrpSpPr>
        <p:grpSpPr>
          <a:xfrm>
            <a:off x="3909124" y="2727412"/>
            <a:ext cx="1569144" cy="591015"/>
            <a:chOff x="3820100" y="3023049"/>
            <a:chExt cx="1303926" cy="491162"/>
          </a:xfrm>
        </p:grpSpPr>
        <p:grpSp>
          <p:nvGrpSpPr>
            <p:cNvPr id="8811" name="Google Shape;8811;p85"/>
            <p:cNvGrpSpPr/>
            <p:nvPr/>
          </p:nvGrpSpPr>
          <p:grpSpPr>
            <a:xfrm>
              <a:off x="3820100" y="3023072"/>
              <a:ext cx="1303926" cy="491139"/>
              <a:chOff x="3820100" y="3023072"/>
              <a:chExt cx="1303926" cy="491139"/>
            </a:xfrm>
          </p:grpSpPr>
          <p:sp>
            <p:nvSpPr>
              <p:cNvPr id="8812" name="Google Shape;8812;p85"/>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5"/>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4" name="Google Shape;8814;p85"/>
            <p:cNvGrpSpPr/>
            <p:nvPr/>
          </p:nvGrpSpPr>
          <p:grpSpPr>
            <a:xfrm>
              <a:off x="4132439" y="3023645"/>
              <a:ext cx="393633" cy="177096"/>
              <a:chOff x="4132439" y="3023645"/>
              <a:chExt cx="393633" cy="177096"/>
            </a:xfrm>
          </p:grpSpPr>
          <p:sp>
            <p:nvSpPr>
              <p:cNvPr id="8815" name="Google Shape;8815;p85"/>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5"/>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7" name="Google Shape;8817;p85"/>
            <p:cNvGrpSpPr/>
            <p:nvPr/>
          </p:nvGrpSpPr>
          <p:grpSpPr>
            <a:xfrm>
              <a:off x="3921811" y="3023049"/>
              <a:ext cx="1002397" cy="388943"/>
              <a:chOff x="3921811" y="3023049"/>
              <a:chExt cx="1002397" cy="388943"/>
            </a:xfrm>
          </p:grpSpPr>
          <p:sp>
            <p:nvSpPr>
              <p:cNvPr id="8818" name="Google Shape;8818;p85"/>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5"/>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0" name="Google Shape;8820;p85"/>
            <p:cNvGrpSpPr/>
            <p:nvPr/>
          </p:nvGrpSpPr>
          <p:grpSpPr>
            <a:xfrm>
              <a:off x="4023645" y="3023049"/>
              <a:ext cx="683032" cy="286722"/>
              <a:chOff x="4023645" y="3023049"/>
              <a:chExt cx="683032" cy="286722"/>
            </a:xfrm>
          </p:grpSpPr>
          <p:sp>
            <p:nvSpPr>
              <p:cNvPr id="8821" name="Google Shape;8821;p85"/>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85"/>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23" name="Google Shape;8823;p85"/>
          <p:cNvGrpSpPr/>
          <p:nvPr/>
        </p:nvGrpSpPr>
        <p:grpSpPr>
          <a:xfrm>
            <a:off x="1541246" y="1854257"/>
            <a:ext cx="713522" cy="688025"/>
            <a:chOff x="1706078" y="2092648"/>
            <a:chExt cx="660913" cy="637296"/>
          </a:xfrm>
        </p:grpSpPr>
        <p:sp>
          <p:nvSpPr>
            <p:cNvPr id="8824" name="Google Shape;8824;p85"/>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25" name="Google Shape;8825;p85"/>
            <p:cNvGrpSpPr/>
            <p:nvPr/>
          </p:nvGrpSpPr>
          <p:grpSpPr>
            <a:xfrm>
              <a:off x="1706078" y="2092648"/>
              <a:ext cx="660913" cy="575241"/>
              <a:chOff x="1706078" y="2092648"/>
              <a:chExt cx="660913" cy="575241"/>
            </a:xfrm>
          </p:grpSpPr>
          <p:sp>
            <p:nvSpPr>
              <p:cNvPr id="8826" name="Google Shape;8826;p85"/>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85"/>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85"/>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29" name="Google Shape;8829;p85"/>
          <p:cNvGrpSpPr/>
          <p:nvPr/>
        </p:nvGrpSpPr>
        <p:grpSpPr>
          <a:xfrm>
            <a:off x="6303104" y="971806"/>
            <a:ext cx="1317459" cy="684168"/>
            <a:chOff x="238125" y="999450"/>
            <a:chExt cx="7140700" cy="3708225"/>
          </a:xfrm>
        </p:grpSpPr>
        <p:sp>
          <p:nvSpPr>
            <p:cNvPr id="8830" name="Google Shape;8830;p85"/>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85"/>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85"/>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85"/>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85"/>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85"/>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85"/>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85"/>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85"/>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42" name="Shape 8842"/>
        <p:cNvGrpSpPr/>
        <p:nvPr/>
      </p:nvGrpSpPr>
      <p:grpSpPr>
        <a:xfrm>
          <a:off x="0" y="0"/>
          <a:ext cx="0" cy="0"/>
          <a:chOff x="0" y="0"/>
          <a:chExt cx="0" cy="0"/>
        </a:xfrm>
      </p:grpSpPr>
      <p:grpSp>
        <p:nvGrpSpPr>
          <p:cNvPr id="8843" name="Google Shape;8843;p86"/>
          <p:cNvGrpSpPr/>
          <p:nvPr/>
        </p:nvGrpSpPr>
        <p:grpSpPr>
          <a:xfrm>
            <a:off x="717025" y="967615"/>
            <a:ext cx="1636117" cy="1526144"/>
            <a:chOff x="729238" y="1179665"/>
            <a:chExt cx="1636117" cy="1526144"/>
          </a:xfrm>
        </p:grpSpPr>
        <p:grpSp>
          <p:nvGrpSpPr>
            <p:cNvPr id="8844" name="Google Shape;8844;p86"/>
            <p:cNvGrpSpPr/>
            <p:nvPr/>
          </p:nvGrpSpPr>
          <p:grpSpPr>
            <a:xfrm>
              <a:off x="729238" y="1179665"/>
              <a:ext cx="80700" cy="1526144"/>
              <a:chOff x="729238" y="1179665"/>
              <a:chExt cx="80700" cy="1526144"/>
            </a:xfrm>
          </p:grpSpPr>
          <p:sp>
            <p:nvSpPr>
              <p:cNvPr id="8845" name="Google Shape;8845;p86"/>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86"/>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6"/>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86"/>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86"/>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86"/>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86"/>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86"/>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6"/>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6"/>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5" name="Google Shape;8855;p86"/>
            <p:cNvGrpSpPr/>
            <p:nvPr/>
          </p:nvGrpSpPr>
          <p:grpSpPr>
            <a:xfrm>
              <a:off x="903098" y="1179665"/>
              <a:ext cx="80700" cy="1526144"/>
              <a:chOff x="903098" y="1179665"/>
              <a:chExt cx="80700" cy="1526144"/>
            </a:xfrm>
          </p:grpSpPr>
          <p:sp>
            <p:nvSpPr>
              <p:cNvPr id="8856" name="Google Shape;8856;p86"/>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86"/>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6"/>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86"/>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86"/>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6"/>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6"/>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86"/>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6"/>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6"/>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6" name="Google Shape;8866;p86"/>
            <p:cNvGrpSpPr/>
            <p:nvPr/>
          </p:nvGrpSpPr>
          <p:grpSpPr>
            <a:xfrm>
              <a:off x="1076958" y="1179665"/>
              <a:ext cx="80700" cy="1526144"/>
              <a:chOff x="1076958" y="1179665"/>
              <a:chExt cx="80700" cy="1526144"/>
            </a:xfrm>
          </p:grpSpPr>
          <p:sp>
            <p:nvSpPr>
              <p:cNvPr id="8867" name="Google Shape;8867;p86"/>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86"/>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6"/>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6"/>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6"/>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6"/>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6"/>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6"/>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6"/>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6"/>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7" name="Google Shape;8877;p86"/>
            <p:cNvGrpSpPr/>
            <p:nvPr/>
          </p:nvGrpSpPr>
          <p:grpSpPr>
            <a:xfrm>
              <a:off x="1247707" y="1179665"/>
              <a:ext cx="80700" cy="1526144"/>
              <a:chOff x="1247707" y="1179665"/>
              <a:chExt cx="80700" cy="1526144"/>
            </a:xfrm>
          </p:grpSpPr>
          <p:sp>
            <p:nvSpPr>
              <p:cNvPr id="8878" name="Google Shape;8878;p86"/>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6"/>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86"/>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86"/>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86"/>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86"/>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6"/>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6"/>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6"/>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6"/>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8" name="Google Shape;8888;p86"/>
            <p:cNvGrpSpPr/>
            <p:nvPr/>
          </p:nvGrpSpPr>
          <p:grpSpPr>
            <a:xfrm>
              <a:off x="1421567" y="1179665"/>
              <a:ext cx="80700" cy="1526144"/>
              <a:chOff x="1421567" y="1179665"/>
              <a:chExt cx="80700" cy="1526144"/>
            </a:xfrm>
          </p:grpSpPr>
          <p:sp>
            <p:nvSpPr>
              <p:cNvPr id="8889" name="Google Shape;8889;p86"/>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6"/>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6"/>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86"/>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86"/>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6"/>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86"/>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86"/>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86"/>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86"/>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9" name="Google Shape;8899;p86"/>
            <p:cNvGrpSpPr/>
            <p:nvPr/>
          </p:nvGrpSpPr>
          <p:grpSpPr>
            <a:xfrm>
              <a:off x="1592327" y="1179665"/>
              <a:ext cx="80700" cy="1526144"/>
              <a:chOff x="1592327" y="1179665"/>
              <a:chExt cx="80700" cy="1526144"/>
            </a:xfrm>
          </p:grpSpPr>
          <p:sp>
            <p:nvSpPr>
              <p:cNvPr id="8900" name="Google Shape;8900;p86"/>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86"/>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86"/>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86"/>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6"/>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6"/>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6"/>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86"/>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86"/>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86"/>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0" name="Google Shape;8910;p86"/>
            <p:cNvGrpSpPr/>
            <p:nvPr/>
          </p:nvGrpSpPr>
          <p:grpSpPr>
            <a:xfrm>
              <a:off x="1766187" y="1179665"/>
              <a:ext cx="80700" cy="1526144"/>
              <a:chOff x="1766187" y="1179665"/>
              <a:chExt cx="80700" cy="1526144"/>
            </a:xfrm>
          </p:grpSpPr>
          <p:sp>
            <p:nvSpPr>
              <p:cNvPr id="8911" name="Google Shape;8911;p86"/>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86"/>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6"/>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6"/>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6"/>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6"/>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6"/>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6"/>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6"/>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86"/>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1" name="Google Shape;8921;p86"/>
            <p:cNvGrpSpPr/>
            <p:nvPr/>
          </p:nvGrpSpPr>
          <p:grpSpPr>
            <a:xfrm>
              <a:off x="1936935" y="1179665"/>
              <a:ext cx="80700" cy="1526144"/>
              <a:chOff x="1936935" y="1179665"/>
              <a:chExt cx="80700" cy="1526144"/>
            </a:xfrm>
          </p:grpSpPr>
          <p:sp>
            <p:nvSpPr>
              <p:cNvPr id="8922" name="Google Shape;8922;p86"/>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6"/>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6"/>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86"/>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86"/>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6"/>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86"/>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86"/>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6"/>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86"/>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2" name="Google Shape;8932;p86"/>
            <p:cNvGrpSpPr/>
            <p:nvPr/>
          </p:nvGrpSpPr>
          <p:grpSpPr>
            <a:xfrm>
              <a:off x="2110795" y="1179665"/>
              <a:ext cx="80700" cy="1526144"/>
              <a:chOff x="2110795" y="1179665"/>
              <a:chExt cx="80700" cy="1526144"/>
            </a:xfrm>
          </p:grpSpPr>
          <p:sp>
            <p:nvSpPr>
              <p:cNvPr id="8933" name="Google Shape;8933;p86"/>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86"/>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86"/>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6"/>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6"/>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86"/>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6"/>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86"/>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86"/>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6"/>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3" name="Google Shape;8943;p86"/>
            <p:cNvGrpSpPr/>
            <p:nvPr/>
          </p:nvGrpSpPr>
          <p:grpSpPr>
            <a:xfrm>
              <a:off x="2284655" y="1179665"/>
              <a:ext cx="80700" cy="1526144"/>
              <a:chOff x="2284655" y="1179665"/>
              <a:chExt cx="80700" cy="1526144"/>
            </a:xfrm>
          </p:grpSpPr>
          <p:sp>
            <p:nvSpPr>
              <p:cNvPr id="8944" name="Google Shape;8944;p86"/>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86"/>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86"/>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6"/>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6"/>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86"/>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6"/>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6"/>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86"/>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86"/>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54" name="Google Shape;8954;p86"/>
          <p:cNvGrpSpPr/>
          <p:nvPr/>
        </p:nvGrpSpPr>
        <p:grpSpPr>
          <a:xfrm>
            <a:off x="2611692" y="986753"/>
            <a:ext cx="1364248" cy="1102133"/>
            <a:chOff x="2623904" y="1198803"/>
            <a:chExt cx="1364248" cy="1102133"/>
          </a:xfrm>
        </p:grpSpPr>
        <p:grpSp>
          <p:nvGrpSpPr>
            <p:cNvPr id="8955" name="Google Shape;8955;p86"/>
            <p:cNvGrpSpPr/>
            <p:nvPr/>
          </p:nvGrpSpPr>
          <p:grpSpPr>
            <a:xfrm>
              <a:off x="2623907" y="1198803"/>
              <a:ext cx="1364245" cy="273000"/>
              <a:chOff x="2623907" y="1198803"/>
              <a:chExt cx="1364245" cy="273000"/>
            </a:xfrm>
          </p:grpSpPr>
          <p:sp>
            <p:nvSpPr>
              <p:cNvPr id="8956" name="Google Shape;8956;p86"/>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6"/>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6"/>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6"/>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6"/>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1" name="Google Shape;8961;p86"/>
            <p:cNvGrpSpPr/>
            <p:nvPr/>
          </p:nvGrpSpPr>
          <p:grpSpPr>
            <a:xfrm>
              <a:off x="2623904" y="1476964"/>
              <a:ext cx="1364245" cy="273000"/>
              <a:chOff x="2623904" y="1476964"/>
              <a:chExt cx="1364245" cy="273000"/>
            </a:xfrm>
          </p:grpSpPr>
          <p:sp>
            <p:nvSpPr>
              <p:cNvPr id="8962" name="Google Shape;8962;p86"/>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6"/>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6"/>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6"/>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6"/>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7" name="Google Shape;8967;p86"/>
            <p:cNvGrpSpPr/>
            <p:nvPr/>
          </p:nvGrpSpPr>
          <p:grpSpPr>
            <a:xfrm>
              <a:off x="2623907" y="1749775"/>
              <a:ext cx="1364245" cy="273000"/>
              <a:chOff x="2623907" y="1749775"/>
              <a:chExt cx="1364245" cy="273000"/>
            </a:xfrm>
          </p:grpSpPr>
          <p:sp>
            <p:nvSpPr>
              <p:cNvPr id="8968" name="Google Shape;8968;p86"/>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6"/>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6"/>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6"/>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6"/>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3" name="Google Shape;8973;p86"/>
            <p:cNvGrpSpPr/>
            <p:nvPr/>
          </p:nvGrpSpPr>
          <p:grpSpPr>
            <a:xfrm>
              <a:off x="2623904" y="2027936"/>
              <a:ext cx="1364245" cy="273000"/>
              <a:chOff x="2623904" y="2027936"/>
              <a:chExt cx="1364245" cy="273000"/>
            </a:xfrm>
          </p:grpSpPr>
          <p:sp>
            <p:nvSpPr>
              <p:cNvPr id="8974" name="Google Shape;8974;p86"/>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86"/>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6"/>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6"/>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86"/>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79" name="Google Shape;8979;p86"/>
          <p:cNvGrpSpPr/>
          <p:nvPr/>
        </p:nvGrpSpPr>
        <p:grpSpPr>
          <a:xfrm>
            <a:off x="2601153" y="2445826"/>
            <a:ext cx="1387541" cy="159124"/>
            <a:chOff x="3200660" y="2180272"/>
            <a:chExt cx="2563824" cy="378237"/>
          </a:xfrm>
        </p:grpSpPr>
        <p:sp>
          <p:nvSpPr>
            <p:cNvPr id="8980" name="Google Shape;8980;p86"/>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6"/>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6"/>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6"/>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6"/>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6"/>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6"/>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6"/>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6"/>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6"/>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6"/>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6"/>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86"/>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6"/>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6"/>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6"/>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6"/>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6"/>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8" name="Google Shape;8998;p86"/>
          <p:cNvGrpSpPr/>
          <p:nvPr/>
        </p:nvGrpSpPr>
        <p:grpSpPr>
          <a:xfrm>
            <a:off x="2597677" y="2723590"/>
            <a:ext cx="1390502" cy="159625"/>
            <a:chOff x="3530150" y="2790075"/>
            <a:chExt cx="1962600" cy="225300"/>
          </a:xfrm>
        </p:grpSpPr>
        <p:sp>
          <p:nvSpPr>
            <p:cNvPr id="8999" name="Google Shape;8999;p86"/>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6"/>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1" name="Google Shape;9001;p86"/>
          <p:cNvGrpSpPr/>
          <p:nvPr/>
        </p:nvGrpSpPr>
        <p:grpSpPr>
          <a:xfrm>
            <a:off x="2597735" y="3001855"/>
            <a:ext cx="1411629" cy="154175"/>
            <a:chOff x="3558802" y="4011244"/>
            <a:chExt cx="1866000" cy="111600"/>
          </a:xfrm>
        </p:grpSpPr>
        <p:sp>
          <p:nvSpPr>
            <p:cNvPr id="9002" name="Google Shape;9002;p86"/>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86"/>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4" name="Google Shape;9004;p86"/>
          <p:cNvGrpSpPr/>
          <p:nvPr/>
        </p:nvGrpSpPr>
        <p:grpSpPr>
          <a:xfrm>
            <a:off x="2598023" y="2207425"/>
            <a:ext cx="1383503" cy="119761"/>
            <a:chOff x="3465975" y="2270258"/>
            <a:chExt cx="1986364" cy="171947"/>
          </a:xfrm>
        </p:grpSpPr>
        <p:sp>
          <p:nvSpPr>
            <p:cNvPr id="9005" name="Google Shape;9005;p86"/>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6"/>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6"/>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6"/>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6"/>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6"/>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6"/>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6"/>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3" name="Google Shape;9013;p86"/>
          <p:cNvGrpSpPr/>
          <p:nvPr/>
        </p:nvGrpSpPr>
        <p:grpSpPr>
          <a:xfrm>
            <a:off x="2609030" y="3571198"/>
            <a:ext cx="1369531" cy="195460"/>
            <a:chOff x="723300" y="4253549"/>
            <a:chExt cx="2276482" cy="324900"/>
          </a:xfrm>
        </p:grpSpPr>
        <p:sp>
          <p:nvSpPr>
            <p:cNvPr id="9014" name="Google Shape;9014;p86"/>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6"/>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6"/>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86"/>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86"/>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9" name="Google Shape;9019;p86"/>
          <p:cNvGrpSpPr/>
          <p:nvPr/>
        </p:nvGrpSpPr>
        <p:grpSpPr>
          <a:xfrm>
            <a:off x="2598591" y="3272439"/>
            <a:ext cx="1389066" cy="180119"/>
            <a:chOff x="705948" y="3788465"/>
            <a:chExt cx="2308953" cy="299400"/>
          </a:xfrm>
        </p:grpSpPr>
        <p:sp>
          <p:nvSpPr>
            <p:cNvPr id="9020" name="Google Shape;9020;p86"/>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86"/>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6"/>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6"/>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6"/>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5" name="Google Shape;9025;p86"/>
          <p:cNvGrpSpPr/>
          <p:nvPr/>
        </p:nvGrpSpPr>
        <p:grpSpPr>
          <a:xfrm>
            <a:off x="4195581" y="1876393"/>
            <a:ext cx="1433821" cy="191501"/>
            <a:chOff x="4273350" y="2088443"/>
            <a:chExt cx="1433821" cy="191501"/>
          </a:xfrm>
        </p:grpSpPr>
        <p:grpSp>
          <p:nvGrpSpPr>
            <p:cNvPr id="9026" name="Google Shape;9026;p86"/>
            <p:cNvGrpSpPr/>
            <p:nvPr/>
          </p:nvGrpSpPr>
          <p:grpSpPr>
            <a:xfrm>
              <a:off x="4273350" y="2088443"/>
              <a:ext cx="1433821" cy="0"/>
              <a:chOff x="5224975" y="2962250"/>
              <a:chExt cx="1544400" cy="0"/>
            </a:xfrm>
          </p:grpSpPr>
          <p:cxnSp>
            <p:nvCxnSpPr>
              <p:cNvPr id="9027" name="Google Shape;9027;p86"/>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9028" name="Google Shape;9028;p86"/>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9029" name="Google Shape;9029;p86"/>
            <p:cNvGrpSpPr/>
            <p:nvPr/>
          </p:nvGrpSpPr>
          <p:grpSpPr>
            <a:xfrm>
              <a:off x="4273350" y="2279944"/>
              <a:ext cx="1433821" cy="0"/>
              <a:chOff x="5224975" y="2962250"/>
              <a:chExt cx="1544400" cy="0"/>
            </a:xfrm>
          </p:grpSpPr>
          <p:cxnSp>
            <p:nvCxnSpPr>
              <p:cNvPr id="9030" name="Google Shape;9030;p86"/>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9031" name="Google Shape;9031;p86"/>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9032" name="Google Shape;9032;p86"/>
          <p:cNvGrpSpPr/>
          <p:nvPr/>
        </p:nvGrpSpPr>
        <p:grpSpPr>
          <a:xfrm>
            <a:off x="2646528" y="3885297"/>
            <a:ext cx="1304609" cy="294074"/>
            <a:chOff x="2658741" y="4097347"/>
            <a:chExt cx="1304609" cy="294074"/>
          </a:xfrm>
        </p:grpSpPr>
        <p:grpSp>
          <p:nvGrpSpPr>
            <p:cNvPr id="9033" name="Google Shape;9033;p86"/>
            <p:cNvGrpSpPr/>
            <p:nvPr/>
          </p:nvGrpSpPr>
          <p:grpSpPr>
            <a:xfrm>
              <a:off x="2658741" y="4097347"/>
              <a:ext cx="118572" cy="294074"/>
              <a:chOff x="3343310" y="4475555"/>
              <a:chExt cx="127717" cy="316753"/>
            </a:xfrm>
          </p:grpSpPr>
          <p:sp>
            <p:nvSpPr>
              <p:cNvPr id="9034" name="Google Shape;9034;p8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8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6" name="Google Shape;9036;p86"/>
            <p:cNvGrpSpPr/>
            <p:nvPr/>
          </p:nvGrpSpPr>
          <p:grpSpPr>
            <a:xfrm>
              <a:off x="3815519" y="4098388"/>
              <a:ext cx="147831" cy="291991"/>
              <a:chOff x="3527539" y="4476677"/>
              <a:chExt cx="159232" cy="314510"/>
            </a:xfrm>
          </p:grpSpPr>
          <p:sp>
            <p:nvSpPr>
              <p:cNvPr id="9037" name="Google Shape;9037;p8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9" name="Google Shape;9039;p86"/>
            <p:cNvGrpSpPr/>
            <p:nvPr/>
          </p:nvGrpSpPr>
          <p:grpSpPr>
            <a:xfrm>
              <a:off x="3511696" y="4098388"/>
              <a:ext cx="147831" cy="291991"/>
              <a:chOff x="3527539" y="4476677"/>
              <a:chExt cx="159232" cy="314510"/>
            </a:xfrm>
          </p:grpSpPr>
          <p:sp>
            <p:nvSpPr>
              <p:cNvPr id="9040" name="Google Shape;9040;p8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2" name="Google Shape;9042;p86"/>
            <p:cNvGrpSpPr/>
            <p:nvPr/>
          </p:nvGrpSpPr>
          <p:grpSpPr>
            <a:xfrm>
              <a:off x="3207874" y="4098388"/>
              <a:ext cx="147831" cy="291991"/>
              <a:chOff x="3527539" y="4476677"/>
              <a:chExt cx="159232" cy="314510"/>
            </a:xfrm>
          </p:grpSpPr>
          <p:sp>
            <p:nvSpPr>
              <p:cNvPr id="9043" name="Google Shape;9043;p8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5" name="Google Shape;9045;p86"/>
            <p:cNvGrpSpPr/>
            <p:nvPr/>
          </p:nvGrpSpPr>
          <p:grpSpPr>
            <a:xfrm>
              <a:off x="2933305" y="4097347"/>
              <a:ext cx="118572" cy="294074"/>
              <a:chOff x="3343310" y="4475555"/>
              <a:chExt cx="127717" cy="316753"/>
            </a:xfrm>
          </p:grpSpPr>
          <p:sp>
            <p:nvSpPr>
              <p:cNvPr id="9046" name="Google Shape;9046;p8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48" name="Google Shape;9048;p86"/>
          <p:cNvGrpSpPr/>
          <p:nvPr/>
        </p:nvGrpSpPr>
        <p:grpSpPr>
          <a:xfrm>
            <a:off x="4197136" y="963991"/>
            <a:ext cx="1430711" cy="751237"/>
            <a:chOff x="5159450" y="1919950"/>
            <a:chExt cx="1541050" cy="862500"/>
          </a:xfrm>
        </p:grpSpPr>
        <p:sp>
          <p:nvSpPr>
            <p:cNvPr id="9049" name="Google Shape;9049;p86"/>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9050" name="Google Shape;9050;p86"/>
            <p:cNvGrpSpPr/>
            <p:nvPr/>
          </p:nvGrpSpPr>
          <p:grpSpPr>
            <a:xfrm>
              <a:off x="5159450" y="1919950"/>
              <a:ext cx="1541050" cy="862500"/>
              <a:chOff x="5159450" y="1919950"/>
              <a:chExt cx="1541050" cy="862500"/>
            </a:xfrm>
          </p:grpSpPr>
          <p:cxnSp>
            <p:nvCxnSpPr>
              <p:cNvPr id="9051" name="Google Shape;9051;p86"/>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9052" name="Google Shape;9052;p86"/>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9053" name="Google Shape;9053;p86"/>
          <p:cNvGrpSpPr/>
          <p:nvPr/>
        </p:nvGrpSpPr>
        <p:grpSpPr>
          <a:xfrm>
            <a:off x="4245274" y="2227761"/>
            <a:ext cx="1334436" cy="967914"/>
            <a:chOff x="4294923" y="2439811"/>
            <a:chExt cx="1334436" cy="967914"/>
          </a:xfrm>
        </p:grpSpPr>
        <p:grpSp>
          <p:nvGrpSpPr>
            <p:cNvPr id="9054" name="Google Shape;9054;p86"/>
            <p:cNvGrpSpPr/>
            <p:nvPr/>
          </p:nvGrpSpPr>
          <p:grpSpPr>
            <a:xfrm>
              <a:off x="4960455" y="2469658"/>
              <a:ext cx="668904" cy="885524"/>
              <a:chOff x="4960455" y="2469658"/>
              <a:chExt cx="668904" cy="885524"/>
            </a:xfrm>
          </p:grpSpPr>
          <p:sp>
            <p:nvSpPr>
              <p:cNvPr id="9055" name="Google Shape;9055;p86"/>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6"/>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6"/>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6"/>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6"/>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6"/>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1" name="Google Shape;9061;p86"/>
            <p:cNvGrpSpPr/>
            <p:nvPr/>
          </p:nvGrpSpPr>
          <p:grpSpPr>
            <a:xfrm>
              <a:off x="4294923" y="2469658"/>
              <a:ext cx="668951" cy="885524"/>
              <a:chOff x="4294923" y="2469658"/>
              <a:chExt cx="668951" cy="885524"/>
            </a:xfrm>
          </p:grpSpPr>
          <p:sp>
            <p:nvSpPr>
              <p:cNvPr id="9062" name="Google Shape;9062;p86"/>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86"/>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6"/>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6"/>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86"/>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6"/>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68" name="Google Shape;9068;p86"/>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9" name="Google Shape;9069;p86"/>
          <p:cNvGrpSpPr/>
          <p:nvPr/>
        </p:nvGrpSpPr>
        <p:grpSpPr>
          <a:xfrm>
            <a:off x="4231477" y="3282206"/>
            <a:ext cx="1430949" cy="897289"/>
            <a:chOff x="4351371" y="3547942"/>
            <a:chExt cx="1345130" cy="843475"/>
          </a:xfrm>
        </p:grpSpPr>
        <p:grpSp>
          <p:nvGrpSpPr>
            <p:cNvPr id="9070" name="Google Shape;9070;p86"/>
            <p:cNvGrpSpPr/>
            <p:nvPr/>
          </p:nvGrpSpPr>
          <p:grpSpPr>
            <a:xfrm>
              <a:off x="4351371" y="4209917"/>
              <a:ext cx="1345130" cy="181500"/>
              <a:chOff x="4351371" y="4209917"/>
              <a:chExt cx="1345130" cy="181500"/>
            </a:xfrm>
          </p:grpSpPr>
          <p:sp>
            <p:nvSpPr>
              <p:cNvPr id="9071" name="Google Shape;9071;p86"/>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72" name="Google Shape;9072;p86"/>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9073" name="Google Shape;9073;p86"/>
            <p:cNvGrpSpPr/>
            <p:nvPr/>
          </p:nvGrpSpPr>
          <p:grpSpPr>
            <a:xfrm>
              <a:off x="4403010" y="3985221"/>
              <a:ext cx="1109518" cy="181500"/>
              <a:chOff x="4403010" y="3985221"/>
              <a:chExt cx="1109518" cy="181500"/>
            </a:xfrm>
          </p:grpSpPr>
          <p:sp>
            <p:nvSpPr>
              <p:cNvPr id="9074" name="Google Shape;9074;p86"/>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75" name="Google Shape;9075;p86"/>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9076" name="Google Shape;9076;p86"/>
            <p:cNvGrpSpPr/>
            <p:nvPr/>
          </p:nvGrpSpPr>
          <p:grpSpPr>
            <a:xfrm>
              <a:off x="4618704" y="3766582"/>
              <a:ext cx="807858" cy="181500"/>
              <a:chOff x="4618704" y="3766582"/>
              <a:chExt cx="807858" cy="181500"/>
            </a:xfrm>
          </p:grpSpPr>
          <p:sp>
            <p:nvSpPr>
              <p:cNvPr id="9077" name="Google Shape;9077;p86"/>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78" name="Google Shape;9078;p86"/>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9079" name="Google Shape;9079;p86"/>
            <p:cNvGrpSpPr/>
            <p:nvPr/>
          </p:nvGrpSpPr>
          <p:grpSpPr>
            <a:xfrm>
              <a:off x="4735238" y="3547942"/>
              <a:ext cx="462839" cy="181500"/>
              <a:chOff x="4735238" y="3547942"/>
              <a:chExt cx="462839" cy="181500"/>
            </a:xfrm>
          </p:grpSpPr>
          <p:sp>
            <p:nvSpPr>
              <p:cNvPr id="9080" name="Google Shape;9080;p86"/>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81" name="Google Shape;9081;p86"/>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9082" name="Google Shape;9082;p86"/>
          <p:cNvGrpSpPr/>
          <p:nvPr/>
        </p:nvGrpSpPr>
        <p:grpSpPr>
          <a:xfrm>
            <a:off x="7407835" y="2217530"/>
            <a:ext cx="1020955" cy="928853"/>
            <a:chOff x="926675" y="238125"/>
            <a:chExt cx="5755100" cy="5232975"/>
          </a:xfrm>
        </p:grpSpPr>
        <p:sp>
          <p:nvSpPr>
            <p:cNvPr id="9083" name="Google Shape;9083;p86"/>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86"/>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86"/>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6"/>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7" name="Google Shape;9087;p86"/>
          <p:cNvGrpSpPr/>
          <p:nvPr/>
        </p:nvGrpSpPr>
        <p:grpSpPr>
          <a:xfrm>
            <a:off x="715208" y="2616265"/>
            <a:ext cx="1695374" cy="1560837"/>
            <a:chOff x="727421" y="2828315"/>
            <a:chExt cx="1695374" cy="1560837"/>
          </a:xfrm>
        </p:grpSpPr>
        <p:grpSp>
          <p:nvGrpSpPr>
            <p:cNvPr id="9088" name="Google Shape;9088;p86"/>
            <p:cNvGrpSpPr/>
            <p:nvPr/>
          </p:nvGrpSpPr>
          <p:grpSpPr>
            <a:xfrm>
              <a:off x="727421" y="2828315"/>
              <a:ext cx="1695374" cy="1560837"/>
              <a:chOff x="734799" y="2782450"/>
              <a:chExt cx="1571100" cy="1577400"/>
            </a:xfrm>
          </p:grpSpPr>
          <p:cxnSp>
            <p:nvCxnSpPr>
              <p:cNvPr id="9089" name="Google Shape;9089;p86"/>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9090" name="Google Shape;9090;p86"/>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9091" name="Google Shape;9091;p86"/>
            <p:cNvGrpSpPr/>
            <p:nvPr/>
          </p:nvGrpSpPr>
          <p:grpSpPr>
            <a:xfrm>
              <a:off x="819108" y="2882501"/>
              <a:ext cx="1556791" cy="1426186"/>
              <a:chOff x="819108" y="2882501"/>
              <a:chExt cx="1556791" cy="1426186"/>
            </a:xfrm>
          </p:grpSpPr>
          <p:grpSp>
            <p:nvGrpSpPr>
              <p:cNvPr id="9092" name="Google Shape;9092;p86"/>
              <p:cNvGrpSpPr/>
              <p:nvPr/>
            </p:nvGrpSpPr>
            <p:grpSpPr>
              <a:xfrm>
                <a:off x="819108" y="2882501"/>
                <a:ext cx="103104" cy="1426186"/>
                <a:chOff x="4674013" y="3100904"/>
                <a:chExt cx="122758" cy="1698043"/>
              </a:xfrm>
            </p:grpSpPr>
            <p:sp>
              <p:nvSpPr>
                <p:cNvPr id="9093" name="Google Shape;9093;p86"/>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86"/>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6"/>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6"/>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6"/>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6"/>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86"/>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0" name="Google Shape;9100;p86"/>
              <p:cNvGrpSpPr/>
              <p:nvPr/>
            </p:nvGrpSpPr>
            <p:grpSpPr>
              <a:xfrm>
                <a:off x="1062475" y="2882501"/>
                <a:ext cx="103104" cy="1426186"/>
                <a:chOff x="4940438" y="3100904"/>
                <a:chExt cx="122758" cy="1698043"/>
              </a:xfrm>
            </p:grpSpPr>
            <p:sp>
              <p:nvSpPr>
                <p:cNvPr id="9101" name="Google Shape;9101;p86"/>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86"/>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86"/>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86"/>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6"/>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86"/>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6"/>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8" name="Google Shape;9108;p86"/>
              <p:cNvGrpSpPr/>
              <p:nvPr/>
            </p:nvGrpSpPr>
            <p:grpSpPr>
              <a:xfrm>
                <a:off x="1299324" y="2882501"/>
                <a:ext cx="103104" cy="1426186"/>
                <a:chOff x="5206863" y="3100904"/>
                <a:chExt cx="122758" cy="1698043"/>
              </a:xfrm>
            </p:grpSpPr>
            <p:sp>
              <p:nvSpPr>
                <p:cNvPr id="9109" name="Google Shape;9109;p8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6" name="Google Shape;9116;p86"/>
              <p:cNvGrpSpPr/>
              <p:nvPr/>
            </p:nvGrpSpPr>
            <p:grpSpPr>
              <a:xfrm>
                <a:off x="1786057" y="2882501"/>
                <a:ext cx="103104" cy="1426186"/>
                <a:chOff x="6006138" y="3143629"/>
                <a:chExt cx="122758" cy="1698043"/>
              </a:xfrm>
            </p:grpSpPr>
            <p:sp>
              <p:nvSpPr>
                <p:cNvPr id="9117" name="Google Shape;9117;p8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8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8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8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4" name="Google Shape;9124;p86"/>
              <p:cNvGrpSpPr/>
              <p:nvPr/>
            </p:nvGrpSpPr>
            <p:grpSpPr>
              <a:xfrm>
                <a:off x="2029422" y="2882501"/>
                <a:ext cx="103104" cy="1426186"/>
                <a:chOff x="6805413" y="3100904"/>
                <a:chExt cx="122758" cy="1698043"/>
              </a:xfrm>
            </p:grpSpPr>
            <p:sp>
              <p:nvSpPr>
                <p:cNvPr id="9125" name="Google Shape;9125;p86"/>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6"/>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86"/>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6"/>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6"/>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6"/>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6"/>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2" name="Google Shape;9132;p86"/>
              <p:cNvGrpSpPr/>
              <p:nvPr/>
            </p:nvGrpSpPr>
            <p:grpSpPr>
              <a:xfrm>
                <a:off x="2272795" y="2882501"/>
                <a:ext cx="103104" cy="1426186"/>
                <a:chOff x="5206863" y="3100904"/>
                <a:chExt cx="122758" cy="1698043"/>
              </a:xfrm>
            </p:grpSpPr>
            <p:sp>
              <p:nvSpPr>
                <p:cNvPr id="9133" name="Google Shape;9133;p8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0" name="Google Shape;9140;p86"/>
              <p:cNvGrpSpPr/>
              <p:nvPr/>
            </p:nvGrpSpPr>
            <p:grpSpPr>
              <a:xfrm>
                <a:off x="1542694" y="2882501"/>
                <a:ext cx="103104" cy="1426186"/>
                <a:chOff x="6006138" y="3143629"/>
                <a:chExt cx="122758" cy="1698043"/>
              </a:xfrm>
            </p:grpSpPr>
            <p:sp>
              <p:nvSpPr>
                <p:cNvPr id="9141" name="Google Shape;9141;p8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148" name="Google Shape;9148;p86"/>
          <p:cNvGrpSpPr/>
          <p:nvPr/>
        </p:nvGrpSpPr>
        <p:grpSpPr>
          <a:xfrm>
            <a:off x="5671259" y="3305987"/>
            <a:ext cx="2749952" cy="870677"/>
            <a:chOff x="238125" y="1725700"/>
            <a:chExt cx="7139025" cy="2260325"/>
          </a:xfrm>
        </p:grpSpPr>
        <p:sp>
          <p:nvSpPr>
            <p:cNvPr id="9149" name="Google Shape;9149;p86"/>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6"/>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86"/>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86"/>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6"/>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6"/>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6"/>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6"/>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86"/>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86"/>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9" name="Google Shape;9159;p86"/>
          <p:cNvGrpSpPr/>
          <p:nvPr/>
        </p:nvGrpSpPr>
        <p:grpSpPr>
          <a:xfrm>
            <a:off x="5941423" y="2247733"/>
            <a:ext cx="1105452" cy="916747"/>
            <a:chOff x="5249100" y="1210600"/>
            <a:chExt cx="3502700" cy="2904775"/>
          </a:xfrm>
        </p:grpSpPr>
        <p:sp>
          <p:nvSpPr>
            <p:cNvPr id="9160" name="Google Shape;9160;p86"/>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6"/>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86"/>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86"/>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64" name="Google Shape;9164;p86"/>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9165" name="Google Shape;9165;p86"/>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9166" name="Google Shape;9166;p86"/>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9167" name="Google Shape;9167;p86"/>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9168" name="Google Shape;9168;p86"/>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9" name="Google Shape;9169;p86"/>
          <p:cNvGrpSpPr/>
          <p:nvPr/>
        </p:nvGrpSpPr>
        <p:grpSpPr>
          <a:xfrm>
            <a:off x="7123971" y="967151"/>
            <a:ext cx="1304650" cy="1124856"/>
            <a:chOff x="7287122" y="1165658"/>
            <a:chExt cx="1219413" cy="1051365"/>
          </a:xfrm>
        </p:grpSpPr>
        <p:grpSp>
          <p:nvGrpSpPr>
            <p:cNvPr id="9170" name="Google Shape;9170;p86"/>
            <p:cNvGrpSpPr/>
            <p:nvPr/>
          </p:nvGrpSpPr>
          <p:grpSpPr>
            <a:xfrm>
              <a:off x="7287122" y="1969723"/>
              <a:ext cx="1219413" cy="247300"/>
              <a:chOff x="7287122" y="1969723"/>
              <a:chExt cx="1219413" cy="247300"/>
            </a:xfrm>
          </p:grpSpPr>
          <p:sp>
            <p:nvSpPr>
              <p:cNvPr id="9171" name="Google Shape;9171;p86"/>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72" name="Google Shape;9172;p86"/>
              <p:cNvGrpSpPr/>
              <p:nvPr/>
            </p:nvGrpSpPr>
            <p:grpSpPr>
              <a:xfrm>
                <a:off x="7287122" y="2063892"/>
                <a:ext cx="1151753" cy="73428"/>
                <a:chOff x="7287122" y="2063892"/>
                <a:chExt cx="1151753" cy="73428"/>
              </a:xfrm>
            </p:grpSpPr>
            <p:sp>
              <p:nvSpPr>
                <p:cNvPr id="9173" name="Google Shape;9173;p86"/>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74" name="Google Shape;9174;p86"/>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9175" name="Google Shape;9175;p86"/>
            <p:cNvGrpSpPr/>
            <p:nvPr/>
          </p:nvGrpSpPr>
          <p:grpSpPr>
            <a:xfrm>
              <a:off x="7287122" y="1712201"/>
              <a:ext cx="1219403" cy="246767"/>
              <a:chOff x="7287122" y="1712201"/>
              <a:chExt cx="1219403" cy="246767"/>
            </a:xfrm>
          </p:grpSpPr>
          <p:sp>
            <p:nvSpPr>
              <p:cNvPr id="9176" name="Google Shape;9176;p86"/>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77" name="Google Shape;9177;p86"/>
              <p:cNvGrpSpPr/>
              <p:nvPr/>
            </p:nvGrpSpPr>
            <p:grpSpPr>
              <a:xfrm>
                <a:off x="7287122" y="1842861"/>
                <a:ext cx="1005303" cy="73419"/>
                <a:chOff x="7287122" y="1842861"/>
                <a:chExt cx="1005303" cy="73419"/>
              </a:xfrm>
            </p:grpSpPr>
            <p:sp>
              <p:nvSpPr>
                <p:cNvPr id="9178" name="Google Shape;9178;p86"/>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79" name="Google Shape;9179;p86"/>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9180" name="Google Shape;9180;p86"/>
            <p:cNvGrpSpPr/>
            <p:nvPr/>
          </p:nvGrpSpPr>
          <p:grpSpPr>
            <a:xfrm>
              <a:off x="7287122" y="1447520"/>
              <a:ext cx="1219403" cy="286667"/>
              <a:chOff x="7287122" y="1447520"/>
              <a:chExt cx="1219403" cy="286667"/>
            </a:xfrm>
          </p:grpSpPr>
          <p:sp>
            <p:nvSpPr>
              <p:cNvPr id="9181" name="Google Shape;9181;p86"/>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82" name="Google Shape;9182;p86"/>
              <p:cNvGrpSpPr/>
              <p:nvPr/>
            </p:nvGrpSpPr>
            <p:grpSpPr>
              <a:xfrm>
                <a:off x="7287122" y="1581977"/>
                <a:ext cx="852803" cy="73428"/>
                <a:chOff x="7287122" y="1581977"/>
                <a:chExt cx="852803" cy="73428"/>
              </a:xfrm>
            </p:grpSpPr>
            <p:sp>
              <p:nvSpPr>
                <p:cNvPr id="9183" name="Google Shape;9183;p86"/>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84" name="Google Shape;9184;p86"/>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185" name="Google Shape;9185;p86"/>
            <p:cNvGrpSpPr/>
            <p:nvPr/>
          </p:nvGrpSpPr>
          <p:grpSpPr>
            <a:xfrm>
              <a:off x="7287122" y="1165658"/>
              <a:ext cx="1219403" cy="344253"/>
              <a:chOff x="7287122" y="1165658"/>
              <a:chExt cx="1219403" cy="344253"/>
            </a:xfrm>
          </p:grpSpPr>
          <p:sp>
            <p:nvSpPr>
              <p:cNvPr id="9186" name="Google Shape;9186;p86"/>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87" name="Google Shape;9187;p86"/>
              <p:cNvGrpSpPr/>
              <p:nvPr/>
            </p:nvGrpSpPr>
            <p:grpSpPr>
              <a:xfrm>
                <a:off x="7287122" y="1341025"/>
                <a:ext cx="695703" cy="73419"/>
                <a:chOff x="7287122" y="1341025"/>
                <a:chExt cx="695703" cy="73419"/>
              </a:xfrm>
            </p:grpSpPr>
            <p:sp>
              <p:nvSpPr>
                <p:cNvPr id="9188" name="Google Shape;9188;p86"/>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89" name="Google Shape;9189;p86"/>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9190" name="Google Shape;9190;p86"/>
          <p:cNvGrpSpPr/>
          <p:nvPr/>
        </p:nvGrpSpPr>
        <p:grpSpPr>
          <a:xfrm>
            <a:off x="5790463" y="973174"/>
            <a:ext cx="1397729" cy="1098540"/>
            <a:chOff x="5900602" y="1193063"/>
            <a:chExt cx="1299851" cy="1021707"/>
          </a:xfrm>
        </p:grpSpPr>
        <p:grpSp>
          <p:nvGrpSpPr>
            <p:cNvPr id="9191" name="Google Shape;9191;p86"/>
            <p:cNvGrpSpPr/>
            <p:nvPr/>
          </p:nvGrpSpPr>
          <p:grpSpPr>
            <a:xfrm>
              <a:off x="6520337" y="1193063"/>
              <a:ext cx="341815" cy="799959"/>
              <a:chOff x="6520337" y="1193063"/>
              <a:chExt cx="341815" cy="799959"/>
            </a:xfrm>
          </p:grpSpPr>
          <p:grpSp>
            <p:nvGrpSpPr>
              <p:cNvPr id="9192" name="Google Shape;9192;p86"/>
              <p:cNvGrpSpPr/>
              <p:nvPr/>
            </p:nvGrpSpPr>
            <p:grpSpPr>
              <a:xfrm>
                <a:off x="6520337" y="1589527"/>
                <a:ext cx="213950" cy="403494"/>
                <a:chOff x="6520337" y="1589527"/>
                <a:chExt cx="213950" cy="403494"/>
              </a:xfrm>
            </p:grpSpPr>
            <p:sp>
              <p:nvSpPr>
                <p:cNvPr id="9193" name="Google Shape;9193;p86"/>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6"/>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5" name="Google Shape;9195;p86"/>
              <p:cNvGrpSpPr/>
              <p:nvPr/>
            </p:nvGrpSpPr>
            <p:grpSpPr>
              <a:xfrm>
                <a:off x="6577204" y="1193063"/>
                <a:ext cx="284947" cy="464512"/>
                <a:chOff x="6577204" y="1193063"/>
                <a:chExt cx="284947" cy="464512"/>
              </a:xfrm>
            </p:grpSpPr>
            <p:sp>
              <p:nvSpPr>
                <p:cNvPr id="9196" name="Google Shape;9196;p86"/>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97" name="Google Shape;9197;p86"/>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9198" name="Google Shape;9198;p86"/>
            <p:cNvGrpSpPr/>
            <p:nvPr/>
          </p:nvGrpSpPr>
          <p:grpSpPr>
            <a:xfrm>
              <a:off x="6238903" y="1193063"/>
              <a:ext cx="300475" cy="900152"/>
              <a:chOff x="6238903" y="1193063"/>
              <a:chExt cx="300475" cy="900152"/>
            </a:xfrm>
          </p:grpSpPr>
          <p:grpSp>
            <p:nvGrpSpPr>
              <p:cNvPr id="9199" name="Google Shape;9199;p86"/>
              <p:cNvGrpSpPr/>
              <p:nvPr/>
            </p:nvGrpSpPr>
            <p:grpSpPr>
              <a:xfrm>
                <a:off x="6290865" y="1489315"/>
                <a:ext cx="248514" cy="603900"/>
                <a:chOff x="6290865" y="1489315"/>
                <a:chExt cx="248514" cy="603900"/>
              </a:xfrm>
            </p:grpSpPr>
            <p:sp>
              <p:nvSpPr>
                <p:cNvPr id="9200" name="Google Shape;9200;p86"/>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86"/>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2" name="Google Shape;9202;p86"/>
              <p:cNvGrpSpPr/>
              <p:nvPr/>
            </p:nvGrpSpPr>
            <p:grpSpPr>
              <a:xfrm>
                <a:off x="6238903" y="1193063"/>
                <a:ext cx="284947" cy="333087"/>
                <a:chOff x="6238903" y="1193063"/>
                <a:chExt cx="284947" cy="333087"/>
              </a:xfrm>
            </p:grpSpPr>
            <p:sp>
              <p:nvSpPr>
                <p:cNvPr id="9203" name="Google Shape;9203;p86"/>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04" name="Google Shape;9204;p86"/>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9205" name="Google Shape;9205;p86"/>
            <p:cNvGrpSpPr/>
            <p:nvPr/>
          </p:nvGrpSpPr>
          <p:grpSpPr>
            <a:xfrm>
              <a:off x="5900602" y="1193063"/>
              <a:ext cx="444345" cy="1021707"/>
              <a:chOff x="5900602" y="1193063"/>
              <a:chExt cx="444345" cy="1021707"/>
            </a:xfrm>
          </p:grpSpPr>
          <p:grpSp>
            <p:nvGrpSpPr>
              <p:cNvPr id="9206" name="Google Shape;9206;p86"/>
              <p:cNvGrpSpPr/>
              <p:nvPr/>
            </p:nvGrpSpPr>
            <p:grpSpPr>
              <a:xfrm>
                <a:off x="6046501" y="1367785"/>
                <a:ext cx="298446" cy="846986"/>
                <a:chOff x="6046501" y="1367785"/>
                <a:chExt cx="298446" cy="846986"/>
              </a:xfrm>
            </p:grpSpPr>
            <p:sp>
              <p:nvSpPr>
                <p:cNvPr id="9207" name="Google Shape;9207;p86"/>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86"/>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9" name="Google Shape;9209;p86"/>
              <p:cNvGrpSpPr/>
              <p:nvPr/>
            </p:nvGrpSpPr>
            <p:grpSpPr>
              <a:xfrm>
                <a:off x="5900602" y="1193063"/>
                <a:ext cx="284947" cy="182312"/>
                <a:chOff x="5900602" y="1193063"/>
                <a:chExt cx="284947" cy="182312"/>
              </a:xfrm>
            </p:grpSpPr>
            <p:sp>
              <p:nvSpPr>
                <p:cNvPr id="9210" name="Google Shape;9210;p86"/>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11" name="Google Shape;9211;p86"/>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9212" name="Google Shape;9212;p86"/>
            <p:cNvGrpSpPr/>
            <p:nvPr/>
          </p:nvGrpSpPr>
          <p:grpSpPr>
            <a:xfrm>
              <a:off x="6738300" y="1193063"/>
              <a:ext cx="462153" cy="707634"/>
              <a:chOff x="6738300" y="1193063"/>
              <a:chExt cx="462153" cy="707634"/>
            </a:xfrm>
          </p:grpSpPr>
          <p:grpSp>
            <p:nvGrpSpPr>
              <p:cNvPr id="9213" name="Google Shape;9213;p86"/>
              <p:cNvGrpSpPr/>
              <p:nvPr/>
            </p:nvGrpSpPr>
            <p:grpSpPr>
              <a:xfrm>
                <a:off x="6915505" y="1193063"/>
                <a:ext cx="284947" cy="597387"/>
                <a:chOff x="6915505" y="1193063"/>
                <a:chExt cx="284947" cy="597387"/>
              </a:xfrm>
            </p:grpSpPr>
            <p:sp>
              <p:nvSpPr>
                <p:cNvPr id="9214" name="Google Shape;9214;p86"/>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15" name="Google Shape;9215;p86"/>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9216" name="Google Shape;9216;p86"/>
              <p:cNvGrpSpPr/>
              <p:nvPr/>
            </p:nvGrpSpPr>
            <p:grpSpPr>
              <a:xfrm>
                <a:off x="6738300" y="1684725"/>
                <a:ext cx="230066" cy="215971"/>
                <a:chOff x="6738300" y="1684725"/>
                <a:chExt cx="230066" cy="215971"/>
              </a:xfrm>
            </p:grpSpPr>
            <p:sp>
              <p:nvSpPr>
                <p:cNvPr id="9217" name="Google Shape;9217;p86"/>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6"/>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222" name="Shape 9222"/>
        <p:cNvGrpSpPr/>
        <p:nvPr/>
      </p:nvGrpSpPr>
      <p:grpSpPr>
        <a:xfrm>
          <a:off x="0" y="0"/>
          <a:ext cx="0" cy="0"/>
          <a:chOff x="0" y="0"/>
          <a:chExt cx="0" cy="0"/>
        </a:xfrm>
      </p:grpSpPr>
      <p:grpSp>
        <p:nvGrpSpPr>
          <p:cNvPr id="9223" name="Google Shape;9223;p87"/>
          <p:cNvGrpSpPr/>
          <p:nvPr/>
        </p:nvGrpSpPr>
        <p:grpSpPr>
          <a:xfrm>
            <a:off x="839307" y="2318098"/>
            <a:ext cx="387992" cy="329326"/>
            <a:chOff x="839307" y="2318098"/>
            <a:chExt cx="387992" cy="329326"/>
          </a:xfrm>
        </p:grpSpPr>
        <p:sp>
          <p:nvSpPr>
            <p:cNvPr id="9224" name="Google Shape;9224;p87"/>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7"/>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7"/>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87"/>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7"/>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7"/>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7"/>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87"/>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7"/>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7"/>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4" name="Google Shape;9234;p87"/>
          <p:cNvGrpSpPr/>
          <p:nvPr/>
        </p:nvGrpSpPr>
        <p:grpSpPr>
          <a:xfrm>
            <a:off x="1414990" y="2289671"/>
            <a:ext cx="387073" cy="385996"/>
            <a:chOff x="1414990" y="2289671"/>
            <a:chExt cx="387073" cy="385996"/>
          </a:xfrm>
        </p:grpSpPr>
        <p:sp>
          <p:nvSpPr>
            <p:cNvPr id="9235" name="Google Shape;9235;p87"/>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87"/>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87"/>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7"/>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7"/>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7"/>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7"/>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7"/>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7"/>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7"/>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7"/>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7"/>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7"/>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7"/>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7"/>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7"/>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7"/>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7"/>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3" name="Google Shape;9253;p87"/>
          <p:cNvGrpSpPr/>
          <p:nvPr/>
        </p:nvGrpSpPr>
        <p:grpSpPr>
          <a:xfrm>
            <a:off x="1989911" y="2306065"/>
            <a:ext cx="387099" cy="353207"/>
            <a:chOff x="1989911" y="2306065"/>
            <a:chExt cx="387099" cy="353207"/>
          </a:xfrm>
        </p:grpSpPr>
        <p:sp>
          <p:nvSpPr>
            <p:cNvPr id="9254" name="Google Shape;9254;p87"/>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7"/>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7"/>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7"/>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7"/>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7"/>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7"/>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1" name="Google Shape;9261;p87"/>
          <p:cNvGrpSpPr/>
          <p:nvPr/>
        </p:nvGrpSpPr>
        <p:grpSpPr>
          <a:xfrm>
            <a:off x="2593102" y="2288778"/>
            <a:ext cx="204663" cy="363007"/>
            <a:chOff x="2593102" y="2288778"/>
            <a:chExt cx="204663" cy="363007"/>
          </a:xfrm>
        </p:grpSpPr>
        <p:sp>
          <p:nvSpPr>
            <p:cNvPr id="9262" name="Google Shape;9262;p87"/>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7"/>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87"/>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7"/>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7"/>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7"/>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7"/>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7"/>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7"/>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1" name="Google Shape;9271;p87"/>
          <p:cNvGrpSpPr/>
          <p:nvPr/>
        </p:nvGrpSpPr>
        <p:grpSpPr>
          <a:xfrm>
            <a:off x="2970874" y="2329763"/>
            <a:ext cx="403651" cy="305996"/>
            <a:chOff x="2970874" y="2329763"/>
            <a:chExt cx="403651" cy="305996"/>
          </a:xfrm>
        </p:grpSpPr>
        <p:sp>
          <p:nvSpPr>
            <p:cNvPr id="9272" name="Google Shape;9272;p87"/>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87"/>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7"/>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7"/>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7"/>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7"/>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87"/>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87"/>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7"/>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1" name="Google Shape;9281;p87"/>
          <p:cNvGrpSpPr/>
          <p:nvPr/>
        </p:nvGrpSpPr>
        <p:grpSpPr>
          <a:xfrm>
            <a:off x="3545795" y="2318755"/>
            <a:ext cx="387835" cy="327933"/>
            <a:chOff x="3545795" y="2318755"/>
            <a:chExt cx="387835" cy="327933"/>
          </a:xfrm>
        </p:grpSpPr>
        <p:sp>
          <p:nvSpPr>
            <p:cNvPr id="9282" name="Google Shape;9282;p87"/>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7"/>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87"/>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85" name="Google Shape;9285;p87"/>
            <p:cNvGrpSpPr/>
            <p:nvPr/>
          </p:nvGrpSpPr>
          <p:grpSpPr>
            <a:xfrm>
              <a:off x="3545795" y="2322301"/>
              <a:ext cx="387835" cy="324387"/>
              <a:chOff x="3545795" y="2322301"/>
              <a:chExt cx="387835" cy="324387"/>
            </a:xfrm>
          </p:grpSpPr>
          <p:sp>
            <p:nvSpPr>
              <p:cNvPr id="9286" name="Google Shape;9286;p87"/>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7"/>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7"/>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7"/>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7"/>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7"/>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7"/>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93" name="Google Shape;9293;p87"/>
          <p:cNvGrpSpPr/>
          <p:nvPr/>
        </p:nvGrpSpPr>
        <p:grpSpPr>
          <a:xfrm>
            <a:off x="4718468" y="2306984"/>
            <a:ext cx="364294" cy="351552"/>
            <a:chOff x="4718468" y="2306984"/>
            <a:chExt cx="364294" cy="351552"/>
          </a:xfrm>
        </p:grpSpPr>
        <p:sp>
          <p:nvSpPr>
            <p:cNvPr id="9294" name="Google Shape;9294;p87"/>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7"/>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7"/>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87"/>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7"/>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7"/>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87"/>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87"/>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7"/>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7"/>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4" name="Google Shape;9304;p87"/>
          <p:cNvGrpSpPr/>
          <p:nvPr/>
        </p:nvGrpSpPr>
        <p:grpSpPr>
          <a:xfrm>
            <a:off x="4147908" y="2303017"/>
            <a:ext cx="361194" cy="359355"/>
            <a:chOff x="4147908" y="2303017"/>
            <a:chExt cx="361194" cy="359355"/>
          </a:xfrm>
        </p:grpSpPr>
        <p:sp>
          <p:nvSpPr>
            <p:cNvPr id="9305" name="Google Shape;9305;p87"/>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7"/>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7"/>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7"/>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7"/>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7"/>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7"/>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7"/>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7"/>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7"/>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7"/>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7"/>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7"/>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7"/>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9" name="Google Shape;9319;p87"/>
          <p:cNvGrpSpPr/>
          <p:nvPr/>
        </p:nvGrpSpPr>
        <p:grpSpPr>
          <a:xfrm>
            <a:off x="5292128" y="2299891"/>
            <a:ext cx="367027" cy="365214"/>
            <a:chOff x="5292128" y="2299891"/>
            <a:chExt cx="367027" cy="365214"/>
          </a:xfrm>
        </p:grpSpPr>
        <p:sp>
          <p:nvSpPr>
            <p:cNvPr id="9320" name="Google Shape;9320;p87"/>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7"/>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7"/>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7"/>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7"/>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7"/>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6" name="Google Shape;9326;p87"/>
          <p:cNvGrpSpPr/>
          <p:nvPr/>
        </p:nvGrpSpPr>
        <p:grpSpPr>
          <a:xfrm>
            <a:off x="5873617" y="2309901"/>
            <a:ext cx="345720" cy="345720"/>
            <a:chOff x="5873617" y="2309901"/>
            <a:chExt cx="345720" cy="345720"/>
          </a:xfrm>
        </p:grpSpPr>
        <p:sp>
          <p:nvSpPr>
            <p:cNvPr id="9327" name="Google Shape;9327;p87"/>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7"/>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7"/>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7"/>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7"/>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7"/>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7"/>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87"/>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87"/>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7"/>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7"/>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7"/>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7"/>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87"/>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87"/>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7"/>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87"/>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7"/>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7"/>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6" name="Google Shape;9346;p87"/>
          <p:cNvGrpSpPr/>
          <p:nvPr/>
        </p:nvGrpSpPr>
        <p:grpSpPr>
          <a:xfrm>
            <a:off x="6863329" y="2297710"/>
            <a:ext cx="391460" cy="370127"/>
            <a:chOff x="6863329" y="2297710"/>
            <a:chExt cx="391460" cy="370127"/>
          </a:xfrm>
        </p:grpSpPr>
        <p:sp>
          <p:nvSpPr>
            <p:cNvPr id="9347" name="Google Shape;9347;p87"/>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7"/>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7"/>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87"/>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7"/>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7"/>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7"/>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7"/>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7"/>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6" name="Google Shape;9356;p87"/>
          <p:cNvGrpSpPr/>
          <p:nvPr/>
        </p:nvGrpSpPr>
        <p:grpSpPr>
          <a:xfrm>
            <a:off x="7421488" y="2318518"/>
            <a:ext cx="342620" cy="328459"/>
            <a:chOff x="7421488" y="2318518"/>
            <a:chExt cx="342620" cy="328459"/>
          </a:xfrm>
        </p:grpSpPr>
        <p:sp>
          <p:nvSpPr>
            <p:cNvPr id="9357" name="Google Shape;9357;p87"/>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87"/>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87"/>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87"/>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7"/>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7"/>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7"/>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4" name="Google Shape;9364;p87"/>
          <p:cNvGrpSpPr/>
          <p:nvPr/>
        </p:nvGrpSpPr>
        <p:grpSpPr>
          <a:xfrm>
            <a:off x="2508373" y="2779889"/>
            <a:ext cx="337523" cy="337680"/>
            <a:chOff x="2508373" y="2779889"/>
            <a:chExt cx="337523" cy="337680"/>
          </a:xfrm>
        </p:grpSpPr>
        <p:sp>
          <p:nvSpPr>
            <p:cNvPr id="9365" name="Google Shape;9365;p87"/>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87"/>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7"/>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87"/>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87"/>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7"/>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1" name="Google Shape;9371;p87"/>
          <p:cNvGrpSpPr/>
          <p:nvPr/>
        </p:nvGrpSpPr>
        <p:grpSpPr>
          <a:xfrm>
            <a:off x="1884401" y="4141593"/>
            <a:ext cx="410613" cy="372229"/>
            <a:chOff x="1884401" y="4141593"/>
            <a:chExt cx="410613" cy="372229"/>
          </a:xfrm>
        </p:grpSpPr>
        <p:sp>
          <p:nvSpPr>
            <p:cNvPr id="9372" name="Google Shape;9372;p87"/>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7"/>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7"/>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7"/>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7"/>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7"/>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87"/>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9" name="Google Shape;9379;p87"/>
          <p:cNvGrpSpPr/>
          <p:nvPr/>
        </p:nvGrpSpPr>
        <p:grpSpPr>
          <a:xfrm>
            <a:off x="1430832" y="2773689"/>
            <a:ext cx="294515" cy="349897"/>
            <a:chOff x="1430832" y="2773689"/>
            <a:chExt cx="294515" cy="349897"/>
          </a:xfrm>
        </p:grpSpPr>
        <p:sp>
          <p:nvSpPr>
            <p:cNvPr id="9380" name="Google Shape;9380;p87"/>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7"/>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7"/>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7"/>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7"/>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7"/>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7"/>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7"/>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7"/>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87"/>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87"/>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7"/>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7"/>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3" name="Google Shape;9393;p87"/>
          <p:cNvGrpSpPr/>
          <p:nvPr/>
        </p:nvGrpSpPr>
        <p:grpSpPr>
          <a:xfrm>
            <a:off x="3082217" y="2788586"/>
            <a:ext cx="288866" cy="320236"/>
            <a:chOff x="3082217" y="2788586"/>
            <a:chExt cx="288866" cy="320236"/>
          </a:xfrm>
        </p:grpSpPr>
        <p:sp>
          <p:nvSpPr>
            <p:cNvPr id="9394" name="Google Shape;9394;p87"/>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7"/>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7"/>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87"/>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7"/>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7"/>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7"/>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1" name="Google Shape;9401;p87"/>
          <p:cNvGrpSpPr/>
          <p:nvPr/>
        </p:nvGrpSpPr>
        <p:grpSpPr>
          <a:xfrm>
            <a:off x="3610557" y="2780704"/>
            <a:ext cx="325017" cy="336052"/>
            <a:chOff x="3610557" y="2780704"/>
            <a:chExt cx="325017" cy="336052"/>
          </a:xfrm>
        </p:grpSpPr>
        <p:sp>
          <p:nvSpPr>
            <p:cNvPr id="9402" name="Google Shape;9402;p87"/>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7"/>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7"/>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5" name="Google Shape;9405;p87"/>
          <p:cNvGrpSpPr/>
          <p:nvPr/>
        </p:nvGrpSpPr>
        <p:grpSpPr>
          <a:xfrm>
            <a:off x="4179067" y="2811495"/>
            <a:ext cx="286475" cy="274390"/>
            <a:chOff x="4179067" y="2811495"/>
            <a:chExt cx="286475" cy="274390"/>
          </a:xfrm>
        </p:grpSpPr>
        <p:sp>
          <p:nvSpPr>
            <p:cNvPr id="9406" name="Google Shape;9406;p87"/>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7"/>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7"/>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87"/>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7"/>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7"/>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7"/>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7"/>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7"/>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5" name="Google Shape;9415;p87"/>
          <p:cNvGrpSpPr/>
          <p:nvPr/>
        </p:nvGrpSpPr>
        <p:grpSpPr>
          <a:xfrm>
            <a:off x="4686757" y="2762156"/>
            <a:ext cx="371047" cy="374199"/>
            <a:chOff x="4686757" y="2762156"/>
            <a:chExt cx="371047" cy="374199"/>
          </a:xfrm>
        </p:grpSpPr>
        <p:sp>
          <p:nvSpPr>
            <p:cNvPr id="9416" name="Google Shape;9416;p87"/>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87"/>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7"/>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7"/>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7"/>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7"/>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7"/>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3" name="Google Shape;9423;p87"/>
          <p:cNvGrpSpPr/>
          <p:nvPr/>
        </p:nvGrpSpPr>
        <p:grpSpPr>
          <a:xfrm>
            <a:off x="5221613" y="2784802"/>
            <a:ext cx="406567" cy="327855"/>
            <a:chOff x="5221613" y="2784802"/>
            <a:chExt cx="406567" cy="327855"/>
          </a:xfrm>
        </p:grpSpPr>
        <p:sp>
          <p:nvSpPr>
            <p:cNvPr id="9424" name="Google Shape;9424;p87"/>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7"/>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7"/>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7"/>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7"/>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7"/>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7"/>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7"/>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7"/>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7"/>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7"/>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7"/>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87"/>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7"/>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7"/>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87"/>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87"/>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87"/>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7"/>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7"/>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7"/>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7"/>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7"/>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7"/>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87"/>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87"/>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7"/>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87"/>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87"/>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7"/>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4" name="Google Shape;9454;p87"/>
          <p:cNvGrpSpPr/>
          <p:nvPr/>
        </p:nvGrpSpPr>
        <p:grpSpPr>
          <a:xfrm>
            <a:off x="5812586" y="2760921"/>
            <a:ext cx="303605" cy="375434"/>
            <a:chOff x="5812586" y="2760921"/>
            <a:chExt cx="303605" cy="375434"/>
          </a:xfrm>
        </p:grpSpPr>
        <p:sp>
          <p:nvSpPr>
            <p:cNvPr id="9455" name="Google Shape;9455;p87"/>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7"/>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7"/>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7"/>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87"/>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87"/>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7"/>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7"/>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7"/>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87"/>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7"/>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6" name="Google Shape;9466;p87"/>
          <p:cNvGrpSpPr/>
          <p:nvPr/>
        </p:nvGrpSpPr>
        <p:grpSpPr>
          <a:xfrm>
            <a:off x="6334673" y="2759633"/>
            <a:ext cx="378508" cy="378166"/>
            <a:chOff x="6334673" y="2759633"/>
            <a:chExt cx="378508" cy="378166"/>
          </a:xfrm>
        </p:grpSpPr>
        <p:sp>
          <p:nvSpPr>
            <p:cNvPr id="9467" name="Google Shape;9467;p87"/>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7"/>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7"/>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7"/>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1" name="Google Shape;9471;p87"/>
          <p:cNvGrpSpPr/>
          <p:nvPr/>
        </p:nvGrpSpPr>
        <p:grpSpPr>
          <a:xfrm>
            <a:off x="8012645" y="2806477"/>
            <a:ext cx="319763" cy="284505"/>
            <a:chOff x="8012645" y="2806477"/>
            <a:chExt cx="319763" cy="284505"/>
          </a:xfrm>
        </p:grpSpPr>
        <p:sp>
          <p:nvSpPr>
            <p:cNvPr id="9472" name="Google Shape;9472;p87"/>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7"/>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7"/>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7"/>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7"/>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7"/>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7"/>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7"/>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7"/>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7"/>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2" name="Google Shape;9482;p87"/>
          <p:cNvGrpSpPr/>
          <p:nvPr/>
        </p:nvGrpSpPr>
        <p:grpSpPr>
          <a:xfrm>
            <a:off x="2454435" y="4162138"/>
            <a:ext cx="385339" cy="388071"/>
            <a:chOff x="2454435" y="4162138"/>
            <a:chExt cx="385339" cy="388071"/>
          </a:xfrm>
        </p:grpSpPr>
        <p:sp>
          <p:nvSpPr>
            <p:cNvPr id="9483" name="Google Shape;9483;p87"/>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7"/>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7"/>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87"/>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87"/>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7"/>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7"/>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87"/>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7"/>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7"/>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7"/>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4" name="Google Shape;9494;p87"/>
          <p:cNvGrpSpPr/>
          <p:nvPr/>
        </p:nvGrpSpPr>
        <p:grpSpPr>
          <a:xfrm>
            <a:off x="3601939" y="4161192"/>
            <a:ext cx="275178" cy="388912"/>
            <a:chOff x="3601939" y="4161192"/>
            <a:chExt cx="275178" cy="388912"/>
          </a:xfrm>
        </p:grpSpPr>
        <p:sp>
          <p:nvSpPr>
            <p:cNvPr id="9495" name="Google Shape;9495;p87"/>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7"/>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7"/>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7"/>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7"/>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7"/>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7"/>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7"/>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7"/>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7"/>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5" name="Google Shape;9505;p87"/>
          <p:cNvGrpSpPr/>
          <p:nvPr/>
        </p:nvGrpSpPr>
        <p:grpSpPr>
          <a:xfrm>
            <a:off x="836023" y="3215146"/>
            <a:ext cx="375802" cy="371677"/>
            <a:chOff x="836023" y="3215146"/>
            <a:chExt cx="375802" cy="371677"/>
          </a:xfrm>
        </p:grpSpPr>
        <p:sp>
          <p:nvSpPr>
            <p:cNvPr id="9506" name="Google Shape;9506;p87"/>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7"/>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7"/>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7"/>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7"/>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7"/>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87"/>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7"/>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7"/>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87"/>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7"/>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7"/>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7"/>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7"/>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7"/>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7"/>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2" name="Google Shape;9522;p87"/>
          <p:cNvGrpSpPr/>
          <p:nvPr/>
        </p:nvGrpSpPr>
        <p:grpSpPr>
          <a:xfrm>
            <a:off x="1356297" y="3210890"/>
            <a:ext cx="431368" cy="380189"/>
            <a:chOff x="1356297" y="3210890"/>
            <a:chExt cx="431368" cy="380189"/>
          </a:xfrm>
        </p:grpSpPr>
        <p:sp>
          <p:nvSpPr>
            <p:cNvPr id="9523" name="Google Shape;9523;p87"/>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87"/>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87"/>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7"/>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7"/>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7"/>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7"/>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7"/>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7"/>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87"/>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87"/>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7"/>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7"/>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6" name="Google Shape;9536;p87"/>
          <p:cNvGrpSpPr/>
          <p:nvPr/>
        </p:nvGrpSpPr>
        <p:grpSpPr>
          <a:xfrm>
            <a:off x="1903737" y="3215540"/>
            <a:ext cx="411874" cy="370731"/>
            <a:chOff x="1903737" y="3215540"/>
            <a:chExt cx="411874" cy="370731"/>
          </a:xfrm>
        </p:grpSpPr>
        <p:sp>
          <p:nvSpPr>
            <p:cNvPr id="9537" name="Google Shape;9537;p87"/>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7"/>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7"/>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87"/>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87"/>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7"/>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7"/>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7"/>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7"/>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6" name="Google Shape;9546;p87"/>
          <p:cNvGrpSpPr/>
          <p:nvPr/>
        </p:nvGrpSpPr>
        <p:grpSpPr>
          <a:xfrm>
            <a:off x="2468465" y="3248854"/>
            <a:ext cx="397818" cy="304078"/>
            <a:chOff x="2468465" y="3248854"/>
            <a:chExt cx="397818" cy="304078"/>
          </a:xfrm>
        </p:grpSpPr>
        <p:sp>
          <p:nvSpPr>
            <p:cNvPr id="9547" name="Google Shape;9547;p87"/>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87"/>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87"/>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87"/>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7"/>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87"/>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3" name="Google Shape;9553;p87"/>
          <p:cNvGrpSpPr/>
          <p:nvPr/>
        </p:nvGrpSpPr>
        <p:grpSpPr>
          <a:xfrm>
            <a:off x="3017166" y="3216013"/>
            <a:ext cx="394376" cy="369812"/>
            <a:chOff x="3017166" y="3216013"/>
            <a:chExt cx="394376" cy="369812"/>
          </a:xfrm>
        </p:grpSpPr>
        <p:sp>
          <p:nvSpPr>
            <p:cNvPr id="9554" name="Google Shape;9554;p87"/>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7"/>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6" name="Google Shape;9556;p87"/>
          <p:cNvGrpSpPr/>
          <p:nvPr/>
        </p:nvGrpSpPr>
        <p:grpSpPr>
          <a:xfrm>
            <a:off x="4210043" y="3213228"/>
            <a:ext cx="199014" cy="375408"/>
            <a:chOff x="4210043" y="3213228"/>
            <a:chExt cx="199014" cy="375408"/>
          </a:xfrm>
        </p:grpSpPr>
        <p:sp>
          <p:nvSpPr>
            <p:cNvPr id="9557" name="Google Shape;9557;p87"/>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7"/>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7"/>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87"/>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87"/>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7"/>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7"/>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7"/>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7"/>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7"/>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7" name="Google Shape;9567;p87"/>
          <p:cNvGrpSpPr/>
          <p:nvPr/>
        </p:nvGrpSpPr>
        <p:grpSpPr>
          <a:xfrm>
            <a:off x="4818146" y="3203323"/>
            <a:ext cx="77845" cy="395165"/>
            <a:chOff x="4818146" y="3203323"/>
            <a:chExt cx="77845" cy="395165"/>
          </a:xfrm>
        </p:grpSpPr>
        <p:sp>
          <p:nvSpPr>
            <p:cNvPr id="9568" name="Google Shape;9568;p87"/>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87"/>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87"/>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7"/>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7"/>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7"/>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87"/>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7"/>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6" name="Google Shape;9576;p87"/>
          <p:cNvGrpSpPr/>
          <p:nvPr/>
        </p:nvGrpSpPr>
        <p:grpSpPr>
          <a:xfrm>
            <a:off x="5228890" y="3235428"/>
            <a:ext cx="344091" cy="332767"/>
            <a:chOff x="5228890" y="3235428"/>
            <a:chExt cx="344091" cy="332767"/>
          </a:xfrm>
        </p:grpSpPr>
        <p:sp>
          <p:nvSpPr>
            <p:cNvPr id="9577" name="Google Shape;9577;p87"/>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87"/>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7"/>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87"/>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87"/>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2" name="Google Shape;9582;p87"/>
          <p:cNvGrpSpPr/>
          <p:nvPr/>
        </p:nvGrpSpPr>
        <p:grpSpPr>
          <a:xfrm>
            <a:off x="5757913" y="3227047"/>
            <a:ext cx="388544" cy="347927"/>
            <a:chOff x="5757913" y="3227047"/>
            <a:chExt cx="388544" cy="347927"/>
          </a:xfrm>
        </p:grpSpPr>
        <p:sp>
          <p:nvSpPr>
            <p:cNvPr id="9583" name="Google Shape;9583;p87"/>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7"/>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85" name="Google Shape;9585;p87"/>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6" name="Google Shape;9586;p87"/>
          <p:cNvGrpSpPr/>
          <p:nvPr/>
        </p:nvGrpSpPr>
        <p:grpSpPr>
          <a:xfrm>
            <a:off x="6894856" y="3227074"/>
            <a:ext cx="324938" cy="347717"/>
            <a:chOff x="6894856" y="3227074"/>
            <a:chExt cx="324938" cy="347717"/>
          </a:xfrm>
        </p:grpSpPr>
        <p:sp>
          <p:nvSpPr>
            <p:cNvPr id="9587" name="Google Shape;9587;p87"/>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7"/>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7"/>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7"/>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7"/>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87"/>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7"/>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7"/>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7"/>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87"/>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87"/>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7"/>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7"/>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87"/>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87"/>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2" name="Google Shape;9602;p87"/>
          <p:cNvGrpSpPr/>
          <p:nvPr/>
        </p:nvGrpSpPr>
        <p:grpSpPr>
          <a:xfrm>
            <a:off x="7414946" y="3220873"/>
            <a:ext cx="360091" cy="360117"/>
            <a:chOff x="7414946" y="3220873"/>
            <a:chExt cx="360091" cy="360117"/>
          </a:xfrm>
        </p:grpSpPr>
        <p:sp>
          <p:nvSpPr>
            <p:cNvPr id="9603" name="Google Shape;9603;p87"/>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7"/>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7"/>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7"/>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87"/>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87"/>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87"/>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7"/>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7"/>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7"/>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7"/>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4" name="Google Shape;9614;p87"/>
          <p:cNvGrpSpPr/>
          <p:nvPr/>
        </p:nvGrpSpPr>
        <p:grpSpPr>
          <a:xfrm>
            <a:off x="8027227" y="3215041"/>
            <a:ext cx="231829" cy="371782"/>
            <a:chOff x="8027227" y="3215041"/>
            <a:chExt cx="231829" cy="371782"/>
          </a:xfrm>
        </p:grpSpPr>
        <p:sp>
          <p:nvSpPr>
            <p:cNvPr id="9615" name="Google Shape;9615;p87"/>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7"/>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7"/>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7"/>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7"/>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7"/>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7"/>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7"/>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7"/>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7"/>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5" name="Google Shape;9625;p87"/>
          <p:cNvGrpSpPr/>
          <p:nvPr/>
        </p:nvGrpSpPr>
        <p:grpSpPr>
          <a:xfrm>
            <a:off x="4093603" y="4146138"/>
            <a:ext cx="395638" cy="420544"/>
            <a:chOff x="4093603" y="4146138"/>
            <a:chExt cx="395638" cy="420544"/>
          </a:xfrm>
        </p:grpSpPr>
        <p:sp>
          <p:nvSpPr>
            <p:cNvPr id="9626" name="Google Shape;9626;p87"/>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7"/>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7"/>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7"/>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7"/>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87"/>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87"/>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7"/>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7"/>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7"/>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7"/>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7"/>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7"/>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7"/>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7"/>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7"/>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7"/>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3" name="Google Shape;9643;p87"/>
          <p:cNvGrpSpPr/>
          <p:nvPr/>
        </p:nvGrpSpPr>
        <p:grpSpPr>
          <a:xfrm>
            <a:off x="4644406" y="4162322"/>
            <a:ext cx="392065" cy="387887"/>
            <a:chOff x="4644406" y="4162322"/>
            <a:chExt cx="392065" cy="387887"/>
          </a:xfrm>
        </p:grpSpPr>
        <p:sp>
          <p:nvSpPr>
            <p:cNvPr id="9644" name="Google Shape;9644;p87"/>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7"/>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7"/>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7"/>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87"/>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87"/>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0" name="Google Shape;9650;p87"/>
          <p:cNvGrpSpPr/>
          <p:nvPr/>
        </p:nvGrpSpPr>
        <p:grpSpPr>
          <a:xfrm>
            <a:off x="5728383" y="4221698"/>
            <a:ext cx="417128" cy="269162"/>
            <a:chOff x="5728383" y="4221698"/>
            <a:chExt cx="417128" cy="269162"/>
          </a:xfrm>
        </p:grpSpPr>
        <p:sp>
          <p:nvSpPr>
            <p:cNvPr id="9651" name="Google Shape;9651;p87"/>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7"/>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7"/>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7"/>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7"/>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87"/>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87"/>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7"/>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7"/>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7"/>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7"/>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7"/>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3" name="Google Shape;9663;p87"/>
          <p:cNvGrpSpPr/>
          <p:nvPr/>
        </p:nvGrpSpPr>
        <p:grpSpPr>
          <a:xfrm>
            <a:off x="834210" y="3696905"/>
            <a:ext cx="371782" cy="342751"/>
            <a:chOff x="834210" y="3696905"/>
            <a:chExt cx="371782" cy="342751"/>
          </a:xfrm>
        </p:grpSpPr>
        <p:sp>
          <p:nvSpPr>
            <p:cNvPr id="9664" name="Google Shape;9664;p87"/>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7"/>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87"/>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7"/>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7"/>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87"/>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87"/>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87"/>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87"/>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7"/>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7"/>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7"/>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6" name="Google Shape;9676;p87"/>
          <p:cNvGrpSpPr/>
          <p:nvPr/>
        </p:nvGrpSpPr>
        <p:grpSpPr>
          <a:xfrm>
            <a:off x="1359398" y="3682271"/>
            <a:ext cx="395296" cy="371966"/>
            <a:chOff x="1359398" y="3682271"/>
            <a:chExt cx="395296" cy="371966"/>
          </a:xfrm>
        </p:grpSpPr>
        <p:sp>
          <p:nvSpPr>
            <p:cNvPr id="9677" name="Google Shape;9677;p87"/>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7"/>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7"/>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7"/>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7"/>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7"/>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7"/>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4" name="Google Shape;9684;p87"/>
          <p:cNvGrpSpPr/>
          <p:nvPr/>
        </p:nvGrpSpPr>
        <p:grpSpPr>
          <a:xfrm>
            <a:off x="1908099" y="3682271"/>
            <a:ext cx="395296" cy="371966"/>
            <a:chOff x="1908099" y="3682271"/>
            <a:chExt cx="395296" cy="371966"/>
          </a:xfrm>
        </p:grpSpPr>
        <p:sp>
          <p:nvSpPr>
            <p:cNvPr id="9685" name="Google Shape;9685;p87"/>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87"/>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7"/>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7"/>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7"/>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7"/>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87"/>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2" name="Google Shape;9692;p87"/>
          <p:cNvGrpSpPr/>
          <p:nvPr/>
        </p:nvGrpSpPr>
        <p:grpSpPr>
          <a:xfrm>
            <a:off x="2456800" y="3682271"/>
            <a:ext cx="395270" cy="371966"/>
            <a:chOff x="2456800" y="3682271"/>
            <a:chExt cx="395270" cy="371966"/>
          </a:xfrm>
        </p:grpSpPr>
        <p:sp>
          <p:nvSpPr>
            <p:cNvPr id="9693" name="Google Shape;9693;p87"/>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7"/>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7"/>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7"/>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7"/>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7"/>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7"/>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7"/>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87"/>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2" name="Google Shape;9702;p87"/>
          <p:cNvGrpSpPr/>
          <p:nvPr/>
        </p:nvGrpSpPr>
        <p:grpSpPr>
          <a:xfrm>
            <a:off x="3014250" y="3682271"/>
            <a:ext cx="391092" cy="371940"/>
            <a:chOff x="3014250" y="3682271"/>
            <a:chExt cx="391092" cy="371940"/>
          </a:xfrm>
        </p:grpSpPr>
        <p:sp>
          <p:nvSpPr>
            <p:cNvPr id="9703" name="Google Shape;9703;p87"/>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7"/>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7"/>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6" name="Google Shape;9706;p87"/>
          <p:cNvGrpSpPr/>
          <p:nvPr/>
        </p:nvGrpSpPr>
        <p:grpSpPr>
          <a:xfrm>
            <a:off x="3569125" y="3702947"/>
            <a:ext cx="388728" cy="330692"/>
            <a:chOff x="3569125" y="3702947"/>
            <a:chExt cx="388728" cy="330692"/>
          </a:xfrm>
        </p:grpSpPr>
        <p:sp>
          <p:nvSpPr>
            <p:cNvPr id="9707" name="Google Shape;9707;p87"/>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7"/>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7"/>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7"/>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1" name="Google Shape;9711;p87"/>
          <p:cNvGrpSpPr/>
          <p:nvPr/>
        </p:nvGrpSpPr>
        <p:grpSpPr>
          <a:xfrm>
            <a:off x="4111994" y="3682455"/>
            <a:ext cx="387992" cy="371625"/>
            <a:chOff x="4111994" y="3682455"/>
            <a:chExt cx="387992" cy="371625"/>
          </a:xfrm>
        </p:grpSpPr>
        <p:sp>
          <p:nvSpPr>
            <p:cNvPr id="9712" name="Google Shape;9712;p87"/>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7"/>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4" name="Google Shape;9714;p87"/>
          <p:cNvGrpSpPr/>
          <p:nvPr/>
        </p:nvGrpSpPr>
        <p:grpSpPr>
          <a:xfrm>
            <a:off x="4674908" y="3682271"/>
            <a:ext cx="371966" cy="371966"/>
            <a:chOff x="4674908" y="3682271"/>
            <a:chExt cx="371966" cy="371966"/>
          </a:xfrm>
        </p:grpSpPr>
        <p:sp>
          <p:nvSpPr>
            <p:cNvPr id="9715" name="Google Shape;9715;p87"/>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7"/>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7"/>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7"/>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9" name="Google Shape;9719;p87"/>
          <p:cNvGrpSpPr/>
          <p:nvPr/>
        </p:nvGrpSpPr>
        <p:grpSpPr>
          <a:xfrm>
            <a:off x="5223609" y="3731112"/>
            <a:ext cx="371782" cy="274285"/>
            <a:chOff x="5223609" y="3731112"/>
            <a:chExt cx="371782" cy="274285"/>
          </a:xfrm>
        </p:grpSpPr>
        <p:sp>
          <p:nvSpPr>
            <p:cNvPr id="9720" name="Google Shape;9720;p87"/>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7"/>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22" name="Google Shape;9722;p87"/>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23" name="Google Shape;9723;p87"/>
          <p:cNvGrpSpPr/>
          <p:nvPr/>
        </p:nvGrpSpPr>
        <p:grpSpPr>
          <a:xfrm>
            <a:off x="6319908" y="3696721"/>
            <a:ext cx="373963" cy="343119"/>
            <a:chOff x="6319908" y="3696721"/>
            <a:chExt cx="373963" cy="343119"/>
          </a:xfrm>
        </p:grpSpPr>
        <p:sp>
          <p:nvSpPr>
            <p:cNvPr id="9724" name="Google Shape;9724;p87"/>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7"/>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7"/>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7"/>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7"/>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7"/>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7"/>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7"/>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7"/>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3" name="Google Shape;9733;p87"/>
          <p:cNvGrpSpPr/>
          <p:nvPr/>
        </p:nvGrpSpPr>
        <p:grpSpPr>
          <a:xfrm>
            <a:off x="6871342" y="3740044"/>
            <a:ext cx="371966" cy="256420"/>
            <a:chOff x="6871342" y="3740044"/>
            <a:chExt cx="371966" cy="256420"/>
          </a:xfrm>
        </p:grpSpPr>
        <p:sp>
          <p:nvSpPr>
            <p:cNvPr id="9734" name="Google Shape;9734;p87"/>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87"/>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87"/>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87"/>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7"/>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87"/>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87"/>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7"/>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7"/>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7"/>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7"/>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7"/>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6" name="Google Shape;9746;p87"/>
          <p:cNvGrpSpPr/>
          <p:nvPr/>
        </p:nvGrpSpPr>
        <p:grpSpPr>
          <a:xfrm>
            <a:off x="7402362" y="3681535"/>
            <a:ext cx="402757" cy="372728"/>
            <a:chOff x="7402362" y="3681535"/>
            <a:chExt cx="402757" cy="372728"/>
          </a:xfrm>
        </p:grpSpPr>
        <p:sp>
          <p:nvSpPr>
            <p:cNvPr id="9747" name="Google Shape;9747;p87"/>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7"/>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7"/>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7"/>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87"/>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87"/>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7"/>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7"/>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7"/>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7"/>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7"/>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7"/>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7"/>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7"/>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87"/>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87"/>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3" name="Google Shape;9763;p87"/>
          <p:cNvGrpSpPr/>
          <p:nvPr/>
        </p:nvGrpSpPr>
        <p:grpSpPr>
          <a:xfrm>
            <a:off x="7960705" y="3736235"/>
            <a:ext cx="378902" cy="264065"/>
            <a:chOff x="7960705" y="3736235"/>
            <a:chExt cx="378902" cy="264065"/>
          </a:xfrm>
        </p:grpSpPr>
        <p:sp>
          <p:nvSpPr>
            <p:cNvPr id="9764" name="Google Shape;9764;p87"/>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7"/>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7"/>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87"/>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7"/>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7"/>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7"/>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7"/>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7"/>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7"/>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7"/>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87"/>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7"/>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7"/>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8" name="Google Shape;9778;p87"/>
          <p:cNvGrpSpPr/>
          <p:nvPr/>
        </p:nvGrpSpPr>
        <p:grpSpPr>
          <a:xfrm>
            <a:off x="6400828" y="4162270"/>
            <a:ext cx="166200" cy="388019"/>
            <a:chOff x="6400828" y="4162270"/>
            <a:chExt cx="166200" cy="388019"/>
          </a:xfrm>
        </p:grpSpPr>
        <p:sp>
          <p:nvSpPr>
            <p:cNvPr id="9779" name="Google Shape;9779;p87"/>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87"/>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7"/>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7"/>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7"/>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7"/>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7"/>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6" name="Google Shape;9786;p87"/>
          <p:cNvGrpSpPr/>
          <p:nvPr/>
        </p:nvGrpSpPr>
        <p:grpSpPr>
          <a:xfrm>
            <a:off x="6919815" y="4162270"/>
            <a:ext cx="225260" cy="388019"/>
            <a:chOff x="6919815" y="4162270"/>
            <a:chExt cx="225260" cy="388019"/>
          </a:xfrm>
        </p:grpSpPr>
        <p:sp>
          <p:nvSpPr>
            <p:cNvPr id="9787" name="Google Shape;9787;p87"/>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87"/>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7"/>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7"/>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7"/>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7"/>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87"/>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87"/>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5" name="Google Shape;9795;p87"/>
          <p:cNvGrpSpPr/>
          <p:nvPr/>
        </p:nvGrpSpPr>
        <p:grpSpPr>
          <a:xfrm>
            <a:off x="7385600" y="4177035"/>
            <a:ext cx="388728" cy="358383"/>
            <a:chOff x="7385600" y="4177035"/>
            <a:chExt cx="388728" cy="358383"/>
          </a:xfrm>
        </p:grpSpPr>
        <p:sp>
          <p:nvSpPr>
            <p:cNvPr id="9796" name="Google Shape;9796;p87"/>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87"/>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7"/>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7"/>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7"/>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87"/>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87"/>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3" name="Google Shape;9803;p87"/>
          <p:cNvGrpSpPr/>
          <p:nvPr/>
        </p:nvGrpSpPr>
        <p:grpSpPr>
          <a:xfrm>
            <a:off x="3625085" y="3259862"/>
            <a:ext cx="369207" cy="258259"/>
            <a:chOff x="3625085" y="3259862"/>
            <a:chExt cx="369207" cy="258259"/>
          </a:xfrm>
        </p:grpSpPr>
        <p:sp>
          <p:nvSpPr>
            <p:cNvPr id="9804" name="Google Shape;9804;p87"/>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7"/>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87"/>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87"/>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7"/>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7"/>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7"/>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87"/>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87"/>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7"/>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7"/>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7"/>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7"/>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7" name="Google Shape;9817;p87"/>
          <p:cNvGrpSpPr/>
          <p:nvPr/>
        </p:nvGrpSpPr>
        <p:grpSpPr>
          <a:xfrm>
            <a:off x="6317360" y="3276808"/>
            <a:ext cx="363217" cy="248590"/>
            <a:chOff x="6317360" y="3276808"/>
            <a:chExt cx="363217" cy="248590"/>
          </a:xfrm>
        </p:grpSpPr>
        <p:sp>
          <p:nvSpPr>
            <p:cNvPr id="9818" name="Google Shape;9818;p87"/>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7"/>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87"/>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7"/>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7"/>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7"/>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87"/>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7"/>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7"/>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7"/>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7"/>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7"/>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7"/>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7"/>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7"/>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87"/>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7"/>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87"/>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87"/>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7"/>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7"/>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87"/>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87"/>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7"/>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7"/>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7"/>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87"/>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5" name="Google Shape;9845;p87"/>
          <p:cNvGrpSpPr/>
          <p:nvPr/>
        </p:nvGrpSpPr>
        <p:grpSpPr>
          <a:xfrm>
            <a:off x="5084391" y="4183682"/>
            <a:ext cx="504064" cy="325595"/>
            <a:chOff x="5084391" y="4183682"/>
            <a:chExt cx="504064" cy="325595"/>
          </a:xfrm>
        </p:grpSpPr>
        <p:sp>
          <p:nvSpPr>
            <p:cNvPr id="9846" name="Google Shape;9846;p87"/>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87"/>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87"/>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87"/>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87"/>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7"/>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7"/>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7"/>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7"/>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7"/>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7"/>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7"/>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7"/>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7"/>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7"/>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7"/>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2" name="Google Shape;9862;p87"/>
          <p:cNvGrpSpPr/>
          <p:nvPr/>
        </p:nvGrpSpPr>
        <p:grpSpPr>
          <a:xfrm>
            <a:off x="7947595" y="2347996"/>
            <a:ext cx="379795" cy="267165"/>
            <a:chOff x="7947595" y="2347996"/>
            <a:chExt cx="379795" cy="267165"/>
          </a:xfrm>
        </p:grpSpPr>
        <p:sp>
          <p:nvSpPr>
            <p:cNvPr id="9863" name="Google Shape;9863;p87"/>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7"/>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7"/>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7"/>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87"/>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87"/>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87"/>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87"/>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7"/>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2" name="Google Shape;9872;p87"/>
          <p:cNvGrpSpPr/>
          <p:nvPr/>
        </p:nvGrpSpPr>
        <p:grpSpPr>
          <a:xfrm>
            <a:off x="6400644" y="2310269"/>
            <a:ext cx="275362" cy="338784"/>
            <a:chOff x="6400644" y="2310269"/>
            <a:chExt cx="275362" cy="338784"/>
          </a:xfrm>
        </p:grpSpPr>
        <p:sp>
          <p:nvSpPr>
            <p:cNvPr id="9873" name="Google Shape;9873;p87"/>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87"/>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87"/>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87"/>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87"/>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87"/>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7"/>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87"/>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87"/>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7"/>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7"/>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87"/>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87"/>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6" name="Google Shape;9886;p87"/>
          <p:cNvGrpSpPr/>
          <p:nvPr/>
        </p:nvGrpSpPr>
        <p:grpSpPr>
          <a:xfrm>
            <a:off x="1342268" y="4161009"/>
            <a:ext cx="359565" cy="358094"/>
            <a:chOff x="1342268" y="4161009"/>
            <a:chExt cx="359565" cy="358094"/>
          </a:xfrm>
        </p:grpSpPr>
        <p:sp>
          <p:nvSpPr>
            <p:cNvPr id="9887" name="Google Shape;9887;p87"/>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87"/>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7"/>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7"/>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87"/>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7"/>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7"/>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7"/>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7"/>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6" name="Google Shape;9896;p87"/>
          <p:cNvGrpSpPr/>
          <p:nvPr/>
        </p:nvGrpSpPr>
        <p:grpSpPr>
          <a:xfrm>
            <a:off x="1913012" y="2764940"/>
            <a:ext cx="417523" cy="374252"/>
            <a:chOff x="1913012" y="2764940"/>
            <a:chExt cx="417523" cy="374252"/>
          </a:xfrm>
        </p:grpSpPr>
        <p:sp>
          <p:nvSpPr>
            <p:cNvPr id="9897" name="Google Shape;9897;p87"/>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7"/>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7"/>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87"/>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87"/>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87"/>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87"/>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87"/>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7"/>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87"/>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87"/>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87"/>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9" name="Google Shape;9909;p87"/>
          <p:cNvGrpSpPr/>
          <p:nvPr/>
        </p:nvGrpSpPr>
        <p:grpSpPr>
          <a:xfrm>
            <a:off x="830742" y="2763601"/>
            <a:ext cx="384734" cy="381556"/>
            <a:chOff x="830742" y="2763601"/>
            <a:chExt cx="384734" cy="381556"/>
          </a:xfrm>
        </p:grpSpPr>
        <p:sp>
          <p:nvSpPr>
            <p:cNvPr id="9910" name="Google Shape;9910;p87"/>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7"/>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7"/>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7"/>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7"/>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87"/>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7"/>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7"/>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7"/>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7"/>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7"/>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7"/>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87"/>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7"/>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87"/>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7"/>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7"/>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7"/>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7"/>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7"/>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7"/>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1" name="Google Shape;9931;p87"/>
          <p:cNvGrpSpPr/>
          <p:nvPr/>
        </p:nvGrpSpPr>
        <p:grpSpPr>
          <a:xfrm>
            <a:off x="3007498" y="4183419"/>
            <a:ext cx="375434" cy="329667"/>
            <a:chOff x="3007498" y="4183419"/>
            <a:chExt cx="375434" cy="329667"/>
          </a:xfrm>
        </p:grpSpPr>
        <p:sp>
          <p:nvSpPr>
            <p:cNvPr id="9932" name="Google Shape;9932;p87"/>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87"/>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87"/>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7"/>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7"/>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7"/>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7"/>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87"/>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7"/>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7"/>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7"/>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87"/>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7"/>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87"/>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87"/>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7"/>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7"/>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7"/>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7"/>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7"/>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2" name="Google Shape;9952;p87"/>
          <p:cNvGrpSpPr/>
          <p:nvPr/>
        </p:nvGrpSpPr>
        <p:grpSpPr>
          <a:xfrm>
            <a:off x="6919276" y="2766990"/>
            <a:ext cx="274550" cy="354728"/>
            <a:chOff x="7606826" y="2419290"/>
            <a:chExt cx="274550" cy="354728"/>
          </a:xfrm>
        </p:grpSpPr>
        <p:sp>
          <p:nvSpPr>
            <p:cNvPr id="9953" name="Google Shape;9953;p87"/>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7"/>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87"/>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7"/>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7"/>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7"/>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7"/>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7"/>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7"/>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7"/>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7"/>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7"/>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7"/>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7"/>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7"/>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8" name="Google Shape;9968;p87"/>
          <p:cNvGrpSpPr/>
          <p:nvPr/>
        </p:nvGrpSpPr>
        <p:grpSpPr>
          <a:xfrm>
            <a:off x="7550168" y="2777003"/>
            <a:ext cx="263316" cy="354728"/>
            <a:chOff x="8062968" y="2419290"/>
            <a:chExt cx="263316" cy="354728"/>
          </a:xfrm>
        </p:grpSpPr>
        <p:sp>
          <p:nvSpPr>
            <p:cNvPr id="9969" name="Google Shape;9969;p87"/>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7"/>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7"/>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7"/>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7"/>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7"/>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7"/>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7"/>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7"/>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7"/>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7"/>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7"/>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7"/>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7"/>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7"/>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7"/>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7"/>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86" name="Google Shape;9986;p87"/>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9987" name="Google Shape;9987;p87"/>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91" name="Shape 9991"/>
        <p:cNvGrpSpPr/>
        <p:nvPr/>
      </p:nvGrpSpPr>
      <p:grpSpPr>
        <a:xfrm>
          <a:off x="0" y="0"/>
          <a:ext cx="0" cy="0"/>
          <a:chOff x="0" y="0"/>
          <a:chExt cx="0" cy="0"/>
        </a:xfrm>
      </p:grpSpPr>
      <p:grpSp>
        <p:nvGrpSpPr>
          <p:cNvPr id="9992" name="Google Shape;9992;p88"/>
          <p:cNvGrpSpPr/>
          <p:nvPr/>
        </p:nvGrpSpPr>
        <p:grpSpPr>
          <a:xfrm>
            <a:off x="7075663" y="2261129"/>
            <a:ext cx="362163" cy="347098"/>
            <a:chOff x="7075663" y="2444129"/>
            <a:chExt cx="362163" cy="347098"/>
          </a:xfrm>
        </p:grpSpPr>
        <p:sp>
          <p:nvSpPr>
            <p:cNvPr id="9993" name="Google Shape;9993;p88"/>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88"/>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8"/>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8"/>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8"/>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8"/>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8"/>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8"/>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1" name="Google Shape;10001;p88"/>
          <p:cNvGrpSpPr/>
          <p:nvPr/>
        </p:nvGrpSpPr>
        <p:grpSpPr>
          <a:xfrm>
            <a:off x="6638175" y="2253584"/>
            <a:ext cx="372197" cy="362163"/>
            <a:chOff x="6638175" y="2436584"/>
            <a:chExt cx="372197" cy="362163"/>
          </a:xfrm>
        </p:grpSpPr>
        <p:sp>
          <p:nvSpPr>
            <p:cNvPr id="10002" name="Google Shape;10002;p88"/>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8"/>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8"/>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8"/>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8"/>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8"/>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88"/>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8"/>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8"/>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8"/>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8"/>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8"/>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8"/>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5" name="Google Shape;10015;p88"/>
          <p:cNvGrpSpPr/>
          <p:nvPr/>
        </p:nvGrpSpPr>
        <p:grpSpPr>
          <a:xfrm>
            <a:off x="6192906" y="2256440"/>
            <a:ext cx="371699" cy="356084"/>
            <a:chOff x="6192906" y="2439440"/>
            <a:chExt cx="371699" cy="356084"/>
          </a:xfrm>
        </p:grpSpPr>
        <p:sp>
          <p:nvSpPr>
            <p:cNvPr id="10016" name="Google Shape;10016;p88"/>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8"/>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8"/>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88"/>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8"/>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8"/>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88"/>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8"/>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8"/>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88"/>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88"/>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8"/>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88"/>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9" name="Google Shape;10029;p88"/>
          <p:cNvGrpSpPr/>
          <p:nvPr/>
        </p:nvGrpSpPr>
        <p:grpSpPr>
          <a:xfrm>
            <a:off x="5762467" y="2253584"/>
            <a:ext cx="362163" cy="362163"/>
            <a:chOff x="5762467" y="2436584"/>
            <a:chExt cx="362163" cy="362163"/>
          </a:xfrm>
        </p:grpSpPr>
        <p:sp>
          <p:nvSpPr>
            <p:cNvPr id="10030" name="Google Shape;10030;p88"/>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8"/>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8"/>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8"/>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8"/>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8"/>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8"/>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8"/>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8"/>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8"/>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88"/>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88"/>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8"/>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8"/>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8"/>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88"/>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88"/>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88"/>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8"/>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8"/>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8"/>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8"/>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8"/>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8"/>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8"/>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5" name="Google Shape;10055;p88"/>
          <p:cNvGrpSpPr/>
          <p:nvPr/>
        </p:nvGrpSpPr>
        <p:grpSpPr>
          <a:xfrm>
            <a:off x="5323721" y="2254029"/>
            <a:ext cx="362922" cy="361219"/>
            <a:chOff x="5323721" y="2437029"/>
            <a:chExt cx="362922" cy="361219"/>
          </a:xfrm>
        </p:grpSpPr>
        <p:sp>
          <p:nvSpPr>
            <p:cNvPr id="10056" name="Google Shape;10056;p88"/>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8"/>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8"/>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88"/>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88"/>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8"/>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8"/>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8"/>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8"/>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88"/>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88"/>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8"/>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8"/>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8"/>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8"/>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8"/>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8"/>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3" name="Google Shape;10073;p88"/>
          <p:cNvGrpSpPr/>
          <p:nvPr/>
        </p:nvGrpSpPr>
        <p:grpSpPr>
          <a:xfrm>
            <a:off x="4875937" y="2285731"/>
            <a:ext cx="407122" cy="315448"/>
            <a:chOff x="4875937" y="2468731"/>
            <a:chExt cx="407122" cy="315448"/>
          </a:xfrm>
        </p:grpSpPr>
        <p:sp>
          <p:nvSpPr>
            <p:cNvPr id="10074" name="Google Shape;10074;p88"/>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8"/>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88"/>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88"/>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8"/>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8"/>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88"/>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88"/>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8"/>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8"/>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8"/>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8"/>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8"/>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8"/>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8"/>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8"/>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8"/>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8"/>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8"/>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3" name="Google Shape;10093;p88"/>
          <p:cNvGrpSpPr/>
          <p:nvPr/>
        </p:nvGrpSpPr>
        <p:grpSpPr>
          <a:xfrm>
            <a:off x="4893282" y="3621774"/>
            <a:ext cx="242114" cy="362163"/>
            <a:chOff x="4893282" y="3804774"/>
            <a:chExt cx="242114" cy="362163"/>
          </a:xfrm>
        </p:grpSpPr>
        <p:sp>
          <p:nvSpPr>
            <p:cNvPr id="10094" name="Google Shape;10094;p88"/>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88"/>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8"/>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8"/>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8"/>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88"/>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8"/>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8"/>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8"/>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88"/>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8"/>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88"/>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88"/>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8"/>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8"/>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88"/>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88"/>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8"/>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88"/>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88"/>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8"/>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8"/>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8"/>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8"/>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8"/>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8"/>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0" name="Google Shape;10120;p88"/>
          <p:cNvGrpSpPr/>
          <p:nvPr/>
        </p:nvGrpSpPr>
        <p:grpSpPr>
          <a:xfrm>
            <a:off x="6248162" y="3621774"/>
            <a:ext cx="231058" cy="362425"/>
            <a:chOff x="6248162" y="3804774"/>
            <a:chExt cx="231058" cy="362425"/>
          </a:xfrm>
        </p:grpSpPr>
        <p:sp>
          <p:nvSpPr>
            <p:cNvPr id="10121" name="Google Shape;10121;p88"/>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88"/>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8"/>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8"/>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5" name="Google Shape;10125;p88"/>
          <p:cNvGrpSpPr/>
          <p:nvPr/>
        </p:nvGrpSpPr>
        <p:grpSpPr>
          <a:xfrm>
            <a:off x="5346568" y="3621774"/>
            <a:ext cx="233337" cy="362163"/>
            <a:chOff x="5346568" y="3804774"/>
            <a:chExt cx="233337" cy="362163"/>
          </a:xfrm>
        </p:grpSpPr>
        <p:sp>
          <p:nvSpPr>
            <p:cNvPr id="10126" name="Google Shape;10126;p88"/>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8"/>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88"/>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88"/>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8"/>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8"/>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8"/>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88"/>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8"/>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8"/>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8"/>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88"/>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8"/>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8"/>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8"/>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8"/>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8"/>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8"/>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8"/>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5" name="Google Shape;10145;p88"/>
          <p:cNvGrpSpPr/>
          <p:nvPr/>
        </p:nvGrpSpPr>
        <p:grpSpPr>
          <a:xfrm>
            <a:off x="6704985" y="3622141"/>
            <a:ext cx="209967" cy="361639"/>
            <a:chOff x="6704985" y="3805141"/>
            <a:chExt cx="209967" cy="361639"/>
          </a:xfrm>
        </p:grpSpPr>
        <p:sp>
          <p:nvSpPr>
            <p:cNvPr id="10146" name="Google Shape;10146;p88"/>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8"/>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8"/>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8"/>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8"/>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88"/>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8"/>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8"/>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8"/>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8"/>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88"/>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8"/>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8" name="Google Shape;10158;p88"/>
          <p:cNvGrpSpPr/>
          <p:nvPr/>
        </p:nvGrpSpPr>
        <p:grpSpPr>
          <a:xfrm>
            <a:off x="7513884" y="2265269"/>
            <a:ext cx="363184" cy="338792"/>
            <a:chOff x="7513884" y="2448269"/>
            <a:chExt cx="363184" cy="338792"/>
          </a:xfrm>
        </p:grpSpPr>
        <p:sp>
          <p:nvSpPr>
            <p:cNvPr id="10159" name="Google Shape;10159;p88"/>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8"/>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8"/>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8"/>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8"/>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8"/>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5" name="Google Shape;10165;p88"/>
          <p:cNvGrpSpPr/>
          <p:nvPr/>
        </p:nvGrpSpPr>
        <p:grpSpPr>
          <a:xfrm>
            <a:off x="5777767" y="3621826"/>
            <a:ext cx="258699" cy="362136"/>
            <a:chOff x="5777767" y="3804826"/>
            <a:chExt cx="258699" cy="362136"/>
          </a:xfrm>
        </p:grpSpPr>
        <p:sp>
          <p:nvSpPr>
            <p:cNvPr id="10166" name="Google Shape;10166;p88"/>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8"/>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8"/>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9" name="Google Shape;10169;p88"/>
          <p:cNvGrpSpPr/>
          <p:nvPr/>
        </p:nvGrpSpPr>
        <p:grpSpPr>
          <a:xfrm>
            <a:off x="7953101" y="2253584"/>
            <a:ext cx="361691" cy="362163"/>
            <a:chOff x="7953101" y="2436584"/>
            <a:chExt cx="361691" cy="362163"/>
          </a:xfrm>
        </p:grpSpPr>
        <p:sp>
          <p:nvSpPr>
            <p:cNvPr id="10170" name="Google Shape;10170;p88"/>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8"/>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88"/>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88"/>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8"/>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8"/>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8"/>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8"/>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8"/>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9" name="Google Shape;10179;p88"/>
          <p:cNvGrpSpPr/>
          <p:nvPr/>
        </p:nvGrpSpPr>
        <p:grpSpPr>
          <a:xfrm>
            <a:off x="4859353" y="3172130"/>
            <a:ext cx="373481" cy="362267"/>
            <a:chOff x="4859353" y="3355130"/>
            <a:chExt cx="373481" cy="362267"/>
          </a:xfrm>
        </p:grpSpPr>
        <p:sp>
          <p:nvSpPr>
            <p:cNvPr id="10180" name="Google Shape;10180;p88"/>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8"/>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8"/>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8"/>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8"/>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88"/>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8"/>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8"/>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88"/>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8"/>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8"/>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8"/>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8"/>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8"/>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4" name="Google Shape;10194;p88"/>
          <p:cNvGrpSpPr/>
          <p:nvPr/>
        </p:nvGrpSpPr>
        <p:grpSpPr>
          <a:xfrm>
            <a:off x="6637678" y="1317982"/>
            <a:ext cx="378721" cy="362005"/>
            <a:chOff x="6637678" y="1500982"/>
            <a:chExt cx="378721" cy="362005"/>
          </a:xfrm>
        </p:grpSpPr>
        <p:sp>
          <p:nvSpPr>
            <p:cNvPr id="10195" name="Google Shape;10195;p88"/>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8"/>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8"/>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8"/>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8"/>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8"/>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8"/>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8"/>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8"/>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8"/>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88"/>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8"/>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8"/>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8"/>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8"/>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8"/>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1" name="Google Shape;10211;p88"/>
          <p:cNvGrpSpPr/>
          <p:nvPr/>
        </p:nvGrpSpPr>
        <p:grpSpPr>
          <a:xfrm>
            <a:off x="5827993" y="3172496"/>
            <a:ext cx="223041" cy="362163"/>
            <a:chOff x="5827993" y="3355496"/>
            <a:chExt cx="223041" cy="362163"/>
          </a:xfrm>
        </p:grpSpPr>
        <p:sp>
          <p:nvSpPr>
            <p:cNvPr id="10212" name="Google Shape;10212;p88"/>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8"/>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8"/>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8"/>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8"/>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8"/>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8"/>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8"/>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8"/>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8"/>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8"/>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8"/>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8"/>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8"/>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8"/>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7" name="Google Shape;10227;p88"/>
          <p:cNvGrpSpPr/>
          <p:nvPr/>
        </p:nvGrpSpPr>
        <p:grpSpPr>
          <a:xfrm>
            <a:off x="7528713" y="1317641"/>
            <a:ext cx="370520" cy="361586"/>
            <a:chOff x="7528713" y="1500641"/>
            <a:chExt cx="370520" cy="361586"/>
          </a:xfrm>
        </p:grpSpPr>
        <p:sp>
          <p:nvSpPr>
            <p:cNvPr id="10228" name="Google Shape;10228;p88"/>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88"/>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8"/>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8"/>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8"/>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8"/>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8"/>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5" name="Google Shape;10235;p88"/>
          <p:cNvGrpSpPr/>
          <p:nvPr/>
        </p:nvGrpSpPr>
        <p:grpSpPr>
          <a:xfrm>
            <a:off x="5317198" y="3172496"/>
            <a:ext cx="367429" cy="362163"/>
            <a:chOff x="5317198" y="3355496"/>
            <a:chExt cx="367429" cy="362163"/>
          </a:xfrm>
        </p:grpSpPr>
        <p:sp>
          <p:nvSpPr>
            <p:cNvPr id="10236" name="Google Shape;10236;p88"/>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8"/>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88"/>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8"/>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8"/>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88"/>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8"/>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8"/>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8"/>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88"/>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88"/>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8"/>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8"/>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8"/>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8"/>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88"/>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2" name="Google Shape;10252;p88"/>
          <p:cNvGrpSpPr/>
          <p:nvPr/>
        </p:nvGrpSpPr>
        <p:grpSpPr>
          <a:xfrm>
            <a:off x="5302971" y="1317563"/>
            <a:ext cx="383175" cy="362241"/>
            <a:chOff x="5302971" y="1500563"/>
            <a:chExt cx="383175" cy="362241"/>
          </a:xfrm>
        </p:grpSpPr>
        <p:sp>
          <p:nvSpPr>
            <p:cNvPr id="10253" name="Google Shape;10253;p88"/>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8"/>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5" name="Google Shape;10255;p88"/>
          <p:cNvGrpSpPr/>
          <p:nvPr/>
        </p:nvGrpSpPr>
        <p:grpSpPr>
          <a:xfrm>
            <a:off x="6202705" y="1342453"/>
            <a:ext cx="364180" cy="312461"/>
            <a:chOff x="6202705" y="1525453"/>
            <a:chExt cx="364180" cy="312461"/>
          </a:xfrm>
        </p:grpSpPr>
        <p:sp>
          <p:nvSpPr>
            <p:cNvPr id="10256" name="Google Shape;10256;p88"/>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8"/>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8"/>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8"/>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8"/>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8"/>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8"/>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3" name="Google Shape;10263;p88"/>
          <p:cNvGrpSpPr/>
          <p:nvPr/>
        </p:nvGrpSpPr>
        <p:grpSpPr>
          <a:xfrm>
            <a:off x="7087217" y="1320602"/>
            <a:ext cx="362398" cy="356163"/>
            <a:chOff x="7087217" y="1503602"/>
            <a:chExt cx="362398" cy="356163"/>
          </a:xfrm>
        </p:grpSpPr>
        <p:sp>
          <p:nvSpPr>
            <p:cNvPr id="10264" name="Google Shape;10264;p88"/>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8"/>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8"/>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8"/>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8"/>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88"/>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88"/>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8"/>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88"/>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8"/>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8"/>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8"/>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8"/>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88"/>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8"/>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8"/>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8"/>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88"/>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8"/>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8"/>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8"/>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5" name="Google Shape;10285;p88"/>
          <p:cNvGrpSpPr/>
          <p:nvPr/>
        </p:nvGrpSpPr>
        <p:grpSpPr>
          <a:xfrm>
            <a:off x="7968952" y="1317877"/>
            <a:ext cx="378747" cy="361455"/>
            <a:chOff x="7968952" y="1500877"/>
            <a:chExt cx="378747" cy="361455"/>
          </a:xfrm>
        </p:grpSpPr>
        <p:sp>
          <p:nvSpPr>
            <p:cNvPr id="10286" name="Google Shape;10286;p88"/>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8"/>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8"/>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8"/>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8"/>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88"/>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8"/>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8"/>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8"/>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8"/>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88"/>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88"/>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8"/>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8"/>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8"/>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1" name="Google Shape;10301;p88"/>
          <p:cNvGrpSpPr/>
          <p:nvPr/>
        </p:nvGrpSpPr>
        <p:grpSpPr>
          <a:xfrm>
            <a:off x="5761445" y="1358723"/>
            <a:ext cx="362163" cy="279737"/>
            <a:chOff x="5761445" y="1541723"/>
            <a:chExt cx="362163" cy="279737"/>
          </a:xfrm>
        </p:grpSpPr>
        <p:sp>
          <p:nvSpPr>
            <p:cNvPr id="10302" name="Google Shape;10302;p88"/>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8"/>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88"/>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8"/>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8"/>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8"/>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8" name="Google Shape;10308;p88"/>
          <p:cNvGrpSpPr/>
          <p:nvPr/>
        </p:nvGrpSpPr>
        <p:grpSpPr>
          <a:xfrm>
            <a:off x="6204958" y="3172575"/>
            <a:ext cx="358390" cy="362320"/>
            <a:chOff x="6204958" y="3355575"/>
            <a:chExt cx="358390" cy="362320"/>
          </a:xfrm>
        </p:grpSpPr>
        <p:sp>
          <p:nvSpPr>
            <p:cNvPr id="10309" name="Google Shape;10309;p88"/>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8"/>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8"/>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8"/>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8"/>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8"/>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8"/>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8"/>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8"/>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8"/>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8"/>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8"/>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88"/>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88"/>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8"/>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8"/>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5" name="Google Shape;10325;p88"/>
          <p:cNvGrpSpPr/>
          <p:nvPr/>
        </p:nvGrpSpPr>
        <p:grpSpPr>
          <a:xfrm>
            <a:off x="4939970" y="1316855"/>
            <a:ext cx="242979" cy="362660"/>
            <a:chOff x="4939970" y="1499855"/>
            <a:chExt cx="242979" cy="362660"/>
          </a:xfrm>
        </p:grpSpPr>
        <p:sp>
          <p:nvSpPr>
            <p:cNvPr id="10326" name="Google Shape;10326;p88"/>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8"/>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8"/>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88"/>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8"/>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8"/>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2" name="Google Shape;10332;p88"/>
          <p:cNvGrpSpPr/>
          <p:nvPr/>
        </p:nvGrpSpPr>
        <p:grpSpPr>
          <a:xfrm>
            <a:off x="8023448" y="3172496"/>
            <a:ext cx="284322" cy="362163"/>
            <a:chOff x="8023448" y="3355496"/>
            <a:chExt cx="284322" cy="362163"/>
          </a:xfrm>
        </p:grpSpPr>
        <p:sp>
          <p:nvSpPr>
            <p:cNvPr id="10333" name="Google Shape;10333;p88"/>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8"/>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88"/>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8"/>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8"/>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8"/>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8"/>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8"/>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8"/>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2" name="Google Shape;10342;p88"/>
          <p:cNvGrpSpPr/>
          <p:nvPr/>
        </p:nvGrpSpPr>
        <p:grpSpPr>
          <a:xfrm>
            <a:off x="6644201" y="3172496"/>
            <a:ext cx="366695" cy="361979"/>
            <a:chOff x="6644201" y="3355496"/>
            <a:chExt cx="366695" cy="361979"/>
          </a:xfrm>
        </p:grpSpPr>
        <p:sp>
          <p:nvSpPr>
            <p:cNvPr id="10343" name="Google Shape;10343;p88"/>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8"/>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88"/>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88"/>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8"/>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8"/>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8"/>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8"/>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8"/>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88"/>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88"/>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8"/>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8"/>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8"/>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8"/>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8"/>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8"/>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8"/>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8"/>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88"/>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88"/>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8"/>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5" name="Google Shape;10365;p88"/>
          <p:cNvGrpSpPr/>
          <p:nvPr/>
        </p:nvGrpSpPr>
        <p:grpSpPr>
          <a:xfrm>
            <a:off x="7955145" y="1836192"/>
            <a:ext cx="365176" cy="271013"/>
            <a:chOff x="7955145" y="2019192"/>
            <a:chExt cx="365176" cy="271013"/>
          </a:xfrm>
        </p:grpSpPr>
        <p:sp>
          <p:nvSpPr>
            <p:cNvPr id="10366" name="Google Shape;10366;p88"/>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8"/>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8"/>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8"/>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8"/>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8"/>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2" name="Google Shape;10372;p88"/>
          <p:cNvGrpSpPr/>
          <p:nvPr/>
        </p:nvGrpSpPr>
        <p:grpSpPr>
          <a:xfrm>
            <a:off x="7518155" y="1826471"/>
            <a:ext cx="361927" cy="290270"/>
            <a:chOff x="7518155" y="2009471"/>
            <a:chExt cx="361927" cy="290270"/>
          </a:xfrm>
        </p:grpSpPr>
        <p:sp>
          <p:nvSpPr>
            <p:cNvPr id="10373" name="Google Shape;10373;p88"/>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88"/>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8"/>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8"/>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88"/>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8"/>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8"/>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88"/>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8"/>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8"/>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88"/>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88"/>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8"/>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6" name="Google Shape;10386;p88"/>
          <p:cNvGrpSpPr/>
          <p:nvPr/>
        </p:nvGrpSpPr>
        <p:grpSpPr>
          <a:xfrm>
            <a:off x="7079672" y="1808053"/>
            <a:ext cx="362163" cy="327264"/>
            <a:chOff x="7079672" y="1991053"/>
            <a:chExt cx="362163" cy="327264"/>
          </a:xfrm>
        </p:grpSpPr>
        <p:sp>
          <p:nvSpPr>
            <p:cNvPr id="10387" name="Google Shape;10387;p88"/>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88"/>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8"/>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8"/>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8"/>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8"/>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8"/>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88"/>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8"/>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8"/>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8"/>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8"/>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8"/>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88"/>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8"/>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8"/>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3" name="Google Shape;10403;p88"/>
          <p:cNvGrpSpPr/>
          <p:nvPr/>
        </p:nvGrpSpPr>
        <p:grpSpPr>
          <a:xfrm>
            <a:off x="6641188" y="1852514"/>
            <a:ext cx="361901" cy="238132"/>
            <a:chOff x="6641188" y="2035514"/>
            <a:chExt cx="361901" cy="238132"/>
          </a:xfrm>
        </p:grpSpPr>
        <p:sp>
          <p:nvSpPr>
            <p:cNvPr id="10404" name="Google Shape;10404;p88"/>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8"/>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8"/>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8"/>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8"/>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88"/>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88"/>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8"/>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8"/>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8"/>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8"/>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8"/>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8"/>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8"/>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88"/>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88"/>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88"/>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8"/>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8"/>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3" name="Google Shape;10423;p88"/>
          <p:cNvGrpSpPr/>
          <p:nvPr/>
        </p:nvGrpSpPr>
        <p:grpSpPr>
          <a:xfrm>
            <a:off x="6202443" y="1803677"/>
            <a:ext cx="362425" cy="335884"/>
            <a:chOff x="6202443" y="1986677"/>
            <a:chExt cx="362425" cy="335884"/>
          </a:xfrm>
        </p:grpSpPr>
        <p:sp>
          <p:nvSpPr>
            <p:cNvPr id="10424" name="Google Shape;10424;p88"/>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88"/>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8"/>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8"/>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8"/>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8"/>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8"/>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88"/>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8"/>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8"/>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8"/>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8"/>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8"/>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8"/>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8"/>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8"/>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8"/>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88"/>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8"/>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8"/>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4" name="Google Shape;10444;p88"/>
          <p:cNvGrpSpPr/>
          <p:nvPr/>
        </p:nvGrpSpPr>
        <p:grpSpPr>
          <a:xfrm>
            <a:off x="5764222" y="1833598"/>
            <a:ext cx="374293" cy="276069"/>
            <a:chOff x="5764222" y="2016598"/>
            <a:chExt cx="374293" cy="276069"/>
          </a:xfrm>
        </p:grpSpPr>
        <p:sp>
          <p:nvSpPr>
            <p:cNvPr id="10445" name="Google Shape;10445;p88"/>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8"/>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8"/>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8"/>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8"/>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88"/>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8"/>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8"/>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8"/>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8"/>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8"/>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6" name="Google Shape;10456;p88"/>
          <p:cNvGrpSpPr/>
          <p:nvPr/>
        </p:nvGrpSpPr>
        <p:grpSpPr>
          <a:xfrm>
            <a:off x="5325477" y="1833441"/>
            <a:ext cx="361927" cy="276515"/>
            <a:chOff x="5325477" y="2016441"/>
            <a:chExt cx="361927" cy="276515"/>
          </a:xfrm>
        </p:grpSpPr>
        <p:sp>
          <p:nvSpPr>
            <p:cNvPr id="10457" name="Google Shape;10457;p88"/>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8"/>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8"/>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8"/>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8"/>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8"/>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8"/>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8"/>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88"/>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8"/>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8"/>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8"/>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8"/>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8"/>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8"/>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88"/>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8"/>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8"/>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8"/>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88"/>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7" name="Google Shape;10477;p88"/>
          <p:cNvGrpSpPr/>
          <p:nvPr/>
        </p:nvGrpSpPr>
        <p:grpSpPr>
          <a:xfrm>
            <a:off x="4870671" y="1834200"/>
            <a:ext cx="364180" cy="274812"/>
            <a:chOff x="4870671" y="2017200"/>
            <a:chExt cx="364180" cy="274812"/>
          </a:xfrm>
        </p:grpSpPr>
        <p:sp>
          <p:nvSpPr>
            <p:cNvPr id="10478" name="Google Shape;10478;p88"/>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8"/>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8"/>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88"/>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88"/>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8"/>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8"/>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8"/>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8"/>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8"/>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8"/>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8"/>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8"/>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1" name="Google Shape;10491;p88"/>
          <p:cNvGrpSpPr/>
          <p:nvPr/>
        </p:nvGrpSpPr>
        <p:grpSpPr>
          <a:xfrm>
            <a:off x="7144726" y="3172496"/>
            <a:ext cx="260690" cy="362032"/>
            <a:chOff x="7144726" y="3355496"/>
            <a:chExt cx="260690" cy="362032"/>
          </a:xfrm>
        </p:grpSpPr>
        <p:sp>
          <p:nvSpPr>
            <p:cNvPr id="10492" name="Google Shape;10492;p88"/>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8"/>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8"/>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8"/>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8"/>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88"/>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8" name="Google Shape;10498;p88"/>
          <p:cNvGrpSpPr/>
          <p:nvPr/>
        </p:nvGrpSpPr>
        <p:grpSpPr>
          <a:xfrm>
            <a:off x="6705719" y="4095051"/>
            <a:ext cx="261712" cy="361770"/>
            <a:chOff x="6705719" y="4278051"/>
            <a:chExt cx="261712" cy="361770"/>
          </a:xfrm>
        </p:grpSpPr>
        <p:sp>
          <p:nvSpPr>
            <p:cNvPr id="10499" name="Google Shape;10499;p88"/>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8"/>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88"/>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88"/>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88"/>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8"/>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8"/>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88"/>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88"/>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8"/>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8"/>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8"/>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8"/>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8"/>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88"/>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4" name="Google Shape;10514;p88"/>
          <p:cNvGrpSpPr/>
          <p:nvPr/>
        </p:nvGrpSpPr>
        <p:grpSpPr>
          <a:xfrm>
            <a:off x="5750650" y="2708652"/>
            <a:ext cx="320216" cy="361403"/>
            <a:chOff x="5750650" y="2891652"/>
            <a:chExt cx="320216" cy="361403"/>
          </a:xfrm>
        </p:grpSpPr>
        <p:sp>
          <p:nvSpPr>
            <p:cNvPr id="10515" name="Google Shape;10515;p88"/>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8"/>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8"/>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8"/>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88"/>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8"/>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8"/>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88"/>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88"/>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8"/>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8"/>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8"/>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88"/>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8"/>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8"/>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0" name="Google Shape;10530;p88"/>
          <p:cNvGrpSpPr/>
          <p:nvPr/>
        </p:nvGrpSpPr>
        <p:grpSpPr>
          <a:xfrm>
            <a:off x="6658009" y="2708390"/>
            <a:ext cx="315972" cy="361927"/>
            <a:chOff x="6658009" y="2891390"/>
            <a:chExt cx="315972" cy="361927"/>
          </a:xfrm>
        </p:grpSpPr>
        <p:sp>
          <p:nvSpPr>
            <p:cNvPr id="10531" name="Google Shape;10531;p88"/>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8"/>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8"/>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8"/>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8"/>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8"/>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8"/>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8" name="Google Shape;10538;p88"/>
          <p:cNvGrpSpPr/>
          <p:nvPr/>
        </p:nvGrpSpPr>
        <p:grpSpPr>
          <a:xfrm>
            <a:off x="6203465" y="2708206"/>
            <a:ext cx="320478" cy="362110"/>
            <a:chOff x="6203465" y="2891206"/>
            <a:chExt cx="320478" cy="362110"/>
          </a:xfrm>
        </p:grpSpPr>
        <p:sp>
          <p:nvSpPr>
            <p:cNvPr id="10539" name="Google Shape;10539;p88"/>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8"/>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8"/>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8"/>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8"/>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4" name="Google Shape;10544;p88"/>
          <p:cNvGrpSpPr/>
          <p:nvPr/>
        </p:nvGrpSpPr>
        <p:grpSpPr>
          <a:xfrm>
            <a:off x="7567280" y="2708259"/>
            <a:ext cx="307116" cy="362294"/>
            <a:chOff x="7567280" y="2891259"/>
            <a:chExt cx="307116" cy="362294"/>
          </a:xfrm>
        </p:grpSpPr>
        <p:sp>
          <p:nvSpPr>
            <p:cNvPr id="10545" name="Google Shape;10545;p88"/>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8"/>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8"/>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8"/>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8"/>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88"/>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8"/>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8"/>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88"/>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8"/>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8"/>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8"/>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7" name="Google Shape;10557;p88"/>
          <p:cNvGrpSpPr/>
          <p:nvPr/>
        </p:nvGrpSpPr>
        <p:grpSpPr>
          <a:xfrm>
            <a:off x="7112579" y="2708521"/>
            <a:ext cx="338556" cy="361534"/>
            <a:chOff x="7112579" y="2891521"/>
            <a:chExt cx="338556" cy="361534"/>
          </a:xfrm>
        </p:grpSpPr>
        <p:sp>
          <p:nvSpPr>
            <p:cNvPr id="10558" name="Google Shape;10558;p88"/>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8"/>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0" name="Google Shape;10560;p88"/>
          <p:cNvGrpSpPr/>
          <p:nvPr/>
        </p:nvGrpSpPr>
        <p:grpSpPr>
          <a:xfrm>
            <a:off x="7155259" y="3622036"/>
            <a:ext cx="207478" cy="361272"/>
            <a:chOff x="7155259" y="3805036"/>
            <a:chExt cx="207478" cy="361272"/>
          </a:xfrm>
        </p:grpSpPr>
        <p:sp>
          <p:nvSpPr>
            <p:cNvPr id="10561" name="Google Shape;10561;p88"/>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8"/>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8"/>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8"/>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8"/>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8"/>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88"/>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8"/>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8"/>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8"/>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8"/>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8"/>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3" name="Google Shape;10573;p88"/>
          <p:cNvGrpSpPr/>
          <p:nvPr/>
        </p:nvGrpSpPr>
        <p:grpSpPr>
          <a:xfrm>
            <a:off x="4915368" y="2708390"/>
            <a:ext cx="182850" cy="361927"/>
            <a:chOff x="4915368" y="2891390"/>
            <a:chExt cx="182850" cy="361927"/>
          </a:xfrm>
        </p:grpSpPr>
        <p:sp>
          <p:nvSpPr>
            <p:cNvPr id="10574" name="Google Shape;10574;p88"/>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8"/>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8"/>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8"/>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8"/>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8"/>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8"/>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8"/>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8"/>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8"/>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8"/>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5" name="Google Shape;10585;p88"/>
          <p:cNvGrpSpPr/>
          <p:nvPr/>
        </p:nvGrpSpPr>
        <p:grpSpPr>
          <a:xfrm>
            <a:off x="8028714" y="2708652"/>
            <a:ext cx="289589" cy="361403"/>
            <a:chOff x="8028714" y="2891652"/>
            <a:chExt cx="289589" cy="361403"/>
          </a:xfrm>
        </p:grpSpPr>
        <p:sp>
          <p:nvSpPr>
            <p:cNvPr id="10586" name="Google Shape;10586;p88"/>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8"/>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8"/>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8"/>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8"/>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88"/>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8"/>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8"/>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88"/>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8"/>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8"/>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8"/>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8"/>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8"/>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8"/>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88"/>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88"/>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8"/>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8"/>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8"/>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6" name="Google Shape;10606;p88"/>
          <p:cNvGrpSpPr/>
          <p:nvPr/>
        </p:nvGrpSpPr>
        <p:grpSpPr>
          <a:xfrm>
            <a:off x="7551822" y="3621774"/>
            <a:ext cx="293335" cy="361927"/>
            <a:chOff x="7551822" y="3804774"/>
            <a:chExt cx="293335" cy="361927"/>
          </a:xfrm>
        </p:grpSpPr>
        <p:sp>
          <p:nvSpPr>
            <p:cNvPr id="10607" name="Google Shape;10607;p88"/>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8"/>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8"/>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8"/>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8"/>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88"/>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8"/>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88"/>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8"/>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8"/>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88"/>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8" name="Google Shape;10618;p88"/>
          <p:cNvGrpSpPr/>
          <p:nvPr/>
        </p:nvGrpSpPr>
        <p:grpSpPr>
          <a:xfrm>
            <a:off x="6263725" y="4094658"/>
            <a:ext cx="210491" cy="362163"/>
            <a:chOff x="6263725" y="4277658"/>
            <a:chExt cx="210491" cy="362163"/>
          </a:xfrm>
        </p:grpSpPr>
        <p:sp>
          <p:nvSpPr>
            <p:cNvPr id="10619" name="Google Shape;10619;p88"/>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88"/>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8"/>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8"/>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8"/>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88"/>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88"/>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88"/>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88"/>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88"/>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88"/>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8"/>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8"/>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8"/>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8"/>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4" name="Google Shape;10634;p88"/>
          <p:cNvGrpSpPr/>
          <p:nvPr/>
        </p:nvGrpSpPr>
        <p:grpSpPr>
          <a:xfrm>
            <a:off x="7987790" y="3621695"/>
            <a:ext cx="336303" cy="362005"/>
            <a:chOff x="7987790" y="3804695"/>
            <a:chExt cx="336303" cy="362005"/>
          </a:xfrm>
        </p:grpSpPr>
        <p:sp>
          <p:nvSpPr>
            <p:cNvPr id="10635" name="Google Shape;10635;p88"/>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88"/>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8"/>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8"/>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8"/>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8"/>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8"/>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8"/>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88"/>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8"/>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5" name="Google Shape;10645;p88"/>
          <p:cNvGrpSpPr/>
          <p:nvPr/>
        </p:nvGrpSpPr>
        <p:grpSpPr>
          <a:xfrm>
            <a:off x="5273444" y="2708285"/>
            <a:ext cx="371123" cy="362267"/>
            <a:chOff x="5273444" y="2891285"/>
            <a:chExt cx="371123" cy="362267"/>
          </a:xfrm>
        </p:grpSpPr>
        <p:sp>
          <p:nvSpPr>
            <p:cNvPr id="10646" name="Google Shape;10646;p88"/>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8"/>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8"/>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8"/>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8"/>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88"/>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88"/>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88"/>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8"/>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8"/>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8"/>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88"/>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88"/>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8"/>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0" name="Google Shape;10660;p88"/>
          <p:cNvGrpSpPr/>
          <p:nvPr/>
        </p:nvGrpSpPr>
        <p:grpSpPr>
          <a:xfrm>
            <a:off x="7630397" y="3175399"/>
            <a:ext cx="214759" cy="357030"/>
            <a:chOff x="2235125" y="238075"/>
            <a:chExt cx="3144350" cy="5227375"/>
          </a:xfrm>
        </p:grpSpPr>
        <p:sp>
          <p:nvSpPr>
            <p:cNvPr id="10661" name="Google Shape;10661;p88"/>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88"/>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8"/>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8"/>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8"/>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8"/>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8"/>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88"/>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88"/>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0" name="Google Shape;10670;p88"/>
          <p:cNvGrpSpPr/>
          <p:nvPr/>
        </p:nvGrpSpPr>
        <p:grpSpPr>
          <a:xfrm>
            <a:off x="2810729" y="4084107"/>
            <a:ext cx="342496" cy="351944"/>
            <a:chOff x="2810729" y="4267107"/>
            <a:chExt cx="342496" cy="351944"/>
          </a:xfrm>
        </p:grpSpPr>
        <p:sp>
          <p:nvSpPr>
            <p:cNvPr id="10671" name="Google Shape;10671;p88"/>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88"/>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88"/>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8"/>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8"/>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8"/>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88"/>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88"/>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88"/>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8"/>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8"/>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88"/>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88"/>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88"/>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88"/>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88"/>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8"/>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88"/>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8"/>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8"/>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88"/>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88"/>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8"/>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8"/>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88"/>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88"/>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88"/>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8"/>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8"/>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88"/>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1" name="Google Shape;10701;p88"/>
          <p:cNvGrpSpPr/>
          <p:nvPr/>
        </p:nvGrpSpPr>
        <p:grpSpPr>
          <a:xfrm>
            <a:off x="1779168" y="3622625"/>
            <a:ext cx="282381" cy="343454"/>
            <a:chOff x="1779168" y="3805625"/>
            <a:chExt cx="282381" cy="343454"/>
          </a:xfrm>
        </p:grpSpPr>
        <p:sp>
          <p:nvSpPr>
            <p:cNvPr id="10702" name="Google Shape;10702;p88"/>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88"/>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8"/>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88"/>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88"/>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88"/>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88"/>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88"/>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8"/>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88"/>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88"/>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8"/>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8"/>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88"/>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88"/>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88"/>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88"/>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8"/>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8"/>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8"/>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88"/>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8"/>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8"/>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8"/>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8"/>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88"/>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88"/>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88"/>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0" name="Google Shape;10730;p88"/>
          <p:cNvGrpSpPr/>
          <p:nvPr/>
        </p:nvGrpSpPr>
        <p:grpSpPr>
          <a:xfrm>
            <a:off x="2593522" y="2224029"/>
            <a:ext cx="391606" cy="364535"/>
            <a:chOff x="2593522" y="2407029"/>
            <a:chExt cx="391606" cy="364535"/>
          </a:xfrm>
        </p:grpSpPr>
        <p:sp>
          <p:nvSpPr>
            <p:cNvPr id="10731" name="Google Shape;10731;p88"/>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8"/>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88"/>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88"/>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8"/>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8"/>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8"/>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88"/>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8"/>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88"/>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88"/>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8"/>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8"/>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88"/>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88"/>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88"/>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8"/>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8"/>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88"/>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8"/>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8"/>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8"/>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8"/>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88"/>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8"/>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8"/>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8"/>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8"/>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8"/>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8"/>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8"/>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8"/>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8"/>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88"/>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88"/>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88"/>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88"/>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8"/>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88"/>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0" name="Google Shape;10770;p88"/>
          <p:cNvGrpSpPr/>
          <p:nvPr/>
        </p:nvGrpSpPr>
        <p:grpSpPr>
          <a:xfrm>
            <a:off x="3955047" y="2249242"/>
            <a:ext cx="322912" cy="334396"/>
            <a:chOff x="3955047" y="2432242"/>
            <a:chExt cx="322912" cy="334396"/>
          </a:xfrm>
        </p:grpSpPr>
        <p:sp>
          <p:nvSpPr>
            <p:cNvPr id="10771" name="Google Shape;10771;p88"/>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88"/>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88"/>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4" name="Google Shape;10774;p88"/>
          <p:cNvGrpSpPr/>
          <p:nvPr/>
        </p:nvGrpSpPr>
        <p:grpSpPr>
          <a:xfrm>
            <a:off x="1802465" y="1779854"/>
            <a:ext cx="265373" cy="351944"/>
            <a:chOff x="1802465" y="1962854"/>
            <a:chExt cx="265373" cy="351944"/>
          </a:xfrm>
        </p:grpSpPr>
        <p:sp>
          <p:nvSpPr>
            <p:cNvPr id="10775" name="Google Shape;10775;p88"/>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88"/>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88"/>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88"/>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88"/>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88"/>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88"/>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2" name="Google Shape;10782;p88"/>
          <p:cNvGrpSpPr/>
          <p:nvPr/>
        </p:nvGrpSpPr>
        <p:grpSpPr>
          <a:xfrm>
            <a:off x="3512070" y="1773222"/>
            <a:ext cx="373983" cy="363622"/>
            <a:chOff x="3512070" y="1956222"/>
            <a:chExt cx="373983" cy="363622"/>
          </a:xfrm>
        </p:grpSpPr>
        <p:sp>
          <p:nvSpPr>
            <p:cNvPr id="10783" name="Google Shape;10783;p88"/>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88"/>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88"/>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88"/>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8"/>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8"/>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8"/>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8"/>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8"/>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8"/>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8"/>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88"/>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88"/>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8"/>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8"/>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8"/>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8"/>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0" name="Google Shape;10800;p88"/>
          <p:cNvGrpSpPr/>
          <p:nvPr/>
        </p:nvGrpSpPr>
        <p:grpSpPr>
          <a:xfrm>
            <a:off x="842683" y="2211751"/>
            <a:ext cx="345640" cy="356660"/>
            <a:chOff x="842683" y="2394751"/>
            <a:chExt cx="345640" cy="356660"/>
          </a:xfrm>
        </p:grpSpPr>
        <p:sp>
          <p:nvSpPr>
            <p:cNvPr id="10801" name="Google Shape;10801;p88"/>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88"/>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8"/>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8"/>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88"/>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88"/>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8"/>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8"/>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88"/>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8"/>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8"/>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8"/>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88"/>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8"/>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8"/>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88"/>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7" name="Google Shape;10817;p88"/>
          <p:cNvGrpSpPr/>
          <p:nvPr/>
        </p:nvGrpSpPr>
        <p:grpSpPr>
          <a:xfrm>
            <a:off x="1290615" y="2216467"/>
            <a:ext cx="336836" cy="342511"/>
            <a:chOff x="1290615" y="2399467"/>
            <a:chExt cx="336836" cy="342511"/>
          </a:xfrm>
        </p:grpSpPr>
        <p:sp>
          <p:nvSpPr>
            <p:cNvPr id="10818" name="Google Shape;10818;p88"/>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8"/>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88"/>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88"/>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88"/>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88"/>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8"/>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8"/>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88"/>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88"/>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88"/>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88"/>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88"/>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8"/>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8"/>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8"/>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8"/>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88"/>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88"/>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7" name="Google Shape;10837;p88"/>
          <p:cNvGrpSpPr/>
          <p:nvPr/>
        </p:nvGrpSpPr>
        <p:grpSpPr>
          <a:xfrm>
            <a:off x="1748310" y="2225601"/>
            <a:ext cx="308508" cy="333378"/>
            <a:chOff x="1748310" y="2408601"/>
            <a:chExt cx="308508" cy="333378"/>
          </a:xfrm>
        </p:grpSpPr>
        <p:sp>
          <p:nvSpPr>
            <p:cNvPr id="10838" name="Google Shape;10838;p88"/>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8"/>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88"/>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88"/>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8"/>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8"/>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88"/>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8"/>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6" name="Google Shape;10846;p88"/>
          <p:cNvGrpSpPr/>
          <p:nvPr/>
        </p:nvGrpSpPr>
        <p:grpSpPr>
          <a:xfrm>
            <a:off x="3044614" y="2235033"/>
            <a:ext cx="376184" cy="315141"/>
            <a:chOff x="3044614" y="2418033"/>
            <a:chExt cx="376184" cy="315141"/>
          </a:xfrm>
        </p:grpSpPr>
        <p:sp>
          <p:nvSpPr>
            <p:cNvPr id="10847" name="Google Shape;10847;p88"/>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8"/>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88"/>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8"/>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8"/>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8"/>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8"/>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88"/>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8"/>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6" name="Google Shape;10856;p88"/>
          <p:cNvGrpSpPr/>
          <p:nvPr/>
        </p:nvGrpSpPr>
        <p:grpSpPr>
          <a:xfrm>
            <a:off x="3943638" y="3632072"/>
            <a:ext cx="357933" cy="342676"/>
            <a:chOff x="3943638" y="3815072"/>
            <a:chExt cx="357933" cy="342676"/>
          </a:xfrm>
        </p:grpSpPr>
        <p:sp>
          <p:nvSpPr>
            <p:cNvPr id="10857" name="Google Shape;10857;p88"/>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88"/>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88"/>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8"/>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88"/>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8"/>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8"/>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8"/>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88"/>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6" name="Google Shape;10866;p88"/>
          <p:cNvGrpSpPr/>
          <p:nvPr/>
        </p:nvGrpSpPr>
        <p:grpSpPr>
          <a:xfrm>
            <a:off x="3508282" y="3627341"/>
            <a:ext cx="351644" cy="351959"/>
            <a:chOff x="3508282" y="3810341"/>
            <a:chExt cx="351644" cy="351959"/>
          </a:xfrm>
        </p:grpSpPr>
        <p:sp>
          <p:nvSpPr>
            <p:cNvPr id="10867" name="Google Shape;10867;p88"/>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88"/>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88"/>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88"/>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8"/>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88"/>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88"/>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8"/>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88"/>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88"/>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88"/>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88"/>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88"/>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0" name="Google Shape;10880;p88"/>
          <p:cNvGrpSpPr/>
          <p:nvPr/>
        </p:nvGrpSpPr>
        <p:grpSpPr>
          <a:xfrm>
            <a:off x="2224585" y="1779854"/>
            <a:ext cx="303163" cy="351809"/>
            <a:chOff x="2224585" y="1962854"/>
            <a:chExt cx="303163" cy="351809"/>
          </a:xfrm>
        </p:grpSpPr>
        <p:sp>
          <p:nvSpPr>
            <p:cNvPr id="10881" name="Google Shape;10881;p88"/>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88"/>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88"/>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88"/>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88"/>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88"/>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88"/>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88"/>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9" name="Google Shape;10889;p88"/>
          <p:cNvGrpSpPr/>
          <p:nvPr/>
        </p:nvGrpSpPr>
        <p:grpSpPr>
          <a:xfrm>
            <a:off x="2622794" y="1807868"/>
            <a:ext cx="389090" cy="296231"/>
            <a:chOff x="2622794" y="1990868"/>
            <a:chExt cx="389090" cy="296231"/>
          </a:xfrm>
        </p:grpSpPr>
        <p:sp>
          <p:nvSpPr>
            <p:cNvPr id="10890" name="Google Shape;10890;p88"/>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8"/>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8"/>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88"/>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88"/>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88"/>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88"/>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8"/>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8"/>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9" name="Google Shape;10899;p88"/>
          <p:cNvGrpSpPr/>
          <p:nvPr/>
        </p:nvGrpSpPr>
        <p:grpSpPr>
          <a:xfrm>
            <a:off x="3977326" y="1769149"/>
            <a:ext cx="327074" cy="375241"/>
            <a:chOff x="3977326" y="1952149"/>
            <a:chExt cx="327074" cy="375241"/>
          </a:xfrm>
        </p:grpSpPr>
        <p:sp>
          <p:nvSpPr>
            <p:cNvPr id="10900" name="Google Shape;10900;p88"/>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88"/>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8"/>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88"/>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88"/>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8"/>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88"/>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88"/>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8"/>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8"/>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88"/>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88"/>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8"/>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8"/>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88"/>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88"/>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8"/>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7" name="Google Shape;10917;p88"/>
          <p:cNvGrpSpPr/>
          <p:nvPr/>
        </p:nvGrpSpPr>
        <p:grpSpPr>
          <a:xfrm>
            <a:off x="1341612" y="3157055"/>
            <a:ext cx="259399" cy="370524"/>
            <a:chOff x="1341612" y="3340055"/>
            <a:chExt cx="259399" cy="370524"/>
          </a:xfrm>
        </p:grpSpPr>
        <p:sp>
          <p:nvSpPr>
            <p:cNvPr id="10918" name="Google Shape;10918;p88"/>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88"/>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88"/>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88"/>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8"/>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88"/>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88"/>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88"/>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88"/>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8"/>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8"/>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88"/>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88"/>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88"/>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8"/>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88"/>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8"/>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8"/>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6" name="Google Shape;10936;p88"/>
          <p:cNvGrpSpPr/>
          <p:nvPr/>
        </p:nvGrpSpPr>
        <p:grpSpPr>
          <a:xfrm>
            <a:off x="2179892" y="3661972"/>
            <a:ext cx="351629" cy="282381"/>
            <a:chOff x="2179892" y="3844972"/>
            <a:chExt cx="351629" cy="282381"/>
          </a:xfrm>
        </p:grpSpPr>
        <p:sp>
          <p:nvSpPr>
            <p:cNvPr id="10937" name="Google Shape;10937;p88"/>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88"/>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88"/>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88"/>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8"/>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8"/>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8"/>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88"/>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88"/>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88"/>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8"/>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88"/>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88"/>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88"/>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8"/>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8"/>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8"/>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88"/>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88"/>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88"/>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7" name="Google Shape;10957;p88"/>
          <p:cNvGrpSpPr/>
          <p:nvPr/>
        </p:nvGrpSpPr>
        <p:grpSpPr>
          <a:xfrm>
            <a:off x="3131170" y="3633884"/>
            <a:ext cx="220051" cy="338169"/>
            <a:chOff x="3131170" y="3816884"/>
            <a:chExt cx="220051" cy="338169"/>
          </a:xfrm>
        </p:grpSpPr>
        <p:sp>
          <p:nvSpPr>
            <p:cNvPr id="10958" name="Google Shape;10958;p88"/>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8"/>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88"/>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88"/>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88"/>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88"/>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88"/>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88"/>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88"/>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7" name="Google Shape;10967;p88"/>
          <p:cNvGrpSpPr/>
          <p:nvPr/>
        </p:nvGrpSpPr>
        <p:grpSpPr>
          <a:xfrm>
            <a:off x="903502" y="3176564"/>
            <a:ext cx="247990" cy="333393"/>
            <a:chOff x="903502" y="3359564"/>
            <a:chExt cx="247990" cy="333393"/>
          </a:xfrm>
        </p:grpSpPr>
        <p:sp>
          <p:nvSpPr>
            <p:cNvPr id="10968" name="Google Shape;10968;p88"/>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8"/>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8"/>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88"/>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88"/>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88"/>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8"/>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8"/>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88"/>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88"/>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8"/>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88"/>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88"/>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8"/>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88"/>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88"/>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8"/>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88"/>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88"/>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8"/>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8"/>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88"/>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0" name="Google Shape;10990;p88"/>
          <p:cNvGrpSpPr/>
          <p:nvPr/>
        </p:nvGrpSpPr>
        <p:grpSpPr>
          <a:xfrm>
            <a:off x="2616191" y="2707461"/>
            <a:ext cx="365793" cy="361152"/>
            <a:chOff x="2616191" y="2890461"/>
            <a:chExt cx="365793" cy="361152"/>
          </a:xfrm>
        </p:grpSpPr>
        <p:sp>
          <p:nvSpPr>
            <p:cNvPr id="10991" name="Google Shape;10991;p88"/>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8"/>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88"/>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88"/>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88"/>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8"/>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8"/>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88"/>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88"/>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8"/>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8"/>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2" name="Google Shape;11002;p88"/>
          <p:cNvGrpSpPr/>
          <p:nvPr/>
        </p:nvGrpSpPr>
        <p:grpSpPr>
          <a:xfrm>
            <a:off x="3049959" y="1762861"/>
            <a:ext cx="402940" cy="388536"/>
            <a:chOff x="3049959" y="1945861"/>
            <a:chExt cx="402940" cy="388536"/>
          </a:xfrm>
        </p:grpSpPr>
        <p:sp>
          <p:nvSpPr>
            <p:cNvPr id="11003" name="Google Shape;11003;p88"/>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88"/>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8"/>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8"/>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8"/>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88"/>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9" name="Google Shape;11009;p88"/>
          <p:cNvGrpSpPr/>
          <p:nvPr/>
        </p:nvGrpSpPr>
        <p:grpSpPr>
          <a:xfrm>
            <a:off x="2483025" y="4085679"/>
            <a:ext cx="202428" cy="349114"/>
            <a:chOff x="2483025" y="4268679"/>
            <a:chExt cx="202428" cy="349114"/>
          </a:xfrm>
        </p:grpSpPr>
        <p:sp>
          <p:nvSpPr>
            <p:cNvPr id="11010" name="Google Shape;11010;p88"/>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8"/>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8"/>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8"/>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8"/>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88"/>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6" name="Google Shape;11016;p88"/>
          <p:cNvGrpSpPr/>
          <p:nvPr/>
        </p:nvGrpSpPr>
        <p:grpSpPr>
          <a:xfrm>
            <a:off x="862507" y="2702984"/>
            <a:ext cx="329590" cy="365000"/>
            <a:chOff x="862507" y="2885984"/>
            <a:chExt cx="329590" cy="365000"/>
          </a:xfrm>
        </p:grpSpPr>
        <p:sp>
          <p:nvSpPr>
            <p:cNvPr id="11017" name="Google Shape;11017;p88"/>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88"/>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88"/>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88"/>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8"/>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88"/>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88"/>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4" name="Google Shape;11024;p88"/>
          <p:cNvGrpSpPr/>
          <p:nvPr/>
        </p:nvGrpSpPr>
        <p:grpSpPr>
          <a:xfrm>
            <a:off x="3082075" y="2688805"/>
            <a:ext cx="318884" cy="379807"/>
            <a:chOff x="3082075" y="2871805"/>
            <a:chExt cx="318884" cy="379807"/>
          </a:xfrm>
        </p:grpSpPr>
        <p:sp>
          <p:nvSpPr>
            <p:cNvPr id="11025" name="Google Shape;11025;p88"/>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88"/>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88"/>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88"/>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88"/>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88"/>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8"/>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8"/>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88"/>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88"/>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88"/>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88"/>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88"/>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88"/>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88"/>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88"/>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88"/>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8"/>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8"/>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88"/>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5" name="Google Shape;11045;p88"/>
          <p:cNvGrpSpPr/>
          <p:nvPr/>
        </p:nvGrpSpPr>
        <p:grpSpPr>
          <a:xfrm>
            <a:off x="2594780" y="1333494"/>
            <a:ext cx="410187" cy="324244"/>
            <a:chOff x="2594780" y="1516494"/>
            <a:chExt cx="410187" cy="324244"/>
          </a:xfrm>
        </p:grpSpPr>
        <p:sp>
          <p:nvSpPr>
            <p:cNvPr id="11046" name="Google Shape;11046;p88"/>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88"/>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88"/>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88"/>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8"/>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88"/>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88"/>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8"/>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4" name="Google Shape;11054;p88"/>
          <p:cNvGrpSpPr/>
          <p:nvPr/>
        </p:nvGrpSpPr>
        <p:grpSpPr>
          <a:xfrm>
            <a:off x="1742965" y="1319959"/>
            <a:ext cx="333692" cy="333363"/>
            <a:chOff x="1742965" y="1502959"/>
            <a:chExt cx="333692" cy="333363"/>
          </a:xfrm>
        </p:grpSpPr>
        <p:sp>
          <p:nvSpPr>
            <p:cNvPr id="11055" name="Google Shape;11055;p88"/>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88"/>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88"/>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8"/>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9" name="Google Shape;11059;p88"/>
          <p:cNvGrpSpPr/>
          <p:nvPr/>
        </p:nvGrpSpPr>
        <p:grpSpPr>
          <a:xfrm>
            <a:off x="3051531" y="1333809"/>
            <a:ext cx="390034" cy="296545"/>
            <a:chOff x="3051531" y="1516809"/>
            <a:chExt cx="390034" cy="296545"/>
          </a:xfrm>
        </p:grpSpPr>
        <p:sp>
          <p:nvSpPr>
            <p:cNvPr id="11060" name="Google Shape;11060;p88"/>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88"/>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88"/>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88"/>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88"/>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88"/>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88"/>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88"/>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88"/>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88"/>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8"/>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8"/>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88"/>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88"/>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88"/>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5" name="Google Shape;11075;p88"/>
          <p:cNvGrpSpPr/>
          <p:nvPr/>
        </p:nvGrpSpPr>
        <p:grpSpPr>
          <a:xfrm>
            <a:off x="3514900" y="1306020"/>
            <a:ext cx="354145" cy="351869"/>
            <a:chOff x="3514900" y="1489020"/>
            <a:chExt cx="354145" cy="351869"/>
          </a:xfrm>
        </p:grpSpPr>
        <p:sp>
          <p:nvSpPr>
            <p:cNvPr id="11076" name="Google Shape;11076;p88"/>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88"/>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8"/>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88"/>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88"/>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88"/>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88"/>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88"/>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88"/>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88"/>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88"/>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88"/>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8"/>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8"/>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88"/>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88"/>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88"/>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88"/>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8"/>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88"/>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88"/>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88"/>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8" name="Google Shape;11098;p88"/>
          <p:cNvGrpSpPr/>
          <p:nvPr/>
        </p:nvGrpSpPr>
        <p:grpSpPr>
          <a:xfrm>
            <a:off x="3066324" y="3167446"/>
            <a:ext cx="346598" cy="333183"/>
            <a:chOff x="3066324" y="3350446"/>
            <a:chExt cx="346598" cy="333183"/>
          </a:xfrm>
        </p:grpSpPr>
        <p:sp>
          <p:nvSpPr>
            <p:cNvPr id="11099" name="Google Shape;11099;p88"/>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88"/>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8"/>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88"/>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88"/>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88"/>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88"/>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88"/>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88"/>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88"/>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9" name="Google Shape;11109;p88"/>
          <p:cNvGrpSpPr/>
          <p:nvPr/>
        </p:nvGrpSpPr>
        <p:grpSpPr>
          <a:xfrm>
            <a:off x="1282755" y="1769089"/>
            <a:ext cx="363278" cy="363338"/>
            <a:chOff x="1282755" y="1952089"/>
            <a:chExt cx="363278" cy="363338"/>
          </a:xfrm>
        </p:grpSpPr>
        <p:sp>
          <p:nvSpPr>
            <p:cNvPr id="11110" name="Google Shape;11110;p88"/>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8"/>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8"/>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8"/>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8"/>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8"/>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8"/>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7" name="Google Shape;11117;p88"/>
          <p:cNvGrpSpPr/>
          <p:nvPr/>
        </p:nvGrpSpPr>
        <p:grpSpPr>
          <a:xfrm>
            <a:off x="3510094" y="2726281"/>
            <a:ext cx="355133" cy="343574"/>
            <a:chOff x="3510094" y="2909281"/>
            <a:chExt cx="355133" cy="343574"/>
          </a:xfrm>
        </p:grpSpPr>
        <p:sp>
          <p:nvSpPr>
            <p:cNvPr id="11118" name="Google Shape;11118;p88"/>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88"/>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88"/>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8"/>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88"/>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88"/>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88"/>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8"/>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88"/>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8"/>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88"/>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88"/>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8"/>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1" name="Google Shape;11131;p88"/>
          <p:cNvSpPr/>
          <p:nvPr/>
        </p:nvSpPr>
        <p:spPr>
          <a:xfrm>
            <a:off x="2513884" y="1629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2" name="Google Shape;11132;p88"/>
          <p:cNvGrpSpPr/>
          <p:nvPr/>
        </p:nvGrpSpPr>
        <p:grpSpPr>
          <a:xfrm>
            <a:off x="2163842" y="1323972"/>
            <a:ext cx="382787" cy="331566"/>
            <a:chOff x="2163842" y="1506972"/>
            <a:chExt cx="382787" cy="331566"/>
          </a:xfrm>
        </p:grpSpPr>
        <p:sp>
          <p:nvSpPr>
            <p:cNvPr id="11133" name="Google Shape;11133;p88"/>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88"/>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88"/>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8"/>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8"/>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88"/>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88"/>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88"/>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1" name="Google Shape;11141;p88"/>
          <p:cNvGrpSpPr/>
          <p:nvPr/>
        </p:nvGrpSpPr>
        <p:grpSpPr>
          <a:xfrm>
            <a:off x="1738877" y="3166652"/>
            <a:ext cx="357918" cy="350536"/>
            <a:chOff x="1738877" y="3349652"/>
            <a:chExt cx="357918" cy="350536"/>
          </a:xfrm>
        </p:grpSpPr>
        <p:sp>
          <p:nvSpPr>
            <p:cNvPr id="11142" name="Google Shape;11142;p88"/>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88"/>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88"/>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8"/>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8"/>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8"/>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8"/>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8"/>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8"/>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8"/>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88"/>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88"/>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88"/>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88"/>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88"/>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8"/>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8"/>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88"/>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0" name="Google Shape;11160;p88"/>
          <p:cNvGrpSpPr/>
          <p:nvPr/>
        </p:nvGrpSpPr>
        <p:grpSpPr>
          <a:xfrm>
            <a:off x="1971819" y="4093854"/>
            <a:ext cx="383281" cy="333947"/>
            <a:chOff x="1971819" y="4276854"/>
            <a:chExt cx="383281" cy="333947"/>
          </a:xfrm>
        </p:grpSpPr>
        <p:sp>
          <p:nvSpPr>
            <p:cNvPr id="11161" name="Google Shape;11161;p88"/>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88"/>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88"/>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8"/>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8"/>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88"/>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88"/>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88"/>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88"/>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88"/>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1" name="Google Shape;11171;p88"/>
          <p:cNvGrpSpPr/>
          <p:nvPr/>
        </p:nvGrpSpPr>
        <p:grpSpPr>
          <a:xfrm>
            <a:off x="1825119" y="2702819"/>
            <a:ext cx="175987" cy="361391"/>
            <a:chOff x="1825119" y="2885819"/>
            <a:chExt cx="175987" cy="361391"/>
          </a:xfrm>
        </p:grpSpPr>
        <p:sp>
          <p:nvSpPr>
            <p:cNvPr id="11172" name="Google Shape;11172;p88"/>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88"/>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88"/>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8"/>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8"/>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8"/>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88"/>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88"/>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88"/>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88"/>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2" name="Google Shape;11182;p88"/>
          <p:cNvGrpSpPr/>
          <p:nvPr/>
        </p:nvGrpSpPr>
        <p:grpSpPr>
          <a:xfrm>
            <a:off x="3504824" y="3222844"/>
            <a:ext cx="369896" cy="226339"/>
            <a:chOff x="3504824" y="3405844"/>
            <a:chExt cx="369896" cy="226339"/>
          </a:xfrm>
        </p:grpSpPr>
        <p:sp>
          <p:nvSpPr>
            <p:cNvPr id="11183" name="Google Shape;11183;p88"/>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88"/>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8"/>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8"/>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8"/>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8"/>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88"/>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88"/>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88"/>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88"/>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88"/>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88"/>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88"/>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88"/>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88"/>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88"/>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9" name="Google Shape;11199;p88"/>
          <p:cNvGrpSpPr/>
          <p:nvPr/>
        </p:nvGrpSpPr>
        <p:grpSpPr>
          <a:xfrm>
            <a:off x="1295661" y="3636594"/>
            <a:ext cx="345640" cy="342900"/>
            <a:chOff x="1295661" y="3819594"/>
            <a:chExt cx="345640" cy="342900"/>
          </a:xfrm>
        </p:grpSpPr>
        <p:sp>
          <p:nvSpPr>
            <p:cNvPr id="11200" name="Google Shape;11200;p88"/>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8"/>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88"/>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88"/>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88"/>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8"/>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88"/>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8"/>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8"/>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88"/>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88"/>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8"/>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88"/>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88"/>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88"/>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88"/>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88"/>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7" name="Google Shape;11217;p88"/>
          <p:cNvGrpSpPr/>
          <p:nvPr/>
        </p:nvGrpSpPr>
        <p:grpSpPr>
          <a:xfrm>
            <a:off x="3486572" y="2250470"/>
            <a:ext cx="379328" cy="281738"/>
            <a:chOff x="3486572" y="2433470"/>
            <a:chExt cx="379328" cy="281738"/>
          </a:xfrm>
        </p:grpSpPr>
        <p:sp>
          <p:nvSpPr>
            <p:cNvPr id="11218" name="Google Shape;11218;p88"/>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8"/>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88"/>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88"/>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88"/>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88"/>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88"/>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25" name="Google Shape;11225;p88"/>
          <p:cNvSpPr/>
          <p:nvPr/>
        </p:nvSpPr>
        <p:spPr>
          <a:xfrm>
            <a:off x="3751930" y="2526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26" name="Google Shape;11226;p88"/>
          <p:cNvGrpSpPr/>
          <p:nvPr/>
        </p:nvGrpSpPr>
        <p:grpSpPr>
          <a:xfrm>
            <a:off x="3997149" y="3146634"/>
            <a:ext cx="270733" cy="355762"/>
            <a:chOff x="3997149" y="3329634"/>
            <a:chExt cx="270733" cy="355762"/>
          </a:xfrm>
        </p:grpSpPr>
        <p:sp>
          <p:nvSpPr>
            <p:cNvPr id="11227" name="Google Shape;11227;p88"/>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8"/>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88"/>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88"/>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88"/>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88"/>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88"/>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88"/>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8"/>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8"/>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8"/>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8"/>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88"/>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88"/>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88"/>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88"/>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88"/>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8"/>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88"/>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88"/>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8"/>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8" name="Google Shape;11248;p88"/>
          <p:cNvGrpSpPr/>
          <p:nvPr/>
        </p:nvGrpSpPr>
        <p:grpSpPr>
          <a:xfrm>
            <a:off x="3954343" y="2716354"/>
            <a:ext cx="345655" cy="343529"/>
            <a:chOff x="3954343" y="2899354"/>
            <a:chExt cx="345655" cy="343529"/>
          </a:xfrm>
        </p:grpSpPr>
        <p:sp>
          <p:nvSpPr>
            <p:cNvPr id="11249" name="Google Shape;11249;p88"/>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8"/>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88"/>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88"/>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8"/>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88"/>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88"/>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88"/>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88"/>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88"/>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88"/>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88"/>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1" name="Google Shape;11261;p88"/>
          <p:cNvGrpSpPr/>
          <p:nvPr/>
        </p:nvGrpSpPr>
        <p:grpSpPr>
          <a:xfrm>
            <a:off x="2166043" y="3168344"/>
            <a:ext cx="369566" cy="349803"/>
            <a:chOff x="2166043" y="3351344"/>
            <a:chExt cx="369566" cy="349803"/>
          </a:xfrm>
        </p:grpSpPr>
        <p:sp>
          <p:nvSpPr>
            <p:cNvPr id="11262" name="Google Shape;11262;p88"/>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8"/>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8"/>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88"/>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88"/>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8"/>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88"/>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8"/>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88"/>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1" name="Google Shape;11271;p88"/>
          <p:cNvGrpSpPr/>
          <p:nvPr/>
        </p:nvGrpSpPr>
        <p:grpSpPr>
          <a:xfrm>
            <a:off x="2619649" y="3169332"/>
            <a:ext cx="365793" cy="329275"/>
            <a:chOff x="2619649" y="3352332"/>
            <a:chExt cx="365793" cy="329275"/>
          </a:xfrm>
        </p:grpSpPr>
        <p:sp>
          <p:nvSpPr>
            <p:cNvPr id="11272" name="Google Shape;11272;p88"/>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8"/>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88"/>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88"/>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88"/>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88"/>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88"/>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88"/>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8"/>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88"/>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2" name="Google Shape;11282;p88"/>
          <p:cNvGrpSpPr/>
          <p:nvPr/>
        </p:nvGrpSpPr>
        <p:grpSpPr>
          <a:xfrm>
            <a:off x="1296135" y="1332240"/>
            <a:ext cx="340624" cy="351944"/>
            <a:chOff x="1293760" y="1498228"/>
            <a:chExt cx="340624" cy="351944"/>
          </a:xfrm>
        </p:grpSpPr>
        <p:sp>
          <p:nvSpPr>
            <p:cNvPr id="11283" name="Google Shape;11283;p88"/>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88"/>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8"/>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8"/>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88"/>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88"/>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88"/>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88"/>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88"/>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88"/>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88"/>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88"/>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88"/>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8"/>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7" name="Google Shape;11297;p88"/>
          <p:cNvGrpSpPr/>
          <p:nvPr/>
        </p:nvGrpSpPr>
        <p:grpSpPr>
          <a:xfrm>
            <a:off x="849601" y="1769074"/>
            <a:ext cx="406713" cy="383745"/>
            <a:chOff x="849601" y="1952074"/>
            <a:chExt cx="406713" cy="383745"/>
          </a:xfrm>
        </p:grpSpPr>
        <p:sp>
          <p:nvSpPr>
            <p:cNvPr id="11298" name="Google Shape;11298;p88"/>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8"/>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88"/>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8"/>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8"/>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88"/>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88"/>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5" name="Google Shape;11305;p88"/>
          <p:cNvGrpSpPr/>
          <p:nvPr/>
        </p:nvGrpSpPr>
        <p:grpSpPr>
          <a:xfrm>
            <a:off x="2253871" y="2710365"/>
            <a:ext cx="203985" cy="355417"/>
            <a:chOff x="2253871" y="2893365"/>
            <a:chExt cx="203985" cy="355417"/>
          </a:xfrm>
        </p:grpSpPr>
        <p:sp>
          <p:nvSpPr>
            <p:cNvPr id="11306" name="Google Shape;11306;p88"/>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88"/>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88"/>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8"/>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8"/>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88"/>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88"/>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8"/>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88"/>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88"/>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88"/>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7" name="Google Shape;11317;p88"/>
          <p:cNvGrpSpPr/>
          <p:nvPr/>
        </p:nvGrpSpPr>
        <p:grpSpPr>
          <a:xfrm>
            <a:off x="2191541" y="2225601"/>
            <a:ext cx="308823" cy="342571"/>
            <a:chOff x="2191541" y="2408601"/>
            <a:chExt cx="308823" cy="342571"/>
          </a:xfrm>
        </p:grpSpPr>
        <p:sp>
          <p:nvSpPr>
            <p:cNvPr id="11318" name="Google Shape;11318;p88"/>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8"/>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8"/>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8"/>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88"/>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88"/>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88"/>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88"/>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88"/>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8"/>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8"/>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8"/>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8"/>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1" name="Google Shape;11331;p88"/>
          <p:cNvGrpSpPr/>
          <p:nvPr/>
        </p:nvGrpSpPr>
        <p:grpSpPr>
          <a:xfrm>
            <a:off x="847400" y="1320588"/>
            <a:ext cx="342496" cy="341553"/>
            <a:chOff x="847400" y="1503588"/>
            <a:chExt cx="342496" cy="341553"/>
          </a:xfrm>
        </p:grpSpPr>
        <p:sp>
          <p:nvSpPr>
            <p:cNvPr id="11332" name="Google Shape;11332;p88"/>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88"/>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8"/>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8"/>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88"/>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8"/>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8"/>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88"/>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88"/>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8"/>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8"/>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88"/>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88"/>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8"/>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88"/>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88"/>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88"/>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88"/>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88"/>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8"/>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2" name="Google Shape;11352;p88"/>
          <p:cNvGrpSpPr/>
          <p:nvPr/>
        </p:nvGrpSpPr>
        <p:grpSpPr>
          <a:xfrm>
            <a:off x="1329963" y="2716669"/>
            <a:ext cx="280495" cy="361077"/>
            <a:chOff x="1329963" y="2899669"/>
            <a:chExt cx="280495" cy="361077"/>
          </a:xfrm>
        </p:grpSpPr>
        <p:sp>
          <p:nvSpPr>
            <p:cNvPr id="11353" name="Google Shape;11353;p88"/>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8"/>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88"/>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88"/>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88"/>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8"/>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8"/>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0" name="Google Shape;11360;p88"/>
          <p:cNvGrpSpPr/>
          <p:nvPr/>
        </p:nvGrpSpPr>
        <p:grpSpPr>
          <a:xfrm>
            <a:off x="937429" y="3617908"/>
            <a:ext cx="195496" cy="343439"/>
            <a:chOff x="937429" y="3800908"/>
            <a:chExt cx="195496" cy="343439"/>
          </a:xfrm>
        </p:grpSpPr>
        <p:sp>
          <p:nvSpPr>
            <p:cNvPr id="11361" name="Google Shape;11361;p88"/>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88"/>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88"/>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8"/>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88"/>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88"/>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88"/>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88"/>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88"/>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8"/>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8"/>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88"/>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8"/>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4" name="Google Shape;11374;p88"/>
          <p:cNvGrpSpPr/>
          <p:nvPr/>
        </p:nvGrpSpPr>
        <p:grpSpPr>
          <a:xfrm>
            <a:off x="2687659" y="3627655"/>
            <a:ext cx="365164" cy="342511"/>
            <a:chOff x="2611459" y="3810655"/>
            <a:chExt cx="365164" cy="342511"/>
          </a:xfrm>
        </p:grpSpPr>
        <p:sp>
          <p:nvSpPr>
            <p:cNvPr id="11375" name="Google Shape;11375;p88"/>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88"/>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8"/>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8"/>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8"/>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8"/>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88"/>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88"/>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88"/>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88"/>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8"/>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6" name="Google Shape;11386;p88"/>
          <p:cNvGrpSpPr/>
          <p:nvPr/>
        </p:nvGrpSpPr>
        <p:grpSpPr>
          <a:xfrm>
            <a:off x="3952456" y="1341280"/>
            <a:ext cx="370195" cy="300154"/>
            <a:chOff x="3952456" y="1524280"/>
            <a:chExt cx="370195" cy="300154"/>
          </a:xfrm>
        </p:grpSpPr>
        <p:sp>
          <p:nvSpPr>
            <p:cNvPr id="11387" name="Google Shape;11387;p88"/>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88"/>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88"/>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88"/>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88"/>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88"/>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93" name="Google Shape;11393;p88"/>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11394" name="Google Shape;11394;p88"/>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398" name="Shape 11398"/>
        <p:cNvGrpSpPr/>
        <p:nvPr/>
      </p:nvGrpSpPr>
      <p:grpSpPr>
        <a:xfrm>
          <a:off x="0" y="0"/>
          <a:ext cx="0" cy="0"/>
          <a:chOff x="0" y="0"/>
          <a:chExt cx="0" cy="0"/>
        </a:xfrm>
      </p:grpSpPr>
      <p:grpSp>
        <p:nvGrpSpPr>
          <p:cNvPr id="11399" name="Google Shape;11399;p89"/>
          <p:cNvGrpSpPr/>
          <p:nvPr/>
        </p:nvGrpSpPr>
        <p:grpSpPr>
          <a:xfrm>
            <a:off x="908482" y="1350185"/>
            <a:ext cx="257112" cy="362808"/>
            <a:chOff x="908482" y="1502585"/>
            <a:chExt cx="257112" cy="362808"/>
          </a:xfrm>
        </p:grpSpPr>
        <p:sp>
          <p:nvSpPr>
            <p:cNvPr id="11400" name="Google Shape;11400;p89"/>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89"/>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89"/>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89"/>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89"/>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89"/>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89"/>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89"/>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89"/>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9"/>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89"/>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89"/>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9"/>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9"/>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89"/>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89"/>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89"/>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89"/>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89"/>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89"/>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0" name="Google Shape;11420;p89"/>
          <p:cNvGrpSpPr/>
          <p:nvPr/>
        </p:nvGrpSpPr>
        <p:grpSpPr>
          <a:xfrm>
            <a:off x="1303537" y="1350316"/>
            <a:ext cx="362939" cy="362677"/>
            <a:chOff x="1303537" y="1502716"/>
            <a:chExt cx="362939" cy="362677"/>
          </a:xfrm>
        </p:grpSpPr>
        <p:sp>
          <p:nvSpPr>
            <p:cNvPr id="11421" name="Google Shape;11421;p89"/>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89"/>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89"/>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89"/>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89"/>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89"/>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9"/>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89"/>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89"/>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89"/>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89"/>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2" name="Google Shape;11432;p89"/>
          <p:cNvGrpSpPr/>
          <p:nvPr/>
        </p:nvGrpSpPr>
        <p:grpSpPr>
          <a:xfrm>
            <a:off x="1751901" y="1350316"/>
            <a:ext cx="362677" cy="362677"/>
            <a:chOff x="1751901" y="1502716"/>
            <a:chExt cx="362677" cy="362677"/>
          </a:xfrm>
        </p:grpSpPr>
        <p:sp>
          <p:nvSpPr>
            <p:cNvPr id="11433" name="Google Shape;11433;p89"/>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89"/>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89"/>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89"/>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89"/>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89"/>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89"/>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89"/>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9"/>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89"/>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89"/>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89"/>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89"/>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89"/>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89"/>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89"/>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89"/>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89"/>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89"/>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2" name="Google Shape;11452;p89"/>
          <p:cNvGrpSpPr/>
          <p:nvPr/>
        </p:nvGrpSpPr>
        <p:grpSpPr>
          <a:xfrm>
            <a:off x="3095178" y="1350316"/>
            <a:ext cx="334290" cy="362677"/>
            <a:chOff x="3095178" y="1502716"/>
            <a:chExt cx="334290" cy="362677"/>
          </a:xfrm>
        </p:grpSpPr>
        <p:sp>
          <p:nvSpPr>
            <p:cNvPr id="11453" name="Google Shape;11453;p89"/>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89"/>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89"/>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89"/>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89"/>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89"/>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89"/>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89"/>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89"/>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9"/>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89"/>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89"/>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89"/>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9"/>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89"/>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89"/>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89"/>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0" name="Google Shape;11470;p89"/>
          <p:cNvGrpSpPr/>
          <p:nvPr/>
        </p:nvGrpSpPr>
        <p:grpSpPr>
          <a:xfrm>
            <a:off x="3542281" y="1353205"/>
            <a:ext cx="366196" cy="357005"/>
            <a:chOff x="3542281" y="1505605"/>
            <a:chExt cx="366196" cy="357005"/>
          </a:xfrm>
        </p:grpSpPr>
        <p:sp>
          <p:nvSpPr>
            <p:cNvPr id="11471" name="Google Shape;11471;p89"/>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89"/>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89"/>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89"/>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89"/>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89"/>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9"/>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89"/>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89"/>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89"/>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89"/>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89"/>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89"/>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89"/>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9"/>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89"/>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89"/>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9"/>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89"/>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89"/>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89"/>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89"/>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9"/>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89"/>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89"/>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6" name="Google Shape;11496;p89"/>
          <p:cNvGrpSpPr/>
          <p:nvPr/>
        </p:nvGrpSpPr>
        <p:grpSpPr>
          <a:xfrm>
            <a:off x="1748382" y="3232397"/>
            <a:ext cx="364673" cy="340067"/>
            <a:chOff x="1748382" y="3384797"/>
            <a:chExt cx="364673" cy="340067"/>
          </a:xfrm>
        </p:grpSpPr>
        <p:sp>
          <p:nvSpPr>
            <p:cNvPr id="11497" name="Google Shape;11497;p89"/>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89"/>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89"/>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89"/>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89"/>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89"/>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9"/>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89"/>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89"/>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89"/>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89"/>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89"/>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89"/>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89"/>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89"/>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2" name="Google Shape;11512;p89"/>
          <p:cNvGrpSpPr/>
          <p:nvPr/>
        </p:nvGrpSpPr>
        <p:grpSpPr>
          <a:xfrm>
            <a:off x="6221064" y="3658649"/>
            <a:ext cx="364673" cy="339804"/>
            <a:chOff x="6221064" y="3811049"/>
            <a:chExt cx="364673" cy="339804"/>
          </a:xfrm>
        </p:grpSpPr>
        <p:sp>
          <p:nvSpPr>
            <p:cNvPr id="11513" name="Google Shape;11513;p89"/>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9"/>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89"/>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89"/>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89"/>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9"/>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9"/>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89"/>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89"/>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89"/>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89"/>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89"/>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89"/>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89"/>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89"/>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8" name="Google Shape;11528;p89"/>
          <p:cNvGrpSpPr/>
          <p:nvPr/>
        </p:nvGrpSpPr>
        <p:grpSpPr>
          <a:xfrm>
            <a:off x="2182643" y="3233920"/>
            <a:ext cx="382030" cy="320451"/>
            <a:chOff x="2182643" y="3386320"/>
            <a:chExt cx="382030" cy="320451"/>
          </a:xfrm>
        </p:grpSpPr>
        <p:sp>
          <p:nvSpPr>
            <p:cNvPr id="11529" name="Google Shape;11529;p89"/>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89"/>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89"/>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89"/>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89"/>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89"/>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89"/>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89"/>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89"/>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89"/>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89"/>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89"/>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89"/>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9"/>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89"/>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4" name="Google Shape;11544;p89"/>
          <p:cNvGrpSpPr/>
          <p:nvPr/>
        </p:nvGrpSpPr>
        <p:grpSpPr>
          <a:xfrm>
            <a:off x="3084386" y="3236940"/>
            <a:ext cx="353880" cy="330745"/>
            <a:chOff x="3084386" y="3389340"/>
            <a:chExt cx="353880" cy="330745"/>
          </a:xfrm>
        </p:grpSpPr>
        <p:sp>
          <p:nvSpPr>
            <p:cNvPr id="11545" name="Google Shape;11545;p89"/>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89"/>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89"/>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89"/>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89"/>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89"/>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89"/>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89"/>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89"/>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89"/>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9"/>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89"/>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7" name="Google Shape;11557;p89"/>
          <p:cNvGrpSpPr/>
          <p:nvPr/>
        </p:nvGrpSpPr>
        <p:grpSpPr>
          <a:xfrm>
            <a:off x="863499" y="1818506"/>
            <a:ext cx="347078" cy="364016"/>
            <a:chOff x="863499" y="1970906"/>
            <a:chExt cx="347078" cy="364016"/>
          </a:xfrm>
        </p:grpSpPr>
        <p:sp>
          <p:nvSpPr>
            <p:cNvPr id="11558" name="Google Shape;11558;p89"/>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89"/>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89"/>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89"/>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89"/>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89"/>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9"/>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89"/>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89"/>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9"/>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9"/>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9"/>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89"/>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89"/>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2" name="Google Shape;11572;p89"/>
          <p:cNvGrpSpPr/>
          <p:nvPr/>
        </p:nvGrpSpPr>
        <p:grpSpPr>
          <a:xfrm>
            <a:off x="1749879" y="1818506"/>
            <a:ext cx="364436" cy="364174"/>
            <a:chOff x="1749879" y="1970906"/>
            <a:chExt cx="364436" cy="364174"/>
          </a:xfrm>
        </p:grpSpPr>
        <p:sp>
          <p:nvSpPr>
            <p:cNvPr id="11573" name="Google Shape;11573;p89"/>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89"/>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9"/>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9"/>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89"/>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89"/>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89"/>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89"/>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89"/>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9"/>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89"/>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89"/>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89"/>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89"/>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7" name="Google Shape;11587;p89"/>
          <p:cNvGrpSpPr/>
          <p:nvPr/>
        </p:nvGrpSpPr>
        <p:grpSpPr>
          <a:xfrm>
            <a:off x="2186425" y="1823758"/>
            <a:ext cx="396106" cy="353985"/>
            <a:chOff x="2186425" y="1976158"/>
            <a:chExt cx="396106" cy="353985"/>
          </a:xfrm>
        </p:grpSpPr>
        <p:sp>
          <p:nvSpPr>
            <p:cNvPr id="11588" name="Google Shape;11588;p89"/>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89"/>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89"/>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89"/>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89"/>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89"/>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89"/>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5" name="Google Shape;11595;p89"/>
          <p:cNvGrpSpPr/>
          <p:nvPr/>
        </p:nvGrpSpPr>
        <p:grpSpPr>
          <a:xfrm>
            <a:off x="2659157" y="1865012"/>
            <a:ext cx="319190" cy="271240"/>
            <a:chOff x="2659157" y="2017412"/>
            <a:chExt cx="319190" cy="271240"/>
          </a:xfrm>
        </p:grpSpPr>
        <p:sp>
          <p:nvSpPr>
            <p:cNvPr id="11596" name="Google Shape;11596;p89"/>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89"/>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89"/>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89"/>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89"/>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89"/>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89"/>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89"/>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89"/>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89"/>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89"/>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89"/>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89"/>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9"/>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9"/>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89"/>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89"/>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89"/>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89"/>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89"/>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89"/>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89"/>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89"/>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89"/>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89"/>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89"/>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2" name="Google Shape;11622;p89"/>
          <p:cNvGrpSpPr/>
          <p:nvPr/>
        </p:nvGrpSpPr>
        <p:grpSpPr>
          <a:xfrm>
            <a:off x="3111775" y="1841116"/>
            <a:ext cx="318928" cy="319217"/>
            <a:chOff x="3111775" y="1993516"/>
            <a:chExt cx="318928" cy="319217"/>
          </a:xfrm>
        </p:grpSpPr>
        <p:sp>
          <p:nvSpPr>
            <p:cNvPr id="11623" name="Google Shape;11623;p89"/>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89"/>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89"/>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9"/>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9"/>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89"/>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89"/>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9"/>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9"/>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9"/>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89"/>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89"/>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89"/>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89"/>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89"/>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9"/>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89"/>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89"/>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89"/>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9"/>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9"/>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89"/>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89"/>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89"/>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9"/>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89"/>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89"/>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9"/>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89"/>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89"/>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3" name="Google Shape;11653;p89"/>
          <p:cNvGrpSpPr/>
          <p:nvPr/>
        </p:nvGrpSpPr>
        <p:grpSpPr>
          <a:xfrm>
            <a:off x="4023785" y="1818007"/>
            <a:ext cx="288807" cy="355377"/>
            <a:chOff x="4023785" y="1970407"/>
            <a:chExt cx="288807" cy="355377"/>
          </a:xfrm>
        </p:grpSpPr>
        <p:sp>
          <p:nvSpPr>
            <p:cNvPr id="11654" name="Google Shape;11654;p89"/>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9"/>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89"/>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89"/>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89"/>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9"/>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9"/>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9"/>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89"/>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89"/>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9"/>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9"/>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89"/>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89"/>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89"/>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9"/>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89"/>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89"/>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9"/>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89"/>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4" name="Google Shape;11674;p89"/>
          <p:cNvGrpSpPr/>
          <p:nvPr/>
        </p:nvGrpSpPr>
        <p:grpSpPr>
          <a:xfrm>
            <a:off x="3544540" y="3228563"/>
            <a:ext cx="320188" cy="319269"/>
            <a:chOff x="3544540" y="3380963"/>
            <a:chExt cx="320188" cy="319269"/>
          </a:xfrm>
        </p:grpSpPr>
        <p:sp>
          <p:nvSpPr>
            <p:cNvPr id="11675" name="Google Shape;11675;p89"/>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89"/>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89"/>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89"/>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89"/>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9"/>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89"/>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89"/>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89"/>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89"/>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89"/>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89"/>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9"/>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89"/>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89"/>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89"/>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1" name="Google Shape;11691;p89"/>
          <p:cNvGrpSpPr/>
          <p:nvPr/>
        </p:nvGrpSpPr>
        <p:grpSpPr>
          <a:xfrm>
            <a:off x="3944637" y="3202434"/>
            <a:ext cx="415696" cy="371605"/>
            <a:chOff x="3944637" y="3354834"/>
            <a:chExt cx="415696" cy="371605"/>
          </a:xfrm>
        </p:grpSpPr>
        <p:sp>
          <p:nvSpPr>
            <p:cNvPr id="11692" name="Google Shape;11692;p89"/>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89"/>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89"/>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89"/>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89"/>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89"/>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89"/>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89"/>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9"/>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9"/>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89"/>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89"/>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89"/>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89"/>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89"/>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89"/>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89"/>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9" name="Google Shape;11709;p89"/>
          <p:cNvGrpSpPr/>
          <p:nvPr/>
        </p:nvGrpSpPr>
        <p:grpSpPr>
          <a:xfrm>
            <a:off x="1314619" y="3669127"/>
            <a:ext cx="346317" cy="332136"/>
            <a:chOff x="1314619" y="3821527"/>
            <a:chExt cx="346317" cy="332136"/>
          </a:xfrm>
        </p:grpSpPr>
        <p:sp>
          <p:nvSpPr>
            <p:cNvPr id="11710" name="Google Shape;11710;p89"/>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89"/>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89"/>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89"/>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89"/>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89"/>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9"/>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89"/>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8" name="Google Shape;11718;p89"/>
          <p:cNvGrpSpPr/>
          <p:nvPr/>
        </p:nvGrpSpPr>
        <p:grpSpPr>
          <a:xfrm>
            <a:off x="1751139" y="3638534"/>
            <a:ext cx="386258" cy="380507"/>
            <a:chOff x="1751139" y="3790934"/>
            <a:chExt cx="386258" cy="380507"/>
          </a:xfrm>
        </p:grpSpPr>
        <p:sp>
          <p:nvSpPr>
            <p:cNvPr id="11719" name="Google Shape;11719;p89"/>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89"/>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89"/>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9"/>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9"/>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89"/>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89"/>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9"/>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9"/>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89"/>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89"/>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89"/>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9"/>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89"/>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89"/>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9"/>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89"/>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89"/>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7" name="Google Shape;11737;p89"/>
          <p:cNvGrpSpPr/>
          <p:nvPr/>
        </p:nvGrpSpPr>
        <p:grpSpPr>
          <a:xfrm>
            <a:off x="2189681" y="3669206"/>
            <a:ext cx="395607" cy="318928"/>
            <a:chOff x="2189681" y="3821606"/>
            <a:chExt cx="395607" cy="318928"/>
          </a:xfrm>
        </p:grpSpPr>
        <p:sp>
          <p:nvSpPr>
            <p:cNvPr id="11738" name="Google Shape;11738;p89"/>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9"/>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9"/>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89"/>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89"/>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9"/>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89"/>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89"/>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89"/>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89"/>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9"/>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9"/>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9"/>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89"/>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89"/>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89"/>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89"/>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89"/>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89"/>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89"/>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89"/>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89"/>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89"/>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89"/>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89"/>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89"/>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89"/>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89"/>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89"/>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9"/>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68" name="Google Shape;11768;p89"/>
          <p:cNvSpPr/>
          <p:nvPr/>
        </p:nvSpPr>
        <p:spPr>
          <a:xfrm>
            <a:off x="1288464" y="18876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69" name="Google Shape;11769;p89"/>
          <p:cNvGrpSpPr/>
          <p:nvPr/>
        </p:nvGrpSpPr>
        <p:grpSpPr>
          <a:xfrm>
            <a:off x="1277409" y="1808947"/>
            <a:ext cx="420475" cy="383055"/>
            <a:chOff x="1277409" y="1961347"/>
            <a:chExt cx="420475" cy="383055"/>
          </a:xfrm>
        </p:grpSpPr>
        <p:sp>
          <p:nvSpPr>
            <p:cNvPr id="11770" name="Google Shape;11770;p89"/>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9"/>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9"/>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89"/>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89"/>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9"/>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89"/>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89"/>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89"/>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9"/>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89"/>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89"/>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89"/>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9"/>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89"/>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89"/>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89"/>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9"/>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89"/>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89"/>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9"/>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89"/>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89"/>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89"/>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89"/>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9"/>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89"/>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7" name="Google Shape;11797;p89"/>
          <p:cNvGrpSpPr/>
          <p:nvPr/>
        </p:nvGrpSpPr>
        <p:grpSpPr>
          <a:xfrm>
            <a:off x="2215075" y="2280419"/>
            <a:ext cx="380008" cy="351648"/>
            <a:chOff x="2215075" y="2432819"/>
            <a:chExt cx="380008" cy="351648"/>
          </a:xfrm>
        </p:grpSpPr>
        <p:sp>
          <p:nvSpPr>
            <p:cNvPr id="11798" name="Google Shape;11798;p89"/>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9"/>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9"/>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89"/>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89"/>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89"/>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89"/>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89"/>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9"/>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89"/>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89"/>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89"/>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9"/>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89"/>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89"/>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89"/>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89"/>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89"/>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9"/>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89"/>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89"/>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89"/>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89"/>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89"/>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89"/>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89"/>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89"/>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89"/>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9"/>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89"/>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89"/>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9" name="Google Shape;11829;p89"/>
          <p:cNvGrpSpPr/>
          <p:nvPr/>
        </p:nvGrpSpPr>
        <p:grpSpPr>
          <a:xfrm>
            <a:off x="2661416" y="2269942"/>
            <a:ext cx="344059" cy="340671"/>
            <a:chOff x="2661416" y="2422342"/>
            <a:chExt cx="344059" cy="340671"/>
          </a:xfrm>
        </p:grpSpPr>
        <p:sp>
          <p:nvSpPr>
            <p:cNvPr id="11830" name="Google Shape;11830;p89"/>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89"/>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89"/>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89"/>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89"/>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89"/>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9"/>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89"/>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89"/>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89"/>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89"/>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89"/>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89"/>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3" name="Google Shape;11843;p89"/>
          <p:cNvGrpSpPr/>
          <p:nvPr/>
        </p:nvGrpSpPr>
        <p:grpSpPr>
          <a:xfrm>
            <a:off x="4066510" y="2269942"/>
            <a:ext cx="206876" cy="348470"/>
            <a:chOff x="4066510" y="2422342"/>
            <a:chExt cx="206876" cy="348470"/>
          </a:xfrm>
        </p:grpSpPr>
        <p:sp>
          <p:nvSpPr>
            <p:cNvPr id="11844" name="Google Shape;11844;p89"/>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89"/>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89"/>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89"/>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89"/>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89"/>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9"/>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9"/>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89"/>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89"/>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89"/>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9"/>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56" name="Google Shape;11856;p89"/>
          <p:cNvSpPr/>
          <p:nvPr/>
        </p:nvSpPr>
        <p:spPr>
          <a:xfrm>
            <a:off x="2958206" y="37393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7" name="Google Shape;11857;p89"/>
          <p:cNvGrpSpPr/>
          <p:nvPr/>
        </p:nvGrpSpPr>
        <p:grpSpPr>
          <a:xfrm>
            <a:off x="2617693" y="3664925"/>
            <a:ext cx="420475" cy="326491"/>
            <a:chOff x="2617693" y="3817325"/>
            <a:chExt cx="420475" cy="326491"/>
          </a:xfrm>
        </p:grpSpPr>
        <p:sp>
          <p:nvSpPr>
            <p:cNvPr id="11858" name="Google Shape;11858;p89"/>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89"/>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89"/>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89"/>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89"/>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89"/>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89"/>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9"/>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9"/>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9"/>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89"/>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89"/>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89"/>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89"/>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89"/>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89"/>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9"/>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5" name="Google Shape;11875;p89"/>
          <p:cNvGrpSpPr/>
          <p:nvPr/>
        </p:nvGrpSpPr>
        <p:grpSpPr>
          <a:xfrm>
            <a:off x="3545301" y="2271123"/>
            <a:ext cx="358134" cy="356637"/>
            <a:chOff x="3545301" y="2423523"/>
            <a:chExt cx="358134" cy="356637"/>
          </a:xfrm>
        </p:grpSpPr>
        <p:sp>
          <p:nvSpPr>
            <p:cNvPr id="11876" name="Google Shape;11876;p89"/>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9"/>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89"/>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89"/>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89"/>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89"/>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89"/>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89"/>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9"/>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5" name="Google Shape;11885;p89"/>
          <p:cNvGrpSpPr/>
          <p:nvPr/>
        </p:nvGrpSpPr>
        <p:grpSpPr>
          <a:xfrm>
            <a:off x="5766424" y="4122795"/>
            <a:ext cx="358160" cy="356926"/>
            <a:chOff x="5766424" y="4275195"/>
            <a:chExt cx="358160" cy="356926"/>
          </a:xfrm>
        </p:grpSpPr>
        <p:sp>
          <p:nvSpPr>
            <p:cNvPr id="11886" name="Google Shape;11886;p89"/>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89"/>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9"/>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89"/>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89"/>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89"/>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9"/>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9"/>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89"/>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5" name="Google Shape;11895;p89"/>
          <p:cNvGrpSpPr/>
          <p:nvPr/>
        </p:nvGrpSpPr>
        <p:grpSpPr>
          <a:xfrm>
            <a:off x="3531462" y="3672199"/>
            <a:ext cx="377251" cy="324232"/>
            <a:chOff x="3531462" y="3824599"/>
            <a:chExt cx="377251" cy="324232"/>
          </a:xfrm>
        </p:grpSpPr>
        <p:sp>
          <p:nvSpPr>
            <p:cNvPr id="11896" name="Google Shape;11896;p89"/>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89"/>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9"/>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9"/>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89"/>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89"/>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89"/>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89"/>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9"/>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9"/>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89"/>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7" name="Google Shape;11907;p89"/>
          <p:cNvGrpSpPr/>
          <p:nvPr/>
        </p:nvGrpSpPr>
        <p:grpSpPr>
          <a:xfrm>
            <a:off x="4030586" y="3652846"/>
            <a:ext cx="286523" cy="340566"/>
            <a:chOff x="4030586" y="3805246"/>
            <a:chExt cx="286523" cy="340566"/>
          </a:xfrm>
        </p:grpSpPr>
        <p:sp>
          <p:nvSpPr>
            <p:cNvPr id="11908" name="Google Shape;11908;p89"/>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89"/>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89"/>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9"/>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9"/>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89"/>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89"/>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89"/>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9"/>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9"/>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89"/>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89"/>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89"/>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1" name="Google Shape;11921;p89"/>
          <p:cNvGrpSpPr/>
          <p:nvPr/>
        </p:nvGrpSpPr>
        <p:grpSpPr>
          <a:xfrm>
            <a:off x="2180884" y="2736319"/>
            <a:ext cx="376752" cy="374468"/>
            <a:chOff x="2180884" y="2888719"/>
            <a:chExt cx="376752" cy="374468"/>
          </a:xfrm>
        </p:grpSpPr>
        <p:sp>
          <p:nvSpPr>
            <p:cNvPr id="11922" name="Google Shape;11922;p89"/>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89"/>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89"/>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89"/>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89"/>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89"/>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9"/>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89"/>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89"/>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89"/>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89"/>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89"/>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89"/>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9"/>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6" name="Google Shape;11936;p89"/>
          <p:cNvGrpSpPr/>
          <p:nvPr/>
        </p:nvGrpSpPr>
        <p:grpSpPr>
          <a:xfrm>
            <a:off x="3954432" y="2790599"/>
            <a:ext cx="378249" cy="265909"/>
            <a:chOff x="3954432" y="2942999"/>
            <a:chExt cx="378249" cy="265909"/>
          </a:xfrm>
        </p:grpSpPr>
        <p:sp>
          <p:nvSpPr>
            <p:cNvPr id="11937" name="Google Shape;11937;p89"/>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89"/>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89"/>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89"/>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89"/>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89"/>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89"/>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89"/>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89"/>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6" name="Google Shape;11946;p89"/>
          <p:cNvGrpSpPr/>
          <p:nvPr/>
        </p:nvGrpSpPr>
        <p:grpSpPr>
          <a:xfrm>
            <a:off x="1752137" y="4114208"/>
            <a:ext cx="378512" cy="374756"/>
            <a:chOff x="1752137" y="4266608"/>
            <a:chExt cx="378512" cy="374756"/>
          </a:xfrm>
        </p:grpSpPr>
        <p:sp>
          <p:nvSpPr>
            <p:cNvPr id="11947" name="Google Shape;11947;p89"/>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89"/>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89"/>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89"/>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9"/>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9"/>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9"/>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89"/>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89"/>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9"/>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89"/>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89"/>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89"/>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9"/>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89"/>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9"/>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89"/>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89"/>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89"/>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9"/>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9"/>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8" name="Google Shape;11968;p89"/>
          <p:cNvGrpSpPr/>
          <p:nvPr/>
        </p:nvGrpSpPr>
        <p:grpSpPr>
          <a:xfrm>
            <a:off x="3117788" y="3660146"/>
            <a:ext cx="341065" cy="341065"/>
            <a:chOff x="3117788" y="3812546"/>
            <a:chExt cx="341065" cy="341065"/>
          </a:xfrm>
        </p:grpSpPr>
        <p:sp>
          <p:nvSpPr>
            <p:cNvPr id="11969" name="Google Shape;11969;p89"/>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89"/>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9"/>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9"/>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89"/>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89"/>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5" name="Google Shape;11975;p89"/>
          <p:cNvGrpSpPr/>
          <p:nvPr/>
        </p:nvGrpSpPr>
        <p:grpSpPr>
          <a:xfrm>
            <a:off x="3994400" y="4147532"/>
            <a:ext cx="338281" cy="322657"/>
            <a:chOff x="3994400" y="4299932"/>
            <a:chExt cx="338281" cy="322657"/>
          </a:xfrm>
        </p:grpSpPr>
        <p:sp>
          <p:nvSpPr>
            <p:cNvPr id="11976" name="Google Shape;11976;p89"/>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9"/>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89"/>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89"/>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89"/>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9"/>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89"/>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89"/>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84" name="Google Shape;11984;p89"/>
          <p:cNvSpPr/>
          <p:nvPr/>
        </p:nvSpPr>
        <p:spPr>
          <a:xfrm>
            <a:off x="3700340" y="18132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89"/>
          <p:cNvSpPr/>
          <p:nvPr/>
        </p:nvSpPr>
        <p:spPr>
          <a:xfrm>
            <a:off x="3700340" y="18132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86" name="Google Shape;11986;p89"/>
          <p:cNvGrpSpPr/>
          <p:nvPr/>
        </p:nvGrpSpPr>
        <p:grpSpPr>
          <a:xfrm>
            <a:off x="3573426" y="1813228"/>
            <a:ext cx="302358" cy="374993"/>
            <a:chOff x="3573426" y="1965628"/>
            <a:chExt cx="302358" cy="374993"/>
          </a:xfrm>
        </p:grpSpPr>
        <p:sp>
          <p:nvSpPr>
            <p:cNvPr id="11987" name="Google Shape;11987;p89"/>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89"/>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89"/>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89"/>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89"/>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89"/>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89"/>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9"/>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89"/>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89"/>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89"/>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89"/>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89"/>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89"/>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9"/>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9"/>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89"/>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89"/>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89"/>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89"/>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89"/>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89"/>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89"/>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89"/>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89"/>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89"/>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89"/>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89"/>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89"/>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9"/>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89"/>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89"/>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9"/>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89"/>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89"/>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89"/>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89"/>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89"/>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89"/>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89"/>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89"/>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89"/>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89"/>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89"/>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89"/>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89"/>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89"/>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4" name="Google Shape;12034;p89"/>
          <p:cNvGrpSpPr/>
          <p:nvPr/>
        </p:nvGrpSpPr>
        <p:grpSpPr>
          <a:xfrm>
            <a:off x="3513632" y="2756172"/>
            <a:ext cx="355876" cy="331007"/>
            <a:chOff x="3513632" y="2908572"/>
            <a:chExt cx="355876" cy="331007"/>
          </a:xfrm>
        </p:grpSpPr>
        <p:sp>
          <p:nvSpPr>
            <p:cNvPr id="12035" name="Google Shape;12035;p89"/>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89"/>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9"/>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89"/>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89"/>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89"/>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89"/>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89"/>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89"/>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89"/>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89"/>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89"/>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89"/>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89"/>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89"/>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89"/>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1" name="Google Shape;12051;p89"/>
          <p:cNvGrpSpPr/>
          <p:nvPr/>
        </p:nvGrpSpPr>
        <p:grpSpPr>
          <a:xfrm>
            <a:off x="2694083" y="2736030"/>
            <a:ext cx="235762" cy="374756"/>
            <a:chOff x="2694083" y="2888430"/>
            <a:chExt cx="235762" cy="374756"/>
          </a:xfrm>
        </p:grpSpPr>
        <p:sp>
          <p:nvSpPr>
            <p:cNvPr id="12052" name="Google Shape;12052;p89"/>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89"/>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89"/>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89"/>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89"/>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89"/>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89"/>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89"/>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89"/>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1" name="Google Shape;12061;p89"/>
          <p:cNvGrpSpPr/>
          <p:nvPr/>
        </p:nvGrpSpPr>
        <p:grpSpPr>
          <a:xfrm>
            <a:off x="871534" y="4148188"/>
            <a:ext cx="357661" cy="311155"/>
            <a:chOff x="871534" y="4300588"/>
            <a:chExt cx="357661" cy="311155"/>
          </a:xfrm>
        </p:grpSpPr>
        <p:sp>
          <p:nvSpPr>
            <p:cNvPr id="12062" name="Google Shape;12062;p89"/>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89"/>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89"/>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89"/>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89"/>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89"/>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89"/>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89"/>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89"/>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89"/>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89"/>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89"/>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89"/>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89"/>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89"/>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89"/>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89"/>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89"/>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89"/>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89"/>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89"/>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3" name="Google Shape;12083;p89"/>
          <p:cNvGrpSpPr/>
          <p:nvPr/>
        </p:nvGrpSpPr>
        <p:grpSpPr>
          <a:xfrm>
            <a:off x="916019" y="3669206"/>
            <a:ext cx="250100" cy="336785"/>
            <a:chOff x="916019" y="3821606"/>
            <a:chExt cx="250100" cy="336785"/>
          </a:xfrm>
        </p:grpSpPr>
        <p:sp>
          <p:nvSpPr>
            <p:cNvPr id="12084" name="Google Shape;12084;p89"/>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89"/>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89"/>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89"/>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89"/>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89"/>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89"/>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89"/>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89"/>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89"/>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89"/>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89"/>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89"/>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7" name="Google Shape;12097;p89"/>
          <p:cNvGrpSpPr/>
          <p:nvPr/>
        </p:nvGrpSpPr>
        <p:grpSpPr>
          <a:xfrm>
            <a:off x="849686" y="2757170"/>
            <a:ext cx="374730" cy="332504"/>
            <a:chOff x="849686" y="2909570"/>
            <a:chExt cx="374730" cy="332504"/>
          </a:xfrm>
        </p:grpSpPr>
        <p:sp>
          <p:nvSpPr>
            <p:cNvPr id="12098" name="Google Shape;12098;p89"/>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89"/>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89"/>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89"/>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89"/>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89"/>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89"/>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89"/>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89"/>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89"/>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89"/>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9" name="Google Shape;12109;p89"/>
          <p:cNvGrpSpPr/>
          <p:nvPr/>
        </p:nvGrpSpPr>
        <p:grpSpPr>
          <a:xfrm>
            <a:off x="1735567" y="2267841"/>
            <a:ext cx="417718" cy="372866"/>
            <a:chOff x="1735567" y="2420241"/>
            <a:chExt cx="417718" cy="372866"/>
          </a:xfrm>
        </p:grpSpPr>
        <p:sp>
          <p:nvSpPr>
            <p:cNvPr id="12110" name="Google Shape;12110;p89"/>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89"/>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89"/>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89"/>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89"/>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89"/>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89"/>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89"/>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89"/>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89"/>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89"/>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89"/>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2" name="Google Shape;12122;p89"/>
          <p:cNvGrpSpPr/>
          <p:nvPr/>
        </p:nvGrpSpPr>
        <p:grpSpPr>
          <a:xfrm>
            <a:off x="3599318" y="4147190"/>
            <a:ext cx="251098" cy="309028"/>
            <a:chOff x="3599318" y="4299590"/>
            <a:chExt cx="251098" cy="309028"/>
          </a:xfrm>
        </p:grpSpPr>
        <p:sp>
          <p:nvSpPr>
            <p:cNvPr id="12123" name="Google Shape;12123;p89"/>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89"/>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89"/>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89"/>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89"/>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89"/>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9" name="Google Shape;12129;p89"/>
          <p:cNvGrpSpPr/>
          <p:nvPr/>
        </p:nvGrpSpPr>
        <p:grpSpPr>
          <a:xfrm>
            <a:off x="3105998" y="2280840"/>
            <a:ext cx="345818" cy="345056"/>
            <a:chOff x="3105998" y="2433240"/>
            <a:chExt cx="345818" cy="345056"/>
          </a:xfrm>
        </p:grpSpPr>
        <p:sp>
          <p:nvSpPr>
            <p:cNvPr id="12130" name="Google Shape;12130;p89"/>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89"/>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89"/>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89"/>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89"/>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89"/>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89"/>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9"/>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89"/>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89"/>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89"/>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1" name="Google Shape;12141;p89"/>
          <p:cNvGrpSpPr/>
          <p:nvPr/>
        </p:nvGrpSpPr>
        <p:grpSpPr>
          <a:xfrm>
            <a:off x="1737326" y="2748373"/>
            <a:ext cx="374730" cy="350361"/>
            <a:chOff x="1737326" y="2900773"/>
            <a:chExt cx="374730" cy="350361"/>
          </a:xfrm>
        </p:grpSpPr>
        <p:sp>
          <p:nvSpPr>
            <p:cNvPr id="12142" name="Google Shape;12142;p89"/>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89"/>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89"/>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89"/>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89"/>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89"/>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89"/>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89"/>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89"/>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89"/>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89"/>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89"/>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89"/>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89"/>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89"/>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89"/>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89"/>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9" name="Google Shape;12159;p89"/>
          <p:cNvGrpSpPr/>
          <p:nvPr/>
        </p:nvGrpSpPr>
        <p:grpSpPr>
          <a:xfrm>
            <a:off x="4000676" y="1426996"/>
            <a:ext cx="327226" cy="211603"/>
            <a:chOff x="4000676" y="1579396"/>
            <a:chExt cx="327226" cy="211603"/>
          </a:xfrm>
        </p:grpSpPr>
        <p:sp>
          <p:nvSpPr>
            <p:cNvPr id="12160" name="Google Shape;12160;p89"/>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89"/>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89"/>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89"/>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89"/>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89"/>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9"/>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89"/>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89"/>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89"/>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89"/>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89"/>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89"/>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89"/>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89"/>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89"/>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6" name="Google Shape;12176;p89"/>
          <p:cNvGrpSpPr/>
          <p:nvPr/>
        </p:nvGrpSpPr>
        <p:grpSpPr>
          <a:xfrm>
            <a:off x="2635523" y="1363184"/>
            <a:ext cx="371054" cy="336469"/>
            <a:chOff x="2635523" y="1515584"/>
            <a:chExt cx="371054" cy="336469"/>
          </a:xfrm>
        </p:grpSpPr>
        <p:sp>
          <p:nvSpPr>
            <p:cNvPr id="12177" name="Google Shape;12177;p89"/>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89"/>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89"/>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89"/>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89"/>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89"/>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89"/>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4" name="Google Shape;12184;p89"/>
          <p:cNvGrpSpPr/>
          <p:nvPr/>
        </p:nvGrpSpPr>
        <p:grpSpPr>
          <a:xfrm>
            <a:off x="2231907" y="1368331"/>
            <a:ext cx="311627" cy="326569"/>
            <a:chOff x="2231907" y="1520731"/>
            <a:chExt cx="311627" cy="326569"/>
          </a:xfrm>
        </p:grpSpPr>
        <p:sp>
          <p:nvSpPr>
            <p:cNvPr id="12185" name="Google Shape;12185;p89"/>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89"/>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89"/>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89"/>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89"/>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89"/>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89"/>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89"/>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89"/>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89"/>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5" name="Google Shape;12195;p89"/>
          <p:cNvGrpSpPr/>
          <p:nvPr/>
        </p:nvGrpSpPr>
        <p:grpSpPr>
          <a:xfrm>
            <a:off x="1340249" y="4149133"/>
            <a:ext cx="311890" cy="304695"/>
            <a:chOff x="1340249" y="4301533"/>
            <a:chExt cx="311890" cy="304695"/>
          </a:xfrm>
        </p:grpSpPr>
        <p:sp>
          <p:nvSpPr>
            <p:cNvPr id="12196" name="Google Shape;12196;p89"/>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89"/>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89"/>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89"/>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89"/>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89"/>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89"/>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89"/>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89"/>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89"/>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89"/>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9"/>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89"/>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89"/>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0" name="Google Shape;12210;p89"/>
          <p:cNvGrpSpPr/>
          <p:nvPr/>
        </p:nvGrpSpPr>
        <p:grpSpPr>
          <a:xfrm>
            <a:off x="1330690" y="3224624"/>
            <a:ext cx="306874" cy="332268"/>
            <a:chOff x="1330690" y="3377024"/>
            <a:chExt cx="306874" cy="332268"/>
          </a:xfrm>
        </p:grpSpPr>
        <p:sp>
          <p:nvSpPr>
            <p:cNvPr id="12211" name="Google Shape;12211;p89"/>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89"/>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89"/>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89"/>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89"/>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89"/>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89"/>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89"/>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89"/>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89"/>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89"/>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89"/>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89"/>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89"/>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89"/>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89"/>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89"/>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89"/>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89"/>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0" name="Google Shape;12230;p89"/>
          <p:cNvGrpSpPr/>
          <p:nvPr/>
        </p:nvGrpSpPr>
        <p:grpSpPr>
          <a:xfrm>
            <a:off x="2650597" y="3229377"/>
            <a:ext cx="341511" cy="324994"/>
            <a:chOff x="2650597" y="3381777"/>
            <a:chExt cx="341511" cy="324994"/>
          </a:xfrm>
        </p:grpSpPr>
        <p:sp>
          <p:nvSpPr>
            <p:cNvPr id="12231" name="Google Shape;12231;p89"/>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89"/>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89"/>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89"/>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89"/>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89"/>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89"/>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89"/>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89"/>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89"/>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89"/>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89"/>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89"/>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89"/>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89"/>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89"/>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89"/>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89"/>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89"/>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89"/>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89"/>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89"/>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89"/>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89"/>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89"/>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89"/>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89"/>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89"/>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89"/>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89"/>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89"/>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89"/>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89"/>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89"/>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89"/>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6" name="Google Shape;12266;p89"/>
          <p:cNvGrpSpPr/>
          <p:nvPr/>
        </p:nvGrpSpPr>
        <p:grpSpPr>
          <a:xfrm>
            <a:off x="1295502" y="2284962"/>
            <a:ext cx="402645" cy="323917"/>
            <a:chOff x="1295502" y="2437362"/>
            <a:chExt cx="402645" cy="323917"/>
          </a:xfrm>
        </p:grpSpPr>
        <p:sp>
          <p:nvSpPr>
            <p:cNvPr id="12267" name="Google Shape;12267;p89"/>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89"/>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89"/>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89"/>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89"/>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9"/>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9"/>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89"/>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89"/>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9"/>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89"/>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89"/>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89"/>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89"/>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89"/>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89"/>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3" name="Google Shape;12283;p89"/>
          <p:cNvGrpSpPr/>
          <p:nvPr/>
        </p:nvGrpSpPr>
        <p:grpSpPr>
          <a:xfrm>
            <a:off x="882590" y="2285960"/>
            <a:ext cx="337310" cy="337047"/>
            <a:chOff x="882590" y="2438360"/>
            <a:chExt cx="337310" cy="337047"/>
          </a:xfrm>
        </p:grpSpPr>
        <p:sp>
          <p:nvSpPr>
            <p:cNvPr id="12284" name="Google Shape;12284;p89"/>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89"/>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89"/>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89"/>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89"/>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9"/>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89"/>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89"/>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89"/>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89"/>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89"/>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89"/>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89"/>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89"/>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9"/>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89"/>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89"/>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89"/>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89"/>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89"/>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89"/>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89"/>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89"/>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89"/>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8" name="Google Shape;12308;p89"/>
          <p:cNvGrpSpPr/>
          <p:nvPr/>
        </p:nvGrpSpPr>
        <p:grpSpPr>
          <a:xfrm>
            <a:off x="4885060" y="1366388"/>
            <a:ext cx="385786" cy="342588"/>
            <a:chOff x="4885060" y="1518788"/>
            <a:chExt cx="385786" cy="342588"/>
          </a:xfrm>
        </p:grpSpPr>
        <p:sp>
          <p:nvSpPr>
            <p:cNvPr id="12309" name="Google Shape;12309;p89"/>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89"/>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89"/>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89"/>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89"/>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89"/>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89"/>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89"/>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89"/>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89"/>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89"/>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89"/>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89"/>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89"/>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89"/>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89"/>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89"/>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89"/>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89"/>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8" name="Google Shape;12328;p89"/>
          <p:cNvGrpSpPr/>
          <p:nvPr/>
        </p:nvGrpSpPr>
        <p:grpSpPr>
          <a:xfrm>
            <a:off x="5394478" y="1362133"/>
            <a:ext cx="249076" cy="351096"/>
            <a:chOff x="5394478" y="1514533"/>
            <a:chExt cx="249076" cy="351096"/>
          </a:xfrm>
        </p:grpSpPr>
        <p:sp>
          <p:nvSpPr>
            <p:cNvPr id="12329" name="Google Shape;12329;p89"/>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89"/>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89"/>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89"/>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89"/>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89"/>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89"/>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89"/>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89"/>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89"/>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89"/>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89"/>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89"/>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89"/>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89"/>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89"/>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89"/>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89"/>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89"/>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89"/>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9" name="Google Shape;12349;p89"/>
          <p:cNvGrpSpPr/>
          <p:nvPr/>
        </p:nvGrpSpPr>
        <p:grpSpPr>
          <a:xfrm>
            <a:off x="5782259" y="1359612"/>
            <a:ext cx="356138" cy="356138"/>
            <a:chOff x="5782259" y="1512012"/>
            <a:chExt cx="356138" cy="356138"/>
          </a:xfrm>
        </p:grpSpPr>
        <p:sp>
          <p:nvSpPr>
            <p:cNvPr id="12350" name="Google Shape;12350;p89"/>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89"/>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89"/>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89"/>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89"/>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89"/>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89"/>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89"/>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89"/>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89"/>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89"/>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1" name="Google Shape;12361;p89"/>
          <p:cNvGrpSpPr/>
          <p:nvPr/>
        </p:nvGrpSpPr>
        <p:grpSpPr>
          <a:xfrm>
            <a:off x="6229598" y="1365652"/>
            <a:ext cx="343560" cy="343822"/>
            <a:chOff x="6229598" y="1518052"/>
            <a:chExt cx="343560" cy="343822"/>
          </a:xfrm>
        </p:grpSpPr>
        <p:sp>
          <p:nvSpPr>
            <p:cNvPr id="12362" name="Google Shape;12362;p89"/>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89"/>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89"/>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89"/>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9"/>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89"/>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89"/>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89"/>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89"/>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89"/>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89"/>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89"/>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89"/>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89"/>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89"/>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89"/>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89"/>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89"/>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89"/>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1" name="Google Shape;12381;p89"/>
          <p:cNvGrpSpPr/>
          <p:nvPr/>
        </p:nvGrpSpPr>
        <p:grpSpPr>
          <a:xfrm>
            <a:off x="870773" y="3205585"/>
            <a:ext cx="342824" cy="351228"/>
            <a:chOff x="870773" y="3357985"/>
            <a:chExt cx="342824" cy="351228"/>
          </a:xfrm>
        </p:grpSpPr>
        <p:sp>
          <p:nvSpPr>
            <p:cNvPr id="12382" name="Google Shape;12382;p89"/>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89"/>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89"/>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89"/>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89"/>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89"/>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89"/>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89"/>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0" name="Google Shape;12390;p89"/>
          <p:cNvGrpSpPr/>
          <p:nvPr/>
        </p:nvGrpSpPr>
        <p:grpSpPr>
          <a:xfrm>
            <a:off x="2743084" y="4147190"/>
            <a:ext cx="159372" cy="308896"/>
            <a:chOff x="2743084" y="4299590"/>
            <a:chExt cx="159372" cy="308896"/>
          </a:xfrm>
        </p:grpSpPr>
        <p:sp>
          <p:nvSpPr>
            <p:cNvPr id="12391" name="Google Shape;12391;p89"/>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89"/>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89"/>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89"/>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89"/>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89"/>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89"/>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89"/>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89"/>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89"/>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89"/>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89"/>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89"/>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89"/>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89"/>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6" name="Google Shape;12406;p89"/>
          <p:cNvGrpSpPr/>
          <p:nvPr/>
        </p:nvGrpSpPr>
        <p:grpSpPr>
          <a:xfrm>
            <a:off x="1293506" y="2787316"/>
            <a:ext cx="374730" cy="272211"/>
            <a:chOff x="1293506" y="2939716"/>
            <a:chExt cx="374730" cy="272211"/>
          </a:xfrm>
        </p:grpSpPr>
        <p:sp>
          <p:nvSpPr>
            <p:cNvPr id="12407" name="Google Shape;12407;p89"/>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89"/>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89"/>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89"/>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89"/>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89"/>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89"/>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89"/>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89"/>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89"/>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9"/>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9"/>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9"/>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89"/>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89"/>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89"/>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89"/>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89"/>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89"/>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89"/>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89"/>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89"/>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89"/>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89"/>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89"/>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89"/>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89"/>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89"/>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9"/>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89"/>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7" name="Google Shape;12437;p89"/>
          <p:cNvGrpSpPr/>
          <p:nvPr/>
        </p:nvGrpSpPr>
        <p:grpSpPr>
          <a:xfrm>
            <a:off x="6669900" y="1353074"/>
            <a:ext cx="345083" cy="369216"/>
            <a:chOff x="6669900" y="1505474"/>
            <a:chExt cx="345083" cy="369216"/>
          </a:xfrm>
        </p:grpSpPr>
        <p:sp>
          <p:nvSpPr>
            <p:cNvPr id="12438" name="Google Shape;12438;p89"/>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89"/>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89"/>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89"/>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89"/>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89"/>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89"/>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89"/>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89"/>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89"/>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9"/>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89"/>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89"/>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89"/>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89"/>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89"/>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9"/>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89"/>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89"/>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89"/>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89"/>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89"/>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0" name="Google Shape;12460;p89"/>
          <p:cNvGrpSpPr/>
          <p:nvPr/>
        </p:nvGrpSpPr>
        <p:grpSpPr>
          <a:xfrm>
            <a:off x="7117003" y="1365600"/>
            <a:ext cx="333003" cy="344085"/>
            <a:chOff x="7117003" y="1518000"/>
            <a:chExt cx="333003" cy="344085"/>
          </a:xfrm>
        </p:grpSpPr>
        <p:sp>
          <p:nvSpPr>
            <p:cNvPr id="12461" name="Google Shape;12461;p89"/>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9"/>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89"/>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89"/>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89"/>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89"/>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89"/>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89"/>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89"/>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89"/>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9"/>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9"/>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89"/>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89"/>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89"/>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89"/>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9"/>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89"/>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89"/>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89"/>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89"/>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89"/>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89"/>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89"/>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89"/>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89"/>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89"/>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89"/>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89"/>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89"/>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89"/>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89"/>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89"/>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89"/>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89"/>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89"/>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89"/>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89"/>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9" name="Google Shape;12499;p89"/>
          <p:cNvGrpSpPr/>
          <p:nvPr/>
        </p:nvGrpSpPr>
        <p:grpSpPr>
          <a:xfrm>
            <a:off x="2200238" y="4136765"/>
            <a:ext cx="374756" cy="329300"/>
            <a:chOff x="2200238" y="4289165"/>
            <a:chExt cx="374756" cy="329300"/>
          </a:xfrm>
        </p:grpSpPr>
        <p:sp>
          <p:nvSpPr>
            <p:cNvPr id="12500" name="Google Shape;12500;p89"/>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89"/>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89"/>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89"/>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89"/>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89"/>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89"/>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89"/>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89"/>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89"/>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89"/>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89"/>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89"/>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89"/>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89"/>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89"/>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89"/>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89"/>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89"/>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89"/>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89"/>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89"/>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2" name="Google Shape;12522;p89"/>
          <p:cNvGrpSpPr/>
          <p:nvPr/>
        </p:nvGrpSpPr>
        <p:grpSpPr>
          <a:xfrm>
            <a:off x="7556043" y="1347559"/>
            <a:ext cx="337283" cy="380192"/>
            <a:chOff x="7556043" y="1499959"/>
            <a:chExt cx="337283" cy="380192"/>
          </a:xfrm>
        </p:grpSpPr>
        <p:sp>
          <p:nvSpPr>
            <p:cNvPr id="12523" name="Google Shape;12523;p89"/>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89"/>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89"/>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89"/>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89"/>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89"/>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89"/>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89"/>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89"/>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89"/>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89"/>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89"/>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89"/>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89"/>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7" name="Google Shape;12537;p89"/>
          <p:cNvGrpSpPr/>
          <p:nvPr/>
        </p:nvGrpSpPr>
        <p:grpSpPr>
          <a:xfrm>
            <a:off x="4864446" y="3187807"/>
            <a:ext cx="395607" cy="387414"/>
            <a:chOff x="4864446" y="3340207"/>
            <a:chExt cx="395607" cy="387414"/>
          </a:xfrm>
        </p:grpSpPr>
        <p:sp>
          <p:nvSpPr>
            <p:cNvPr id="12538" name="Google Shape;12538;p89"/>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89"/>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89"/>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89"/>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89"/>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89"/>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89"/>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89"/>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89"/>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89"/>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89"/>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89"/>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89"/>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89"/>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89"/>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89"/>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89"/>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89"/>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89"/>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89"/>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89"/>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89"/>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89"/>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89"/>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89"/>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3" name="Google Shape;12563;p89"/>
          <p:cNvGrpSpPr/>
          <p:nvPr/>
        </p:nvGrpSpPr>
        <p:grpSpPr>
          <a:xfrm>
            <a:off x="3130367" y="4172085"/>
            <a:ext cx="297342" cy="258871"/>
            <a:chOff x="3130367" y="4324485"/>
            <a:chExt cx="297342" cy="258871"/>
          </a:xfrm>
        </p:grpSpPr>
        <p:sp>
          <p:nvSpPr>
            <p:cNvPr id="12564" name="Google Shape;12564;p89"/>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89"/>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89"/>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89"/>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89"/>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89"/>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89"/>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89"/>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89"/>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89"/>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9"/>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89"/>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89"/>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89"/>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89"/>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89"/>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89"/>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89"/>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89"/>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89"/>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89"/>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89"/>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89"/>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7" name="Google Shape;12587;p89"/>
          <p:cNvGrpSpPr/>
          <p:nvPr/>
        </p:nvGrpSpPr>
        <p:grpSpPr>
          <a:xfrm>
            <a:off x="5302988" y="3237439"/>
            <a:ext cx="394609" cy="286523"/>
            <a:chOff x="5302988" y="3389839"/>
            <a:chExt cx="394609" cy="286523"/>
          </a:xfrm>
        </p:grpSpPr>
        <p:sp>
          <p:nvSpPr>
            <p:cNvPr id="12588" name="Google Shape;12588;p89"/>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89"/>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89"/>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89"/>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89"/>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89"/>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89"/>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89"/>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89"/>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89"/>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89"/>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89"/>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89"/>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89"/>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89"/>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89"/>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89"/>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89"/>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89"/>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89"/>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89"/>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89"/>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89"/>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89"/>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89"/>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89"/>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89"/>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89"/>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89"/>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89"/>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89"/>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89"/>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89"/>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21" name="Google Shape;12621;p89"/>
          <p:cNvSpPr/>
          <p:nvPr/>
        </p:nvSpPr>
        <p:spPr>
          <a:xfrm>
            <a:off x="5741031" y="34651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22" name="Google Shape;12622;p89"/>
          <p:cNvGrpSpPr/>
          <p:nvPr/>
        </p:nvGrpSpPr>
        <p:grpSpPr>
          <a:xfrm>
            <a:off x="3060752" y="2751209"/>
            <a:ext cx="390565" cy="359578"/>
            <a:chOff x="3060752" y="2903609"/>
            <a:chExt cx="390565" cy="359578"/>
          </a:xfrm>
        </p:grpSpPr>
        <p:sp>
          <p:nvSpPr>
            <p:cNvPr id="12623" name="Google Shape;12623;p89"/>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89"/>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89"/>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89"/>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89"/>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89"/>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89"/>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89"/>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89"/>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89"/>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9"/>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89"/>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89"/>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89"/>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89"/>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89"/>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89"/>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89"/>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89"/>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89"/>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89"/>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89"/>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89"/>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89"/>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89"/>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89"/>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89"/>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89"/>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9"/>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89"/>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89"/>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89"/>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89"/>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89"/>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7" name="Google Shape;12657;p89"/>
          <p:cNvGrpSpPr/>
          <p:nvPr/>
        </p:nvGrpSpPr>
        <p:grpSpPr>
          <a:xfrm>
            <a:off x="5741031" y="3233657"/>
            <a:ext cx="394609" cy="294585"/>
            <a:chOff x="5741031" y="3386057"/>
            <a:chExt cx="394609" cy="294585"/>
          </a:xfrm>
        </p:grpSpPr>
        <p:sp>
          <p:nvSpPr>
            <p:cNvPr id="12658" name="Google Shape;12658;p89"/>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89"/>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89"/>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9"/>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89"/>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89"/>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89"/>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89"/>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89"/>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89"/>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89"/>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9"/>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89"/>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89"/>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89"/>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89"/>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89"/>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89"/>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89"/>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89"/>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89"/>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89"/>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9"/>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89"/>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89"/>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89"/>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89"/>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89"/>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89"/>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89"/>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88" name="Google Shape;12688;p89"/>
          <p:cNvSpPr/>
          <p:nvPr/>
        </p:nvSpPr>
        <p:spPr>
          <a:xfrm>
            <a:off x="6560317" y="34123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89" name="Google Shape;12689;p89"/>
          <p:cNvGrpSpPr/>
          <p:nvPr/>
        </p:nvGrpSpPr>
        <p:grpSpPr>
          <a:xfrm>
            <a:off x="6179074" y="3216326"/>
            <a:ext cx="394609" cy="328749"/>
            <a:chOff x="6179074" y="3368726"/>
            <a:chExt cx="394609" cy="328749"/>
          </a:xfrm>
        </p:grpSpPr>
        <p:sp>
          <p:nvSpPr>
            <p:cNvPr id="12690" name="Google Shape;12690;p89"/>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89"/>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89"/>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89"/>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89"/>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89"/>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89"/>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89"/>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89"/>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89"/>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89"/>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89"/>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89"/>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89"/>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89"/>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89"/>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89"/>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89"/>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89"/>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89"/>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89"/>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89"/>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89"/>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89"/>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89"/>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89"/>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89"/>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89"/>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89"/>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89"/>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89"/>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89"/>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89"/>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89"/>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89"/>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89"/>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89"/>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89"/>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89"/>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89"/>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89"/>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89"/>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89"/>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89"/>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89"/>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89"/>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89"/>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89"/>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89"/>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89"/>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89"/>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89"/>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9"/>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89"/>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89"/>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9"/>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89"/>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89"/>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9"/>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89"/>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89"/>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89"/>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89"/>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89"/>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89"/>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89"/>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89"/>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89"/>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89"/>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89"/>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89"/>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89"/>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89"/>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89"/>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89"/>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9"/>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89"/>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89"/>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89"/>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89"/>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89"/>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9"/>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89"/>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3" name="Google Shape;12773;p89"/>
          <p:cNvGrpSpPr/>
          <p:nvPr/>
        </p:nvGrpSpPr>
        <p:grpSpPr>
          <a:xfrm>
            <a:off x="7054924" y="3215328"/>
            <a:ext cx="394583" cy="331007"/>
            <a:chOff x="7054924" y="3367728"/>
            <a:chExt cx="394583" cy="331007"/>
          </a:xfrm>
        </p:grpSpPr>
        <p:sp>
          <p:nvSpPr>
            <p:cNvPr id="12774" name="Google Shape;12774;p89"/>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89"/>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89"/>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89"/>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9"/>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89"/>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89"/>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9"/>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89"/>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89"/>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89"/>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89"/>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89"/>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89"/>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89"/>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9" name="Google Shape;12789;p89"/>
          <p:cNvGrpSpPr/>
          <p:nvPr/>
        </p:nvGrpSpPr>
        <p:grpSpPr>
          <a:xfrm>
            <a:off x="7492967" y="3209025"/>
            <a:ext cx="394583" cy="343586"/>
            <a:chOff x="7492967" y="3361425"/>
            <a:chExt cx="394583" cy="343586"/>
          </a:xfrm>
        </p:grpSpPr>
        <p:sp>
          <p:nvSpPr>
            <p:cNvPr id="12790" name="Google Shape;12790;p89"/>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89"/>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89"/>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89"/>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9"/>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9"/>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9"/>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9"/>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9"/>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89"/>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89"/>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89"/>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89"/>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89"/>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89"/>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89"/>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89"/>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9"/>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9"/>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9"/>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89"/>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9"/>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9"/>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3" name="Google Shape;12813;p89"/>
          <p:cNvGrpSpPr/>
          <p:nvPr/>
        </p:nvGrpSpPr>
        <p:grpSpPr>
          <a:xfrm>
            <a:off x="7935527" y="3200754"/>
            <a:ext cx="385287" cy="360156"/>
            <a:chOff x="7935527" y="3353154"/>
            <a:chExt cx="385287" cy="360156"/>
          </a:xfrm>
        </p:grpSpPr>
        <p:sp>
          <p:nvSpPr>
            <p:cNvPr id="12814" name="Google Shape;12814;p89"/>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89"/>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89"/>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9"/>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89"/>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89"/>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89"/>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9"/>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9"/>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89"/>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89"/>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9"/>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6" name="Google Shape;12826;p89"/>
          <p:cNvGrpSpPr/>
          <p:nvPr/>
        </p:nvGrpSpPr>
        <p:grpSpPr>
          <a:xfrm>
            <a:off x="5319821" y="1833842"/>
            <a:ext cx="348103" cy="348103"/>
            <a:chOff x="5319821" y="1986242"/>
            <a:chExt cx="348103" cy="348103"/>
          </a:xfrm>
        </p:grpSpPr>
        <p:sp>
          <p:nvSpPr>
            <p:cNvPr id="12827" name="Google Shape;12827;p89"/>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89"/>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89"/>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89"/>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9"/>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9"/>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89"/>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89"/>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89"/>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89"/>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9"/>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89"/>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9"/>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9"/>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89"/>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89"/>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89"/>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89"/>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89"/>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89"/>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9"/>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9"/>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89"/>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89"/>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9"/>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89"/>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89"/>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89"/>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89"/>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9"/>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9"/>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89"/>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89"/>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9"/>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9"/>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89"/>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89"/>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4" name="Google Shape;12864;p89"/>
          <p:cNvGrpSpPr/>
          <p:nvPr/>
        </p:nvGrpSpPr>
        <p:grpSpPr>
          <a:xfrm>
            <a:off x="5765926" y="1824283"/>
            <a:ext cx="348339" cy="348103"/>
            <a:chOff x="5765926" y="1976683"/>
            <a:chExt cx="348339" cy="348103"/>
          </a:xfrm>
        </p:grpSpPr>
        <p:sp>
          <p:nvSpPr>
            <p:cNvPr id="12865" name="Google Shape;12865;p89"/>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89"/>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89"/>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89"/>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9"/>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9"/>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9"/>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89"/>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89"/>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89"/>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9"/>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9"/>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89"/>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89"/>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9" name="Google Shape;12879;p89"/>
          <p:cNvGrpSpPr/>
          <p:nvPr/>
        </p:nvGrpSpPr>
        <p:grpSpPr>
          <a:xfrm>
            <a:off x="6191390" y="1829089"/>
            <a:ext cx="389068" cy="347787"/>
            <a:chOff x="6191390" y="1981489"/>
            <a:chExt cx="389068" cy="347787"/>
          </a:xfrm>
        </p:grpSpPr>
        <p:sp>
          <p:nvSpPr>
            <p:cNvPr id="12880" name="Google Shape;12880;p89"/>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9"/>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9"/>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89"/>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89"/>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89"/>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9"/>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7" name="Google Shape;12887;p89"/>
          <p:cNvGrpSpPr/>
          <p:nvPr/>
        </p:nvGrpSpPr>
        <p:grpSpPr>
          <a:xfrm>
            <a:off x="6657846" y="1855191"/>
            <a:ext cx="348103" cy="295714"/>
            <a:chOff x="6657846" y="2007591"/>
            <a:chExt cx="348103" cy="295714"/>
          </a:xfrm>
        </p:grpSpPr>
        <p:sp>
          <p:nvSpPr>
            <p:cNvPr id="12888" name="Google Shape;12888;p89"/>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89"/>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89"/>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89"/>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9"/>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89"/>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89"/>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89"/>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89"/>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89"/>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89"/>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89"/>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89"/>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89"/>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89"/>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89"/>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89"/>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9"/>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89"/>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89"/>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89"/>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9"/>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9"/>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89"/>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89"/>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89"/>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4" name="Google Shape;12914;p89"/>
          <p:cNvGrpSpPr/>
          <p:nvPr/>
        </p:nvGrpSpPr>
        <p:grpSpPr>
          <a:xfrm>
            <a:off x="7104188" y="1819504"/>
            <a:ext cx="347341" cy="348103"/>
            <a:chOff x="7104188" y="1971904"/>
            <a:chExt cx="347341" cy="348103"/>
          </a:xfrm>
        </p:grpSpPr>
        <p:sp>
          <p:nvSpPr>
            <p:cNvPr id="12915" name="Google Shape;12915;p89"/>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89"/>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89"/>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89"/>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89"/>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89"/>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89"/>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89"/>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89"/>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89"/>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89"/>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89"/>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89"/>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89"/>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89"/>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89"/>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89"/>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9"/>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9"/>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89"/>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89"/>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89"/>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89"/>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89"/>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89"/>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89"/>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89"/>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89"/>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89"/>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89"/>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5" name="Google Shape;12945;p89"/>
          <p:cNvGrpSpPr/>
          <p:nvPr/>
        </p:nvGrpSpPr>
        <p:grpSpPr>
          <a:xfrm>
            <a:off x="7551264" y="1819504"/>
            <a:ext cx="344321" cy="348155"/>
            <a:chOff x="7551264" y="1971904"/>
            <a:chExt cx="344321" cy="348155"/>
          </a:xfrm>
        </p:grpSpPr>
        <p:sp>
          <p:nvSpPr>
            <p:cNvPr id="12946" name="Google Shape;12946;p89"/>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89"/>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89"/>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9"/>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89"/>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89"/>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89"/>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89"/>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89"/>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89"/>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89"/>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89"/>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9"/>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89"/>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89"/>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9"/>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9"/>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89"/>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89"/>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5" name="Google Shape;12965;p89"/>
          <p:cNvGrpSpPr/>
          <p:nvPr/>
        </p:nvGrpSpPr>
        <p:grpSpPr>
          <a:xfrm>
            <a:off x="7992826" y="1365390"/>
            <a:ext cx="317431" cy="344584"/>
            <a:chOff x="7992826" y="1517790"/>
            <a:chExt cx="317431" cy="344584"/>
          </a:xfrm>
        </p:grpSpPr>
        <p:sp>
          <p:nvSpPr>
            <p:cNvPr id="12966" name="Google Shape;12966;p89"/>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89"/>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89"/>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89"/>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89"/>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9"/>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89"/>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89"/>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89"/>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89"/>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9"/>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9"/>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9"/>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9"/>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89"/>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89"/>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89"/>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3" name="Google Shape;12983;p89"/>
          <p:cNvGrpSpPr/>
          <p:nvPr/>
        </p:nvGrpSpPr>
        <p:grpSpPr>
          <a:xfrm>
            <a:off x="7992065" y="1819504"/>
            <a:ext cx="351621" cy="348103"/>
            <a:chOff x="7992065" y="1971904"/>
            <a:chExt cx="351621" cy="348103"/>
          </a:xfrm>
        </p:grpSpPr>
        <p:sp>
          <p:nvSpPr>
            <p:cNvPr id="12984" name="Google Shape;12984;p89"/>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89"/>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89"/>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89"/>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89"/>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89"/>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9"/>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89"/>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89"/>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89"/>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9"/>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89"/>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89"/>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89"/>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9"/>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9" name="Google Shape;12999;p89"/>
          <p:cNvGrpSpPr/>
          <p:nvPr/>
        </p:nvGrpSpPr>
        <p:grpSpPr>
          <a:xfrm>
            <a:off x="4911189" y="3641055"/>
            <a:ext cx="296580" cy="364935"/>
            <a:chOff x="4911189" y="3793455"/>
            <a:chExt cx="296580" cy="364935"/>
          </a:xfrm>
        </p:grpSpPr>
        <p:sp>
          <p:nvSpPr>
            <p:cNvPr id="13000" name="Google Shape;13000;p89"/>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89"/>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89"/>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89"/>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9"/>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89"/>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9"/>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9"/>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89"/>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89"/>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89"/>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89"/>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89"/>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89"/>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89"/>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89"/>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89"/>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89"/>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89"/>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89"/>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0" name="Google Shape;13020;p89"/>
          <p:cNvGrpSpPr/>
          <p:nvPr/>
        </p:nvGrpSpPr>
        <p:grpSpPr>
          <a:xfrm>
            <a:off x="5341433" y="3640871"/>
            <a:ext cx="330272" cy="329117"/>
            <a:chOff x="5341433" y="3793271"/>
            <a:chExt cx="330272" cy="329117"/>
          </a:xfrm>
        </p:grpSpPr>
        <p:sp>
          <p:nvSpPr>
            <p:cNvPr id="13021" name="Google Shape;13021;p89"/>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89"/>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9"/>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9"/>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89"/>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89"/>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89"/>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9"/>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89"/>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89"/>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89"/>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89"/>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89"/>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89"/>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89"/>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89"/>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7" name="Google Shape;13037;p89"/>
          <p:cNvGrpSpPr/>
          <p:nvPr/>
        </p:nvGrpSpPr>
        <p:grpSpPr>
          <a:xfrm>
            <a:off x="5744051" y="3613850"/>
            <a:ext cx="428511" cy="383186"/>
            <a:chOff x="5744051" y="3766250"/>
            <a:chExt cx="428511" cy="383186"/>
          </a:xfrm>
        </p:grpSpPr>
        <p:sp>
          <p:nvSpPr>
            <p:cNvPr id="13038" name="Google Shape;13038;p89"/>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89"/>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89"/>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89"/>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89"/>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89"/>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89"/>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89"/>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89"/>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89"/>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89"/>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89"/>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89"/>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89"/>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89"/>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89"/>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9"/>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5" name="Google Shape;13055;p89"/>
          <p:cNvGrpSpPr/>
          <p:nvPr/>
        </p:nvGrpSpPr>
        <p:grpSpPr>
          <a:xfrm>
            <a:off x="6678697" y="3640924"/>
            <a:ext cx="342824" cy="328985"/>
            <a:chOff x="6678697" y="3793324"/>
            <a:chExt cx="342824" cy="328985"/>
          </a:xfrm>
        </p:grpSpPr>
        <p:sp>
          <p:nvSpPr>
            <p:cNvPr id="13056" name="Google Shape;13056;p89"/>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89"/>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89"/>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89"/>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89"/>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89"/>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89"/>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89"/>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4" name="Google Shape;13064;p89"/>
          <p:cNvGrpSpPr/>
          <p:nvPr/>
        </p:nvGrpSpPr>
        <p:grpSpPr>
          <a:xfrm>
            <a:off x="7101903" y="3609622"/>
            <a:ext cx="398627" cy="392088"/>
            <a:chOff x="7101903" y="3762022"/>
            <a:chExt cx="398627" cy="392088"/>
          </a:xfrm>
        </p:grpSpPr>
        <p:sp>
          <p:nvSpPr>
            <p:cNvPr id="13065" name="Google Shape;13065;p89"/>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89"/>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89"/>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89"/>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89"/>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89"/>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89"/>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9"/>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89"/>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89"/>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89"/>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89"/>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89"/>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9"/>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89"/>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89"/>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89"/>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89"/>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3" name="Google Shape;13083;p89"/>
          <p:cNvGrpSpPr/>
          <p:nvPr/>
        </p:nvGrpSpPr>
        <p:grpSpPr>
          <a:xfrm>
            <a:off x="7541469" y="3641055"/>
            <a:ext cx="407897" cy="328985"/>
            <a:chOff x="7541469" y="3793455"/>
            <a:chExt cx="407897" cy="328985"/>
          </a:xfrm>
        </p:grpSpPr>
        <p:sp>
          <p:nvSpPr>
            <p:cNvPr id="13084" name="Google Shape;13084;p89"/>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89"/>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89"/>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89"/>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89"/>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89"/>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9"/>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89"/>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89"/>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89"/>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89"/>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9"/>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9"/>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89"/>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89"/>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89"/>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89"/>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89"/>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89"/>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89"/>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89"/>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89"/>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89"/>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89"/>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9"/>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9"/>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89"/>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89"/>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89"/>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89"/>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4" name="Google Shape;13114;p89"/>
          <p:cNvGrpSpPr/>
          <p:nvPr/>
        </p:nvGrpSpPr>
        <p:grpSpPr>
          <a:xfrm>
            <a:off x="5310288" y="2803912"/>
            <a:ext cx="432292" cy="264412"/>
            <a:chOff x="5310288" y="2956312"/>
            <a:chExt cx="432292" cy="264412"/>
          </a:xfrm>
        </p:grpSpPr>
        <p:sp>
          <p:nvSpPr>
            <p:cNvPr id="13115" name="Google Shape;13115;p89"/>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89"/>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89"/>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9"/>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9"/>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89"/>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89"/>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89"/>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89"/>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89"/>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9"/>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89"/>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89"/>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89"/>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89"/>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89"/>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89"/>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9"/>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89"/>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89"/>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89"/>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89"/>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9"/>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89"/>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89"/>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89"/>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89"/>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2" name="Google Shape;13142;p89"/>
          <p:cNvGrpSpPr/>
          <p:nvPr/>
        </p:nvGrpSpPr>
        <p:grpSpPr>
          <a:xfrm>
            <a:off x="4879047" y="2279920"/>
            <a:ext cx="398075" cy="340303"/>
            <a:chOff x="4879047" y="2432320"/>
            <a:chExt cx="398075" cy="340303"/>
          </a:xfrm>
        </p:grpSpPr>
        <p:sp>
          <p:nvSpPr>
            <p:cNvPr id="13143" name="Google Shape;13143;p89"/>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89"/>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89"/>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89"/>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89"/>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89"/>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89"/>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9"/>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9"/>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89"/>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89"/>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89"/>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89"/>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89"/>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89"/>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9"/>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89"/>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89"/>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89"/>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9"/>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89"/>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89"/>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89"/>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89"/>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89"/>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89"/>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9" name="Google Shape;13169;p89"/>
          <p:cNvGrpSpPr/>
          <p:nvPr/>
        </p:nvGrpSpPr>
        <p:grpSpPr>
          <a:xfrm>
            <a:off x="5388701" y="2241423"/>
            <a:ext cx="280982" cy="395896"/>
            <a:chOff x="5388701" y="2393823"/>
            <a:chExt cx="280982" cy="395896"/>
          </a:xfrm>
        </p:grpSpPr>
        <p:sp>
          <p:nvSpPr>
            <p:cNvPr id="13170" name="Google Shape;13170;p89"/>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89"/>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9"/>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89"/>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89"/>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9"/>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89"/>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89"/>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89"/>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89"/>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89"/>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9"/>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89"/>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89"/>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89"/>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89"/>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9"/>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89"/>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89"/>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89"/>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9"/>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9"/>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9"/>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89"/>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89"/>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89"/>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89"/>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89"/>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89"/>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89"/>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0" name="Google Shape;13200;p89"/>
          <p:cNvGrpSpPr/>
          <p:nvPr/>
        </p:nvGrpSpPr>
        <p:grpSpPr>
          <a:xfrm>
            <a:off x="5743289" y="2286722"/>
            <a:ext cx="444871" cy="316407"/>
            <a:chOff x="5743289" y="2439122"/>
            <a:chExt cx="444871" cy="316407"/>
          </a:xfrm>
        </p:grpSpPr>
        <p:sp>
          <p:nvSpPr>
            <p:cNvPr id="13201" name="Google Shape;13201;p89"/>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89"/>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89"/>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89"/>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89"/>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89"/>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89"/>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89"/>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89"/>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89"/>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9"/>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89"/>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89"/>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89"/>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89"/>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89"/>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89"/>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9"/>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89"/>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89"/>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89"/>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9"/>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89"/>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89"/>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89"/>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89"/>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89"/>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89"/>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9"/>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0" name="Google Shape;13230;p89"/>
          <p:cNvGrpSpPr/>
          <p:nvPr/>
        </p:nvGrpSpPr>
        <p:grpSpPr>
          <a:xfrm>
            <a:off x="6230360" y="2280183"/>
            <a:ext cx="351359" cy="363412"/>
            <a:chOff x="6230360" y="2432583"/>
            <a:chExt cx="351359" cy="363412"/>
          </a:xfrm>
        </p:grpSpPr>
        <p:sp>
          <p:nvSpPr>
            <p:cNvPr id="13231" name="Google Shape;13231;p89"/>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89"/>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9"/>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9"/>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89"/>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89"/>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89"/>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89"/>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89"/>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89"/>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89"/>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89"/>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89"/>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89"/>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89"/>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89"/>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89"/>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89"/>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89"/>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89"/>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89"/>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2" name="Google Shape;13252;p89"/>
          <p:cNvGrpSpPr/>
          <p:nvPr/>
        </p:nvGrpSpPr>
        <p:grpSpPr>
          <a:xfrm>
            <a:off x="6633976" y="2307152"/>
            <a:ext cx="387781" cy="286680"/>
            <a:chOff x="6633976" y="2459552"/>
            <a:chExt cx="387781" cy="286680"/>
          </a:xfrm>
        </p:grpSpPr>
        <p:sp>
          <p:nvSpPr>
            <p:cNvPr id="13253" name="Google Shape;13253;p89"/>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9"/>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89"/>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89"/>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89"/>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89"/>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89"/>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0" name="Google Shape;13260;p89"/>
          <p:cNvGrpSpPr/>
          <p:nvPr/>
        </p:nvGrpSpPr>
        <p:grpSpPr>
          <a:xfrm>
            <a:off x="7091110" y="2276165"/>
            <a:ext cx="376989" cy="348864"/>
            <a:chOff x="7091110" y="2428565"/>
            <a:chExt cx="376989" cy="348864"/>
          </a:xfrm>
        </p:grpSpPr>
        <p:sp>
          <p:nvSpPr>
            <p:cNvPr id="13261" name="Google Shape;13261;p89"/>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89"/>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89"/>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89"/>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89"/>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89"/>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89"/>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9"/>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89"/>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89"/>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9"/>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89"/>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89"/>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89"/>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9"/>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9"/>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9"/>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89"/>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89"/>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89"/>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9"/>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89"/>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89"/>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89"/>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9"/>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9"/>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89"/>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89"/>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89"/>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89"/>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89"/>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2" name="Google Shape;13292;p89"/>
          <p:cNvGrpSpPr/>
          <p:nvPr/>
        </p:nvGrpSpPr>
        <p:grpSpPr>
          <a:xfrm>
            <a:off x="7536427" y="2262825"/>
            <a:ext cx="369715" cy="375492"/>
            <a:chOff x="7536427" y="2415225"/>
            <a:chExt cx="369715" cy="375492"/>
          </a:xfrm>
        </p:grpSpPr>
        <p:sp>
          <p:nvSpPr>
            <p:cNvPr id="13293" name="Google Shape;13293;p89"/>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89"/>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89"/>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89"/>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89"/>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89"/>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89"/>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89"/>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89"/>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89"/>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89"/>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89"/>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89"/>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89"/>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89"/>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89"/>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89"/>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89"/>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89"/>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89"/>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89"/>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89"/>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89"/>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89"/>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89"/>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89"/>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89"/>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89"/>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89"/>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89"/>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89"/>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89"/>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89"/>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89"/>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89"/>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89"/>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89"/>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89"/>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1" name="Google Shape;13331;p89"/>
          <p:cNvGrpSpPr/>
          <p:nvPr/>
        </p:nvGrpSpPr>
        <p:grpSpPr>
          <a:xfrm>
            <a:off x="7980773" y="2276402"/>
            <a:ext cx="353381" cy="358160"/>
            <a:chOff x="7980773" y="2428802"/>
            <a:chExt cx="353381" cy="358160"/>
          </a:xfrm>
        </p:grpSpPr>
        <p:sp>
          <p:nvSpPr>
            <p:cNvPr id="13332" name="Google Shape;13332;p89"/>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89"/>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89"/>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89"/>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89"/>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89"/>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89"/>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89"/>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89"/>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89"/>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89"/>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89"/>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89"/>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9"/>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89"/>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89"/>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9"/>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89"/>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89"/>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89"/>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89"/>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9"/>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9"/>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89"/>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89"/>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89"/>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89"/>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89"/>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9"/>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89"/>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2" name="Google Shape;13362;p89"/>
          <p:cNvGrpSpPr/>
          <p:nvPr/>
        </p:nvGrpSpPr>
        <p:grpSpPr>
          <a:xfrm>
            <a:off x="4886058" y="4138840"/>
            <a:ext cx="346343" cy="343953"/>
            <a:chOff x="4886058" y="4291240"/>
            <a:chExt cx="346343" cy="343953"/>
          </a:xfrm>
        </p:grpSpPr>
        <p:sp>
          <p:nvSpPr>
            <p:cNvPr id="13363" name="Google Shape;13363;p89"/>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89"/>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89"/>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89"/>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89"/>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89"/>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9"/>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9"/>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9"/>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89"/>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89"/>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89"/>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89"/>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6" name="Google Shape;13376;p89"/>
          <p:cNvGrpSpPr/>
          <p:nvPr/>
        </p:nvGrpSpPr>
        <p:grpSpPr>
          <a:xfrm>
            <a:off x="5344216" y="4138656"/>
            <a:ext cx="304616" cy="343560"/>
            <a:chOff x="5344216" y="4291056"/>
            <a:chExt cx="304616" cy="343560"/>
          </a:xfrm>
        </p:grpSpPr>
        <p:sp>
          <p:nvSpPr>
            <p:cNvPr id="13377" name="Google Shape;13377;p89"/>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89"/>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89"/>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9"/>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89"/>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89"/>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89"/>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89"/>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89"/>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9"/>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9"/>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8" name="Google Shape;13388;p89"/>
          <p:cNvGrpSpPr/>
          <p:nvPr/>
        </p:nvGrpSpPr>
        <p:grpSpPr>
          <a:xfrm>
            <a:off x="6279999" y="4112022"/>
            <a:ext cx="204093" cy="343743"/>
            <a:chOff x="6271562" y="4290872"/>
            <a:chExt cx="204093" cy="343743"/>
          </a:xfrm>
        </p:grpSpPr>
        <p:sp>
          <p:nvSpPr>
            <p:cNvPr id="13389" name="Google Shape;13389;p89"/>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9"/>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89"/>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89"/>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89"/>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89"/>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89"/>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89"/>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9"/>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89"/>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9"/>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9"/>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1" name="Google Shape;13401;p89"/>
          <p:cNvGrpSpPr/>
          <p:nvPr/>
        </p:nvGrpSpPr>
        <p:grpSpPr>
          <a:xfrm>
            <a:off x="6639491" y="4176838"/>
            <a:ext cx="344085" cy="267195"/>
            <a:chOff x="6639491" y="4329238"/>
            <a:chExt cx="344085" cy="267195"/>
          </a:xfrm>
        </p:grpSpPr>
        <p:sp>
          <p:nvSpPr>
            <p:cNvPr id="13402" name="Google Shape;13402;p89"/>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89"/>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89"/>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9"/>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9"/>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89"/>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89"/>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89"/>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89"/>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89"/>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89"/>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89"/>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89"/>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89"/>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9"/>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89"/>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89"/>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89"/>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0" name="Google Shape;13420;p89"/>
          <p:cNvGrpSpPr/>
          <p:nvPr/>
        </p:nvGrpSpPr>
        <p:grpSpPr>
          <a:xfrm>
            <a:off x="7133336" y="4138656"/>
            <a:ext cx="232979" cy="343560"/>
            <a:chOff x="7133336" y="4291056"/>
            <a:chExt cx="232979" cy="343560"/>
          </a:xfrm>
        </p:grpSpPr>
        <p:sp>
          <p:nvSpPr>
            <p:cNvPr id="13421" name="Google Shape;13421;p89"/>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89"/>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89"/>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89"/>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89"/>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89"/>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89"/>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89"/>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89"/>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89"/>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89"/>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89"/>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89"/>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89"/>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89"/>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89"/>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89"/>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8" name="Google Shape;13438;p89"/>
          <p:cNvGrpSpPr/>
          <p:nvPr/>
        </p:nvGrpSpPr>
        <p:grpSpPr>
          <a:xfrm>
            <a:off x="7571379" y="4138656"/>
            <a:ext cx="232979" cy="343560"/>
            <a:chOff x="7571379" y="4291056"/>
            <a:chExt cx="232979" cy="343560"/>
          </a:xfrm>
        </p:grpSpPr>
        <p:sp>
          <p:nvSpPr>
            <p:cNvPr id="13439" name="Google Shape;13439;p89"/>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89"/>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89"/>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89"/>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89"/>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89"/>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89"/>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89"/>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89"/>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89"/>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89"/>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89"/>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89"/>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89"/>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89"/>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89"/>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5" name="Google Shape;13455;p89"/>
          <p:cNvGrpSpPr/>
          <p:nvPr/>
        </p:nvGrpSpPr>
        <p:grpSpPr>
          <a:xfrm>
            <a:off x="6666381" y="3195475"/>
            <a:ext cx="295819" cy="370712"/>
            <a:chOff x="6666381" y="3347875"/>
            <a:chExt cx="295819" cy="370712"/>
          </a:xfrm>
        </p:grpSpPr>
        <p:sp>
          <p:nvSpPr>
            <p:cNvPr id="13456" name="Google Shape;13456;p89"/>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89"/>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89"/>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89"/>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89"/>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89"/>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89"/>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89"/>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89"/>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89"/>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89"/>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89"/>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89"/>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89"/>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89"/>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89"/>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89"/>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89"/>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89"/>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89"/>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89"/>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89"/>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89"/>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89"/>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89"/>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89"/>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89"/>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89"/>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89"/>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89"/>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89"/>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89"/>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89"/>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89"/>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89"/>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89"/>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89"/>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89"/>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89"/>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89"/>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6" name="Google Shape;13496;p89"/>
          <p:cNvGrpSpPr/>
          <p:nvPr/>
        </p:nvGrpSpPr>
        <p:grpSpPr>
          <a:xfrm>
            <a:off x="4877760" y="2735059"/>
            <a:ext cx="389567" cy="390329"/>
            <a:chOff x="4877760" y="2887459"/>
            <a:chExt cx="389567" cy="390329"/>
          </a:xfrm>
        </p:grpSpPr>
        <p:sp>
          <p:nvSpPr>
            <p:cNvPr id="13497" name="Google Shape;13497;p89"/>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89"/>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89"/>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89"/>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89"/>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89"/>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89"/>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89"/>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89"/>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89"/>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89"/>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89"/>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89"/>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89"/>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89"/>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89"/>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89"/>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89"/>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89"/>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89"/>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89"/>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89"/>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89"/>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89"/>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89"/>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89"/>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89"/>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89"/>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89"/>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89"/>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89"/>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89"/>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89"/>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89"/>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89"/>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89"/>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89"/>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89"/>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89"/>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89"/>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89"/>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89"/>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89"/>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89"/>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41" name="Google Shape;13541;p89"/>
          <p:cNvSpPr/>
          <p:nvPr/>
        </p:nvSpPr>
        <p:spPr>
          <a:xfrm>
            <a:off x="5911170" y="27352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89"/>
          <p:cNvSpPr/>
          <p:nvPr/>
        </p:nvSpPr>
        <p:spPr>
          <a:xfrm>
            <a:off x="5911170" y="27352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89"/>
          <p:cNvSpPr/>
          <p:nvPr/>
        </p:nvSpPr>
        <p:spPr>
          <a:xfrm>
            <a:off x="5798094" y="29929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89"/>
          <p:cNvSpPr/>
          <p:nvPr/>
        </p:nvSpPr>
        <p:spPr>
          <a:xfrm>
            <a:off x="5797831" y="29931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89"/>
          <p:cNvSpPr/>
          <p:nvPr/>
        </p:nvSpPr>
        <p:spPr>
          <a:xfrm>
            <a:off x="5779239" y="30765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46" name="Google Shape;13546;p89"/>
          <p:cNvGrpSpPr/>
          <p:nvPr/>
        </p:nvGrpSpPr>
        <p:grpSpPr>
          <a:xfrm>
            <a:off x="5779239" y="2735295"/>
            <a:ext cx="314411" cy="389830"/>
            <a:chOff x="5779239" y="2887695"/>
            <a:chExt cx="314411" cy="389830"/>
          </a:xfrm>
        </p:grpSpPr>
        <p:sp>
          <p:nvSpPr>
            <p:cNvPr id="13547" name="Google Shape;13547;p89"/>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89"/>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89"/>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89"/>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89"/>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89"/>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89"/>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89"/>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89"/>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89"/>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89"/>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89"/>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89"/>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89"/>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89"/>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89"/>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89"/>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89"/>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89"/>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89"/>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89"/>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89"/>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89"/>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89"/>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89"/>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89"/>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89"/>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89"/>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89"/>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89"/>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89"/>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89"/>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89"/>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89"/>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89"/>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89"/>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89"/>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89"/>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89"/>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89"/>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89"/>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89"/>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89"/>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89"/>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1" name="Google Shape;13591;p89"/>
          <p:cNvGrpSpPr/>
          <p:nvPr/>
        </p:nvGrpSpPr>
        <p:grpSpPr>
          <a:xfrm>
            <a:off x="6190130" y="2788577"/>
            <a:ext cx="389830" cy="283004"/>
            <a:chOff x="6190130" y="2940977"/>
            <a:chExt cx="389830" cy="283004"/>
          </a:xfrm>
        </p:grpSpPr>
        <p:sp>
          <p:nvSpPr>
            <p:cNvPr id="13592" name="Google Shape;13592;p89"/>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89"/>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89"/>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89"/>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89"/>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89"/>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89"/>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89"/>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89"/>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89"/>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89"/>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89"/>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89"/>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89"/>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89"/>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89"/>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89"/>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89"/>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89"/>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89"/>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89"/>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89"/>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89"/>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89"/>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89"/>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89"/>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89"/>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89"/>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89"/>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89"/>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2" name="Google Shape;13622;p89"/>
          <p:cNvGrpSpPr/>
          <p:nvPr/>
        </p:nvGrpSpPr>
        <p:grpSpPr>
          <a:xfrm>
            <a:off x="6633976" y="2747874"/>
            <a:ext cx="389803" cy="364673"/>
            <a:chOff x="6633976" y="2900274"/>
            <a:chExt cx="389803" cy="364673"/>
          </a:xfrm>
        </p:grpSpPr>
        <p:sp>
          <p:nvSpPr>
            <p:cNvPr id="13623" name="Google Shape;13623;p89"/>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89"/>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89"/>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89"/>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89"/>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89"/>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89"/>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89"/>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89"/>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89"/>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89"/>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89"/>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89"/>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89"/>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89"/>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89"/>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89"/>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0" name="Google Shape;13640;p89"/>
          <p:cNvGrpSpPr/>
          <p:nvPr/>
        </p:nvGrpSpPr>
        <p:grpSpPr>
          <a:xfrm>
            <a:off x="7517835" y="2733037"/>
            <a:ext cx="364935" cy="382529"/>
            <a:chOff x="7517835" y="2885437"/>
            <a:chExt cx="364935" cy="382529"/>
          </a:xfrm>
        </p:grpSpPr>
        <p:sp>
          <p:nvSpPr>
            <p:cNvPr id="13641" name="Google Shape;13641;p89"/>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89"/>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89"/>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89"/>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89"/>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89"/>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89"/>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89"/>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89"/>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89"/>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89"/>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89"/>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89"/>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89"/>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89"/>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89"/>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89"/>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89"/>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89"/>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89"/>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89"/>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89"/>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89"/>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89"/>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89"/>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89"/>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89"/>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89"/>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89"/>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89"/>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89"/>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89"/>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89"/>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89"/>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89"/>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89"/>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89"/>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8" name="Google Shape;13678;p89"/>
          <p:cNvGrpSpPr/>
          <p:nvPr/>
        </p:nvGrpSpPr>
        <p:grpSpPr>
          <a:xfrm>
            <a:off x="7087591" y="2734744"/>
            <a:ext cx="358160" cy="385602"/>
            <a:chOff x="7087591" y="2887144"/>
            <a:chExt cx="358160" cy="385602"/>
          </a:xfrm>
        </p:grpSpPr>
        <p:sp>
          <p:nvSpPr>
            <p:cNvPr id="13679" name="Google Shape;13679;p89"/>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89"/>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89"/>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89"/>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89"/>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89"/>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89"/>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89"/>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89"/>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89"/>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89"/>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89"/>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89"/>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89"/>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89"/>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89"/>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89"/>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89"/>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89"/>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8" name="Google Shape;13698;p89"/>
          <p:cNvGrpSpPr/>
          <p:nvPr/>
        </p:nvGrpSpPr>
        <p:grpSpPr>
          <a:xfrm>
            <a:off x="7951362" y="2733037"/>
            <a:ext cx="382529" cy="382529"/>
            <a:chOff x="7951362" y="2885437"/>
            <a:chExt cx="382529" cy="382529"/>
          </a:xfrm>
        </p:grpSpPr>
        <p:sp>
          <p:nvSpPr>
            <p:cNvPr id="13699" name="Google Shape;13699;p89"/>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89"/>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89"/>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89"/>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89"/>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89"/>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89"/>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89"/>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89"/>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89"/>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89"/>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89"/>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89"/>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89"/>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89"/>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89"/>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89"/>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89"/>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89"/>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89"/>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89"/>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89"/>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89"/>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89"/>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89"/>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89"/>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89"/>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89"/>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89"/>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89"/>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89"/>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89"/>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89"/>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89"/>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89"/>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89"/>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89"/>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89"/>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89"/>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89"/>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89"/>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89"/>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89"/>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89"/>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89"/>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89"/>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89"/>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89"/>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89"/>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8" name="Google Shape;13748;p89"/>
          <p:cNvGrpSpPr/>
          <p:nvPr/>
        </p:nvGrpSpPr>
        <p:grpSpPr>
          <a:xfrm>
            <a:off x="8054406" y="3662089"/>
            <a:ext cx="276964" cy="336601"/>
            <a:chOff x="8054406" y="3814489"/>
            <a:chExt cx="276964" cy="336601"/>
          </a:xfrm>
        </p:grpSpPr>
        <p:sp>
          <p:nvSpPr>
            <p:cNvPr id="13749" name="Google Shape;13749;p89"/>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89"/>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89"/>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89"/>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89"/>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89"/>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89"/>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89"/>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89"/>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8" name="Google Shape;13758;p89"/>
          <p:cNvGrpSpPr/>
          <p:nvPr/>
        </p:nvGrpSpPr>
        <p:grpSpPr>
          <a:xfrm>
            <a:off x="7936787" y="4142674"/>
            <a:ext cx="378249" cy="335524"/>
            <a:chOff x="7936787" y="4295074"/>
            <a:chExt cx="378249" cy="335524"/>
          </a:xfrm>
        </p:grpSpPr>
        <p:sp>
          <p:nvSpPr>
            <p:cNvPr id="13759" name="Google Shape;13759;p89"/>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89"/>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89"/>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89"/>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89"/>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89"/>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89"/>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89"/>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89"/>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89"/>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89"/>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89"/>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89"/>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89"/>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89"/>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89"/>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5" name="Google Shape;13775;p89"/>
          <p:cNvGrpSpPr/>
          <p:nvPr/>
        </p:nvGrpSpPr>
        <p:grpSpPr>
          <a:xfrm>
            <a:off x="4886058" y="1813490"/>
            <a:ext cx="388569" cy="388307"/>
            <a:chOff x="4886058" y="1965890"/>
            <a:chExt cx="388569" cy="388307"/>
          </a:xfrm>
        </p:grpSpPr>
        <p:sp>
          <p:nvSpPr>
            <p:cNvPr id="13776" name="Google Shape;13776;p89"/>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89"/>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89"/>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89"/>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89"/>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89"/>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89"/>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89"/>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89"/>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89"/>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89"/>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87" name="Google Shape;13787;p89"/>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3788" name="Google Shape;13788;p89"/>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98" name="Shape 3298"/>
        <p:cNvGrpSpPr/>
        <p:nvPr/>
      </p:nvGrpSpPr>
      <p:grpSpPr>
        <a:xfrm>
          <a:off x="0" y="0"/>
          <a:ext cx="0" cy="0"/>
          <a:chOff x="0" y="0"/>
          <a:chExt cx="0" cy="0"/>
        </a:xfrm>
      </p:grpSpPr>
      <p:sp>
        <p:nvSpPr>
          <p:cNvPr id="3299" name="Google Shape;3299;p45"/>
          <p:cNvSpPr txBox="1"/>
          <p:nvPr>
            <p:ph type="title"/>
          </p:nvPr>
        </p:nvSpPr>
        <p:spPr>
          <a:xfrm>
            <a:off x="4572000" y="1424850"/>
            <a:ext cx="3858900" cy="705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INTRODUCTION</a:t>
            </a:r>
            <a:endParaRPr/>
          </a:p>
        </p:txBody>
      </p:sp>
      <p:sp>
        <p:nvSpPr>
          <p:cNvPr id="3300" name="Google Shape;3300;p45"/>
          <p:cNvSpPr txBox="1"/>
          <p:nvPr>
            <p:ph idx="1" type="subTitle"/>
          </p:nvPr>
        </p:nvSpPr>
        <p:spPr>
          <a:xfrm>
            <a:off x="4572000" y="2129775"/>
            <a:ext cx="3858900" cy="1189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You can</a:t>
            </a:r>
            <a:r>
              <a:rPr lang="en"/>
              <a:t> give here a brief description of the topic you want to talk about. If you want to talk about Mercury, you can say that it’s the smallest plane</a:t>
            </a:r>
            <a:r>
              <a:rPr lang="en"/>
              <a:t>t</a:t>
            </a:r>
            <a:endParaRPr/>
          </a:p>
        </p:txBody>
      </p:sp>
      <p:pic>
        <p:nvPicPr>
          <p:cNvPr id="3301" name="Google Shape;3301;p45"/>
          <p:cNvPicPr preferRelativeResize="0"/>
          <p:nvPr/>
        </p:nvPicPr>
        <p:blipFill rotWithShape="1">
          <a:blip r:embed="rId3">
            <a:alphaModFix/>
          </a:blip>
          <a:srcRect b="9693" l="17654" r="8293" t="16254"/>
          <a:stretch/>
        </p:blipFill>
        <p:spPr>
          <a:xfrm flipH="1">
            <a:off x="713100" y="937000"/>
            <a:ext cx="3269400" cy="3269400"/>
          </a:xfrm>
          <a:prstGeom prst="ellipse">
            <a:avLst/>
          </a:prstGeom>
          <a:noFill/>
          <a:ln>
            <a:noFill/>
          </a:ln>
        </p:spPr>
      </p:pic>
      <p:grpSp>
        <p:nvGrpSpPr>
          <p:cNvPr id="3302" name="Google Shape;3302;p45"/>
          <p:cNvGrpSpPr/>
          <p:nvPr/>
        </p:nvGrpSpPr>
        <p:grpSpPr>
          <a:xfrm>
            <a:off x="-1840384" y="-1019372"/>
            <a:ext cx="3642618" cy="6162872"/>
            <a:chOff x="-2005459" y="-834872"/>
            <a:chExt cx="3642618" cy="6162872"/>
          </a:xfrm>
        </p:grpSpPr>
        <p:grpSp>
          <p:nvGrpSpPr>
            <p:cNvPr id="3303" name="Google Shape;3303;p45"/>
            <p:cNvGrpSpPr/>
            <p:nvPr/>
          </p:nvGrpSpPr>
          <p:grpSpPr>
            <a:xfrm flipH="1">
              <a:off x="-2005459" y="-834872"/>
              <a:ext cx="3642618" cy="6162872"/>
              <a:chOff x="6023750" y="837325"/>
              <a:chExt cx="946700" cy="1601703"/>
            </a:xfrm>
          </p:grpSpPr>
          <p:sp>
            <p:nvSpPr>
              <p:cNvPr id="3304" name="Google Shape;3304;p45"/>
              <p:cNvSpPr/>
              <p:nvPr/>
            </p:nvSpPr>
            <p:spPr>
              <a:xfrm>
                <a:off x="6496250" y="1191325"/>
                <a:ext cx="474200" cy="354450"/>
              </a:xfrm>
              <a:custGeom>
                <a:rect b="b" l="l" r="r" t="t"/>
                <a:pathLst>
                  <a:path extrusionOk="0" h="14178" w="18968">
                    <a:moveTo>
                      <a:pt x="8950" y="1"/>
                    </a:moveTo>
                    <a:cubicBezTo>
                      <a:pt x="7640" y="1"/>
                      <a:pt x="6342" y="669"/>
                      <a:pt x="5570" y="1721"/>
                    </a:cubicBezTo>
                    <a:cubicBezTo>
                      <a:pt x="4885" y="1241"/>
                      <a:pt x="4086" y="853"/>
                      <a:pt x="3241" y="808"/>
                    </a:cubicBezTo>
                    <a:cubicBezTo>
                      <a:pt x="3189" y="805"/>
                      <a:pt x="3136" y="803"/>
                      <a:pt x="3083" y="803"/>
                    </a:cubicBezTo>
                    <a:cubicBezTo>
                      <a:pt x="2287" y="803"/>
                      <a:pt x="1478" y="1126"/>
                      <a:pt x="1050" y="1789"/>
                    </a:cubicBezTo>
                    <a:cubicBezTo>
                      <a:pt x="616" y="2451"/>
                      <a:pt x="662" y="3364"/>
                      <a:pt x="1004" y="4049"/>
                    </a:cubicBezTo>
                    <a:cubicBezTo>
                      <a:pt x="1347" y="4756"/>
                      <a:pt x="1849" y="5053"/>
                      <a:pt x="2557" y="5418"/>
                    </a:cubicBezTo>
                    <a:cubicBezTo>
                      <a:pt x="2513" y="5417"/>
                      <a:pt x="2470" y="5416"/>
                      <a:pt x="2427" y="5416"/>
                    </a:cubicBezTo>
                    <a:cubicBezTo>
                      <a:pt x="1848" y="5416"/>
                      <a:pt x="1245" y="5560"/>
                      <a:pt x="799" y="5920"/>
                    </a:cubicBezTo>
                    <a:cubicBezTo>
                      <a:pt x="297" y="6286"/>
                      <a:pt x="0" y="6925"/>
                      <a:pt x="114" y="7541"/>
                    </a:cubicBezTo>
                    <a:cubicBezTo>
                      <a:pt x="235" y="8065"/>
                      <a:pt x="748" y="8500"/>
                      <a:pt x="1291" y="8500"/>
                    </a:cubicBezTo>
                    <a:cubicBezTo>
                      <a:pt x="1363" y="8500"/>
                      <a:pt x="1435" y="8493"/>
                      <a:pt x="1507" y="8477"/>
                    </a:cubicBezTo>
                    <a:lnTo>
                      <a:pt x="1507" y="8477"/>
                    </a:lnTo>
                    <a:cubicBezTo>
                      <a:pt x="936" y="9321"/>
                      <a:pt x="1027" y="10554"/>
                      <a:pt x="1735" y="11307"/>
                    </a:cubicBezTo>
                    <a:cubicBezTo>
                      <a:pt x="2162" y="11748"/>
                      <a:pt x="2780" y="11981"/>
                      <a:pt x="3399" y="11981"/>
                    </a:cubicBezTo>
                    <a:cubicBezTo>
                      <a:pt x="3806" y="11981"/>
                      <a:pt x="4212" y="11880"/>
                      <a:pt x="4565" y="11672"/>
                    </a:cubicBezTo>
                    <a:lnTo>
                      <a:pt x="4565" y="11672"/>
                    </a:lnTo>
                    <a:cubicBezTo>
                      <a:pt x="4337" y="12517"/>
                      <a:pt x="4634" y="13293"/>
                      <a:pt x="5364" y="13772"/>
                    </a:cubicBezTo>
                    <a:cubicBezTo>
                      <a:pt x="5750" y="14046"/>
                      <a:pt x="6217" y="14177"/>
                      <a:pt x="6688" y="14177"/>
                    </a:cubicBezTo>
                    <a:cubicBezTo>
                      <a:pt x="7081" y="14177"/>
                      <a:pt x="7476" y="14086"/>
                      <a:pt x="7829" y="13909"/>
                    </a:cubicBezTo>
                    <a:cubicBezTo>
                      <a:pt x="8564" y="13563"/>
                      <a:pt x="9135" y="12890"/>
                      <a:pt x="9407" y="12121"/>
                    </a:cubicBezTo>
                    <a:lnTo>
                      <a:pt x="9407" y="12121"/>
                    </a:lnTo>
                    <a:cubicBezTo>
                      <a:pt x="9336" y="12441"/>
                      <a:pt x="9513" y="12747"/>
                      <a:pt x="9815" y="12928"/>
                    </a:cubicBezTo>
                    <a:cubicBezTo>
                      <a:pt x="10022" y="13060"/>
                      <a:pt x="10261" y="13145"/>
                      <a:pt x="10492" y="13145"/>
                    </a:cubicBezTo>
                    <a:cubicBezTo>
                      <a:pt x="10541" y="13145"/>
                      <a:pt x="10589" y="13141"/>
                      <a:pt x="10637" y="13133"/>
                    </a:cubicBezTo>
                    <a:cubicBezTo>
                      <a:pt x="10933" y="13110"/>
                      <a:pt x="11207" y="12928"/>
                      <a:pt x="11321" y="12654"/>
                    </a:cubicBezTo>
                    <a:cubicBezTo>
                      <a:pt x="11436" y="12380"/>
                      <a:pt x="11344" y="12015"/>
                      <a:pt x="11093" y="11878"/>
                    </a:cubicBezTo>
                    <a:lnTo>
                      <a:pt x="11093" y="11878"/>
                    </a:lnTo>
                    <a:cubicBezTo>
                      <a:pt x="11576" y="12039"/>
                      <a:pt x="12103" y="12211"/>
                      <a:pt x="12612" y="12211"/>
                    </a:cubicBezTo>
                    <a:cubicBezTo>
                      <a:pt x="12826" y="12211"/>
                      <a:pt x="13036" y="12180"/>
                      <a:pt x="13239" y="12106"/>
                    </a:cubicBezTo>
                    <a:cubicBezTo>
                      <a:pt x="13467" y="12038"/>
                      <a:pt x="13672" y="11901"/>
                      <a:pt x="13787" y="11672"/>
                    </a:cubicBezTo>
                    <a:cubicBezTo>
                      <a:pt x="13924" y="11376"/>
                      <a:pt x="13787" y="10988"/>
                      <a:pt x="13536" y="10759"/>
                    </a:cubicBezTo>
                    <a:cubicBezTo>
                      <a:pt x="13284" y="10531"/>
                      <a:pt x="12965" y="10417"/>
                      <a:pt x="12645" y="10303"/>
                    </a:cubicBezTo>
                    <a:lnTo>
                      <a:pt x="12645" y="10303"/>
                    </a:lnTo>
                    <a:cubicBezTo>
                      <a:pt x="12930" y="10358"/>
                      <a:pt x="13215" y="10386"/>
                      <a:pt x="13497" y="10386"/>
                    </a:cubicBezTo>
                    <a:cubicBezTo>
                      <a:pt x="14142" y="10386"/>
                      <a:pt x="14774" y="10239"/>
                      <a:pt x="15362" y="9938"/>
                    </a:cubicBezTo>
                    <a:cubicBezTo>
                      <a:pt x="16229" y="9481"/>
                      <a:pt x="16800" y="8386"/>
                      <a:pt x="16366" y="7518"/>
                    </a:cubicBezTo>
                    <a:lnTo>
                      <a:pt x="16366" y="7518"/>
                    </a:lnTo>
                    <a:cubicBezTo>
                      <a:pt x="16592" y="7672"/>
                      <a:pt x="16852" y="7741"/>
                      <a:pt x="17114" y="7741"/>
                    </a:cubicBezTo>
                    <a:cubicBezTo>
                      <a:pt x="17670" y="7741"/>
                      <a:pt x="18239" y="7429"/>
                      <a:pt x="18534" y="6948"/>
                    </a:cubicBezTo>
                    <a:cubicBezTo>
                      <a:pt x="18968" y="6240"/>
                      <a:pt x="18831" y="5281"/>
                      <a:pt x="18352" y="4597"/>
                    </a:cubicBezTo>
                    <a:cubicBezTo>
                      <a:pt x="17872" y="3912"/>
                      <a:pt x="17096" y="3478"/>
                      <a:pt x="16297" y="3273"/>
                    </a:cubicBezTo>
                    <a:cubicBezTo>
                      <a:pt x="16777" y="2268"/>
                      <a:pt x="16366" y="1492"/>
                      <a:pt x="15362" y="1036"/>
                    </a:cubicBezTo>
                    <a:cubicBezTo>
                      <a:pt x="15113" y="923"/>
                      <a:pt x="14845" y="870"/>
                      <a:pt x="14576" y="870"/>
                    </a:cubicBezTo>
                    <a:cubicBezTo>
                      <a:pt x="13758" y="870"/>
                      <a:pt x="12932" y="1359"/>
                      <a:pt x="12623" y="2131"/>
                    </a:cubicBezTo>
                    <a:cubicBezTo>
                      <a:pt x="11938" y="899"/>
                      <a:pt x="10591" y="77"/>
                      <a:pt x="9199" y="9"/>
                    </a:cubicBezTo>
                    <a:cubicBezTo>
                      <a:pt x="9116" y="3"/>
                      <a:pt x="9033" y="1"/>
                      <a:pt x="89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45"/>
              <p:cNvSpPr/>
              <p:nvPr/>
            </p:nvSpPr>
            <p:spPr>
              <a:xfrm>
                <a:off x="6498525" y="1213775"/>
                <a:ext cx="471925" cy="332000"/>
              </a:xfrm>
              <a:custGeom>
                <a:rect b="b" l="l" r="r" t="t"/>
                <a:pathLst>
                  <a:path extrusionOk="0" h="13280" w="18877">
                    <a:moveTo>
                      <a:pt x="14883" y="1"/>
                    </a:moveTo>
                    <a:lnTo>
                      <a:pt x="14883" y="1"/>
                    </a:lnTo>
                    <a:cubicBezTo>
                      <a:pt x="14997" y="412"/>
                      <a:pt x="14928" y="845"/>
                      <a:pt x="14723" y="1188"/>
                    </a:cubicBezTo>
                    <a:cubicBezTo>
                      <a:pt x="14540" y="1530"/>
                      <a:pt x="14266" y="1804"/>
                      <a:pt x="13947" y="1987"/>
                    </a:cubicBezTo>
                    <a:cubicBezTo>
                      <a:pt x="13967" y="1984"/>
                      <a:pt x="13989" y="1982"/>
                      <a:pt x="14011" y="1982"/>
                    </a:cubicBezTo>
                    <a:cubicBezTo>
                      <a:pt x="14158" y="1982"/>
                      <a:pt x="14327" y="2047"/>
                      <a:pt x="14426" y="2146"/>
                    </a:cubicBezTo>
                    <a:cubicBezTo>
                      <a:pt x="14609" y="2352"/>
                      <a:pt x="14631" y="2649"/>
                      <a:pt x="14540" y="2877"/>
                    </a:cubicBezTo>
                    <a:cubicBezTo>
                      <a:pt x="14472" y="3128"/>
                      <a:pt x="14380" y="3333"/>
                      <a:pt x="14175" y="3493"/>
                    </a:cubicBezTo>
                    <a:cubicBezTo>
                      <a:pt x="14415" y="3442"/>
                      <a:pt x="14661" y="3416"/>
                      <a:pt x="14907" y="3416"/>
                    </a:cubicBezTo>
                    <a:cubicBezTo>
                      <a:pt x="15318" y="3416"/>
                      <a:pt x="15730" y="3487"/>
                      <a:pt x="16115" y="3630"/>
                    </a:cubicBezTo>
                    <a:cubicBezTo>
                      <a:pt x="16480" y="3767"/>
                      <a:pt x="16868" y="4041"/>
                      <a:pt x="16846" y="4429"/>
                    </a:cubicBezTo>
                    <a:cubicBezTo>
                      <a:pt x="16846" y="4680"/>
                      <a:pt x="16640" y="4885"/>
                      <a:pt x="16435" y="5045"/>
                    </a:cubicBezTo>
                    <a:cubicBezTo>
                      <a:pt x="15978" y="5410"/>
                      <a:pt x="15385" y="5639"/>
                      <a:pt x="14768" y="5639"/>
                    </a:cubicBezTo>
                    <a:cubicBezTo>
                      <a:pt x="14905" y="5798"/>
                      <a:pt x="14905" y="6027"/>
                      <a:pt x="14814" y="6232"/>
                    </a:cubicBezTo>
                    <a:cubicBezTo>
                      <a:pt x="14746" y="6415"/>
                      <a:pt x="14586" y="6575"/>
                      <a:pt x="14426" y="6689"/>
                    </a:cubicBezTo>
                    <a:cubicBezTo>
                      <a:pt x="14125" y="6897"/>
                      <a:pt x="13771" y="7000"/>
                      <a:pt x="13418" y="7000"/>
                    </a:cubicBezTo>
                    <a:cubicBezTo>
                      <a:pt x="13075" y="7000"/>
                      <a:pt x="12733" y="6903"/>
                      <a:pt x="12440" y="6711"/>
                    </a:cubicBezTo>
                    <a:cubicBezTo>
                      <a:pt x="12166" y="7099"/>
                      <a:pt x="11733" y="7351"/>
                      <a:pt x="11276" y="7419"/>
                    </a:cubicBezTo>
                    <a:cubicBezTo>
                      <a:pt x="11167" y="7440"/>
                      <a:pt x="11058" y="7450"/>
                      <a:pt x="10949" y="7450"/>
                    </a:cubicBezTo>
                    <a:cubicBezTo>
                      <a:pt x="10583" y="7450"/>
                      <a:pt x="10229" y="7334"/>
                      <a:pt x="9929" y="7122"/>
                    </a:cubicBezTo>
                    <a:lnTo>
                      <a:pt x="9929" y="7122"/>
                    </a:lnTo>
                    <a:cubicBezTo>
                      <a:pt x="10112" y="7624"/>
                      <a:pt x="9747" y="8218"/>
                      <a:pt x="9222" y="8378"/>
                    </a:cubicBezTo>
                    <a:cubicBezTo>
                      <a:pt x="9098" y="8417"/>
                      <a:pt x="8970" y="8436"/>
                      <a:pt x="8843" y="8436"/>
                    </a:cubicBezTo>
                    <a:cubicBezTo>
                      <a:pt x="8457" y="8436"/>
                      <a:pt x="8070" y="8264"/>
                      <a:pt x="7761" y="7990"/>
                    </a:cubicBezTo>
                    <a:cubicBezTo>
                      <a:pt x="7419" y="8378"/>
                      <a:pt x="7053" y="8720"/>
                      <a:pt x="6597" y="8926"/>
                    </a:cubicBezTo>
                    <a:cubicBezTo>
                      <a:pt x="6369" y="9028"/>
                      <a:pt x="6118" y="9085"/>
                      <a:pt x="5869" y="9085"/>
                    </a:cubicBezTo>
                    <a:cubicBezTo>
                      <a:pt x="5621" y="9085"/>
                      <a:pt x="5376" y="9028"/>
                      <a:pt x="5159" y="8903"/>
                    </a:cubicBezTo>
                    <a:cubicBezTo>
                      <a:pt x="4976" y="8811"/>
                      <a:pt x="4839" y="8652"/>
                      <a:pt x="4771" y="8469"/>
                    </a:cubicBezTo>
                    <a:cubicBezTo>
                      <a:pt x="4725" y="8309"/>
                      <a:pt x="4680" y="8172"/>
                      <a:pt x="4748" y="8035"/>
                    </a:cubicBezTo>
                    <a:lnTo>
                      <a:pt x="4748" y="8035"/>
                    </a:lnTo>
                    <a:cubicBezTo>
                      <a:pt x="4588" y="8241"/>
                      <a:pt x="4383" y="8355"/>
                      <a:pt x="4132" y="8423"/>
                    </a:cubicBezTo>
                    <a:cubicBezTo>
                      <a:pt x="4041" y="8446"/>
                      <a:pt x="3947" y="8456"/>
                      <a:pt x="3853" y="8456"/>
                    </a:cubicBezTo>
                    <a:cubicBezTo>
                      <a:pt x="3665" y="8456"/>
                      <a:pt x="3477" y="8416"/>
                      <a:pt x="3310" y="8355"/>
                    </a:cubicBezTo>
                    <a:cubicBezTo>
                      <a:pt x="3082" y="8286"/>
                      <a:pt x="2876" y="8149"/>
                      <a:pt x="2785" y="7944"/>
                    </a:cubicBezTo>
                    <a:cubicBezTo>
                      <a:pt x="2671" y="7761"/>
                      <a:pt x="2671" y="7533"/>
                      <a:pt x="2739" y="7328"/>
                    </a:cubicBezTo>
                    <a:cubicBezTo>
                      <a:pt x="2785" y="7145"/>
                      <a:pt x="2785" y="6963"/>
                      <a:pt x="2899" y="6780"/>
                    </a:cubicBezTo>
                    <a:lnTo>
                      <a:pt x="2899" y="6780"/>
                    </a:lnTo>
                    <a:cubicBezTo>
                      <a:pt x="2566" y="6913"/>
                      <a:pt x="2213" y="6979"/>
                      <a:pt x="1862" y="6979"/>
                    </a:cubicBezTo>
                    <a:cubicBezTo>
                      <a:pt x="1371" y="6979"/>
                      <a:pt x="883" y="6850"/>
                      <a:pt x="457" y="6597"/>
                    </a:cubicBezTo>
                    <a:cubicBezTo>
                      <a:pt x="274" y="6506"/>
                      <a:pt x="115" y="6392"/>
                      <a:pt x="0" y="6209"/>
                    </a:cubicBezTo>
                    <a:lnTo>
                      <a:pt x="0" y="6209"/>
                    </a:lnTo>
                    <a:cubicBezTo>
                      <a:pt x="0" y="6369"/>
                      <a:pt x="0" y="6506"/>
                      <a:pt x="23" y="6643"/>
                    </a:cubicBezTo>
                    <a:cubicBezTo>
                      <a:pt x="144" y="7167"/>
                      <a:pt x="657" y="7602"/>
                      <a:pt x="1200" y="7602"/>
                    </a:cubicBezTo>
                    <a:cubicBezTo>
                      <a:pt x="1272" y="7602"/>
                      <a:pt x="1344" y="7595"/>
                      <a:pt x="1416" y="7579"/>
                    </a:cubicBezTo>
                    <a:lnTo>
                      <a:pt x="1416" y="7579"/>
                    </a:lnTo>
                    <a:cubicBezTo>
                      <a:pt x="845" y="8423"/>
                      <a:pt x="936" y="9656"/>
                      <a:pt x="1644" y="10409"/>
                    </a:cubicBezTo>
                    <a:cubicBezTo>
                      <a:pt x="2071" y="10850"/>
                      <a:pt x="2689" y="11083"/>
                      <a:pt x="3308" y="11083"/>
                    </a:cubicBezTo>
                    <a:cubicBezTo>
                      <a:pt x="3715" y="11083"/>
                      <a:pt x="4121" y="10982"/>
                      <a:pt x="4474" y="10774"/>
                    </a:cubicBezTo>
                    <a:lnTo>
                      <a:pt x="4474" y="10774"/>
                    </a:lnTo>
                    <a:cubicBezTo>
                      <a:pt x="4246" y="11619"/>
                      <a:pt x="4543" y="12395"/>
                      <a:pt x="5273" y="12874"/>
                    </a:cubicBezTo>
                    <a:cubicBezTo>
                      <a:pt x="5659" y="13148"/>
                      <a:pt x="6126" y="13279"/>
                      <a:pt x="6597" y="13279"/>
                    </a:cubicBezTo>
                    <a:cubicBezTo>
                      <a:pt x="6990" y="13279"/>
                      <a:pt x="7385" y="13188"/>
                      <a:pt x="7738" y="13011"/>
                    </a:cubicBezTo>
                    <a:cubicBezTo>
                      <a:pt x="8491" y="12669"/>
                      <a:pt x="9062" y="11961"/>
                      <a:pt x="9336" y="11185"/>
                    </a:cubicBezTo>
                    <a:lnTo>
                      <a:pt x="9336" y="11185"/>
                    </a:lnTo>
                    <a:cubicBezTo>
                      <a:pt x="9245" y="11528"/>
                      <a:pt x="9404" y="11824"/>
                      <a:pt x="9724" y="12030"/>
                    </a:cubicBezTo>
                    <a:cubicBezTo>
                      <a:pt x="9931" y="12162"/>
                      <a:pt x="10170" y="12247"/>
                      <a:pt x="10401" y="12247"/>
                    </a:cubicBezTo>
                    <a:cubicBezTo>
                      <a:pt x="10450" y="12247"/>
                      <a:pt x="10498" y="12243"/>
                      <a:pt x="10546" y="12235"/>
                    </a:cubicBezTo>
                    <a:cubicBezTo>
                      <a:pt x="10842" y="12212"/>
                      <a:pt x="11116" y="12030"/>
                      <a:pt x="11230" y="11756"/>
                    </a:cubicBezTo>
                    <a:cubicBezTo>
                      <a:pt x="11345" y="11482"/>
                      <a:pt x="11253" y="11117"/>
                      <a:pt x="11002" y="10980"/>
                    </a:cubicBezTo>
                    <a:lnTo>
                      <a:pt x="11002" y="10980"/>
                    </a:lnTo>
                    <a:cubicBezTo>
                      <a:pt x="11485" y="11141"/>
                      <a:pt x="12012" y="11313"/>
                      <a:pt x="12521" y="11313"/>
                    </a:cubicBezTo>
                    <a:cubicBezTo>
                      <a:pt x="12735" y="11313"/>
                      <a:pt x="12945" y="11282"/>
                      <a:pt x="13148" y="11208"/>
                    </a:cubicBezTo>
                    <a:cubicBezTo>
                      <a:pt x="13376" y="11140"/>
                      <a:pt x="13581" y="11003"/>
                      <a:pt x="13696" y="10774"/>
                    </a:cubicBezTo>
                    <a:cubicBezTo>
                      <a:pt x="13833" y="10478"/>
                      <a:pt x="13696" y="10090"/>
                      <a:pt x="13445" y="9861"/>
                    </a:cubicBezTo>
                    <a:cubicBezTo>
                      <a:pt x="13193" y="9633"/>
                      <a:pt x="12874" y="9519"/>
                      <a:pt x="12554" y="9405"/>
                    </a:cubicBezTo>
                    <a:lnTo>
                      <a:pt x="12554" y="9405"/>
                    </a:lnTo>
                    <a:cubicBezTo>
                      <a:pt x="12839" y="9460"/>
                      <a:pt x="13124" y="9488"/>
                      <a:pt x="13406" y="9488"/>
                    </a:cubicBezTo>
                    <a:cubicBezTo>
                      <a:pt x="14051" y="9488"/>
                      <a:pt x="14683" y="9341"/>
                      <a:pt x="15271" y="9040"/>
                    </a:cubicBezTo>
                    <a:cubicBezTo>
                      <a:pt x="16138" y="8583"/>
                      <a:pt x="16709" y="7488"/>
                      <a:pt x="16275" y="6620"/>
                    </a:cubicBezTo>
                    <a:lnTo>
                      <a:pt x="16275" y="6620"/>
                    </a:lnTo>
                    <a:cubicBezTo>
                      <a:pt x="16501" y="6774"/>
                      <a:pt x="16761" y="6843"/>
                      <a:pt x="17023" y="6843"/>
                    </a:cubicBezTo>
                    <a:cubicBezTo>
                      <a:pt x="17579" y="6843"/>
                      <a:pt x="18148" y="6531"/>
                      <a:pt x="18443" y="6050"/>
                    </a:cubicBezTo>
                    <a:cubicBezTo>
                      <a:pt x="18877" y="5342"/>
                      <a:pt x="18740" y="4383"/>
                      <a:pt x="18261" y="3699"/>
                    </a:cubicBezTo>
                    <a:cubicBezTo>
                      <a:pt x="17781" y="3014"/>
                      <a:pt x="17005" y="2580"/>
                      <a:pt x="16206" y="2375"/>
                    </a:cubicBezTo>
                    <a:cubicBezTo>
                      <a:pt x="16686" y="1370"/>
                      <a:pt x="16275" y="594"/>
                      <a:pt x="15271" y="138"/>
                    </a:cubicBezTo>
                    <a:cubicBezTo>
                      <a:pt x="15156" y="69"/>
                      <a:pt x="15019" y="46"/>
                      <a:pt x="14883"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45"/>
              <p:cNvSpPr/>
              <p:nvPr/>
            </p:nvSpPr>
            <p:spPr>
              <a:xfrm>
                <a:off x="6617225" y="1412375"/>
                <a:ext cx="1725" cy="2300"/>
              </a:xfrm>
              <a:custGeom>
                <a:rect b="b" l="l" r="r" t="t"/>
                <a:pathLst>
                  <a:path extrusionOk="0" h="92" w="69">
                    <a:moveTo>
                      <a:pt x="0" y="91"/>
                    </a:moveTo>
                    <a:cubicBezTo>
                      <a:pt x="23" y="69"/>
                      <a:pt x="46" y="46"/>
                      <a:pt x="69" y="0"/>
                    </a:cubicBezTo>
                    <a:cubicBezTo>
                      <a:pt x="46" y="46"/>
                      <a:pt x="23" y="69"/>
                      <a:pt x="0" y="91"/>
                    </a:cubicBezTo>
                    <a:close/>
                  </a:path>
                </a:pathLst>
              </a:custGeom>
              <a:solidFill>
                <a:srgbClr val="724A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45"/>
              <p:cNvSpPr/>
              <p:nvPr/>
            </p:nvSpPr>
            <p:spPr>
              <a:xfrm>
                <a:off x="6023750" y="1131600"/>
                <a:ext cx="488500" cy="395525"/>
              </a:xfrm>
              <a:custGeom>
                <a:rect b="b" l="l" r="r" t="t"/>
                <a:pathLst>
                  <a:path extrusionOk="0" h="15821" w="19540">
                    <a:moveTo>
                      <a:pt x="11908" y="0"/>
                    </a:moveTo>
                    <a:cubicBezTo>
                      <a:pt x="10671" y="0"/>
                      <a:pt x="9437" y="599"/>
                      <a:pt x="8743" y="1622"/>
                    </a:cubicBezTo>
                    <a:cubicBezTo>
                      <a:pt x="8311" y="758"/>
                      <a:pt x="7389" y="201"/>
                      <a:pt x="6422" y="201"/>
                    </a:cubicBezTo>
                    <a:cubicBezTo>
                      <a:pt x="6366" y="201"/>
                      <a:pt x="6311" y="203"/>
                      <a:pt x="6255" y="206"/>
                    </a:cubicBezTo>
                    <a:cubicBezTo>
                      <a:pt x="5251" y="275"/>
                      <a:pt x="4315" y="982"/>
                      <a:pt x="3995" y="1941"/>
                    </a:cubicBezTo>
                    <a:cubicBezTo>
                      <a:pt x="3676" y="2900"/>
                      <a:pt x="3858" y="3676"/>
                      <a:pt x="4634" y="4338"/>
                    </a:cubicBezTo>
                    <a:cubicBezTo>
                      <a:pt x="4187" y="4234"/>
                      <a:pt x="3715" y="4168"/>
                      <a:pt x="3248" y="4168"/>
                    </a:cubicBezTo>
                    <a:cubicBezTo>
                      <a:pt x="2692" y="4168"/>
                      <a:pt x="2141" y="4262"/>
                      <a:pt x="1644" y="4498"/>
                    </a:cubicBezTo>
                    <a:cubicBezTo>
                      <a:pt x="708" y="4908"/>
                      <a:pt x="1" y="5867"/>
                      <a:pt x="92" y="6894"/>
                    </a:cubicBezTo>
                    <a:cubicBezTo>
                      <a:pt x="170" y="7746"/>
                      <a:pt x="970" y="8500"/>
                      <a:pt x="1796" y="8500"/>
                    </a:cubicBezTo>
                    <a:cubicBezTo>
                      <a:pt x="1944" y="8500"/>
                      <a:pt x="2092" y="8475"/>
                      <a:pt x="2238" y="8424"/>
                    </a:cubicBezTo>
                    <a:lnTo>
                      <a:pt x="2238" y="8424"/>
                    </a:lnTo>
                    <a:cubicBezTo>
                      <a:pt x="1074" y="9177"/>
                      <a:pt x="845" y="10957"/>
                      <a:pt x="1599" y="12121"/>
                    </a:cubicBezTo>
                    <a:cubicBezTo>
                      <a:pt x="2276" y="13168"/>
                      <a:pt x="3563" y="13717"/>
                      <a:pt x="4812" y="13717"/>
                    </a:cubicBezTo>
                    <a:cubicBezTo>
                      <a:pt x="4951" y="13717"/>
                      <a:pt x="5090" y="13710"/>
                      <a:pt x="5228" y="13696"/>
                    </a:cubicBezTo>
                    <a:cubicBezTo>
                      <a:pt x="5570" y="13651"/>
                      <a:pt x="5913" y="13582"/>
                      <a:pt x="6232" y="13491"/>
                    </a:cubicBezTo>
                    <a:lnTo>
                      <a:pt x="6232" y="13491"/>
                    </a:lnTo>
                    <a:cubicBezTo>
                      <a:pt x="6141" y="13696"/>
                      <a:pt x="6072" y="13902"/>
                      <a:pt x="6072" y="14130"/>
                    </a:cubicBezTo>
                    <a:cubicBezTo>
                      <a:pt x="6049" y="14358"/>
                      <a:pt x="6118" y="14632"/>
                      <a:pt x="6301" y="14792"/>
                    </a:cubicBezTo>
                    <a:cubicBezTo>
                      <a:pt x="6446" y="14923"/>
                      <a:pt x="6648" y="14980"/>
                      <a:pt x="6858" y="14980"/>
                    </a:cubicBezTo>
                    <a:cubicBezTo>
                      <a:pt x="6977" y="14980"/>
                      <a:pt x="7098" y="14962"/>
                      <a:pt x="7214" y="14929"/>
                    </a:cubicBezTo>
                    <a:cubicBezTo>
                      <a:pt x="7556" y="14815"/>
                      <a:pt x="7853" y="14586"/>
                      <a:pt x="8081" y="14290"/>
                    </a:cubicBezTo>
                    <a:lnTo>
                      <a:pt x="8081" y="14290"/>
                    </a:lnTo>
                    <a:cubicBezTo>
                      <a:pt x="8012" y="14472"/>
                      <a:pt x="7990" y="14655"/>
                      <a:pt x="7990" y="14860"/>
                    </a:cubicBezTo>
                    <a:cubicBezTo>
                      <a:pt x="7990" y="15294"/>
                      <a:pt x="8286" y="15773"/>
                      <a:pt x="8743" y="15819"/>
                    </a:cubicBezTo>
                    <a:cubicBezTo>
                      <a:pt x="8757" y="15820"/>
                      <a:pt x="8771" y="15820"/>
                      <a:pt x="8785" y="15820"/>
                    </a:cubicBezTo>
                    <a:cubicBezTo>
                      <a:pt x="9156" y="15820"/>
                      <a:pt x="9482" y="15534"/>
                      <a:pt x="9702" y="15248"/>
                    </a:cubicBezTo>
                    <a:cubicBezTo>
                      <a:pt x="10249" y="14564"/>
                      <a:pt x="10569" y="13696"/>
                      <a:pt x="10592" y="12829"/>
                    </a:cubicBezTo>
                    <a:cubicBezTo>
                      <a:pt x="10615" y="13787"/>
                      <a:pt x="11117" y="14746"/>
                      <a:pt x="11961" y="15180"/>
                    </a:cubicBezTo>
                    <a:cubicBezTo>
                      <a:pt x="12353" y="15397"/>
                      <a:pt x="12801" y="15506"/>
                      <a:pt x="13252" y="15506"/>
                    </a:cubicBezTo>
                    <a:cubicBezTo>
                      <a:pt x="13748" y="15506"/>
                      <a:pt x="14247" y="15374"/>
                      <a:pt x="14677" y="15111"/>
                    </a:cubicBezTo>
                    <a:cubicBezTo>
                      <a:pt x="15476" y="14609"/>
                      <a:pt x="16001" y="13673"/>
                      <a:pt x="15978" y="12715"/>
                    </a:cubicBezTo>
                    <a:lnTo>
                      <a:pt x="15978" y="12715"/>
                    </a:lnTo>
                    <a:cubicBezTo>
                      <a:pt x="16409" y="13109"/>
                      <a:pt x="16995" y="13309"/>
                      <a:pt x="17581" y="13309"/>
                    </a:cubicBezTo>
                    <a:cubicBezTo>
                      <a:pt x="18114" y="13309"/>
                      <a:pt x="18647" y="13143"/>
                      <a:pt x="19060" y="12806"/>
                    </a:cubicBezTo>
                    <a:cubicBezTo>
                      <a:pt x="19539" y="12441"/>
                      <a:pt x="19539" y="11665"/>
                      <a:pt x="19471" y="11071"/>
                    </a:cubicBezTo>
                    <a:cubicBezTo>
                      <a:pt x="19402" y="10478"/>
                      <a:pt x="19128" y="9907"/>
                      <a:pt x="18672" y="9519"/>
                    </a:cubicBezTo>
                    <a:lnTo>
                      <a:pt x="18672" y="9519"/>
                    </a:lnTo>
                    <a:cubicBezTo>
                      <a:pt x="18708" y="9527"/>
                      <a:pt x="18741" y="9531"/>
                      <a:pt x="18772" y="9531"/>
                    </a:cubicBezTo>
                    <a:cubicBezTo>
                      <a:pt x="18918" y="9531"/>
                      <a:pt x="19015" y="9446"/>
                      <a:pt x="19128" y="9314"/>
                    </a:cubicBezTo>
                    <a:cubicBezTo>
                      <a:pt x="19243" y="9177"/>
                      <a:pt x="19311" y="8949"/>
                      <a:pt x="19311" y="8766"/>
                    </a:cubicBezTo>
                    <a:cubicBezTo>
                      <a:pt x="19311" y="8538"/>
                      <a:pt x="19243" y="8309"/>
                      <a:pt x="19083" y="8172"/>
                    </a:cubicBezTo>
                    <a:cubicBezTo>
                      <a:pt x="18988" y="8091"/>
                      <a:pt x="18894" y="8034"/>
                      <a:pt x="18799" y="8034"/>
                    </a:cubicBezTo>
                    <a:cubicBezTo>
                      <a:pt x="18794" y="8034"/>
                      <a:pt x="18790" y="8035"/>
                      <a:pt x="18785" y="8035"/>
                    </a:cubicBezTo>
                    <a:lnTo>
                      <a:pt x="18785" y="8035"/>
                    </a:lnTo>
                    <a:cubicBezTo>
                      <a:pt x="19177" y="7767"/>
                      <a:pt x="19320" y="7157"/>
                      <a:pt x="19060" y="6757"/>
                    </a:cubicBezTo>
                    <a:cubicBezTo>
                      <a:pt x="18894" y="6520"/>
                      <a:pt x="18605" y="6400"/>
                      <a:pt x="18318" y="6400"/>
                    </a:cubicBezTo>
                    <a:cubicBezTo>
                      <a:pt x="18198" y="6400"/>
                      <a:pt x="18078" y="6421"/>
                      <a:pt x="17967" y="6463"/>
                    </a:cubicBezTo>
                    <a:lnTo>
                      <a:pt x="17967" y="6463"/>
                    </a:lnTo>
                    <a:cubicBezTo>
                      <a:pt x="18268" y="6196"/>
                      <a:pt x="18491" y="5845"/>
                      <a:pt x="18626" y="5456"/>
                    </a:cubicBezTo>
                    <a:cubicBezTo>
                      <a:pt x="18809" y="4954"/>
                      <a:pt x="18854" y="4383"/>
                      <a:pt x="18809" y="3858"/>
                    </a:cubicBezTo>
                    <a:cubicBezTo>
                      <a:pt x="18786" y="3630"/>
                      <a:pt x="18740" y="3402"/>
                      <a:pt x="18603" y="3242"/>
                    </a:cubicBezTo>
                    <a:cubicBezTo>
                      <a:pt x="18509" y="3091"/>
                      <a:pt x="18306" y="2894"/>
                      <a:pt x="18122" y="2894"/>
                    </a:cubicBezTo>
                    <a:cubicBezTo>
                      <a:pt x="18084" y="2894"/>
                      <a:pt x="18046" y="2903"/>
                      <a:pt x="18010" y="2923"/>
                    </a:cubicBezTo>
                    <a:cubicBezTo>
                      <a:pt x="17717" y="2804"/>
                      <a:pt x="17428" y="2746"/>
                      <a:pt x="17147" y="2746"/>
                    </a:cubicBezTo>
                    <a:cubicBezTo>
                      <a:pt x="16618" y="2746"/>
                      <a:pt x="16122" y="2953"/>
                      <a:pt x="15705" y="3356"/>
                    </a:cubicBezTo>
                    <a:cubicBezTo>
                      <a:pt x="15659" y="3333"/>
                      <a:pt x="15613" y="3333"/>
                      <a:pt x="15545" y="3333"/>
                    </a:cubicBezTo>
                    <a:cubicBezTo>
                      <a:pt x="15385" y="1850"/>
                      <a:pt x="14267" y="526"/>
                      <a:pt x="12829" y="115"/>
                    </a:cubicBezTo>
                    <a:cubicBezTo>
                      <a:pt x="12527" y="38"/>
                      <a:pt x="12218" y="0"/>
                      <a:pt x="11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45"/>
              <p:cNvSpPr/>
              <p:nvPr/>
            </p:nvSpPr>
            <p:spPr>
              <a:xfrm>
                <a:off x="6024325" y="1260000"/>
                <a:ext cx="451400" cy="267125"/>
              </a:xfrm>
              <a:custGeom>
                <a:rect b="b" l="l" r="r" t="t"/>
                <a:pathLst>
                  <a:path extrusionOk="0" h="10685" w="18056">
                    <a:moveTo>
                      <a:pt x="731" y="1"/>
                    </a:moveTo>
                    <a:lnTo>
                      <a:pt x="731" y="1"/>
                    </a:lnTo>
                    <a:cubicBezTo>
                      <a:pt x="275" y="480"/>
                      <a:pt x="1" y="1096"/>
                      <a:pt x="69" y="1758"/>
                    </a:cubicBezTo>
                    <a:cubicBezTo>
                      <a:pt x="147" y="2610"/>
                      <a:pt x="947" y="3364"/>
                      <a:pt x="1773" y="3364"/>
                    </a:cubicBezTo>
                    <a:cubicBezTo>
                      <a:pt x="1921" y="3364"/>
                      <a:pt x="2069" y="3339"/>
                      <a:pt x="2215" y="3288"/>
                    </a:cubicBezTo>
                    <a:lnTo>
                      <a:pt x="2215" y="3288"/>
                    </a:lnTo>
                    <a:cubicBezTo>
                      <a:pt x="1051" y="4041"/>
                      <a:pt x="822" y="5821"/>
                      <a:pt x="1576" y="6985"/>
                    </a:cubicBezTo>
                    <a:cubicBezTo>
                      <a:pt x="2253" y="8032"/>
                      <a:pt x="3540" y="8581"/>
                      <a:pt x="4789" y="8581"/>
                    </a:cubicBezTo>
                    <a:cubicBezTo>
                      <a:pt x="4928" y="8581"/>
                      <a:pt x="5067" y="8574"/>
                      <a:pt x="5205" y="8560"/>
                    </a:cubicBezTo>
                    <a:cubicBezTo>
                      <a:pt x="5547" y="8515"/>
                      <a:pt x="5890" y="8446"/>
                      <a:pt x="6209" y="8355"/>
                    </a:cubicBezTo>
                    <a:lnTo>
                      <a:pt x="6209" y="8355"/>
                    </a:lnTo>
                    <a:cubicBezTo>
                      <a:pt x="6118" y="8560"/>
                      <a:pt x="6049" y="8766"/>
                      <a:pt x="6049" y="8994"/>
                    </a:cubicBezTo>
                    <a:cubicBezTo>
                      <a:pt x="6026" y="9222"/>
                      <a:pt x="6095" y="9496"/>
                      <a:pt x="6278" y="9656"/>
                    </a:cubicBezTo>
                    <a:cubicBezTo>
                      <a:pt x="6423" y="9787"/>
                      <a:pt x="6625" y="9844"/>
                      <a:pt x="6835" y="9844"/>
                    </a:cubicBezTo>
                    <a:cubicBezTo>
                      <a:pt x="6954" y="9844"/>
                      <a:pt x="7075" y="9826"/>
                      <a:pt x="7191" y="9793"/>
                    </a:cubicBezTo>
                    <a:cubicBezTo>
                      <a:pt x="7533" y="9679"/>
                      <a:pt x="7830" y="9450"/>
                      <a:pt x="8058" y="9154"/>
                    </a:cubicBezTo>
                    <a:lnTo>
                      <a:pt x="8058" y="9154"/>
                    </a:lnTo>
                    <a:cubicBezTo>
                      <a:pt x="7989" y="9336"/>
                      <a:pt x="7967" y="9519"/>
                      <a:pt x="7967" y="9724"/>
                    </a:cubicBezTo>
                    <a:cubicBezTo>
                      <a:pt x="7967" y="10158"/>
                      <a:pt x="8263" y="10637"/>
                      <a:pt x="8720" y="10683"/>
                    </a:cubicBezTo>
                    <a:cubicBezTo>
                      <a:pt x="8734" y="10684"/>
                      <a:pt x="8748" y="10684"/>
                      <a:pt x="8762" y="10684"/>
                    </a:cubicBezTo>
                    <a:cubicBezTo>
                      <a:pt x="9133" y="10684"/>
                      <a:pt x="9459" y="10398"/>
                      <a:pt x="9679" y="10112"/>
                    </a:cubicBezTo>
                    <a:cubicBezTo>
                      <a:pt x="10226" y="9428"/>
                      <a:pt x="10546" y="8560"/>
                      <a:pt x="10569" y="7693"/>
                    </a:cubicBezTo>
                    <a:cubicBezTo>
                      <a:pt x="10592" y="8651"/>
                      <a:pt x="11094" y="9610"/>
                      <a:pt x="11938" y="10044"/>
                    </a:cubicBezTo>
                    <a:cubicBezTo>
                      <a:pt x="12330" y="10261"/>
                      <a:pt x="12778" y="10370"/>
                      <a:pt x="13229" y="10370"/>
                    </a:cubicBezTo>
                    <a:cubicBezTo>
                      <a:pt x="13725" y="10370"/>
                      <a:pt x="14224" y="10238"/>
                      <a:pt x="14654" y="9975"/>
                    </a:cubicBezTo>
                    <a:cubicBezTo>
                      <a:pt x="15453" y="9473"/>
                      <a:pt x="15978" y="8537"/>
                      <a:pt x="15955" y="7579"/>
                    </a:cubicBezTo>
                    <a:lnTo>
                      <a:pt x="15955" y="7579"/>
                    </a:lnTo>
                    <a:cubicBezTo>
                      <a:pt x="16386" y="7973"/>
                      <a:pt x="16971" y="8170"/>
                      <a:pt x="17568" y="8170"/>
                    </a:cubicBezTo>
                    <a:cubicBezTo>
                      <a:pt x="17731" y="8170"/>
                      <a:pt x="17894" y="8156"/>
                      <a:pt x="18055" y="8126"/>
                    </a:cubicBezTo>
                    <a:cubicBezTo>
                      <a:pt x="17896" y="7830"/>
                      <a:pt x="17736" y="7556"/>
                      <a:pt x="17576" y="7282"/>
                    </a:cubicBezTo>
                    <a:cubicBezTo>
                      <a:pt x="16366" y="7213"/>
                      <a:pt x="15065" y="7099"/>
                      <a:pt x="13947" y="6643"/>
                    </a:cubicBezTo>
                    <a:cubicBezTo>
                      <a:pt x="13833" y="7168"/>
                      <a:pt x="13353" y="7556"/>
                      <a:pt x="12828" y="7647"/>
                    </a:cubicBezTo>
                    <a:cubicBezTo>
                      <a:pt x="12728" y="7665"/>
                      <a:pt x="12626" y="7673"/>
                      <a:pt x="12525" y="7673"/>
                    </a:cubicBezTo>
                    <a:cubicBezTo>
                      <a:pt x="12097" y="7673"/>
                      <a:pt x="11668" y="7526"/>
                      <a:pt x="11299" y="7305"/>
                    </a:cubicBezTo>
                    <a:cubicBezTo>
                      <a:pt x="10843" y="7031"/>
                      <a:pt x="10477" y="6711"/>
                      <a:pt x="10089" y="6346"/>
                    </a:cubicBezTo>
                    <a:lnTo>
                      <a:pt x="10089" y="6346"/>
                    </a:lnTo>
                    <a:cubicBezTo>
                      <a:pt x="10158" y="6825"/>
                      <a:pt x="9884" y="7328"/>
                      <a:pt x="9427" y="7556"/>
                    </a:cubicBezTo>
                    <a:cubicBezTo>
                      <a:pt x="9266" y="7641"/>
                      <a:pt x="9086" y="7681"/>
                      <a:pt x="8904" y="7681"/>
                    </a:cubicBezTo>
                    <a:cubicBezTo>
                      <a:pt x="8598" y="7681"/>
                      <a:pt x="8287" y="7565"/>
                      <a:pt x="8058" y="7350"/>
                    </a:cubicBezTo>
                    <a:cubicBezTo>
                      <a:pt x="7716" y="7008"/>
                      <a:pt x="7579" y="6460"/>
                      <a:pt x="7784" y="6004"/>
                    </a:cubicBezTo>
                    <a:lnTo>
                      <a:pt x="7784" y="6004"/>
                    </a:lnTo>
                    <a:cubicBezTo>
                      <a:pt x="7710" y="6161"/>
                      <a:pt x="7338" y="6274"/>
                      <a:pt x="6868" y="6274"/>
                    </a:cubicBezTo>
                    <a:cubicBezTo>
                      <a:pt x="6181" y="6274"/>
                      <a:pt x="5282" y="6033"/>
                      <a:pt x="4794" y="5342"/>
                    </a:cubicBezTo>
                    <a:cubicBezTo>
                      <a:pt x="3835" y="3995"/>
                      <a:pt x="4908" y="2169"/>
                      <a:pt x="4908" y="2169"/>
                    </a:cubicBezTo>
                    <a:lnTo>
                      <a:pt x="4908" y="2169"/>
                    </a:lnTo>
                    <a:cubicBezTo>
                      <a:pt x="4526" y="2195"/>
                      <a:pt x="4136" y="2222"/>
                      <a:pt x="3748" y="2222"/>
                    </a:cubicBezTo>
                    <a:cubicBezTo>
                      <a:pt x="3463" y="2222"/>
                      <a:pt x="3179" y="2208"/>
                      <a:pt x="2899" y="2169"/>
                    </a:cubicBezTo>
                    <a:cubicBezTo>
                      <a:pt x="2237" y="2055"/>
                      <a:pt x="1598" y="1781"/>
                      <a:pt x="1165" y="1279"/>
                    </a:cubicBezTo>
                    <a:cubicBezTo>
                      <a:pt x="868" y="914"/>
                      <a:pt x="708" y="457"/>
                      <a:pt x="731"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45"/>
              <p:cNvSpPr/>
              <p:nvPr/>
            </p:nvSpPr>
            <p:spPr>
              <a:xfrm>
                <a:off x="6115050" y="837325"/>
                <a:ext cx="646000" cy="503525"/>
              </a:xfrm>
              <a:custGeom>
                <a:rect b="b" l="l" r="r" t="t"/>
                <a:pathLst>
                  <a:path extrusionOk="0" h="20141" w="25840">
                    <a:moveTo>
                      <a:pt x="10387" y="0"/>
                    </a:moveTo>
                    <a:cubicBezTo>
                      <a:pt x="8666" y="0"/>
                      <a:pt x="6969" y="975"/>
                      <a:pt x="6141" y="2482"/>
                    </a:cubicBezTo>
                    <a:cubicBezTo>
                      <a:pt x="5525" y="3578"/>
                      <a:pt x="5410" y="4902"/>
                      <a:pt x="5707" y="6089"/>
                    </a:cubicBezTo>
                    <a:cubicBezTo>
                      <a:pt x="5456" y="5997"/>
                      <a:pt x="5205" y="5952"/>
                      <a:pt x="4954" y="5906"/>
                    </a:cubicBezTo>
                    <a:cubicBezTo>
                      <a:pt x="4794" y="5887"/>
                      <a:pt x="4634" y="5878"/>
                      <a:pt x="4473" y="5878"/>
                    </a:cubicBezTo>
                    <a:cubicBezTo>
                      <a:pt x="3671" y="5878"/>
                      <a:pt x="2865" y="6100"/>
                      <a:pt x="2124" y="6385"/>
                    </a:cubicBezTo>
                    <a:cubicBezTo>
                      <a:pt x="1348" y="6682"/>
                      <a:pt x="549" y="7116"/>
                      <a:pt x="252" y="7892"/>
                    </a:cubicBezTo>
                    <a:cubicBezTo>
                      <a:pt x="1" y="8622"/>
                      <a:pt x="275" y="9467"/>
                      <a:pt x="800" y="10014"/>
                    </a:cubicBezTo>
                    <a:cubicBezTo>
                      <a:pt x="1348" y="10562"/>
                      <a:pt x="2101" y="10836"/>
                      <a:pt x="2854" y="10973"/>
                    </a:cubicBezTo>
                    <a:cubicBezTo>
                      <a:pt x="2375" y="11179"/>
                      <a:pt x="1895" y="11384"/>
                      <a:pt x="1553" y="11726"/>
                    </a:cubicBezTo>
                    <a:cubicBezTo>
                      <a:pt x="1188" y="12092"/>
                      <a:pt x="1005" y="12662"/>
                      <a:pt x="1188" y="13119"/>
                    </a:cubicBezTo>
                    <a:cubicBezTo>
                      <a:pt x="1302" y="13393"/>
                      <a:pt x="1553" y="13598"/>
                      <a:pt x="1804" y="13758"/>
                    </a:cubicBezTo>
                    <a:cubicBezTo>
                      <a:pt x="2268" y="14008"/>
                      <a:pt x="2782" y="14078"/>
                      <a:pt x="3310" y="14078"/>
                    </a:cubicBezTo>
                    <a:cubicBezTo>
                      <a:pt x="3794" y="14078"/>
                      <a:pt x="4291" y="14019"/>
                      <a:pt x="4771" y="13986"/>
                    </a:cubicBezTo>
                    <a:lnTo>
                      <a:pt x="4771" y="13986"/>
                    </a:lnTo>
                    <a:cubicBezTo>
                      <a:pt x="4315" y="14100"/>
                      <a:pt x="3904" y="14602"/>
                      <a:pt x="3950" y="15082"/>
                    </a:cubicBezTo>
                    <a:cubicBezTo>
                      <a:pt x="3995" y="15538"/>
                      <a:pt x="4338" y="15949"/>
                      <a:pt x="4748" y="16177"/>
                    </a:cubicBezTo>
                    <a:cubicBezTo>
                      <a:pt x="5159" y="16383"/>
                      <a:pt x="5616" y="16451"/>
                      <a:pt x="6050" y="16451"/>
                    </a:cubicBezTo>
                    <a:cubicBezTo>
                      <a:pt x="5844" y="16794"/>
                      <a:pt x="5821" y="17250"/>
                      <a:pt x="6072" y="17570"/>
                    </a:cubicBezTo>
                    <a:cubicBezTo>
                      <a:pt x="6270" y="17813"/>
                      <a:pt x="6590" y="17894"/>
                      <a:pt x="6916" y="17894"/>
                    </a:cubicBezTo>
                    <a:cubicBezTo>
                      <a:pt x="7079" y="17894"/>
                      <a:pt x="7244" y="17874"/>
                      <a:pt x="7396" y="17844"/>
                    </a:cubicBezTo>
                    <a:cubicBezTo>
                      <a:pt x="8195" y="17661"/>
                      <a:pt x="8948" y="17341"/>
                      <a:pt x="9610" y="16862"/>
                    </a:cubicBezTo>
                    <a:lnTo>
                      <a:pt x="9610" y="16862"/>
                    </a:lnTo>
                    <a:cubicBezTo>
                      <a:pt x="9565" y="17661"/>
                      <a:pt x="10090" y="18437"/>
                      <a:pt x="10843" y="18665"/>
                    </a:cubicBezTo>
                    <a:cubicBezTo>
                      <a:pt x="11005" y="18719"/>
                      <a:pt x="11174" y="18745"/>
                      <a:pt x="11343" y="18745"/>
                    </a:cubicBezTo>
                    <a:cubicBezTo>
                      <a:pt x="11957" y="18745"/>
                      <a:pt x="12570" y="18408"/>
                      <a:pt x="12874" y="17889"/>
                    </a:cubicBezTo>
                    <a:lnTo>
                      <a:pt x="12874" y="17889"/>
                    </a:lnTo>
                    <a:cubicBezTo>
                      <a:pt x="12806" y="18254"/>
                      <a:pt x="12737" y="18620"/>
                      <a:pt x="12760" y="18985"/>
                    </a:cubicBezTo>
                    <a:cubicBezTo>
                      <a:pt x="12806" y="19373"/>
                      <a:pt x="12966" y="19738"/>
                      <a:pt x="13285" y="19966"/>
                    </a:cubicBezTo>
                    <a:cubicBezTo>
                      <a:pt x="13460" y="20087"/>
                      <a:pt x="13658" y="20141"/>
                      <a:pt x="13860" y="20141"/>
                    </a:cubicBezTo>
                    <a:cubicBezTo>
                      <a:pt x="14347" y="20141"/>
                      <a:pt x="14860" y="19831"/>
                      <a:pt x="15134" y="19396"/>
                    </a:cubicBezTo>
                    <a:cubicBezTo>
                      <a:pt x="15545" y="18779"/>
                      <a:pt x="15568" y="18026"/>
                      <a:pt x="15568" y="17296"/>
                    </a:cubicBezTo>
                    <a:cubicBezTo>
                      <a:pt x="16047" y="17570"/>
                      <a:pt x="16549" y="17844"/>
                      <a:pt x="17097" y="17935"/>
                    </a:cubicBezTo>
                    <a:cubicBezTo>
                      <a:pt x="17207" y="17949"/>
                      <a:pt x="17318" y="17956"/>
                      <a:pt x="17429" y="17956"/>
                    </a:cubicBezTo>
                    <a:cubicBezTo>
                      <a:pt x="17875" y="17956"/>
                      <a:pt x="18320" y="17839"/>
                      <a:pt x="18649" y="17547"/>
                    </a:cubicBezTo>
                    <a:cubicBezTo>
                      <a:pt x="18832" y="17387"/>
                      <a:pt x="18991" y="17182"/>
                      <a:pt x="19060" y="16953"/>
                    </a:cubicBezTo>
                    <a:cubicBezTo>
                      <a:pt x="19472" y="17103"/>
                      <a:pt x="19884" y="17222"/>
                      <a:pt x="20309" y="17222"/>
                    </a:cubicBezTo>
                    <a:cubicBezTo>
                      <a:pt x="20402" y="17222"/>
                      <a:pt x="20495" y="17217"/>
                      <a:pt x="20589" y="17204"/>
                    </a:cubicBezTo>
                    <a:cubicBezTo>
                      <a:pt x="21639" y="17090"/>
                      <a:pt x="22735" y="16154"/>
                      <a:pt x="22735" y="15104"/>
                    </a:cubicBezTo>
                    <a:cubicBezTo>
                      <a:pt x="23305" y="15036"/>
                      <a:pt x="23876" y="14945"/>
                      <a:pt x="24401" y="14716"/>
                    </a:cubicBezTo>
                    <a:cubicBezTo>
                      <a:pt x="24926" y="14465"/>
                      <a:pt x="25405" y="14077"/>
                      <a:pt x="25634" y="13552"/>
                    </a:cubicBezTo>
                    <a:cubicBezTo>
                      <a:pt x="25839" y="13005"/>
                      <a:pt x="25748" y="12343"/>
                      <a:pt x="25314" y="11955"/>
                    </a:cubicBezTo>
                    <a:cubicBezTo>
                      <a:pt x="25131" y="11789"/>
                      <a:pt x="24873" y="11713"/>
                      <a:pt x="24625" y="11713"/>
                    </a:cubicBezTo>
                    <a:cubicBezTo>
                      <a:pt x="24565" y="11713"/>
                      <a:pt x="24505" y="11717"/>
                      <a:pt x="24447" y="11726"/>
                    </a:cubicBezTo>
                    <a:cubicBezTo>
                      <a:pt x="24903" y="11315"/>
                      <a:pt x="25200" y="10745"/>
                      <a:pt x="25246" y="10129"/>
                    </a:cubicBezTo>
                    <a:cubicBezTo>
                      <a:pt x="25268" y="9855"/>
                      <a:pt x="25200" y="9558"/>
                      <a:pt x="24972" y="9398"/>
                    </a:cubicBezTo>
                    <a:cubicBezTo>
                      <a:pt x="24835" y="9307"/>
                      <a:pt x="24652" y="9307"/>
                      <a:pt x="24470" y="9307"/>
                    </a:cubicBezTo>
                    <a:cubicBezTo>
                      <a:pt x="23830" y="9353"/>
                      <a:pt x="23397" y="9832"/>
                      <a:pt x="22872" y="10220"/>
                    </a:cubicBezTo>
                    <a:cubicBezTo>
                      <a:pt x="23602" y="9193"/>
                      <a:pt x="24355" y="8120"/>
                      <a:pt x="24470" y="6865"/>
                    </a:cubicBezTo>
                    <a:cubicBezTo>
                      <a:pt x="24584" y="5609"/>
                      <a:pt x="23762" y="4194"/>
                      <a:pt x="22507" y="4126"/>
                    </a:cubicBezTo>
                    <a:cubicBezTo>
                      <a:pt x="22476" y="4124"/>
                      <a:pt x="22446" y="4123"/>
                      <a:pt x="22416" y="4123"/>
                    </a:cubicBezTo>
                    <a:cubicBezTo>
                      <a:pt x="21671" y="4123"/>
                      <a:pt x="20946" y="4657"/>
                      <a:pt x="20726" y="5381"/>
                    </a:cubicBezTo>
                    <a:cubicBezTo>
                      <a:pt x="20772" y="5107"/>
                      <a:pt x="20818" y="4833"/>
                      <a:pt x="20772" y="4559"/>
                    </a:cubicBezTo>
                    <a:cubicBezTo>
                      <a:pt x="20703" y="4171"/>
                      <a:pt x="20452" y="3806"/>
                      <a:pt x="20087" y="3715"/>
                    </a:cubicBezTo>
                    <a:cubicBezTo>
                      <a:pt x="20039" y="3700"/>
                      <a:pt x="19989" y="3693"/>
                      <a:pt x="19938" y="3693"/>
                    </a:cubicBezTo>
                    <a:cubicBezTo>
                      <a:pt x="19679" y="3693"/>
                      <a:pt x="19410" y="3877"/>
                      <a:pt x="19334" y="4126"/>
                    </a:cubicBezTo>
                    <a:cubicBezTo>
                      <a:pt x="19380" y="3076"/>
                      <a:pt x="18626" y="2026"/>
                      <a:pt x="17599" y="1775"/>
                    </a:cubicBezTo>
                    <a:cubicBezTo>
                      <a:pt x="17442" y="1739"/>
                      <a:pt x="17283" y="1721"/>
                      <a:pt x="17123" y="1721"/>
                    </a:cubicBezTo>
                    <a:cubicBezTo>
                      <a:pt x="16169" y="1721"/>
                      <a:pt x="15222" y="2339"/>
                      <a:pt x="14929" y="3258"/>
                    </a:cubicBezTo>
                    <a:cubicBezTo>
                      <a:pt x="14312" y="1501"/>
                      <a:pt x="12623" y="177"/>
                      <a:pt x="10774" y="17"/>
                    </a:cubicBezTo>
                    <a:cubicBezTo>
                      <a:pt x="10645" y="6"/>
                      <a:pt x="10516" y="0"/>
                      <a:pt x="10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45"/>
              <p:cNvSpPr/>
              <p:nvPr/>
            </p:nvSpPr>
            <p:spPr>
              <a:xfrm>
                <a:off x="6115050" y="943875"/>
                <a:ext cx="646000" cy="396975"/>
              </a:xfrm>
              <a:custGeom>
                <a:rect b="b" l="l" r="r" t="t"/>
                <a:pathLst>
                  <a:path extrusionOk="0" h="15879" w="25840">
                    <a:moveTo>
                      <a:pt x="23077" y="0"/>
                    </a:moveTo>
                    <a:lnTo>
                      <a:pt x="23077" y="0"/>
                    </a:lnTo>
                    <a:cubicBezTo>
                      <a:pt x="23214" y="594"/>
                      <a:pt x="23237" y="1210"/>
                      <a:pt x="22986" y="1758"/>
                    </a:cubicBezTo>
                    <a:cubicBezTo>
                      <a:pt x="22748" y="2285"/>
                      <a:pt x="22180" y="2686"/>
                      <a:pt x="21633" y="2686"/>
                    </a:cubicBezTo>
                    <a:cubicBezTo>
                      <a:pt x="21445" y="2686"/>
                      <a:pt x="21260" y="2639"/>
                      <a:pt x="21091" y="2534"/>
                    </a:cubicBezTo>
                    <a:lnTo>
                      <a:pt x="21091" y="2534"/>
                    </a:lnTo>
                    <a:cubicBezTo>
                      <a:pt x="21571" y="2876"/>
                      <a:pt x="21479" y="3653"/>
                      <a:pt x="21091" y="4086"/>
                    </a:cubicBezTo>
                    <a:cubicBezTo>
                      <a:pt x="20755" y="4460"/>
                      <a:pt x="20323" y="4644"/>
                      <a:pt x="19888" y="4644"/>
                    </a:cubicBezTo>
                    <a:cubicBezTo>
                      <a:pt x="19527" y="4644"/>
                      <a:pt x="19165" y="4517"/>
                      <a:pt x="18855" y="4269"/>
                    </a:cubicBezTo>
                    <a:lnTo>
                      <a:pt x="18855" y="4269"/>
                    </a:lnTo>
                    <a:cubicBezTo>
                      <a:pt x="19197" y="4702"/>
                      <a:pt x="19197" y="5410"/>
                      <a:pt x="18763" y="5775"/>
                    </a:cubicBezTo>
                    <a:cubicBezTo>
                      <a:pt x="18583" y="5938"/>
                      <a:pt x="18346" y="6014"/>
                      <a:pt x="18104" y="6014"/>
                    </a:cubicBezTo>
                    <a:cubicBezTo>
                      <a:pt x="17702" y="6014"/>
                      <a:pt x="17291" y="5804"/>
                      <a:pt x="17120" y="5433"/>
                    </a:cubicBezTo>
                    <a:cubicBezTo>
                      <a:pt x="17006" y="6734"/>
                      <a:pt x="15910" y="7875"/>
                      <a:pt x="14632" y="8081"/>
                    </a:cubicBezTo>
                    <a:cubicBezTo>
                      <a:pt x="14510" y="8100"/>
                      <a:pt x="14390" y="8109"/>
                      <a:pt x="14270" y="8109"/>
                    </a:cubicBezTo>
                    <a:cubicBezTo>
                      <a:pt x="13107" y="8109"/>
                      <a:pt x="12049" y="7237"/>
                      <a:pt x="11573" y="6140"/>
                    </a:cubicBezTo>
                    <a:cubicBezTo>
                      <a:pt x="11459" y="6574"/>
                      <a:pt x="11185" y="6962"/>
                      <a:pt x="10797" y="7168"/>
                    </a:cubicBezTo>
                    <a:cubicBezTo>
                      <a:pt x="10600" y="7291"/>
                      <a:pt x="10363" y="7354"/>
                      <a:pt x="10130" y="7354"/>
                    </a:cubicBezTo>
                    <a:cubicBezTo>
                      <a:pt x="9930" y="7354"/>
                      <a:pt x="9733" y="7308"/>
                      <a:pt x="9565" y="7213"/>
                    </a:cubicBezTo>
                    <a:cubicBezTo>
                      <a:pt x="9177" y="7008"/>
                      <a:pt x="8926" y="6529"/>
                      <a:pt x="9040" y="6095"/>
                    </a:cubicBezTo>
                    <a:lnTo>
                      <a:pt x="9040" y="6095"/>
                    </a:lnTo>
                    <a:cubicBezTo>
                      <a:pt x="8789" y="6643"/>
                      <a:pt x="8332" y="7122"/>
                      <a:pt x="7739" y="7259"/>
                    </a:cubicBezTo>
                    <a:cubicBezTo>
                      <a:pt x="7630" y="7285"/>
                      <a:pt x="7517" y="7298"/>
                      <a:pt x="7403" y="7298"/>
                    </a:cubicBezTo>
                    <a:cubicBezTo>
                      <a:pt x="6921" y="7298"/>
                      <a:pt x="6427" y="7067"/>
                      <a:pt x="6186" y="6643"/>
                    </a:cubicBezTo>
                    <a:cubicBezTo>
                      <a:pt x="5890" y="6118"/>
                      <a:pt x="6255" y="5387"/>
                      <a:pt x="6826" y="5159"/>
                    </a:cubicBezTo>
                    <a:lnTo>
                      <a:pt x="6826" y="5159"/>
                    </a:lnTo>
                    <a:cubicBezTo>
                      <a:pt x="6448" y="5238"/>
                      <a:pt x="6063" y="5276"/>
                      <a:pt x="5677" y="5276"/>
                    </a:cubicBezTo>
                    <a:cubicBezTo>
                      <a:pt x="4499" y="5276"/>
                      <a:pt x="3320" y="4917"/>
                      <a:pt x="2375" y="4246"/>
                    </a:cubicBezTo>
                    <a:cubicBezTo>
                      <a:pt x="1964" y="3949"/>
                      <a:pt x="1576" y="3584"/>
                      <a:pt x="1507" y="3082"/>
                    </a:cubicBezTo>
                    <a:cubicBezTo>
                      <a:pt x="1462" y="2808"/>
                      <a:pt x="1530" y="2557"/>
                      <a:pt x="1667" y="2306"/>
                    </a:cubicBezTo>
                    <a:lnTo>
                      <a:pt x="1667" y="2306"/>
                    </a:lnTo>
                    <a:cubicBezTo>
                      <a:pt x="1051" y="2603"/>
                      <a:pt x="480" y="3013"/>
                      <a:pt x="252" y="3630"/>
                    </a:cubicBezTo>
                    <a:cubicBezTo>
                      <a:pt x="1" y="4360"/>
                      <a:pt x="275" y="5205"/>
                      <a:pt x="800" y="5752"/>
                    </a:cubicBezTo>
                    <a:cubicBezTo>
                      <a:pt x="1348" y="6300"/>
                      <a:pt x="2101" y="6574"/>
                      <a:pt x="2854" y="6711"/>
                    </a:cubicBezTo>
                    <a:cubicBezTo>
                      <a:pt x="2375" y="6917"/>
                      <a:pt x="1895" y="7122"/>
                      <a:pt x="1553" y="7464"/>
                    </a:cubicBezTo>
                    <a:cubicBezTo>
                      <a:pt x="1188" y="7830"/>
                      <a:pt x="1005" y="8400"/>
                      <a:pt x="1188" y="8857"/>
                    </a:cubicBezTo>
                    <a:cubicBezTo>
                      <a:pt x="1302" y="9131"/>
                      <a:pt x="1553" y="9336"/>
                      <a:pt x="1804" y="9496"/>
                    </a:cubicBezTo>
                    <a:cubicBezTo>
                      <a:pt x="2268" y="9746"/>
                      <a:pt x="2782" y="9816"/>
                      <a:pt x="3310" y="9816"/>
                    </a:cubicBezTo>
                    <a:cubicBezTo>
                      <a:pt x="3794" y="9816"/>
                      <a:pt x="4291" y="9757"/>
                      <a:pt x="4771" y="9724"/>
                    </a:cubicBezTo>
                    <a:lnTo>
                      <a:pt x="4771" y="9724"/>
                    </a:lnTo>
                    <a:cubicBezTo>
                      <a:pt x="4315" y="9838"/>
                      <a:pt x="3904" y="10340"/>
                      <a:pt x="3950" y="10820"/>
                    </a:cubicBezTo>
                    <a:cubicBezTo>
                      <a:pt x="3995" y="11276"/>
                      <a:pt x="4338" y="11687"/>
                      <a:pt x="4748" y="11915"/>
                    </a:cubicBezTo>
                    <a:cubicBezTo>
                      <a:pt x="5159" y="12121"/>
                      <a:pt x="5616" y="12189"/>
                      <a:pt x="6050" y="12189"/>
                    </a:cubicBezTo>
                    <a:cubicBezTo>
                      <a:pt x="5844" y="12532"/>
                      <a:pt x="5821" y="12988"/>
                      <a:pt x="6072" y="13308"/>
                    </a:cubicBezTo>
                    <a:cubicBezTo>
                      <a:pt x="6270" y="13551"/>
                      <a:pt x="6590" y="13632"/>
                      <a:pt x="6916" y="13632"/>
                    </a:cubicBezTo>
                    <a:cubicBezTo>
                      <a:pt x="7079" y="13632"/>
                      <a:pt x="7244" y="13612"/>
                      <a:pt x="7396" y="13582"/>
                    </a:cubicBezTo>
                    <a:cubicBezTo>
                      <a:pt x="8195" y="13399"/>
                      <a:pt x="8948" y="13079"/>
                      <a:pt x="9610" y="12600"/>
                    </a:cubicBezTo>
                    <a:lnTo>
                      <a:pt x="9610" y="12600"/>
                    </a:lnTo>
                    <a:cubicBezTo>
                      <a:pt x="9565" y="13399"/>
                      <a:pt x="10090" y="14175"/>
                      <a:pt x="10843" y="14403"/>
                    </a:cubicBezTo>
                    <a:cubicBezTo>
                      <a:pt x="11005" y="14457"/>
                      <a:pt x="11174" y="14483"/>
                      <a:pt x="11343" y="14483"/>
                    </a:cubicBezTo>
                    <a:cubicBezTo>
                      <a:pt x="11957" y="14483"/>
                      <a:pt x="12570" y="14146"/>
                      <a:pt x="12874" y="13627"/>
                    </a:cubicBezTo>
                    <a:lnTo>
                      <a:pt x="12874" y="13627"/>
                    </a:lnTo>
                    <a:cubicBezTo>
                      <a:pt x="12806" y="13992"/>
                      <a:pt x="12737" y="14358"/>
                      <a:pt x="12760" y="14723"/>
                    </a:cubicBezTo>
                    <a:cubicBezTo>
                      <a:pt x="12806" y="15111"/>
                      <a:pt x="12966" y="15476"/>
                      <a:pt x="13285" y="15704"/>
                    </a:cubicBezTo>
                    <a:cubicBezTo>
                      <a:pt x="13460" y="15825"/>
                      <a:pt x="13658" y="15879"/>
                      <a:pt x="13860" y="15879"/>
                    </a:cubicBezTo>
                    <a:cubicBezTo>
                      <a:pt x="14347" y="15879"/>
                      <a:pt x="14860" y="15569"/>
                      <a:pt x="15134" y="15134"/>
                    </a:cubicBezTo>
                    <a:cubicBezTo>
                      <a:pt x="15545" y="14517"/>
                      <a:pt x="15568" y="13764"/>
                      <a:pt x="15568" y="13034"/>
                    </a:cubicBezTo>
                    <a:cubicBezTo>
                      <a:pt x="16047" y="13308"/>
                      <a:pt x="16549" y="13582"/>
                      <a:pt x="17097" y="13673"/>
                    </a:cubicBezTo>
                    <a:cubicBezTo>
                      <a:pt x="17207" y="13687"/>
                      <a:pt x="17318" y="13694"/>
                      <a:pt x="17429" y="13694"/>
                    </a:cubicBezTo>
                    <a:cubicBezTo>
                      <a:pt x="17875" y="13694"/>
                      <a:pt x="18320" y="13577"/>
                      <a:pt x="18649" y="13285"/>
                    </a:cubicBezTo>
                    <a:cubicBezTo>
                      <a:pt x="18832" y="13125"/>
                      <a:pt x="18991" y="12920"/>
                      <a:pt x="19060" y="12691"/>
                    </a:cubicBezTo>
                    <a:cubicBezTo>
                      <a:pt x="19472" y="12841"/>
                      <a:pt x="19884" y="12960"/>
                      <a:pt x="20309" y="12960"/>
                    </a:cubicBezTo>
                    <a:cubicBezTo>
                      <a:pt x="20402" y="12960"/>
                      <a:pt x="20495" y="12955"/>
                      <a:pt x="20589" y="12942"/>
                    </a:cubicBezTo>
                    <a:cubicBezTo>
                      <a:pt x="21639" y="12828"/>
                      <a:pt x="22735" y="11892"/>
                      <a:pt x="22735" y="10842"/>
                    </a:cubicBezTo>
                    <a:cubicBezTo>
                      <a:pt x="23305" y="10774"/>
                      <a:pt x="23876" y="10683"/>
                      <a:pt x="24401" y="10454"/>
                    </a:cubicBezTo>
                    <a:cubicBezTo>
                      <a:pt x="24926" y="10203"/>
                      <a:pt x="25405" y="9815"/>
                      <a:pt x="25634" y="9290"/>
                    </a:cubicBezTo>
                    <a:cubicBezTo>
                      <a:pt x="25839" y="8743"/>
                      <a:pt x="25748" y="8081"/>
                      <a:pt x="25314" y="7693"/>
                    </a:cubicBezTo>
                    <a:cubicBezTo>
                      <a:pt x="25131" y="7527"/>
                      <a:pt x="24873" y="7451"/>
                      <a:pt x="24625" y="7451"/>
                    </a:cubicBezTo>
                    <a:cubicBezTo>
                      <a:pt x="24565" y="7451"/>
                      <a:pt x="24505" y="7455"/>
                      <a:pt x="24447" y="7464"/>
                    </a:cubicBezTo>
                    <a:cubicBezTo>
                      <a:pt x="24903" y="7053"/>
                      <a:pt x="25200" y="6483"/>
                      <a:pt x="25246" y="5867"/>
                    </a:cubicBezTo>
                    <a:cubicBezTo>
                      <a:pt x="25268" y="5593"/>
                      <a:pt x="25200" y="5296"/>
                      <a:pt x="24972" y="5136"/>
                    </a:cubicBezTo>
                    <a:cubicBezTo>
                      <a:pt x="24835" y="5045"/>
                      <a:pt x="24652" y="5045"/>
                      <a:pt x="24470" y="5045"/>
                    </a:cubicBezTo>
                    <a:cubicBezTo>
                      <a:pt x="23830" y="5091"/>
                      <a:pt x="23397" y="5570"/>
                      <a:pt x="22872" y="5958"/>
                    </a:cubicBezTo>
                    <a:cubicBezTo>
                      <a:pt x="23602" y="4931"/>
                      <a:pt x="24355" y="3858"/>
                      <a:pt x="24470" y="2603"/>
                    </a:cubicBezTo>
                    <a:cubicBezTo>
                      <a:pt x="24561" y="1553"/>
                      <a:pt x="24013" y="389"/>
                      <a:pt x="23077"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45"/>
              <p:cNvSpPr/>
              <p:nvPr/>
            </p:nvSpPr>
            <p:spPr>
              <a:xfrm>
                <a:off x="6590400" y="1541900"/>
                <a:ext cx="23975" cy="36550"/>
              </a:xfrm>
              <a:custGeom>
                <a:rect b="b" l="l" r="r" t="t"/>
                <a:pathLst>
                  <a:path extrusionOk="0" h="1462" w="959">
                    <a:moveTo>
                      <a:pt x="251" y="0"/>
                    </a:moveTo>
                    <a:cubicBezTo>
                      <a:pt x="46" y="274"/>
                      <a:pt x="0" y="639"/>
                      <a:pt x="137" y="936"/>
                    </a:cubicBezTo>
                    <a:cubicBezTo>
                      <a:pt x="274" y="1233"/>
                      <a:pt x="571" y="1438"/>
                      <a:pt x="891" y="1461"/>
                    </a:cubicBezTo>
                    <a:cubicBezTo>
                      <a:pt x="959" y="776"/>
                      <a:pt x="868" y="274"/>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45"/>
              <p:cNvSpPr/>
              <p:nvPr/>
            </p:nvSpPr>
            <p:spPr>
              <a:xfrm rot="-4427221">
                <a:off x="6083753" y="1098753"/>
                <a:ext cx="18274" cy="30824"/>
              </a:xfrm>
              <a:custGeom>
                <a:rect b="b" l="l" r="r" t="t"/>
                <a:pathLst>
                  <a:path extrusionOk="0" h="1233" w="731">
                    <a:moveTo>
                      <a:pt x="662" y="0"/>
                    </a:moveTo>
                    <a:lnTo>
                      <a:pt x="662" y="0"/>
                    </a:lnTo>
                    <a:cubicBezTo>
                      <a:pt x="434" y="92"/>
                      <a:pt x="228" y="274"/>
                      <a:pt x="137" y="503"/>
                    </a:cubicBezTo>
                    <a:cubicBezTo>
                      <a:pt x="23" y="731"/>
                      <a:pt x="0" y="982"/>
                      <a:pt x="46" y="1233"/>
                    </a:cubicBezTo>
                    <a:cubicBezTo>
                      <a:pt x="274" y="1119"/>
                      <a:pt x="525" y="982"/>
                      <a:pt x="616" y="754"/>
                    </a:cubicBezTo>
                    <a:cubicBezTo>
                      <a:pt x="708" y="525"/>
                      <a:pt x="730" y="229"/>
                      <a:pt x="6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45"/>
              <p:cNvSpPr/>
              <p:nvPr/>
            </p:nvSpPr>
            <p:spPr>
              <a:xfrm>
                <a:off x="6745025" y="1327550"/>
                <a:ext cx="43975" cy="18250"/>
              </a:xfrm>
              <a:custGeom>
                <a:rect b="b" l="l" r="r" t="t"/>
                <a:pathLst>
                  <a:path extrusionOk="0" h="730" w="1759">
                    <a:moveTo>
                      <a:pt x="1404" y="1"/>
                    </a:moveTo>
                    <a:cubicBezTo>
                      <a:pt x="871" y="1"/>
                      <a:pt x="337" y="243"/>
                      <a:pt x="1" y="654"/>
                    </a:cubicBezTo>
                    <a:cubicBezTo>
                      <a:pt x="135" y="705"/>
                      <a:pt x="291" y="729"/>
                      <a:pt x="453" y="729"/>
                    </a:cubicBezTo>
                    <a:cubicBezTo>
                      <a:pt x="649" y="729"/>
                      <a:pt x="853" y="694"/>
                      <a:pt x="1028" y="631"/>
                    </a:cubicBezTo>
                    <a:cubicBezTo>
                      <a:pt x="1348" y="517"/>
                      <a:pt x="1599" y="312"/>
                      <a:pt x="1759" y="38"/>
                    </a:cubicBezTo>
                    <a:cubicBezTo>
                      <a:pt x="1642" y="13"/>
                      <a:pt x="1523" y="1"/>
                      <a:pt x="1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45"/>
              <p:cNvSpPr/>
              <p:nvPr/>
            </p:nvSpPr>
            <p:spPr>
              <a:xfrm>
                <a:off x="6152150" y="1379475"/>
                <a:ext cx="42825" cy="21225"/>
              </a:xfrm>
              <a:custGeom>
                <a:rect b="b" l="l" r="r" t="t"/>
                <a:pathLst>
                  <a:path extrusionOk="0" h="849" w="1713">
                    <a:moveTo>
                      <a:pt x="1199" y="1"/>
                    </a:moveTo>
                    <a:cubicBezTo>
                      <a:pt x="1041" y="1"/>
                      <a:pt x="883" y="29"/>
                      <a:pt x="731" y="83"/>
                    </a:cubicBezTo>
                    <a:cubicBezTo>
                      <a:pt x="411" y="198"/>
                      <a:pt x="160" y="449"/>
                      <a:pt x="0" y="745"/>
                    </a:cubicBezTo>
                    <a:cubicBezTo>
                      <a:pt x="172" y="814"/>
                      <a:pt x="354" y="848"/>
                      <a:pt x="537" y="848"/>
                    </a:cubicBezTo>
                    <a:cubicBezTo>
                      <a:pt x="719" y="848"/>
                      <a:pt x="902" y="814"/>
                      <a:pt x="1073" y="745"/>
                    </a:cubicBezTo>
                    <a:cubicBezTo>
                      <a:pt x="1416" y="631"/>
                      <a:pt x="1553" y="426"/>
                      <a:pt x="1712" y="106"/>
                    </a:cubicBezTo>
                    <a:cubicBezTo>
                      <a:pt x="1545" y="35"/>
                      <a:pt x="1372" y="1"/>
                      <a:pt x="1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45"/>
              <p:cNvSpPr/>
              <p:nvPr/>
            </p:nvSpPr>
            <p:spPr>
              <a:xfrm>
                <a:off x="6241175" y="1303950"/>
                <a:ext cx="21125" cy="34825"/>
              </a:xfrm>
              <a:custGeom>
                <a:rect b="b" l="l" r="r" t="t"/>
                <a:pathLst>
                  <a:path extrusionOk="0" h="1393" w="845">
                    <a:moveTo>
                      <a:pt x="160" y="0"/>
                    </a:moveTo>
                    <a:cubicBezTo>
                      <a:pt x="23" y="251"/>
                      <a:pt x="0" y="548"/>
                      <a:pt x="92" y="822"/>
                    </a:cubicBezTo>
                    <a:cubicBezTo>
                      <a:pt x="183" y="1073"/>
                      <a:pt x="411" y="1301"/>
                      <a:pt x="662" y="1393"/>
                    </a:cubicBezTo>
                    <a:cubicBezTo>
                      <a:pt x="845" y="890"/>
                      <a:pt x="525" y="365"/>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45"/>
              <p:cNvSpPr/>
              <p:nvPr/>
            </p:nvSpPr>
            <p:spPr>
              <a:xfrm rot="-4089298">
                <a:off x="6049930" y="1157326"/>
                <a:ext cx="24575" cy="36550"/>
              </a:xfrm>
              <a:custGeom>
                <a:rect b="b" l="l" r="r" t="t"/>
                <a:pathLst>
                  <a:path extrusionOk="0" h="1462" w="983">
                    <a:moveTo>
                      <a:pt x="640" y="0"/>
                    </a:moveTo>
                    <a:lnTo>
                      <a:pt x="640" y="0"/>
                    </a:lnTo>
                    <a:cubicBezTo>
                      <a:pt x="229" y="229"/>
                      <a:pt x="1" y="822"/>
                      <a:pt x="435" y="1461"/>
                    </a:cubicBezTo>
                    <a:cubicBezTo>
                      <a:pt x="891" y="1096"/>
                      <a:pt x="982" y="480"/>
                      <a:pt x="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45"/>
              <p:cNvSpPr/>
              <p:nvPr/>
            </p:nvSpPr>
            <p:spPr>
              <a:xfrm>
                <a:off x="6189800" y="1259999"/>
                <a:ext cx="650550" cy="1179029"/>
              </a:xfrm>
              <a:custGeom>
                <a:rect b="b" l="l" r="r" t="t"/>
                <a:pathLst>
                  <a:path extrusionOk="0" h="41178" w="26022">
                    <a:moveTo>
                      <a:pt x="10341" y="1"/>
                    </a:moveTo>
                    <a:lnTo>
                      <a:pt x="10113" y="7145"/>
                    </a:lnTo>
                    <a:cubicBezTo>
                      <a:pt x="9793" y="7008"/>
                      <a:pt x="9473" y="6825"/>
                      <a:pt x="9200" y="6620"/>
                    </a:cubicBezTo>
                    <a:cubicBezTo>
                      <a:pt x="8743" y="6300"/>
                      <a:pt x="8332" y="5867"/>
                      <a:pt x="7921" y="5365"/>
                    </a:cubicBezTo>
                    <a:cubicBezTo>
                      <a:pt x="7990" y="5319"/>
                      <a:pt x="8058" y="5296"/>
                      <a:pt x="8104" y="5250"/>
                    </a:cubicBezTo>
                    <a:cubicBezTo>
                      <a:pt x="8172" y="5205"/>
                      <a:pt x="8218" y="5159"/>
                      <a:pt x="8287" y="5091"/>
                    </a:cubicBezTo>
                    <a:cubicBezTo>
                      <a:pt x="8332" y="5045"/>
                      <a:pt x="8378" y="4999"/>
                      <a:pt x="8423" y="4931"/>
                    </a:cubicBezTo>
                    <a:lnTo>
                      <a:pt x="8492" y="4840"/>
                    </a:lnTo>
                    <a:cubicBezTo>
                      <a:pt x="8515" y="4817"/>
                      <a:pt x="8515" y="4794"/>
                      <a:pt x="8538" y="4748"/>
                    </a:cubicBezTo>
                    <a:cubicBezTo>
                      <a:pt x="8583" y="4703"/>
                      <a:pt x="8606" y="4634"/>
                      <a:pt x="8652" y="4566"/>
                    </a:cubicBezTo>
                    <a:cubicBezTo>
                      <a:pt x="8675" y="4520"/>
                      <a:pt x="8720" y="4452"/>
                      <a:pt x="8743" y="4383"/>
                    </a:cubicBezTo>
                    <a:cubicBezTo>
                      <a:pt x="8766" y="4315"/>
                      <a:pt x="8789" y="4269"/>
                      <a:pt x="8812" y="4201"/>
                    </a:cubicBezTo>
                    <a:cubicBezTo>
                      <a:pt x="8834" y="4155"/>
                      <a:pt x="8834" y="4132"/>
                      <a:pt x="8857" y="4086"/>
                    </a:cubicBezTo>
                    <a:lnTo>
                      <a:pt x="8880" y="4041"/>
                    </a:lnTo>
                    <a:lnTo>
                      <a:pt x="8880" y="3995"/>
                    </a:lnTo>
                    <a:cubicBezTo>
                      <a:pt x="8926" y="3858"/>
                      <a:pt x="8948" y="3721"/>
                      <a:pt x="8971" y="3584"/>
                    </a:cubicBezTo>
                    <a:lnTo>
                      <a:pt x="8994" y="3493"/>
                    </a:lnTo>
                    <a:cubicBezTo>
                      <a:pt x="8994" y="3447"/>
                      <a:pt x="8994" y="3424"/>
                      <a:pt x="8994" y="3379"/>
                    </a:cubicBezTo>
                    <a:cubicBezTo>
                      <a:pt x="8994" y="3379"/>
                      <a:pt x="8994" y="3356"/>
                      <a:pt x="8994" y="3333"/>
                    </a:cubicBezTo>
                    <a:lnTo>
                      <a:pt x="8994" y="3288"/>
                    </a:lnTo>
                    <a:cubicBezTo>
                      <a:pt x="9017" y="3242"/>
                      <a:pt x="9017" y="3219"/>
                      <a:pt x="9017" y="3173"/>
                    </a:cubicBezTo>
                    <a:cubicBezTo>
                      <a:pt x="9017" y="3036"/>
                      <a:pt x="8994" y="2899"/>
                      <a:pt x="8971" y="2763"/>
                    </a:cubicBezTo>
                    <a:lnTo>
                      <a:pt x="8789" y="2785"/>
                    </a:lnTo>
                    <a:cubicBezTo>
                      <a:pt x="8812" y="2922"/>
                      <a:pt x="8812" y="3036"/>
                      <a:pt x="8789" y="3173"/>
                    </a:cubicBezTo>
                    <a:cubicBezTo>
                      <a:pt x="8789" y="3196"/>
                      <a:pt x="8789" y="3242"/>
                      <a:pt x="8789" y="3265"/>
                    </a:cubicBezTo>
                    <a:lnTo>
                      <a:pt x="8766" y="3310"/>
                    </a:lnTo>
                    <a:cubicBezTo>
                      <a:pt x="8766" y="3333"/>
                      <a:pt x="8766" y="3356"/>
                      <a:pt x="8766" y="3356"/>
                    </a:cubicBezTo>
                    <a:cubicBezTo>
                      <a:pt x="8766" y="3402"/>
                      <a:pt x="8766" y="3424"/>
                      <a:pt x="8743" y="3447"/>
                    </a:cubicBezTo>
                    <a:lnTo>
                      <a:pt x="8743" y="3539"/>
                    </a:lnTo>
                    <a:cubicBezTo>
                      <a:pt x="8697" y="3676"/>
                      <a:pt x="8675" y="3790"/>
                      <a:pt x="8629" y="3904"/>
                    </a:cubicBezTo>
                    <a:lnTo>
                      <a:pt x="8606" y="3949"/>
                    </a:lnTo>
                    <a:lnTo>
                      <a:pt x="8583" y="3995"/>
                    </a:lnTo>
                    <a:cubicBezTo>
                      <a:pt x="8583" y="4018"/>
                      <a:pt x="8560" y="4064"/>
                      <a:pt x="8560" y="4086"/>
                    </a:cubicBezTo>
                    <a:cubicBezTo>
                      <a:pt x="8515" y="4132"/>
                      <a:pt x="8492" y="4201"/>
                      <a:pt x="8469" y="4246"/>
                    </a:cubicBezTo>
                    <a:cubicBezTo>
                      <a:pt x="8446" y="4315"/>
                      <a:pt x="8401" y="4360"/>
                      <a:pt x="8378" y="4406"/>
                    </a:cubicBezTo>
                    <a:cubicBezTo>
                      <a:pt x="8332" y="4474"/>
                      <a:pt x="8309" y="4520"/>
                      <a:pt x="8264" y="4566"/>
                    </a:cubicBezTo>
                    <a:cubicBezTo>
                      <a:pt x="8241" y="4589"/>
                      <a:pt x="8218" y="4611"/>
                      <a:pt x="8218" y="4634"/>
                    </a:cubicBezTo>
                    <a:lnTo>
                      <a:pt x="8150" y="4703"/>
                    </a:lnTo>
                    <a:cubicBezTo>
                      <a:pt x="8104" y="4748"/>
                      <a:pt x="8058" y="4794"/>
                      <a:pt x="8035" y="4840"/>
                    </a:cubicBezTo>
                    <a:cubicBezTo>
                      <a:pt x="7990" y="4862"/>
                      <a:pt x="7944" y="4908"/>
                      <a:pt x="7899" y="4931"/>
                    </a:cubicBezTo>
                    <a:cubicBezTo>
                      <a:pt x="7853" y="4954"/>
                      <a:pt x="7807" y="4977"/>
                      <a:pt x="7762" y="4999"/>
                    </a:cubicBezTo>
                    <a:cubicBezTo>
                      <a:pt x="7739" y="4999"/>
                      <a:pt x="7716" y="5022"/>
                      <a:pt x="7693" y="5022"/>
                    </a:cubicBezTo>
                    <a:cubicBezTo>
                      <a:pt x="7168" y="4246"/>
                      <a:pt x="6734" y="3265"/>
                      <a:pt x="6461" y="2032"/>
                    </a:cubicBezTo>
                    <a:lnTo>
                      <a:pt x="6072" y="2146"/>
                    </a:lnTo>
                    <a:cubicBezTo>
                      <a:pt x="6095" y="3128"/>
                      <a:pt x="6689" y="4840"/>
                      <a:pt x="7351" y="6027"/>
                    </a:cubicBezTo>
                    <a:cubicBezTo>
                      <a:pt x="6917" y="6027"/>
                      <a:pt x="6506" y="6004"/>
                      <a:pt x="6095" y="5912"/>
                    </a:cubicBezTo>
                    <a:cubicBezTo>
                      <a:pt x="5365" y="5798"/>
                      <a:pt x="4657" y="5547"/>
                      <a:pt x="3995" y="5250"/>
                    </a:cubicBezTo>
                    <a:cubicBezTo>
                      <a:pt x="3311" y="4954"/>
                      <a:pt x="2672" y="4566"/>
                      <a:pt x="2055" y="4132"/>
                    </a:cubicBezTo>
                    <a:cubicBezTo>
                      <a:pt x="1439" y="3721"/>
                      <a:pt x="845" y="3265"/>
                      <a:pt x="252" y="2763"/>
                    </a:cubicBezTo>
                    <a:lnTo>
                      <a:pt x="1" y="3059"/>
                    </a:lnTo>
                    <a:cubicBezTo>
                      <a:pt x="572" y="3561"/>
                      <a:pt x="1142" y="4086"/>
                      <a:pt x="1758" y="4543"/>
                    </a:cubicBezTo>
                    <a:cubicBezTo>
                      <a:pt x="2375" y="5022"/>
                      <a:pt x="3037" y="5433"/>
                      <a:pt x="3721" y="5798"/>
                    </a:cubicBezTo>
                    <a:cubicBezTo>
                      <a:pt x="4429" y="6164"/>
                      <a:pt x="5159" y="6460"/>
                      <a:pt x="5936" y="6643"/>
                    </a:cubicBezTo>
                    <a:cubicBezTo>
                      <a:pt x="6475" y="6783"/>
                      <a:pt x="7049" y="6853"/>
                      <a:pt x="7612" y="6853"/>
                    </a:cubicBezTo>
                    <a:cubicBezTo>
                      <a:pt x="7693" y="6853"/>
                      <a:pt x="7773" y="6851"/>
                      <a:pt x="7853" y="6848"/>
                    </a:cubicBezTo>
                    <a:cubicBezTo>
                      <a:pt x="7876" y="6894"/>
                      <a:pt x="7921" y="6917"/>
                      <a:pt x="7944" y="6962"/>
                    </a:cubicBezTo>
                    <a:cubicBezTo>
                      <a:pt x="8538" y="7716"/>
                      <a:pt x="9268" y="8332"/>
                      <a:pt x="10044" y="8903"/>
                    </a:cubicBezTo>
                    <a:lnTo>
                      <a:pt x="9017" y="41177"/>
                    </a:lnTo>
                    <a:lnTo>
                      <a:pt x="13719" y="41177"/>
                    </a:lnTo>
                    <a:lnTo>
                      <a:pt x="13331" y="22666"/>
                    </a:lnTo>
                    <a:lnTo>
                      <a:pt x="13308" y="22027"/>
                    </a:lnTo>
                    <a:cubicBezTo>
                      <a:pt x="13308" y="21776"/>
                      <a:pt x="13308" y="21525"/>
                      <a:pt x="13285" y="21297"/>
                    </a:cubicBezTo>
                    <a:lnTo>
                      <a:pt x="13262" y="20361"/>
                    </a:lnTo>
                    <a:lnTo>
                      <a:pt x="13103" y="12167"/>
                    </a:lnTo>
                    <a:cubicBezTo>
                      <a:pt x="13970" y="11413"/>
                      <a:pt x="14815" y="10614"/>
                      <a:pt x="15568" y="9724"/>
                    </a:cubicBezTo>
                    <a:cubicBezTo>
                      <a:pt x="16526" y="9542"/>
                      <a:pt x="17485" y="9359"/>
                      <a:pt x="18444" y="9108"/>
                    </a:cubicBezTo>
                    <a:cubicBezTo>
                      <a:pt x="19494" y="8834"/>
                      <a:pt x="20521" y="8515"/>
                      <a:pt x="21502" y="8035"/>
                    </a:cubicBezTo>
                    <a:cubicBezTo>
                      <a:pt x="22005" y="7807"/>
                      <a:pt x="22484" y="7533"/>
                      <a:pt x="22940" y="7213"/>
                    </a:cubicBezTo>
                    <a:cubicBezTo>
                      <a:pt x="23374" y="6917"/>
                      <a:pt x="23808" y="6574"/>
                      <a:pt x="24196" y="6186"/>
                    </a:cubicBezTo>
                    <a:cubicBezTo>
                      <a:pt x="24607" y="5821"/>
                      <a:pt x="24949" y="5387"/>
                      <a:pt x="25269" y="4931"/>
                    </a:cubicBezTo>
                    <a:cubicBezTo>
                      <a:pt x="25314" y="4885"/>
                      <a:pt x="25337" y="4817"/>
                      <a:pt x="25383" y="4771"/>
                    </a:cubicBezTo>
                    <a:lnTo>
                      <a:pt x="25474" y="4589"/>
                    </a:lnTo>
                    <a:cubicBezTo>
                      <a:pt x="25497" y="4566"/>
                      <a:pt x="25520" y="4520"/>
                      <a:pt x="25542" y="4497"/>
                    </a:cubicBezTo>
                    <a:lnTo>
                      <a:pt x="25588" y="4406"/>
                    </a:lnTo>
                    <a:lnTo>
                      <a:pt x="25679" y="4223"/>
                    </a:lnTo>
                    <a:cubicBezTo>
                      <a:pt x="25816" y="3995"/>
                      <a:pt x="25908" y="3744"/>
                      <a:pt x="26022" y="3470"/>
                    </a:cubicBezTo>
                    <a:lnTo>
                      <a:pt x="25657" y="3333"/>
                    </a:lnTo>
                    <a:cubicBezTo>
                      <a:pt x="25565" y="3584"/>
                      <a:pt x="25451" y="3813"/>
                      <a:pt x="25314" y="4041"/>
                    </a:cubicBezTo>
                    <a:lnTo>
                      <a:pt x="25223" y="4201"/>
                    </a:lnTo>
                    <a:lnTo>
                      <a:pt x="25177" y="4292"/>
                    </a:lnTo>
                    <a:cubicBezTo>
                      <a:pt x="25154" y="4315"/>
                      <a:pt x="25154" y="4337"/>
                      <a:pt x="25132" y="4360"/>
                    </a:cubicBezTo>
                    <a:lnTo>
                      <a:pt x="25017" y="4520"/>
                    </a:lnTo>
                    <a:cubicBezTo>
                      <a:pt x="24972" y="4589"/>
                      <a:pt x="24949" y="4634"/>
                      <a:pt x="24903" y="4680"/>
                    </a:cubicBezTo>
                    <a:cubicBezTo>
                      <a:pt x="24607" y="5114"/>
                      <a:pt x="24241" y="5479"/>
                      <a:pt x="23876" y="5821"/>
                    </a:cubicBezTo>
                    <a:cubicBezTo>
                      <a:pt x="23488" y="6164"/>
                      <a:pt x="23077" y="6483"/>
                      <a:pt x="22621" y="6757"/>
                    </a:cubicBezTo>
                    <a:cubicBezTo>
                      <a:pt x="22187" y="7031"/>
                      <a:pt x="21731" y="7259"/>
                      <a:pt x="21251" y="7465"/>
                    </a:cubicBezTo>
                    <a:cubicBezTo>
                      <a:pt x="20772" y="7670"/>
                      <a:pt x="20293" y="7853"/>
                      <a:pt x="19790" y="8012"/>
                    </a:cubicBezTo>
                    <a:cubicBezTo>
                      <a:pt x="19288" y="8149"/>
                      <a:pt x="18786" y="8286"/>
                      <a:pt x="18284" y="8400"/>
                    </a:cubicBezTo>
                    <a:cubicBezTo>
                      <a:pt x="17645" y="8537"/>
                      <a:pt x="16983" y="8651"/>
                      <a:pt x="16344" y="8743"/>
                    </a:cubicBezTo>
                    <a:cubicBezTo>
                      <a:pt x="16641" y="8309"/>
                      <a:pt x="16937" y="7784"/>
                      <a:pt x="17211" y="7191"/>
                    </a:cubicBezTo>
                    <a:cubicBezTo>
                      <a:pt x="17599" y="7145"/>
                      <a:pt x="17964" y="7031"/>
                      <a:pt x="18307" y="6917"/>
                    </a:cubicBezTo>
                    <a:cubicBezTo>
                      <a:pt x="18855" y="6711"/>
                      <a:pt x="19357" y="6437"/>
                      <a:pt x="19836" y="6095"/>
                    </a:cubicBezTo>
                    <a:cubicBezTo>
                      <a:pt x="20293" y="5775"/>
                      <a:pt x="20726" y="5365"/>
                      <a:pt x="21069" y="4908"/>
                    </a:cubicBezTo>
                    <a:cubicBezTo>
                      <a:pt x="21434" y="4474"/>
                      <a:pt x="21731" y="3972"/>
                      <a:pt x="21936" y="3447"/>
                    </a:cubicBezTo>
                    <a:lnTo>
                      <a:pt x="21753" y="3356"/>
                    </a:lnTo>
                    <a:cubicBezTo>
                      <a:pt x="21548" y="3881"/>
                      <a:pt x="21251" y="4337"/>
                      <a:pt x="20886" y="4771"/>
                    </a:cubicBezTo>
                    <a:cubicBezTo>
                      <a:pt x="20521" y="5182"/>
                      <a:pt x="20110" y="5547"/>
                      <a:pt x="19654" y="5844"/>
                    </a:cubicBezTo>
                    <a:cubicBezTo>
                      <a:pt x="19197" y="6164"/>
                      <a:pt x="18695" y="6392"/>
                      <a:pt x="18193" y="6552"/>
                    </a:cubicBezTo>
                    <a:cubicBezTo>
                      <a:pt x="17942" y="6643"/>
                      <a:pt x="17668" y="6711"/>
                      <a:pt x="17417" y="6757"/>
                    </a:cubicBezTo>
                    <a:cubicBezTo>
                      <a:pt x="18124" y="5091"/>
                      <a:pt x="18649" y="3082"/>
                      <a:pt x="18695" y="1690"/>
                    </a:cubicBezTo>
                    <a:lnTo>
                      <a:pt x="18238" y="1644"/>
                    </a:lnTo>
                    <a:cubicBezTo>
                      <a:pt x="18147" y="2603"/>
                      <a:pt x="17645" y="4064"/>
                      <a:pt x="17051" y="5410"/>
                    </a:cubicBezTo>
                    <a:cubicBezTo>
                      <a:pt x="16892" y="5319"/>
                      <a:pt x="16755" y="5205"/>
                      <a:pt x="16618" y="5091"/>
                    </a:cubicBezTo>
                    <a:cubicBezTo>
                      <a:pt x="16504" y="4977"/>
                      <a:pt x="16367" y="4862"/>
                      <a:pt x="16253" y="4726"/>
                    </a:cubicBezTo>
                    <a:cubicBezTo>
                      <a:pt x="16161" y="4589"/>
                      <a:pt x="16047" y="4429"/>
                      <a:pt x="15979" y="4292"/>
                    </a:cubicBezTo>
                    <a:cubicBezTo>
                      <a:pt x="15956" y="4246"/>
                      <a:pt x="15933" y="4201"/>
                      <a:pt x="15933" y="4178"/>
                    </a:cubicBezTo>
                    <a:lnTo>
                      <a:pt x="15887" y="4041"/>
                    </a:lnTo>
                    <a:cubicBezTo>
                      <a:pt x="15865" y="3972"/>
                      <a:pt x="15842" y="3881"/>
                      <a:pt x="15819" y="3813"/>
                    </a:cubicBezTo>
                    <a:cubicBezTo>
                      <a:pt x="15773" y="3630"/>
                      <a:pt x="15773" y="3447"/>
                      <a:pt x="15773" y="3288"/>
                    </a:cubicBezTo>
                    <a:cubicBezTo>
                      <a:pt x="15773" y="3105"/>
                      <a:pt x="15773" y="2922"/>
                      <a:pt x="15796" y="2740"/>
                    </a:cubicBezTo>
                    <a:cubicBezTo>
                      <a:pt x="15819" y="2557"/>
                      <a:pt x="15865" y="2375"/>
                      <a:pt x="15887" y="2215"/>
                    </a:cubicBezTo>
                    <a:lnTo>
                      <a:pt x="15705" y="2169"/>
                    </a:lnTo>
                    <a:cubicBezTo>
                      <a:pt x="15659" y="2352"/>
                      <a:pt x="15613" y="2534"/>
                      <a:pt x="15591" y="2717"/>
                    </a:cubicBezTo>
                    <a:cubicBezTo>
                      <a:pt x="15545" y="2899"/>
                      <a:pt x="15522" y="3082"/>
                      <a:pt x="15522" y="3265"/>
                    </a:cubicBezTo>
                    <a:cubicBezTo>
                      <a:pt x="15499" y="3470"/>
                      <a:pt x="15499" y="3653"/>
                      <a:pt x="15545" y="3858"/>
                    </a:cubicBezTo>
                    <a:lnTo>
                      <a:pt x="15545" y="3927"/>
                    </a:lnTo>
                    <a:lnTo>
                      <a:pt x="15568" y="3949"/>
                    </a:lnTo>
                    <a:lnTo>
                      <a:pt x="15568" y="3995"/>
                    </a:lnTo>
                    <a:cubicBezTo>
                      <a:pt x="15568" y="4041"/>
                      <a:pt x="15591" y="4086"/>
                      <a:pt x="15591" y="4132"/>
                    </a:cubicBezTo>
                    <a:lnTo>
                      <a:pt x="15636" y="4269"/>
                    </a:lnTo>
                    <a:cubicBezTo>
                      <a:pt x="15659" y="4315"/>
                      <a:pt x="15682" y="4360"/>
                      <a:pt x="15705" y="4406"/>
                    </a:cubicBezTo>
                    <a:cubicBezTo>
                      <a:pt x="15773" y="4589"/>
                      <a:pt x="15887" y="4771"/>
                      <a:pt x="16001" y="4931"/>
                    </a:cubicBezTo>
                    <a:cubicBezTo>
                      <a:pt x="16116" y="5091"/>
                      <a:pt x="16230" y="5228"/>
                      <a:pt x="16367" y="5365"/>
                    </a:cubicBezTo>
                    <a:cubicBezTo>
                      <a:pt x="16504" y="5502"/>
                      <a:pt x="16663" y="5616"/>
                      <a:pt x="16823" y="5730"/>
                    </a:cubicBezTo>
                    <a:cubicBezTo>
                      <a:pt x="16846" y="5753"/>
                      <a:pt x="16869" y="5753"/>
                      <a:pt x="16869" y="5775"/>
                    </a:cubicBezTo>
                    <a:cubicBezTo>
                      <a:pt x="16458" y="6666"/>
                      <a:pt x="16001" y="7465"/>
                      <a:pt x="15591" y="7990"/>
                    </a:cubicBezTo>
                    <a:cubicBezTo>
                      <a:pt x="14906" y="8880"/>
                      <a:pt x="14039" y="9610"/>
                      <a:pt x="13057" y="10112"/>
                    </a:cubicBezTo>
                    <a:lnTo>
                      <a:pt x="12989" y="6483"/>
                    </a:lnTo>
                    <a:lnTo>
                      <a:pt x="12920" y="3539"/>
                    </a:lnTo>
                    <a:lnTo>
                      <a:pt x="12852" y="389"/>
                    </a:lnTo>
                    <a:lnTo>
                      <a:pt x="103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45"/>
              <p:cNvSpPr/>
              <p:nvPr/>
            </p:nvSpPr>
            <p:spPr>
              <a:xfrm>
                <a:off x="6758150" y="1449450"/>
                <a:ext cx="41700" cy="27500"/>
              </a:xfrm>
              <a:custGeom>
                <a:rect b="b" l="l" r="r" t="t"/>
                <a:pathLst>
                  <a:path extrusionOk="0" h="1100" w="1668">
                    <a:moveTo>
                      <a:pt x="521" y="0"/>
                    </a:moveTo>
                    <a:cubicBezTo>
                      <a:pt x="342" y="0"/>
                      <a:pt x="161" y="40"/>
                      <a:pt x="1" y="115"/>
                    </a:cubicBezTo>
                    <a:cubicBezTo>
                      <a:pt x="240" y="680"/>
                      <a:pt x="934" y="1100"/>
                      <a:pt x="1571" y="1100"/>
                    </a:cubicBezTo>
                    <a:cubicBezTo>
                      <a:pt x="1603" y="1100"/>
                      <a:pt x="1635" y="1098"/>
                      <a:pt x="1667" y="1096"/>
                    </a:cubicBezTo>
                    <a:cubicBezTo>
                      <a:pt x="1644" y="708"/>
                      <a:pt x="1416" y="343"/>
                      <a:pt x="1097" y="160"/>
                    </a:cubicBezTo>
                    <a:cubicBezTo>
                      <a:pt x="927" y="51"/>
                      <a:pt x="725" y="0"/>
                      <a:pt x="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45"/>
              <p:cNvSpPr/>
              <p:nvPr/>
            </p:nvSpPr>
            <p:spPr>
              <a:xfrm>
                <a:off x="6565850" y="1519650"/>
                <a:ext cx="25150" cy="38825"/>
              </a:xfrm>
              <a:custGeom>
                <a:rect b="b" l="l" r="r" t="t"/>
                <a:pathLst>
                  <a:path extrusionOk="0" h="1553" w="1006">
                    <a:moveTo>
                      <a:pt x="731" y="0"/>
                    </a:moveTo>
                    <a:cubicBezTo>
                      <a:pt x="275" y="365"/>
                      <a:pt x="1" y="959"/>
                      <a:pt x="46" y="1552"/>
                    </a:cubicBezTo>
                    <a:cubicBezTo>
                      <a:pt x="549" y="1233"/>
                      <a:pt x="1005" y="548"/>
                      <a:pt x="7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45"/>
              <p:cNvSpPr/>
              <p:nvPr/>
            </p:nvSpPr>
            <p:spPr>
              <a:xfrm>
                <a:off x="6573850" y="1388975"/>
                <a:ext cx="16575" cy="32550"/>
              </a:xfrm>
              <a:custGeom>
                <a:rect b="b" l="l" r="r" t="t"/>
                <a:pathLst>
                  <a:path extrusionOk="0" h="1302" w="663">
                    <a:moveTo>
                      <a:pt x="160" y="0"/>
                    </a:moveTo>
                    <a:lnTo>
                      <a:pt x="160" y="0"/>
                    </a:lnTo>
                    <a:cubicBezTo>
                      <a:pt x="0" y="434"/>
                      <a:pt x="137" y="982"/>
                      <a:pt x="480" y="1301"/>
                    </a:cubicBezTo>
                    <a:cubicBezTo>
                      <a:pt x="662" y="845"/>
                      <a:pt x="548" y="297"/>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45"/>
              <p:cNvSpPr/>
              <p:nvPr/>
            </p:nvSpPr>
            <p:spPr>
              <a:xfrm>
                <a:off x="6388950" y="1475125"/>
                <a:ext cx="24000" cy="33125"/>
              </a:xfrm>
              <a:custGeom>
                <a:rect b="b" l="l" r="r" t="t"/>
                <a:pathLst>
                  <a:path extrusionOk="0" h="1325" w="960">
                    <a:moveTo>
                      <a:pt x="47" y="1"/>
                    </a:moveTo>
                    <a:lnTo>
                      <a:pt x="47" y="1"/>
                    </a:lnTo>
                    <a:cubicBezTo>
                      <a:pt x="1" y="275"/>
                      <a:pt x="69" y="571"/>
                      <a:pt x="229" y="823"/>
                    </a:cubicBezTo>
                    <a:cubicBezTo>
                      <a:pt x="389" y="1074"/>
                      <a:pt x="640" y="1256"/>
                      <a:pt x="914" y="1325"/>
                    </a:cubicBezTo>
                    <a:cubicBezTo>
                      <a:pt x="960" y="800"/>
                      <a:pt x="526" y="183"/>
                      <a:pt x="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45"/>
              <p:cNvSpPr/>
              <p:nvPr/>
            </p:nvSpPr>
            <p:spPr>
              <a:xfrm>
                <a:off x="6222900" y="1132850"/>
                <a:ext cx="38275" cy="21200"/>
              </a:xfrm>
              <a:custGeom>
                <a:rect b="b" l="l" r="r" t="t"/>
                <a:pathLst>
                  <a:path extrusionOk="0" h="848" w="1531">
                    <a:moveTo>
                      <a:pt x="1169" y="0"/>
                    </a:moveTo>
                    <a:cubicBezTo>
                      <a:pt x="977" y="0"/>
                      <a:pt x="784" y="50"/>
                      <a:pt x="617" y="134"/>
                    </a:cubicBezTo>
                    <a:cubicBezTo>
                      <a:pt x="320" y="271"/>
                      <a:pt x="115" y="522"/>
                      <a:pt x="1" y="818"/>
                    </a:cubicBezTo>
                    <a:cubicBezTo>
                      <a:pt x="92" y="838"/>
                      <a:pt x="181" y="847"/>
                      <a:pt x="267" y="847"/>
                    </a:cubicBezTo>
                    <a:cubicBezTo>
                      <a:pt x="782" y="847"/>
                      <a:pt x="1198" y="515"/>
                      <a:pt x="1530" y="65"/>
                    </a:cubicBezTo>
                    <a:cubicBezTo>
                      <a:pt x="1414" y="21"/>
                      <a:pt x="1292"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45"/>
              <p:cNvSpPr/>
              <p:nvPr/>
            </p:nvSpPr>
            <p:spPr>
              <a:xfrm>
                <a:off x="6237750" y="1005025"/>
                <a:ext cx="30250" cy="17325"/>
              </a:xfrm>
              <a:custGeom>
                <a:rect b="b" l="l" r="r" t="t"/>
                <a:pathLst>
                  <a:path extrusionOk="0" h="693" w="1210">
                    <a:moveTo>
                      <a:pt x="281" y="1"/>
                    </a:moveTo>
                    <a:cubicBezTo>
                      <a:pt x="185" y="1"/>
                      <a:pt x="89" y="21"/>
                      <a:pt x="0" y="65"/>
                    </a:cubicBezTo>
                    <a:cubicBezTo>
                      <a:pt x="92" y="294"/>
                      <a:pt x="274" y="476"/>
                      <a:pt x="502" y="590"/>
                    </a:cubicBezTo>
                    <a:cubicBezTo>
                      <a:pt x="622" y="657"/>
                      <a:pt x="765" y="692"/>
                      <a:pt x="909" y="692"/>
                    </a:cubicBezTo>
                    <a:cubicBezTo>
                      <a:pt x="1012" y="692"/>
                      <a:pt x="1115" y="674"/>
                      <a:pt x="1210" y="636"/>
                    </a:cubicBezTo>
                    <a:cubicBezTo>
                      <a:pt x="1073" y="430"/>
                      <a:pt x="913" y="271"/>
                      <a:pt x="708" y="134"/>
                    </a:cubicBezTo>
                    <a:cubicBezTo>
                      <a:pt x="582" y="50"/>
                      <a:pt x="432"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45"/>
              <p:cNvSpPr/>
              <p:nvPr/>
            </p:nvSpPr>
            <p:spPr>
              <a:xfrm>
                <a:off x="6274275" y="975825"/>
                <a:ext cx="14850" cy="30850"/>
              </a:xfrm>
              <a:custGeom>
                <a:rect b="b" l="l" r="r" t="t"/>
                <a:pathLst>
                  <a:path extrusionOk="0" h="1234" w="594">
                    <a:moveTo>
                      <a:pt x="502" y="1"/>
                    </a:moveTo>
                    <a:cubicBezTo>
                      <a:pt x="297" y="115"/>
                      <a:pt x="137" y="320"/>
                      <a:pt x="69" y="549"/>
                    </a:cubicBezTo>
                    <a:cubicBezTo>
                      <a:pt x="0" y="777"/>
                      <a:pt x="23" y="1028"/>
                      <a:pt x="137" y="1233"/>
                    </a:cubicBezTo>
                    <a:cubicBezTo>
                      <a:pt x="388" y="1165"/>
                      <a:pt x="525" y="937"/>
                      <a:pt x="548" y="663"/>
                    </a:cubicBezTo>
                    <a:cubicBezTo>
                      <a:pt x="594" y="412"/>
                      <a:pt x="548" y="252"/>
                      <a:pt x="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45"/>
              <p:cNvSpPr/>
              <p:nvPr/>
            </p:nvSpPr>
            <p:spPr>
              <a:xfrm>
                <a:off x="6626350" y="1073975"/>
                <a:ext cx="22850" cy="37125"/>
              </a:xfrm>
              <a:custGeom>
                <a:rect b="b" l="l" r="r" t="t"/>
                <a:pathLst>
                  <a:path extrusionOk="0" h="1485" w="914">
                    <a:moveTo>
                      <a:pt x="639" y="1"/>
                    </a:moveTo>
                    <a:cubicBezTo>
                      <a:pt x="183" y="320"/>
                      <a:pt x="0" y="959"/>
                      <a:pt x="183" y="1484"/>
                    </a:cubicBezTo>
                    <a:cubicBezTo>
                      <a:pt x="502" y="1416"/>
                      <a:pt x="662" y="1256"/>
                      <a:pt x="776" y="959"/>
                    </a:cubicBezTo>
                    <a:cubicBezTo>
                      <a:pt x="913" y="663"/>
                      <a:pt x="822" y="275"/>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45"/>
              <p:cNvSpPr/>
              <p:nvPr/>
            </p:nvSpPr>
            <p:spPr>
              <a:xfrm>
                <a:off x="6637175" y="1129575"/>
                <a:ext cx="38850" cy="27750"/>
              </a:xfrm>
              <a:custGeom>
                <a:rect b="b" l="l" r="r" t="t"/>
                <a:pathLst>
                  <a:path extrusionOk="0" h="1110" w="1554">
                    <a:moveTo>
                      <a:pt x="339" y="0"/>
                    </a:moveTo>
                    <a:cubicBezTo>
                      <a:pt x="240" y="0"/>
                      <a:pt x="141" y="19"/>
                      <a:pt x="47" y="59"/>
                    </a:cubicBezTo>
                    <a:cubicBezTo>
                      <a:pt x="1" y="424"/>
                      <a:pt x="275" y="721"/>
                      <a:pt x="594" y="904"/>
                    </a:cubicBezTo>
                    <a:cubicBezTo>
                      <a:pt x="914" y="1109"/>
                      <a:pt x="1165" y="1109"/>
                      <a:pt x="1553" y="1109"/>
                    </a:cubicBezTo>
                    <a:cubicBezTo>
                      <a:pt x="1393" y="812"/>
                      <a:pt x="1234" y="493"/>
                      <a:pt x="982" y="265"/>
                    </a:cubicBezTo>
                    <a:cubicBezTo>
                      <a:pt x="806" y="104"/>
                      <a:pt x="573" y="0"/>
                      <a:pt x="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7" name="Google Shape;3327;p45"/>
            <p:cNvGrpSpPr/>
            <p:nvPr/>
          </p:nvGrpSpPr>
          <p:grpSpPr>
            <a:xfrm>
              <a:off x="340220" y="337745"/>
              <a:ext cx="329435" cy="403294"/>
              <a:chOff x="2475700" y="1365050"/>
              <a:chExt cx="230600" cy="282300"/>
            </a:xfrm>
          </p:grpSpPr>
          <p:sp>
            <p:nvSpPr>
              <p:cNvPr id="3328" name="Google Shape;3328;p45"/>
              <p:cNvSpPr/>
              <p:nvPr/>
            </p:nvSpPr>
            <p:spPr>
              <a:xfrm>
                <a:off x="2549625" y="1365050"/>
                <a:ext cx="82125" cy="84100"/>
              </a:xfrm>
              <a:custGeom>
                <a:rect b="b" l="l" r="r" t="t"/>
                <a:pathLst>
                  <a:path extrusionOk="0" h="3364" w="3285">
                    <a:moveTo>
                      <a:pt x="387" y="1"/>
                    </a:moveTo>
                    <a:cubicBezTo>
                      <a:pt x="335" y="1"/>
                      <a:pt x="287" y="18"/>
                      <a:pt x="251" y="36"/>
                    </a:cubicBezTo>
                    <a:cubicBezTo>
                      <a:pt x="1" y="237"/>
                      <a:pt x="151" y="1114"/>
                      <a:pt x="176" y="1314"/>
                    </a:cubicBezTo>
                    <a:cubicBezTo>
                      <a:pt x="302" y="2066"/>
                      <a:pt x="703" y="2718"/>
                      <a:pt x="1379" y="3069"/>
                    </a:cubicBezTo>
                    <a:cubicBezTo>
                      <a:pt x="1591" y="3210"/>
                      <a:pt x="1989" y="3363"/>
                      <a:pt x="2337" y="3363"/>
                    </a:cubicBezTo>
                    <a:cubicBezTo>
                      <a:pt x="2483" y="3363"/>
                      <a:pt x="2621" y="3336"/>
                      <a:pt x="2733" y="3269"/>
                    </a:cubicBezTo>
                    <a:cubicBezTo>
                      <a:pt x="2833" y="3219"/>
                      <a:pt x="2933" y="3119"/>
                      <a:pt x="2983" y="2993"/>
                    </a:cubicBezTo>
                    <a:cubicBezTo>
                      <a:pt x="3284" y="2066"/>
                      <a:pt x="2532" y="512"/>
                      <a:pt x="452" y="11"/>
                    </a:cubicBezTo>
                    <a:cubicBezTo>
                      <a:pt x="430" y="4"/>
                      <a:pt x="408" y="1"/>
                      <a:pt x="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45"/>
              <p:cNvSpPr/>
              <p:nvPr/>
            </p:nvSpPr>
            <p:spPr>
              <a:xfrm>
                <a:off x="2592875" y="1412250"/>
                <a:ext cx="78975" cy="93300"/>
              </a:xfrm>
              <a:custGeom>
                <a:rect b="b" l="l" r="r" t="t"/>
                <a:pathLst>
                  <a:path extrusionOk="0" h="3732" w="3159">
                    <a:moveTo>
                      <a:pt x="2595" y="0"/>
                    </a:moveTo>
                    <a:cubicBezTo>
                      <a:pt x="2162" y="0"/>
                      <a:pt x="1385" y="323"/>
                      <a:pt x="827" y="1030"/>
                    </a:cubicBezTo>
                    <a:cubicBezTo>
                      <a:pt x="251" y="1782"/>
                      <a:pt x="0" y="2735"/>
                      <a:pt x="50" y="3562"/>
                    </a:cubicBezTo>
                    <a:cubicBezTo>
                      <a:pt x="50" y="3612"/>
                      <a:pt x="100" y="3687"/>
                      <a:pt x="176" y="3712"/>
                    </a:cubicBezTo>
                    <a:cubicBezTo>
                      <a:pt x="202" y="3725"/>
                      <a:pt x="229" y="3732"/>
                      <a:pt x="255" y="3732"/>
                    </a:cubicBezTo>
                    <a:cubicBezTo>
                      <a:pt x="326" y="3732"/>
                      <a:pt x="390" y="3685"/>
                      <a:pt x="426" y="3612"/>
                    </a:cubicBezTo>
                    <a:cubicBezTo>
                      <a:pt x="577" y="3110"/>
                      <a:pt x="852" y="2609"/>
                      <a:pt x="1103" y="2158"/>
                    </a:cubicBezTo>
                    <a:cubicBezTo>
                      <a:pt x="1830" y="780"/>
                      <a:pt x="2306" y="880"/>
                      <a:pt x="2882" y="554"/>
                    </a:cubicBezTo>
                    <a:cubicBezTo>
                      <a:pt x="3158" y="404"/>
                      <a:pt x="3083" y="128"/>
                      <a:pt x="2782" y="28"/>
                    </a:cubicBezTo>
                    <a:cubicBezTo>
                      <a:pt x="2731" y="10"/>
                      <a:pt x="2668" y="0"/>
                      <a:pt x="25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45"/>
              <p:cNvSpPr/>
              <p:nvPr/>
            </p:nvSpPr>
            <p:spPr>
              <a:xfrm>
                <a:off x="2475700" y="1447475"/>
                <a:ext cx="230600" cy="199875"/>
              </a:xfrm>
              <a:custGeom>
                <a:rect b="b" l="l" r="r" t="t"/>
                <a:pathLst>
                  <a:path extrusionOk="0" h="7995" w="9224">
                    <a:moveTo>
                      <a:pt x="2749" y="0"/>
                    </a:moveTo>
                    <a:cubicBezTo>
                      <a:pt x="2180" y="0"/>
                      <a:pt x="1600" y="202"/>
                      <a:pt x="1128" y="674"/>
                    </a:cubicBezTo>
                    <a:cubicBezTo>
                      <a:pt x="1103" y="674"/>
                      <a:pt x="1103" y="699"/>
                      <a:pt x="1078" y="699"/>
                    </a:cubicBezTo>
                    <a:cubicBezTo>
                      <a:pt x="0" y="1852"/>
                      <a:pt x="0" y="5787"/>
                      <a:pt x="1805" y="7065"/>
                    </a:cubicBezTo>
                    <a:cubicBezTo>
                      <a:pt x="2041" y="7228"/>
                      <a:pt x="2272" y="7298"/>
                      <a:pt x="2493" y="7298"/>
                    </a:cubicBezTo>
                    <a:cubicBezTo>
                      <a:pt x="2953" y="7298"/>
                      <a:pt x="3371" y="6995"/>
                      <a:pt x="3710" y="6589"/>
                    </a:cubicBezTo>
                    <a:cubicBezTo>
                      <a:pt x="3806" y="7338"/>
                      <a:pt x="4160" y="7995"/>
                      <a:pt x="4973" y="7995"/>
                    </a:cubicBezTo>
                    <a:cubicBezTo>
                      <a:pt x="5002" y="7995"/>
                      <a:pt x="5032" y="7994"/>
                      <a:pt x="5063" y="7992"/>
                    </a:cubicBezTo>
                    <a:cubicBezTo>
                      <a:pt x="5615" y="7942"/>
                      <a:pt x="6141" y="7717"/>
                      <a:pt x="6642" y="7366"/>
                    </a:cubicBezTo>
                    <a:cubicBezTo>
                      <a:pt x="8146" y="6288"/>
                      <a:pt x="9224" y="4057"/>
                      <a:pt x="8973" y="2904"/>
                    </a:cubicBezTo>
                    <a:cubicBezTo>
                      <a:pt x="8706" y="1698"/>
                      <a:pt x="7626" y="1079"/>
                      <a:pt x="6609" y="1079"/>
                    </a:cubicBezTo>
                    <a:cubicBezTo>
                      <a:pt x="6000" y="1079"/>
                      <a:pt x="5414" y="1301"/>
                      <a:pt x="5038" y="1752"/>
                    </a:cubicBezTo>
                    <a:cubicBezTo>
                      <a:pt x="4890" y="746"/>
                      <a:pt x="3841" y="0"/>
                      <a:pt x="2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45"/>
              <p:cNvSpPr/>
              <p:nvPr/>
            </p:nvSpPr>
            <p:spPr>
              <a:xfrm>
                <a:off x="2475700" y="1464300"/>
                <a:ext cx="166075" cy="183050"/>
              </a:xfrm>
              <a:custGeom>
                <a:rect b="b" l="l" r="r" t="t"/>
                <a:pathLst>
                  <a:path extrusionOk="0" h="7322" w="6643">
                    <a:moveTo>
                      <a:pt x="1128" y="1"/>
                    </a:moveTo>
                    <a:cubicBezTo>
                      <a:pt x="1103" y="1"/>
                      <a:pt x="1103" y="26"/>
                      <a:pt x="1078" y="26"/>
                    </a:cubicBezTo>
                    <a:cubicBezTo>
                      <a:pt x="0" y="1179"/>
                      <a:pt x="0" y="5114"/>
                      <a:pt x="1805" y="6392"/>
                    </a:cubicBezTo>
                    <a:cubicBezTo>
                      <a:pt x="2041" y="6555"/>
                      <a:pt x="2272" y="6625"/>
                      <a:pt x="2493" y="6625"/>
                    </a:cubicBezTo>
                    <a:cubicBezTo>
                      <a:pt x="2953" y="6625"/>
                      <a:pt x="3371" y="6322"/>
                      <a:pt x="3710" y="5916"/>
                    </a:cubicBezTo>
                    <a:cubicBezTo>
                      <a:pt x="3806" y="6665"/>
                      <a:pt x="4160" y="7322"/>
                      <a:pt x="4973" y="7322"/>
                    </a:cubicBezTo>
                    <a:cubicBezTo>
                      <a:pt x="5002" y="7322"/>
                      <a:pt x="5032" y="7321"/>
                      <a:pt x="5063" y="7319"/>
                    </a:cubicBezTo>
                    <a:cubicBezTo>
                      <a:pt x="5615" y="7269"/>
                      <a:pt x="6141" y="7044"/>
                      <a:pt x="6642" y="6693"/>
                    </a:cubicBezTo>
                    <a:cubicBezTo>
                      <a:pt x="6417" y="5891"/>
                      <a:pt x="6066" y="5189"/>
                      <a:pt x="5113" y="4913"/>
                    </a:cubicBezTo>
                    <a:cubicBezTo>
                      <a:pt x="4973" y="4873"/>
                      <a:pt x="4840" y="4857"/>
                      <a:pt x="4711" y="4857"/>
                    </a:cubicBezTo>
                    <a:cubicBezTo>
                      <a:pt x="4195" y="4857"/>
                      <a:pt x="3750" y="5114"/>
                      <a:pt x="3208" y="5114"/>
                    </a:cubicBezTo>
                    <a:cubicBezTo>
                      <a:pt x="2582" y="5114"/>
                      <a:pt x="2081" y="4738"/>
                      <a:pt x="1780" y="4211"/>
                    </a:cubicBezTo>
                    <a:cubicBezTo>
                      <a:pt x="1128" y="2908"/>
                      <a:pt x="1805" y="803"/>
                      <a:pt x="1153" y="26"/>
                    </a:cubicBezTo>
                    <a:cubicBezTo>
                      <a:pt x="1128" y="1"/>
                      <a:pt x="1128" y="1"/>
                      <a:pt x="1128" y="1"/>
                    </a:cubicBezTo>
                    <a:close/>
                  </a:path>
                </a:pathLst>
              </a:custGeom>
              <a:solidFill>
                <a:srgbClr val="A83E31">
                  <a:alpha val="620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45"/>
              <p:cNvSpPr/>
              <p:nvPr/>
            </p:nvSpPr>
            <p:spPr>
              <a:xfrm>
                <a:off x="2654575" y="1491650"/>
                <a:ext cx="42950" cy="86775"/>
              </a:xfrm>
              <a:custGeom>
                <a:rect b="b" l="l" r="r" t="t"/>
                <a:pathLst>
                  <a:path extrusionOk="0" h="3471" w="1718">
                    <a:moveTo>
                      <a:pt x="170" y="1"/>
                    </a:moveTo>
                    <a:cubicBezTo>
                      <a:pt x="67" y="1"/>
                      <a:pt x="1" y="144"/>
                      <a:pt x="89" y="210"/>
                    </a:cubicBezTo>
                    <a:cubicBezTo>
                      <a:pt x="89" y="210"/>
                      <a:pt x="740" y="787"/>
                      <a:pt x="790" y="1614"/>
                    </a:cubicBezTo>
                    <a:cubicBezTo>
                      <a:pt x="790" y="2441"/>
                      <a:pt x="490" y="2917"/>
                      <a:pt x="364" y="3268"/>
                    </a:cubicBezTo>
                    <a:cubicBezTo>
                      <a:pt x="364" y="3268"/>
                      <a:pt x="339" y="3368"/>
                      <a:pt x="389" y="3443"/>
                    </a:cubicBezTo>
                    <a:cubicBezTo>
                      <a:pt x="408" y="3462"/>
                      <a:pt x="431" y="3471"/>
                      <a:pt x="455" y="3471"/>
                    </a:cubicBezTo>
                    <a:cubicBezTo>
                      <a:pt x="493" y="3471"/>
                      <a:pt x="534" y="3449"/>
                      <a:pt x="565" y="3418"/>
                    </a:cubicBezTo>
                    <a:cubicBezTo>
                      <a:pt x="1718" y="1990"/>
                      <a:pt x="1292" y="436"/>
                      <a:pt x="214" y="10"/>
                    </a:cubicBezTo>
                    <a:cubicBezTo>
                      <a:pt x="199" y="4"/>
                      <a:pt x="184" y="1"/>
                      <a:pt x="170" y="1"/>
                    </a:cubicBezTo>
                    <a:close/>
                  </a:path>
                </a:pathLst>
              </a:custGeom>
              <a:solidFill>
                <a:srgbClr val="F4EDDF">
                  <a:alpha val="392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45"/>
              <p:cNvSpPr/>
              <p:nvPr/>
            </p:nvSpPr>
            <p:spPr>
              <a:xfrm>
                <a:off x="2549625" y="1365950"/>
                <a:ext cx="63950" cy="83350"/>
              </a:xfrm>
              <a:custGeom>
                <a:rect b="b" l="l" r="r" t="t"/>
                <a:pathLst>
                  <a:path extrusionOk="0" h="3334" w="2558">
                    <a:moveTo>
                      <a:pt x="251" y="0"/>
                    </a:moveTo>
                    <a:cubicBezTo>
                      <a:pt x="1" y="226"/>
                      <a:pt x="151" y="1078"/>
                      <a:pt x="176" y="1278"/>
                    </a:cubicBezTo>
                    <a:cubicBezTo>
                      <a:pt x="302" y="2030"/>
                      <a:pt x="703" y="2682"/>
                      <a:pt x="1379" y="3033"/>
                    </a:cubicBezTo>
                    <a:cubicBezTo>
                      <a:pt x="1555" y="3158"/>
                      <a:pt x="1856" y="3258"/>
                      <a:pt x="2131" y="3308"/>
                    </a:cubicBezTo>
                    <a:cubicBezTo>
                      <a:pt x="2181" y="3308"/>
                      <a:pt x="2231" y="3333"/>
                      <a:pt x="2257" y="3333"/>
                    </a:cubicBezTo>
                    <a:cubicBezTo>
                      <a:pt x="2332" y="3208"/>
                      <a:pt x="2382" y="3108"/>
                      <a:pt x="2457" y="3033"/>
                    </a:cubicBezTo>
                    <a:cubicBezTo>
                      <a:pt x="2482" y="2982"/>
                      <a:pt x="2532" y="2932"/>
                      <a:pt x="2557" y="2882"/>
                    </a:cubicBezTo>
                    <a:cubicBezTo>
                      <a:pt x="2557" y="2832"/>
                      <a:pt x="2532" y="2807"/>
                      <a:pt x="2507" y="2757"/>
                    </a:cubicBezTo>
                    <a:cubicBezTo>
                      <a:pt x="1931" y="1654"/>
                      <a:pt x="778" y="526"/>
                      <a:pt x="352" y="75"/>
                    </a:cubicBezTo>
                    <a:cubicBezTo>
                      <a:pt x="302" y="50"/>
                      <a:pt x="277" y="25"/>
                      <a:pt x="251" y="0"/>
                    </a:cubicBezTo>
                    <a:close/>
                  </a:path>
                </a:pathLst>
              </a:custGeom>
              <a:solidFill>
                <a:srgbClr val="B37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792" name="Shape 13792"/>
        <p:cNvGrpSpPr/>
        <p:nvPr/>
      </p:nvGrpSpPr>
      <p:grpSpPr>
        <a:xfrm>
          <a:off x="0" y="0"/>
          <a:ext cx="0" cy="0"/>
          <a:chOff x="0" y="0"/>
          <a:chExt cx="0" cy="0"/>
        </a:xfrm>
      </p:grpSpPr>
      <p:grpSp>
        <p:nvGrpSpPr>
          <p:cNvPr id="13793" name="Google Shape;13793;p90"/>
          <p:cNvGrpSpPr/>
          <p:nvPr/>
        </p:nvGrpSpPr>
        <p:grpSpPr>
          <a:xfrm>
            <a:off x="1765162" y="3194389"/>
            <a:ext cx="292801" cy="359258"/>
            <a:chOff x="1765162" y="3346789"/>
            <a:chExt cx="292801" cy="359258"/>
          </a:xfrm>
        </p:grpSpPr>
        <p:sp>
          <p:nvSpPr>
            <p:cNvPr id="13794" name="Google Shape;13794;p90"/>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90"/>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90"/>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90"/>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90"/>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90"/>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90"/>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90"/>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90"/>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90"/>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90"/>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90"/>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90"/>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90"/>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90"/>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9" name="Google Shape;13809;p90"/>
          <p:cNvGrpSpPr/>
          <p:nvPr/>
        </p:nvGrpSpPr>
        <p:grpSpPr>
          <a:xfrm>
            <a:off x="3077632" y="2292604"/>
            <a:ext cx="358996" cy="296309"/>
            <a:chOff x="3077632" y="2445004"/>
            <a:chExt cx="358996" cy="296309"/>
          </a:xfrm>
        </p:grpSpPr>
        <p:sp>
          <p:nvSpPr>
            <p:cNvPr id="13810" name="Google Shape;13810;p90"/>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90"/>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90"/>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90"/>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90"/>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90"/>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90"/>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90"/>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90"/>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90"/>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90"/>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90"/>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90"/>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90"/>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90"/>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90"/>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90"/>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90"/>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90"/>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90"/>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90"/>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90"/>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90"/>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90"/>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90"/>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90"/>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6" name="Google Shape;13836;p90"/>
          <p:cNvGrpSpPr/>
          <p:nvPr/>
        </p:nvGrpSpPr>
        <p:grpSpPr>
          <a:xfrm>
            <a:off x="2635237" y="2279380"/>
            <a:ext cx="359232" cy="323018"/>
            <a:chOff x="2635237" y="2431780"/>
            <a:chExt cx="359232" cy="323018"/>
          </a:xfrm>
        </p:grpSpPr>
        <p:sp>
          <p:nvSpPr>
            <p:cNvPr id="13837" name="Google Shape;13837;p90"/>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90"/>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90"/>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90"/>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90"/>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90"/>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90"/>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90"/>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90"/>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90"/>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90"/>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90"/>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90"/>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90"/>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90"/>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2" name="Google Shape;13852;p90"/>
          <p:cNvGrpSpPr/>
          <p:nvPr/>
        </p:nvGrpSpPr>
        <p:grpSpPr>
          <a:xfrm>
            <a:off x="4011651" y="3615732"/>
            <a:ext cx="373189" cy="358944"/>
            <a:chOff x="4011651" y="3768132"/>
            <a:chExt cx="373189" cy="358944"/>
          </a:xfrm>
        </p:grpSpPr>
        <p:sp>
          <p:nvSpPr>
            <p:cNvPr id="13853" name="Google Shape;13853;p90"/>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90"/>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90"/>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90"/>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90"/>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90"/>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90"/>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90"/>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90"/>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90"/>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3" name="Google Shape;13863;p90"/>
          <p:cNvGrpSpPr/>
          <p:nvPr/>
        </p:nvGrpSpPr>
        <p:grpSpPr>
          <a:xfrm>
            <a:off x="2189568" y="1809203"/>
            <a:ext cx="364993" cy="359049"/>
            <a:chOff x="2189568" y="1961603"/>
            <a:chExt cx="364993" cy="359049"/>
          </a:xfrm>
        </p:grpSpPr>
        <p:sp>
          <p:nvSpPr>
            <p:cNvPr id="13864" name="Google Shape;13864;p90"/>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90"/>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90"/>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90"/>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90"/>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90"/>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90"/>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90"/>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90"/>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90"/>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90"/>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90"/>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90"/>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90"/>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90"/>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90"/>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0" name="Google Shape;13880;p90"/>
          <p:cNvGrpSpPr/>
          <p:nvPr/>
        </p:nvGrpSpPr>
        <p:grpSpPr>
          <a:xfrm>
            <a:off x="2193077" y="2267571"/>
            <a:ext cx="378426" cy="346323"/>
            <a:chOff x="2193077" y="2419971"/>
            <a:chExt cx="378426" cy="346323"/>
          </a:xfrm>
        </p:grpSpPr>
        <p:sp>
          <p:nvSpPr>
            <p:cNvPr id="13881" name="Google Shape;13881;p90"/>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90"/>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90"/>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90"/>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90"/>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90"/>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90"/>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90"/>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90"/>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90"/>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90"/>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90"/>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90"/>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90"/>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90"/>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90"/>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90"/>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90"/>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90"/>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90"/>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90"/>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2" name="Google Shape;13902;p90"/>
          <p:cNvGrpSpPr/>
          <p:nvPr/>
        </p:nvGrpSpPr>
        <p:grpSpPr>
          <a:xfrm>
            <a:off x="861622" y="2729370"/>
            <a:ext cx="276802" cy="367140"/>
            <a:chOff x="861622" y="2881770"/>
            <a:chExt cx="276802" cy="367140"/>
          </a:xfrm>
        </p:grpSpPr>
        <p:sp>
          <p:nvSpPr>
            <p:cNvPr id="13903" name="Google Shape;13903;p90"/>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90"/>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90"/>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90"/>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90"/>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90"/>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90"/>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90"/>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90"/>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90"/>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90"/>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90"/>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90"/>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90"/>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90"/>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90"/>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90"/>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90"/>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90"/>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90"/>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90"/>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90"/>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5" name="Google Shape;13925;p90"/>
          <p:cNvGrpSpPr/>
          <p:nvPr/>
        </p:nvGrpSpPr>
        <p:grpSpPr>
          <a:xfrm>
            <a:off x="3968184" y="2729291"/>
            <a:ext cx="369444" cy="367140"/>
            <a:chOff x="3968184" y="2881691"/>
            <a:chExt cx="369444" cy="367140"/>
          </a:xfrm>
        </p:grpSpPr>
        <p:sp>
          <p:nvSpPr>
            <p:cNvPr id="13926" name="Google Shape;13926;p90"/>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90"/>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90"/>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90"/>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90"/>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90"/>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90"/>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90"/>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90"/>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90"/>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90"/>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90"/>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90"/>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90"/>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90"/>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90"/>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90"/>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90"/>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90"/>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90"/>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90"/>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90"/>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90"/>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90"/>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0" name="Google Shape;13950;p90"/>
          <p:cNvGrpSpPr/>
          <p:nvPr/>
        </p:nvGrpSpPr>
        <p:grpSpPr>
          <a:xfrm>
            <a:off x="3513796" y="2729684"/>
            <a:ext cx="371487" cy="366826"/>
            <a:chOff x="3513796" y="2882084"/>
            <a:chExt cx="371487" cy="366826"/>
          </a:xfrm>
        </p:grpSpPr>
        <p:sp>
          <p:nvSpPr>
            <p:cNvPr id="13951" name="Google Shape;13951;p90"/>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90"/>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90"/>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90"/>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90"/>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90"/>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90"/>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90"/>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90"/>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90"/>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90"/>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90"/>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90"/>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90"/>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90"/>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90"/>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90"/>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90"/>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90"/>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90"/>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90"/>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90"/>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90"/>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90"/>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90"/>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90"/>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90"/>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90"/>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90"/>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90"/>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90"/>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90"/>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90"/>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90"/>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90"/>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90"/>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90"/>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90"/>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90"/>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90"/>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90"/>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90"/>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90"/>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90"/>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90"/>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90"/>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90"/>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90"/>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90"/>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0" name="Google Shape;14000;p90"/>
          <p:cNvGrpSpPr/>
          <p:nvPr/>
        </p:nvGrpSpPr>
        <p:grpSpPr>
          <a:xfrm>
            <a:off x="873615" y="1347875"/>
            <a:ext cx="335011" cy="359232"/>
            <a:chOff x="873615" y="1500275"/>
            <a:chExt cx="335011" cy="359232"/>
          </a:xfrm>
        </p:grpSpPr>
        <p:sp>
          <p:nvSpPr>
            <p:cNvPr id="14001" name="Google Shape;14001;p90"/>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90"/>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90"/>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90"/>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90"/>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90"/>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90"/>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90"/>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90"/>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90"/>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90"/>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2" name="Google Shape;14012;p90"/>
          <p:cNvGrpSpPr/>
          <p:nvPr/>
        </p:nvGrpSpPr>
        <p:grpSpPr>
          <a:xfrm>
            <a:off x="2202058" y="3194337"/>
            <a:ext cx="337158" cy="359311"/>
            <a:chOff x="2202058" y="3346737"/>
            <a:chExt cx="337158" cy="359311"/>
          </a:xfrm>
        </p:grpSpPr>
        <p:sp>
          <p:nvSpPr>
            <p:cNvPr id="14013" name="Google Shape;14013;p90"/>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90"/>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90"/>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90"/>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90"/>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90"/>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90"/>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90"/>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90"/>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2" name="Google Shape;14022;p90"/>
          <p:cNvGrpSpPr/>
          <p:nvPr/>
        </p:nvGrpSpPr>
        <p:grpSpPr>
          <a:xfrm>
            <a:off x="2223059" y="3665772"/>
            <a:ext cx="359232" cy="306050"/>
            <a:chOff x="2223059" y="3818172"/>
            <a:chExt cx="359232" cy="306050"/>
          </a:xfrm>
        </p:grpSpPr>
        <p:sp>
          <p:nvSpPr>
            <p:cNvPr id="14023" name="Google Shape;14023;p90"/>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90"/>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90"/>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90"/>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90"/>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90"/>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90"/>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90"/>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90"/>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2" name="Google Shape;14032;p90"/>
          <p:cNvGrpSpPr/>
          <p:nvPr/>
        </p:nvGrpSpPr>
        <p:grpSpPr>
          <a:xfrm>
            <a:off x="1725989" y="1839420"/>
            <a:ext cx="378426" cy="298509"/>
            <a:chOff x="1725989" y="1991820"/>
            <a:chExt cx="378426" cy="298509"/>
          </a:xfrm>
        </p:grpSpPr>
        <p:sp>
          <p:nvSpPr>
            <p:cNvPr id="14033" name="Google Shape;14033;p90"/>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90"/>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90"/>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90"/>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90"/>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90"/>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90"/>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90"/>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90"/>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90"/>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90"/>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90"/>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5" name="Google Shape;14045;p90"/>
          <p:cNvGrpSpPr/>
          <p:nvPr/>
        </p:nvGrpSpPr>
        <p:grpSpPr>
          <a:xfrm>
            <a:off x="1768409" y="3639351"/>
            <a:ext cx="367978" cy="359075"/>
            <a:chOff x="1768409" y="3791751"/>
            <a:chExt cx="367978" cy="359075"/>
          </a:xfrm>
        </p:grpSpPr>
        <p:sp>
          <p:nvSpPr>
            <p:cNvPr id="14046" name="Google Shape;14046;p90"/>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90"/>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90"/>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90"/>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90"/>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90"/>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90"/>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90"/>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90"/>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90"/>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90"/>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90"/>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90"/>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9" name="Google Shape;14059;p90"/>
          <p:cNvGrpSpPr/>
          <p:nvPr/>
        </p:nvGrpSpPr>
        <p:grpSpPr>
          <a:xfrm>
            <a:off x="2668963" y="3638906"/>
            <a:ext cx="358735" cy="359311"/>
            <a:chOff x="2668963" y="3791306"/>
            <a:chExt cx="358735" cy="359311"/>
          </a:xfrm>
        </p:grpSpPr>
        <p:sp>
          <p:nvSpPr>
            <p:cNvPr id="14060" name="Google Shape;14060;p90"/>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90"/>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90"/>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90"/>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90"/>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90"/>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90"/>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90"/>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90"/>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90"/>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90"/>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90"/>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90"/>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90"/>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90"/>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90"/>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6" name="Google Shape;14076;p90"/>
          <p:cNvGrpSpPr/>
          <p:nvPr/>
        </p:nvGrpSpPr>
        <p:grpSpPr>
          <a:xfrm>
            <a:off x="849682" y="1842798"/>
            <a:ext cx="363893" cy="291727"/>
            <a:chOff x="849682" y="1995198"/>
            <a:chExt cx="363893" cy="291727"/>
          </a:xfrm>
        </p:grpSpPr>
        <p:sp>
          <p:nvSpPr>
            <p:cNvPr id="14077" name="Google Shape;14077;p90"/>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90"/>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90"/>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90"/>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90"/>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90"/>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90"/>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90"/>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90"/>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90"/>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90"/>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90"/>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90"/>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90"/>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90"/>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90"/>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90"/>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90"/>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5" name="Google Shape;14095;p90"/>
          <p:cNvGrpSpPr/>
          <p:nvPr/>
        </p:nvGrpSpPr>
        <p:grpSpPr>
          <a:xfrm>
            <a:off x="3065430" y="1837666"/>
            <a:ext cx="378190" cy="302044"/>
            <a:chOff x="3065430" y="1990066"/>
            <a:chExt cx="378190" cy="302044"/>
          </a:xfrm>
        </p:grpSpPr>
        <p:sp>
          <p:nvSpPr>
            <p:cNvPr id="14096" name="Google Shape;14096;p90"/>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90"/>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90"/>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90"/>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90"/>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90"/>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90"/>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90"/>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90"/>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90"/>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90"/>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7" name="Google Shape;14107;p90"/>
          <p:cNvGrpSpPr/>
          <p:nvPr/>
        </p:nvGrpSpPr>
        <p:grpSpPr>
          <a:xfrm>
            <a:off x="3568234" y="3639010"/>
            <a:ext cx="347501" cy="359284"/>
            <a:chOff x="3568234" y="3791410"/>
            <a:chExt cx="347501" cy="359284"/>
          </a:xfrm>
        </p:grpSpPr>
        <p:sp>
          <p:nvSpPr>
            <p:cNvPr id="14108" name="Google Shape;14108;p90"/>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90"/>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90"/>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90"/>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90"/>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90"/>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90"/>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90"/>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90"/>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90"/>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90"/>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9" name="Google Shape;14119;p90"/>
          <p:cNvGrpSpPr/>
          <p:nvPr/>
        </p:nvGrpSpPr>
        <p:grpSpPr>
          <a:xfrm>
            <a:off x="1759925" y="1348687"/>
            <a:ext cx="347004" cy="358420"/>
            <a:chOff x="1759925" y="1501087"/>
            <a:chExt cx="347004" cy="358420"/>
          </a:xfrm>
        </p:grpSpPr>
        <p:sp>
          <p:nvSpPr>
            <p:cNvPr id="14120" name="Google Shape;14120;p90"/>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90"/>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90"/>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90"/>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90"/>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90"/>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90"/>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90"/>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90"/>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90"/>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90"/>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90"/>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90"/>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90"/>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90"/>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90"/>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90"/>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90"/>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90"/>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90"/>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90"/>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90"/>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90"/>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90"/>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90"/>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90"/>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90"/>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7" name="Google Shape;14147;p90"/>
          <p:cNvGrpSpPr/>
          <p:nvPr/>
        </p:nvGrpSpPr>
        <p:grpSpPr>
          <a:xfrm>
            <a:off x="3519295" y="2261260"/>
            <a:ext cx="360227" cy="359311"/>
            <a:chOff x="3519295" y="2413660"/>
            <a:chExt cx="360227" cy="359311"/>
          </a:xfrm>
        </p:grpSpPr>
        <p:sp>
          <p:nvSpPr>
            <p:cNvPr id="14148" name="Google Shape;14148;p90"/>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90"/>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90"/>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90"/>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90"/>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90"/>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90"/>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90"/>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90"/>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90"/>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90"/>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90"/>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90"/>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90"/>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90"/>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90"/>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90"/>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90"/>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90"/>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90"/>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90"/>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90"/>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90"/>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90"/>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90"/>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90"/>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90"/>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90"/>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90"/>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90"/>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90"/>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90"/>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90"/>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90"/>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90"/>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3" name="Google Shape;14183;p90"/>
          <p:cNvGrpSpPr/>
          <p:nvPr/>
        </p:nvGrpSpPr>
        <p:grpSpPr>
          <a:xfrm>
            <a:off x="1330255" y="3693318"/>
            <a:ext cx="358996" cy="250774"/>
            <a:chOff x="1330255" y="3845718"/>
            <a:chExt cx="358996" cy="250774"/>
          </a:xfrm>
        </p:grpSpPr>
        <p:sp>
          <p:nvSpPr>
            <p:cNvPr id="14184" name="Google Shape;14184;p90"/>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90"/>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90"/>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90"/>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90"/>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90"/>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90"/>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90"/>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90"/>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90"/>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4" name="Google Shape;14194;p90"/>
          <p:cNvGrpSpPr/>
          <p:nvPr/>
        </p:nvGrpSpPr>
        <p:grpSpPr>
          <a:xfrm>
            <a:off x="3115103" y="3638984"/>
            <a:ext cx="373424" cy="359311"/>
            <a:chOff x="3115103" y="3791384"/>
            <a:chExt cx="373424" cy="359311"/>
          </a:xfrm>
        </p:grpSpPr>
        <p:sp>
          <p:nvSpPr>
            <p:cNvPr id="14195" name="Google Shape;14195;p90"/>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90"/>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90"/>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90"/>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90"/>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90"/>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90"/>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90"/>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90"/>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90"/>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90"/>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90"/>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90"/>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90"/>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9" name="Google Shape;14209;p90"/>
          <p:cNvGrpSpPr/>
          <p:nvPr/>
        </p:nvGrpSpPr>
        <p:grpSpPr>
          <a:xfrm>
            <a:off x="883853" y="3640241"/>
            <a:ext cx="378190" cy="357059"/>
            <a:chOff x="883853" y="3792641"/>
            <a:chExt cx="378190" cy="357059"/>
          </a:xfrm>
        </p:grpSpPr>
        <p:sp>
          <p:nvSpPr>
            <p:cNvPr id="14210" name="Google Shape;14210;p90"/>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90"/>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90"/>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90"/>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90"/>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90"/>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90"/>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90"/>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90"/>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90"/>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90"/>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90"/>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90"/>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90"/>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90"/>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90"/>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90"/>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90"/>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90"/>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90"/>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90"/>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90"/>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90"/>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90"/>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90"/>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90"/>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6" name="Google Shape;14236;p90"/>
          <p:cNvGrpSpPr/>
          <p:nvPr/>
        </p:nvGrpSpPr>
        <p:grpSpPr>
          <a:xfrm>
            <a:off x="3934196" y="2332405"/>
            <a:ext cx="401207" cy="214036"/>
            <a:chOff x="3934196" y="2484805"/>
            <a:chExt cx="401207" cy="214036"/>
          </a:xfrm>
        </p:grpSpPr>
        <p:sp>
          <p:nvSpPr>
            <p:cNvPr id="14237" name="Google Shape;14237;p90"/>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90"/>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90"/>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90"/>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90"/>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2" name="Google Shape;14242;p90"/>
          <p:cNvGrpSpPr/>
          <p:nvPr/>
        </p:nvGrpSpPr>
        <p:grpSpPr>
          <a:xfrm>
            <a:off x="3999894" y="1347797"/>
            <a:ext cx="342474" cy="359232"/>
            <a:chOff x="3999894" y="1500197"/>
            <a:chExt cx="342474" cy="359232"/>
          </a:xfrm>
        </p:grpSpPr>
        <p:sp>
          <p:nvSpPr>
            <p:cNvPr id="14243" name="Google Shape;14243;p90"/>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90"/>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90"/>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90"/>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90"/>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90"/>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90"/>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90"/>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90"/>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90"/>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3" name="Google Shape;14253;p90"/>
          <p:cNvGrpSpPr/>
          <p:nvPr/>
        </p:nvGrpSpPr>
        <p:grpSpPr>
          <a:xfrm>
            <a:off x="2233795" y="2729762"/>
            <a:ext cx="232601" cy="366747"/>
            <a:chOff x="2233795" y="2882162"/>
            <a:chExt cx="232601" cy="366747"/>
          </a:xfrm>
        </p:grpSpPr>
        <p:sp>
          <p:nvSpPr>
            <p:cNvPr id="14254" name="Google Shape;14254;p90"/>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90"/>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90"/>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90"/>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90"/>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90"/>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90"/>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90"/>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90"/>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90"/>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90"/>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90"/>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90"/>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90"/>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90"/>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90"/>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90"/>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90"/>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2" name="Google Shape;14272;p90"/>
          <p:cNvGrpSpPr/>
          <p:nvPr/>
        </p:nvGrpSpPr>
        <p:grpSpPr>
          <a:xfrm>
            <a:off x="3523772" y="3252022"/>
            <a:ext cx="362008" cy="244175"/>
            <a:chOff x="3523772" y="3404422"/>
            <a:chExt cx="362008" cy="244175"/>
          </a:xfrm>
        </p:grpSpPr>
        <p:sp>
          <p:nvSpPr>
            <p:cNvPr id="14273" name="Google Shape;14273;p90"/>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90"/>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90"/>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90"/>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90"/>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90"/>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90"/>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90"/>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90"/>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90"/>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90"/>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90"/>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90"/>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90"/>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90"/>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8" name="Google Shape;14288;p90"/>
          <p:cNvGrpSpPr/>
          <p:nvPr/>
        </p:nvGrpSpPr>
        <p:grpSpPr>
          <a:xfrm>
            <a:off x="3531026" y="1824914"/>
            <a:ext cx="359232" cy="327836"/>
            <a:chOff x="3531026" y="1977314"/>
            <a:chExt cx="359232" cy="327836"/>
          </a:xfrm>
        </p:grpSpPr>
        <p:sp>
          <p:nvSpPr>
            <p:cNvPr id="14289" name="Google Shape;14289;p90"/>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90"/>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90"/>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90"/>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90"/>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90"/>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90"/>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90"/>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90"/>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90"/>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9" name="Google Shape;14299;p90"/>
          <p:cNvGrpSpPr/>
          <p:nvPr/>
        </p:nvGrpSpPr>
        <p:grpSpPr>
          <a:xfrm>
            <a:off x="3123351" y="1347875"/>
            <a:ext cx="296781" cy="359232"/>
            <a:chOff x="3123351" y="1500275"/>
            <a:chExt cx="296781" cy="359232"/>
          </a:xfrm>
        </p:grpSpPr>
        <p:sp>
          <p:nvSpPr>
            <p:cNvPr id="14300" name="Google Shape;14300;p90"/>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90"/>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90"/>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90"/>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90"/>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90"/>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90"/>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90"/>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90"/>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90"/>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90"/>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1" name="Google Shape;14311;p90"/>
          <p:cNvGrpSpPr/>
          <p:nvPr/>
        </p:nvGrpSpPr>
        <p:grpSpPr>
          <a:xfrm>
            <a:off x="2659458" y="1347875"/>
            <a:ext cx="332261" cy="359232"/>
            <a:chOff x="2659458" y="1500275"/>
            <a:chExt cx="332261" cy="359232"/>
          </a:xfrm>
        </p:grpSpPr>
        <p:sp>
          <p:nvSpPr>
            <p:cNvPr id="14312" name="Google Shape;14312;p90"/>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90"/>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90"/>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90"/>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90"/>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90"/>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90"/>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90"/>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90"/>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90"/>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90"/>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90"/>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90"/>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90"/>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90"/>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90"/>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90"/>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90"/>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90"/>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90"/>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2" name="Google Shape;14332;p90"/>
          <p:cNvGrpSpPr/>
          <p:nvPr/>
        </p:nvGrpSpPr>
        <p:grpSpPr>
          <a:xfrm>
            <a:off x="1750184" y="2261130"/>
            <a:ext cx="359730" cy="359441"/>
            <a:chOff x="1750184" y="2413530"/>
            <a:chExt cx="359730" cy="359441"/>
          </a:xfrm>
        </p:grpSpPr>
        <p:sp>
          <p:nvSpPr>
            <p:cNvPr id="14333" name="Google Shape;14333;p90"/>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90"/>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90"/>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90"/>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90"/>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90"/>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90"/>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90"/>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90"/>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90"/>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90"/>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4" name="Google Shape;14344;p90"/>
          <p:cNvGrpSpPr/>
          <p:nvPr/>
        </p:nvGrpSpPr>
        <p:grpSpPr>
          <a:xfrm>
            <a:off x="2230050" y="1347823"/>
            <a:ext cx="316524" cy="359284"/>
            <a:chOff x="2230050" y="1500223"/>
            <a:chExt cx="316524" cy="359284"/>
          </a:xfrm>
        </p:grpSpPr>
        <p:sp>
          <p:nvSpPr>
            <p:cNvPr id="14345" name="Google Shape;14345;p90"/>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90"/>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90"/>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90"/>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90"/>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90"/>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90"/>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90"/>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90"/>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90"/>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90"/>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90"/>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90"/>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90"/>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90"/>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90"/>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90"/>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90"/>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90"/>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90"/>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5" name="Google Shape;14365;p90"/>
          <p:cNvGrpSpPr/>
          <p:nvPr/>
        </p:nvGrpSpPr>
        <p:grpSpPr>
          <a:xfrm>
            <a:off x="2690042" y="4110367"/>
            <a:ext cx="359389" cy="359232"/>
            <a:chOff x="2690042" y="4262767"/>
            <a:chExt cx="359389" cy="359232"/>
          </a:xfrm>
        </p:grpSpPr>
        <p:sp>
          <p:nvSpPr>
            <p:cNvPr id="14366" name="Google Shape;14366;p90"/>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90"/>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90"/>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90"/>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90"/>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90"/>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90"/>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3" name="Google Shape;14373;p90"/>
          <p:cNvGrpSpPr/>
          <p:nvPr/>
        </p:nvGrpSpPr>
        <p:grpSpPr>
          <a:xfrm>
            <a:off x="2689440" y="2729762"/>
            <a:ext cx="222337" cy="366721"/>
            <a:chOff x="2689440" y="2882162"/>
            <a:chExt cx="222337" cy="366721"/>
          </a:xfrm>
        </p:grpSpPr>
        <p:sp>
          <p:nvSpPr>
            <p:cNvPr id="14374" name="Google Shape;14374;p90"/>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90"/>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90"/>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90"/>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90"/>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90"/>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90"/>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90"/>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90"/>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83" name="Google Shape;14383;p90"/>
          <p:cNvSpPr/>
          <p:nvPr/>
        </p:nvSpPr>
        <p:spPr>
          <a:xfrm>
            <a:off x="2637986" y="21285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84" name="Google Shape;14384;p90"/>
          <p:cNvGrpSpPr/>
          <p:nvPr/>
        </p:nvGrpSpPr>
        <p:grpSpPr>
          <a:xfrm>
            <a:off x="2637986" y="1827742"/>
            <a:ext cx="359232" cy="322023"/>
            <a:chOff x="2637986" y="1980142"/>
            <a:chExt cx="359232" cy="322023"/>
          </a:xfrm>
        </p:grpSpPr>
        <p:sp>
          <p:nvSpPr>
            <p:cNvPr id="14385" name="Google Shape;14385;p90"/>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90"/>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90"/>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90"/>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90"/>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90"/>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90"/>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90"/>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90"/>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90"/>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90"/>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90"/>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90"/>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8" name="Google Shape;14398;p90"/>
          <p:cNvGrpSpPr/>
          <p:nvPr/>
        </p:nvGrpSpPr>
        <p:grpSpPr>
          <a:xfrm>
            <a:off x="1306531" y="3194572"/>
            <a:ext cx="323018" cy="359075"/>
            <a:chOff x="1306531" y="3346972"/>
            <a:chExt cx="323018" cy="359075"/>
          </a:xfrm>
        </p:grpSpPr>
        <p:sp>
          <p:nvSpPr>
            <p:cNvPr id="14399" name="Google Shape;14399;p90"/>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90"/>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90"/>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90"/>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90"/>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90"/>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90"/>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90"/>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90"/>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8" name="Google Shape;14408;p90"/>
          <p:cNvGrpSpPr/>
          <p:nvPr/>
        </p:nvGrpSpPr>
        <p:grpSpPr>
          <a:xfrm>
            <a:off x="1308024" y="2261575"/>
            <a:ext cx="360253" cy="357111"/>
            <a:chOff x="1308024" y="2413975"/>
            <a:chExt cx="360253" cy="357111"/>
          </a:xfrm>
        </p:grpSpPr>
        <p:sp>
          <p:nvSpPr>
            <p:cNvPr id="14409" name="Google Shape;14409;p90"/>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90"/>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90"/>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90"/>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90"/>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90"/>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90"/>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90"/>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90"/>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90"/>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90"/>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90"/>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90"/>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90"/>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90"/>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90"/>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90"/>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90"/>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90"/>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90"/>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90"/>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90"/>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90"/>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90"/>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90"/>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90"/>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90"/>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90"/>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90"/>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90"/>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9" name="Google Shape;14439;p90"/>
          <p:cNvGrpSpPr/>
          <p:nvPr/>
        </p:nvGrpSpPr>
        <p:grpSpPr>
          <a:xfrm>
            <a:off x="1298519" y="1817922"/>
            <a:ext cx="378452" cy="341321"/>
            <a:chOff x="1298519" y="1970322"/>
            <a:chExt cx="378452" cy="341321"/>
          </a:xfrm>
        </p:grpSpPr>
        <p:sp>
          <p:nvSpPr>
            <p:cNvPr id="14440" name="Google Shape;14440;p90"/>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90"/>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90"/>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90"/>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90"/>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90"/>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90"/>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90"/>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90"/>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90"/>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90"/>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90"/>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90"/>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90"/>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90"/>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90"/>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90"/>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90"/>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90"/>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90"/>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0" name="Google Shape;14460;p90"/>
          <p:cNvGrpSpPr/>
          <p:nvPr/>
        </p:nvGrpSpPr>
        <p:grpSpPr>
          <a:xfrm>
            <a:off x="3114815" y="3194468"/>
            <a:ext cx="283217" cy="359180"/>
            <a:chOff x="3114815" y="3346868"/>
            <a:chExt cx="283217" cy="359180"/>
          </a:xfrm>
        </p:grpSpPr>
        <p:sp>
          <p:nvSpPr>
            <p:cNvPr id="14461" name="Google Shape;14461;p90"/>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90"/>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90"/>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90"/>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90"/>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90"/>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90"/>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90"/>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90"/>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90"/>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90"/>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90"/>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90"/>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4" name="Google Shape;14474;p90"/>
          <p:cNvGrpSpPr/>
          <p:nvPr/>
        </p:nvGrpSpPr>
        <p:grpSpPr>
          <a:xfrm>
            <a:off x="3973186" y="3200831"/>
            <a:ext cx="378661" cy="346558"/>
            <a:chOff x="3973186" y="3353231"/>
            <a:chExt cx="378661" cy="346558"/>
          </a:xfrm>
        </p:grpSpPr>
        <p:sp>
          <p:nvSpPr>
            <p:cNvPr id="14475" name="Google Shape;14475;p90"/>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90"/>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90"/>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90"/>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90"/>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90"/>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90"/>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90"/>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90"/>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90"/>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90"/>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90"/>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90"/>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90"/>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90"/>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90"/>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90"/>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90"/>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3" name="Google Shape;14493;p90"/>
          <p:cNvGrpSpPr/>
          <p:nvPr/>
        </p:nvGrpSpPr>
        <p:grpSpPr>
          <a:xfrm>
            <a:off x="2152857" y="4110602"/>
            <a:ext cx="373241" cy="359127"/>
            <a:chOff x="2152857" y="4263002"/>
            <a:chExt cx="373241" cy="359127"/>
          </a:xfrm>
        </p:grpSpPr>
        <p:sp>
          <p:nvSpPr>
            <p:cNvPr id="14494" name="Google Shape;14494;p90"/>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90"/>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90"/>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90"/>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90"/>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90"/>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90"/>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90"/>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2" name="Google Shape;14502;p90"/>
          <p:cNvGrpSpPr/>
          <p:nvPr/>
        </p:nvGrpSpPr>
        <p:grpSpPr>
          <a:xfrm>
            <a:off x="859632" y="3194572"/>
            <a:ext cx="303537" cy="359127"/>
            <a:chOff x="859632" y="3346972"/>
            <a:chExt cx="303537" cy="359127"/>
          </a:xfrm>
        </p:grpSpPr>
        <p:sp>
          <p:nvSpPr>
            <p:cNvPr id="14503" name="Google Shape;14503;p90"/>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90"/>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90"/>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90"/>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90"/>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8" name="Google Shape;14508;p90"/>
          <p:cNvGrpSpPr/>
          <p:nvPr/>
        </p:nvGrpSpPr>
        <p:grpSpPr>
          <a:xfrm>
            <a:off x="1767911" y="2729841"/>
            <a:ext cx="265306" cy="366799"/>
            <a:chOff x="1767911" y="2882241"/>
            <a:chExt cx="265306" cy="366799"/>
          </a:xfrm>
        </p:grpSpPr>
        <p:sp>
          <p:nvSpPr>
            <p:cNvPr id="14509" name="Google Shape;14509;p90"/>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90"/>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90"/>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90"/>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90"/>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90"/>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90"/>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90"/>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90"/>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90"/>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90"/>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90"/>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90"/>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90"/>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90"/>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4" name="Google Shape;14524;p90"/>
          <p:cNvGrpSpPr/>
          <p:nvPr/>
        </p:nvGrpSpPr>
        <p:grpSpPr>
          <a:xfrm>
            <a:off x="1332009" y="1347535"/>
            <a:ext cx="331895" cy="359311"/>
            <a:chOff x="1332009" y="1499935"/>
            <a:chExt cx="331895" cy="359311"/>
          </a:xfrm>
        </p:grpSpPr>
        <p:sp>
          <p:nvSpPr>
            <p:cNvPr id="14525" name="Google Shape;14525;p90"/>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90"/>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90"/>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90"/>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90"/>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90"/>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90"/>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90"/>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90"/>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90"/>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90"/>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90"/>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90"/>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90"/>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90"/>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90"/>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90"/>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2" name="Google Shape;14542;p90"/>
          <p:cNvGrpSpPr/>
          <p:nvPr/>
        </p:nvGrpSpPr>
        <p:grpSpPr>
          <a:xfrm>
            <a:off x="2663464" y="3194415"/>
            <a:ext cx="289528" cy="359232"/>
            <a:chOff x="2663464" y="3346815"/>
            <a:chExt cx="289528" cy="359232"/>
          </a:xfrm>
        </p:grpSpPr>
        <p:sp>
          <p:nvSpPr>
            <p:cNvPr id="14543" name="Google Shape;14543;p90"/>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90"/>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90"/>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90"/>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90"/>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90"/>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90"/>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90"/>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90"/>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90"/>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90"/>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4" name="Google Shape;14554;p90"/>
          <p:cNvGrpSpPr/>
          <p:nvPr/>
        </p:nvGrpSpPr>
        <p:grpSpPr>
          <a:xfrm>
            <a:off x="1315775" y="2729527"/>
            <a:ext cx="269051" cy="366983"/>
            <a:chOff x="1315775" y="2881927"/>
            <a:chExt cx="269051" cy="366983"/>
          </a:xfrm>
        </p:grpSpPr>
        <p:sp>
          <p:nvSpPr>
            <p:cNvPr id="14555" name="Google Shape;14555;p90"/>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90"/>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90"/>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90"/>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90"/>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90"/>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90"/>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90"/>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90"/>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90"/>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90"/>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90"/>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90"/>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90"/>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90"/>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0" name="Google Shape;14570;p90"/>
          <p:cNvGrpSpPr/>
          <p:nvPr/>
        </p:nvGrpSpPr>
        <p:grpSpPr>
          <a:xfrm>
            <a:off x="3977427" y="1827742"/>
            <a:ext cx="359232" cy="322023"/>
            <a:chOff x="3977427" y="1980142"/>
            <a:chExt cx="359232" cy="322023"/>
          </a:xfrm>
        </p:grpSpPr>
        <p:sp>
          <p:nvSpPr>
            <p:cNvPr id="14571" name="Google Shape;14571;p90"/>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90"/>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90"/>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90"/>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90"/>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90"/>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90"/>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90"/>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90"/>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90"/>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1" name="Google Shape;14581;p90"/>
          <p:cNvGrpSpPr/>
          <p:nvPr/>
        </p:nvGrpSpPr>
        <p:grpSpPr>
          <a:xfrm>
            <a:off x="865628" y="2261208"/>
            <a:ext cx="361720" cy="359180"/>
            <a:chOff x="865628" y="2413608"/>
            <a:chExt cx="361720" cy="359180"/>
          </a:xfrm>
        </p:grpSpPr>
        <p:sp>
          <p:nvSpPr>
            <p:cNvPr id="14582" name="Google Shape;14582;p90"/>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90"/>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90"/>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90"/>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90"/>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90"/>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90"/>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90"/>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90"/>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90"/>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90"/>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90"/>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90"/>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5" name="Google Shape;14595;p90"/>
          <p:cNvGrpSpPr/>
          <p:nvPr/>
        </p:nvGrpSpPr>
        <p:grpSpPr>
          <a:xfrm>
            <a:off x="3117093" y="2729527"/>
            <a:ext cx="268815" cy="366983"/>
            <a:chOff x="3117093" y="2881927"/>
            <a:chExt cx="268815" cy="366983"/>
          </a:xfrm>
        </p:grpSpPr>
        <p:sp>
          <p:nvSpPr>
            <p:cNvPr id="14596" name="Google Shape;14596;p90"/>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90"/>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90"/>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90"/>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90"/>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90"/>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90"/>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90"/>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90"/>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90"/>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90"/>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90"/>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90"/>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90"/>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90"/>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1" name="Google Shape;14611;p90"/>
          <p:cNvGrpSpPr/>
          <p:nvPr/>
        </p:nvGrpSpPr>
        <p:grpSpPr>
          <a:xfrm>
            <a:off x="3534508" y="1355600"/>
            <a:ext cx="368502" cy="343521"/>
            <a:chOff x="3534508" y="1508000"/>
            <a:chExt cx="368502" cy="343521"/>
          </a:xfrm>
        </p:grpSpPr>
        <p:sp>
          <p:nvSpPr>
            <p:cNvPr id="14612" name="Google Shape;14612;p90"/>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90"/>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90"/>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90"/>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90"/>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90"/>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90"/>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90"/>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90"/>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90"/>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90"/>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90"/>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90"/>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90"/>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90"/>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7" name="Google Shape;14627;p90"/>
          <p:cNvGrpSpPr/>
          <p:nvPr/>
        </p:nvGrpSpPr>
        <p:grpSpPr>
          <a:xfrm>
            <a:off x="7147436" y="1350599"/>
            <a:ext cx="279054" cy="354754"/>
            <a:chOff x="7147436" y="1502999"/>
            <a:chExt cx="279054" cy="354754"/>
          </a:xfrm>
        </p:grpSpPr>
        <p:sp>
          <p:nvSpPr>
            <p:cNvPr id="14628" name="Google Shape;14628;p90"/>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90"/>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90"/>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90"/>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90"/>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90"/>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90"/>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90"/>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90"/>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90"/>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90"/>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90"/>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90"/>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90"/>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90"/>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90"/>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4" name="Google Shape;14644;p90"/>
          <p:cNvGrpSpPr/>
          <p:nvPr/>
        </p:nvGrpSpPr>
        <p:grpSpPr>
          <a:xfrm>
            <a:off x="7603081" y="1820672"/>
            <a:ext cx="276802" cy="354807"/>
            <a:chOff x="7603081" y="1973072"/>
            <a:chExt cx="276802" cy="354807"/>
          </a:xfrm>
        </p:grpSpPr>
        <p:sp>
          <p:nvSpPr>
            <p:cNvPr id="14645" name="Google Shape;14645;p90"/>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90"/>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90"/>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90"/>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90"/>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90"/>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90"/>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90"/>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90"/>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90"/>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90"/>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90"/>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90"/>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90"/>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9" name="Google Shape;14659;p90"/>
          <p:cNvGrpSpPr/>
          <p:nvPr/>
        </p:nvGrpSpPr>
        <p:grpSpPr>
          <a:xfrm>
            <a:off x="6696792" y="1350599"/>
            <a:ext cx="276802" cy="354754"/>
            <a:chOff x="6696792" y="1502999"/>
            <a:chExt cx="276802" cy="354754"/>
          </a:xfrm>
        </p:grpSpPr>
        <p:sp>
          <p:nvSpPr>
            <p:cNvPr id="14660" name="Google Shape;14660;p90"/>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90"/>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90"/>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90"/>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90"/>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90"/>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90"/>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90"/>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90"/>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90"/>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90"/>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90"/>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90"/>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90"/>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90"/>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75" name="Google Shape;14675;p90"/>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76" name="Google Shape;14676;p90"/>
          <p:cNvGrpSpPr/>
          <p:nvPr/>
        </p:nvGrpSpPr>
        <p:grpSpPr>
          <a:xfrm>
            <a:off x="6223393" y="1350599"/>
            <a:ext cx="320295" cy="354754"/>
            <a:chOff x="6223393" y="1502999"/>
            <a:chExt cx="320295" cy="354754"/>
          </a:xfrm>
        </p:grpSpPr>
        <p:sp>
          <p:nvSpPr>
            <p:cNvPr id="14677" name="Google Shape;14677;p90"/>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90"/>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90"/>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90"/>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90"/>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90"/>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90"/>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90"/>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90"/>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90"/>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90"/>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90"/>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90"/>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90"/>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90"/>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90"/>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90"/>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90"/>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90"/>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90"/>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90"/>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90"/>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90"/>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0" name="Google Shape;14700;p90"/>
          <p:cNvGrpSpPr/>
          <p:nvPr/>
        </p:nvGrpSpPr>
        <p:grpSpPr>
          <a:xfrm>
            <a:off x="5310611" y="1350572"/>
            <a:ext cx="339515" cy="354781"/>
            <a:chOff x="5310611" y="1502972"/>
            <a:chExt cx="339515" cy="354781"/>
          </a:xfrm>
        </p:grpSpPr>
        <p:sp>
          <p:nvSpPr>
            <p:cNvPr id="14701" name="Google Shape;14701;p90"/>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90"/>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90"/>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90"/>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90"/>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90"/>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90"/>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90"/>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90"/>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90"/>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90"/>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90"/>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90"/>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90"/>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90"/>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90"/>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7" name="Google Shape;14717;p90"/>
          <p:cNvGrpSpPr/>
          <p:nvPr/>
        </p:nvGrpSpPr>
        <p:grpSpPr>
          <a:xfrm>
            <a:off x="6253637" y="3637701"/>
            <a:ext cx="274550" cy="354833"/>
            <a:chOff x="6253637" y="3790101"/>
            <a:chExt cx="274550" cy="354833"/>
          </a:xfrm>
        </p:grpSpPr>
        <p:sp>
          <p:nvSpPr>
            <p:cNvPr id="14718" name="Google Shape;14718;p90"/>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90"/>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90"/>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90"/>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90"/>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90"/>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90"/>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90"/>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90"/>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90"/>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90"/>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90"/>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90"/>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90"/>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90"/>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90"/>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90"/>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5" name="Google Shape;14735;p90"/>
          <p:cNvGrpSpPr/>
          <p:nvPr/>
        </p:nvGrpSpPr>
        <p:grpSpPr>
          <a:xfrm>
            <a:off x="5802731" y="3637780"/>
            <a:ext cx="274576" cy="354754"/>
            <a:chOff x="5802731" y="3790180"/>
            <a:chExt cx="274576" cy="354754"/>
          </a:xfrm>
        </p:grpSpPr>
        <p:sp>
          <p:nvSpPr>
            <p:cNvPr id="14736" name="Google Shape;14736;p90"/>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90"/>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90"/>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90"/>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90"/>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90"/>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90"/>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90"/>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90"/>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90"/>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90"/>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90"/>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90"/>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90"/>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90"/>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90"/>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90"/>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90"/>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90"/>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90"/>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90"/>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7" name="Google Shape;14757;p90"/>
          <p:cNvGrpSpPr/>
          <p:nvPr/>
        </p:nvGrpSpPr>
        <p:grpSpPr>
          <a:xfrm>
            <a:off x="5352088" y="3637806"/>
            <a:ext cx="274550" cy="354728"/>
            <a:chOff x="5352088" y="3790206"/>
            <a:chExt cx="274550" cy="354728"/>
          </a:xfrm>
        </p:grpSpPr>
        <p:sp>
          <p:nvSpPr>
            <p:cNvPr id="14758" name="Google Shape;14758;p90"/>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90"/>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90"/>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90"/>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90"/>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90"/>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90"/>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90"/>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90"/>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90"/>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90"/>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90"/>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90"/>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90"/>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90"/>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90"/>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90"/>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90"/>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90"/>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90"/>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90"/>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90"/>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90"/>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90"/>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2" name="Google Shape;14782;p90"/>
          <p:cNvGrpSpPr/>
          <p:nvPr/>
        </p:nvGrpSpPr>
        <p:grpSpPr>
          <a:xfrm>
            <a:off x="4901706" y="3637675"/>
            <a:ext cx="274550" cy="354859"/>
            <a:chOff x="4901706" y="3790075"/>
            <a:chExt cx="274550" cy="354859"/>
          </a:xfrm>
        </p:grpSpPr>
        <p:sp>
          <p:nvSpPr>
            <p:cNvPr id="14783" name="Google Shape;14783;p90"/>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90"/>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90"/>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90"/>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90"/>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90"/>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90"/>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90"/>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90"/>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90"/>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90"/>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90"/>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90"/>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90"/>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90"/>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90"/>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90"/>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0" name="Google Shape;14800;p90"/>
          <p:cNvGrpSpPr/>
          <p:nvPr/>
        </p:nvGrpSpPr>
        <p:grpSpPr>
          <a:xfrm>
            <a:off x="8052704" y="1350808"/>
            <a:ext cx="275073" cy="354545"/>
            <a:chOff x="8052704" y="1503208"/>
            <a:chExt cx="275073" cy="354545"/>
          </a:xfrm>
        </p:grpSpPr>
        <p:sp>
          <p:nvSpPr>
            <p:cNvPr id="14801" name="Google Shape;14801;p90"/>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90"/>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90"/>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90"/>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90"/>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90"/>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90"/>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90"/>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90"/>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90"/>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90"/>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90"/>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90"/>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90"/>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90"/>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90"/>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90"/>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8" name="Google Shape;14818;p90"/>
          <p:cNvGrpSpPr/>
          <p:nvPr/>
        </p:nvGrpSpPr>
        <p:grpSpPr>
          <a:xfrm>
            <a:off x="5794745" y="1350599"/>
            <a:ext cx="274550" cy="354754"/>
            <a:chOff x="5794745" y="1502999"/>
            <a:chExt cx="274550" cy="354754"/>
          </a:xfrm>
        </p:grpSpPr>
        <p:sp>
          <p:nvSpPr>
            <p:cNvPr id="14819" name="Google Shape;14819;p90"/>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90"/>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90"/>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90"/>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90"/>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90"/>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90"/>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90"/>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90"/>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90"/>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90"/>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90"/>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90"/>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90"/>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90"/>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90"/>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90"/>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90"/>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90"/>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90"/>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90"/>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90"/>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90"/>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2" name="Google Shape;14842;p90"/>
          <p:cNvGrpSpPr/>
          <p:nvPr/>
        </p:nvGrpSpPr>
        <p:grpSpPr>
          <a:xfrm>
            <a:off x="4896940" y="1350599"/>
            <a:ext cx="263316" cy="354754"/>
            <a:chOff x="4896940" y="1502999"/>
            <a:chExt cx="263316" cy="354754"/>
          </a:xfrm>
        </p:grpSpPr>
        <p:sp>
          <p:nvSpPr>
            <p:cNvPr id="14843" name="Google Shape;14843;p90"/>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90"/>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90"/>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90"/>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90"/>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90"/>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90"/>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90"/>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90"/>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90"/>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90"/>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90"/>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90"/>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90"/>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90"/>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90"/>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90"/>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90"/>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90"/>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90"/>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90"/>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4" name="Google Shape;14864;p90"/>
          <p:cNvGrpSpPr/>
          <p:nvPr/>
        </p:nvGrpSpPr>
        <p:grpSpPr>
          <a:xfrm>
            <a:off x="6255392" y="4115682"/>
            <a:ext cx="274550" cy="354728"/>
            <a:chOff x="6255392" y="4268082"/>
            <a:chExt cx="274550" cy="354728"/>
          </a:xfrm>
        </p:grpSpPr>
        <p:sp>
          <p:nvSpPr>
            <p:cNvPr id="14865" name="Google Shape;14865;p90"/>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90"/>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90"/>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90"/>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90"/>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90"/>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90"/>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90"/>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90"/>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90"/>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90"/>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90"/>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90"/>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90"/>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90"/>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90"/>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90"/>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90"/>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90"/>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90"/>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5" name="Google Shape;14885;p90"/>
          <p:cNvGrpSpPr/>
          <p:nvPr/>
        </p:nvGrpSpPr>
        <p:grpSpPr>
          <a:xfrm>
            <a:off x="7604076" y="3637675"/>
            <a:ext cx="275807" cy="354859"/>
            <a:chOff x="7604076" y="3790075"/>
            <a:chExt cx="275807" cy="354859"/>
          </a:xfrm>
        </p:grpSpPr>
        <p:sp>
          <p:nvSpPr>
            <p:cNvPr id="14886" name="Google Shape;14886;p90"/>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90"/>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90"/>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90"/>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90"/>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90"/>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90"/>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90"/>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90"/>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90"/>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90"/>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90"/>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90"/>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90"/>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90"/>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90"/>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90"/>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90"/>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90"/>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90"/>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90"/>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90"/>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8" name="Google Shape;14908;p90"/>
          <p:cNvGrpSpPr/>
          <p:nvPr/>
        </p:nvGrpSpPr>
        <p:grpSpPr>
          <a:xfrm>
            <a:off x="7154427" y="3637806"/>
            <a:ext cx="274550" cy="354493"/>
            <a:chOff x="7154427" y="3790206"/>
            <a:chExt cx="274550" cy="354493"/>
          </a:xfrm>
        </p:grpSpPr>
        <p:sp>
          <p:nvSpPr>
            <p:cNvPr id="14909" name="Google Shape;14909;p90"/>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90"/>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90"/>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90"/>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90"/>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90"/>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90"/>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90"/>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90"/>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90"/>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90"/>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90"/>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90"/>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90"/>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90"/>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90"/>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90"/>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90"/>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90"/>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90"/>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9" name="Google Shape;14929;p90"/>
          <p:cNvGrpSpPr/>
          <p:nvPr/>
        </p:nvGrpSpPr>
        <p:grpSpPr>
          <a:xfrm>
            <a:off x="8054458" y="1820750"/>
            <a:ext cx="274576" cy="354728"/>
            <a:chOff x="8054458" y="1973150"/>
            <a:chExt cx="274576" cy="354728"/>
          </a:xfrm>
        </p:grpSpPr>
        <p:sp>
          <p:nvSpPr>
            <p:cNvPr id="14930" name="Google Shape;14930;p90"/>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90"/>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90"/>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90"/>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90"/>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90"/>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90"/>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90"/>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90"/>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90"/>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90"/>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90"/>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90"/>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90"/>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90"/>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90"/>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90"/>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90"/>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90"/>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90"/>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90"/>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90"/>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2" name="Google Shape;14952;p90"/>
          <p:cNvGrpSpPr/>
          <p:nvPr/>
        </p:nvGrpSpPr>
        <p:grpSpPr>
          <a:xfrm>
            <a:off x="7153930" y="1820750"/>
            <a:ext cx="274812" cy="354728"/>
            <a:chOff x="7153930" y="1973150"/>
            <a:chExt cx="274812" cy="354728"/>
          </a:xfrm>
        </p:grpSpPr>
        <p:sp>
          <p:nvSpPr>
            <p:cNvPr id="14953" name="Google Shape;14953;p90"/>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90"/>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90"/>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90"/>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90"/>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90"/>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90"/>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90"/>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90"/>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90"/>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90"/>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90"/>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90"/>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90"/>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90"/>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90"/>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90"/>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90"/>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90"/>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2" name="Google Shape;14972;p90"/>
          <p:cNvGrpSpPr/>
          <p:nvPr/>
        </p:nvGrpSpPr>
        <p:grpSpPr>
          <a:xfrm>
            <a:off x="6703522" y="1820698"/>
            <a:ext cx="274812" cy="354781"/>
            <a:chOff x="6703522" y="1973098"/>
            <a:chExt cx="274812" cy="354781"/>
          </a:xfrm>
        </p:grpSpPr>
        <p:sp>
          <p:nvSpPr>
            <p:cNvPr id="14973" name="Google Shape;14973;p90"/>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90"/>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90"/>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90"/>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90"/>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90"/>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90"/>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90"/>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90"/>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90"/>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90"/>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90"/>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90"/>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90"/>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90"/>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90"/>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90"/>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90"/>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90"/>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90"/>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90"/>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90"/>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90"/>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90"/>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90"/>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8" name="Google Shape;14998;p90"/>
          <p:cNvGrpSpPr/>
          <p:nvPr/>
        </p:nvGrpSpPr>
        <p:grpSpPr>
          <a:xfrm>
            <a:off x="6253375" y="1820750"/>
            <a:ext cx="274812" cy="354728"/>
            <a:chOff x="6253375" y="1973150"/>
            <a:chExt cx="274812" cy="354728"/>
          </a:xfrm>
        </p:grpSpPr>
        <p:sp>
          <p:nvSpPr>
            <p:cNvPr id="14999" name="Google Shape;14999;p90"/>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90"/>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90"/>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90"/>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90"/>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90"/>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90"/>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90"/>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90"/>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90"/>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90"/>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90"/>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90"/>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90"/>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90"/>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90"/>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90"/>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90"/>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90"/>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90"/>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90"/>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90"/>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90"/>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90"/>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90"/>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90"/>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90"/>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90"/>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90"/>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90"/>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90"/>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90"/>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90"/>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90"/>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90"/>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90"/>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90"/>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90"/>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7" name="Google Shape;15037;p90"/>
          <p:cNvGrpSpPr/>
          <p:nvPr/>
        </p:nvGrpSpPr>
        <p:grpSpPr>
          <a:xfrm>
            <a:off x="5802496" y="1820750"/>
            <a:ext cx="275309" cy="354728"/>
            <a:chOff x="5802496" y="1973150"/>
            <a:chExt cx="275309" cy="354728"/>
          </a:xfrm>
        </p:grpSpPr>
        <p:sp>
          <p:nvSpPr>
            <p:cNvPr id="15038" name="Google Shape;15038;p90"/>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90"/>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90"/>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90"/>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90"/>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90"/>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90"/>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90"/>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90"/>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90"/>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90"/>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90"/>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90"/>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90"/>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90"/>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90"/>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90"/>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90"/>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90"/>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90"/>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90"/>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90"/>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90"/>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90"/>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90"/>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90"/>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4" name="Google Shape;15064;p90"/>
          <p:cNvGrpSpPr/>
          <p:nvPr/>
        </p:nvGrpSpPr>
        <p:grpSpPr>
          <a:xfrm>
            <a:off x="5353083" y="1820750"/>
            <a:ext cx="274576" cy="354728"/>
            <a:chOff x="5353083" y="1973150"/>
            <a:chExt cx="274576" cy="354728"/>
          </a:xfrm>
        </p:grpSpPr>
        <p:sp>
          <p:nvSpPr>
            <p:cNvPr id="15065" name="Google Shape;15065;p90"/>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90"/>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90"/>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90"/>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90"/>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90"/>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90"/>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90"/>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90"/>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90"/>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90"/>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90"/>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90"/>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90"/>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90"/>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90"/>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90"/>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90"/>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90"/>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90"/>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90"/>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6" name="Google Shape;15086;p90"/>
          <p:cNvGrpSpPr/>
          <p:nvPr/>
        </p:nvGrpSpPr>
        <p:grpSpPr>
          <a:xfrm>
            <a:off x="4902701" y="1820750"/>
            <a:ext cx="274812" cy="354728"/>
            <a:chOff x="4902701" y="1973150"/>
            <a:chExt cx="274812" cy="354728"/>
          </a:xfrm>
        </p:grpSpPr>
        <p:sp>
          <p:nvSpPr>
            <p:cNvPr id="15087" name="Google Shape;15087;p90"/>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90"/>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90"/>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90"/>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90"/>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90"/>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90"/>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90"/>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90"/>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90"/>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90"/>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90"/>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90"/>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90"/>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90"/>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90"/>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90"/>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90"/>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90"/>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90"/>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90"/>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90"/>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90"/>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90"/>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90"/>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2" name="Google Shape;15112;p90"/>
          <p:cNvGrpSpPr/>
          <p:nvPr/>
        </p:nvGrpSpPr>
        <p:grpSpPr>
          <a:xfrm>
            <a:off x="4902701" y="2727589"/>
            <a:ext cx="272560" cy="354676"/>
            <a:chOff x="4902701" y="2879989"/>
            <a:chExt cx="272560" cy="354676"/>
          </a:xfrm>
        </p:grpSpPr>
        <p:sp>
          <p:nvSpPr>
            <p:cNvPr id="15113" name="Google Shape;15113;p90"/>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90"/>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90"/>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90"/>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90"/>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90"/>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90"/>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90"/>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90"/>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90"/>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90"/>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90"/>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90"/>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90"/>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90"/>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90"/>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90"/>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90"/>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90"/>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90"/>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90"/>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90"/>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90"/>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90"/>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7" name="Google Shape;15137;p90"/>
          <p:cNvGrpSpPr/>
          <p:nvPr/>
        </p:nvGrpSpPr>
        <p:grpSpPr>
          <a:xfrm>
            <a:off x="5803988" y="4115682"/>
            <a:ext cx="274550" cy="354728"/>
            <a:chOff x="5803988" y="4268082"/>
            <a:chExt cx="274550" cy="354728"/>
          </a:xfrm>
        </p:grpSpPr>
        <p:sp>
          <p:nvSpPr>
            <p:cNvPr id="15138" name="Google Shape;15138;p90"/>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90"/>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90"/>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90"/>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90"/>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90"/>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90"/>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90"/>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90"/>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90"/>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90"/>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90"/>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90"/>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90"/>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90"/>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90"/>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90"/>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90"/>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90"/>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90"/>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90"/>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90"/>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0" name="Google Shape;15160;p90"/>
          <p:cNvGrpSpPr/>
          <p:nvPr/>
        </p:nvGrpSpPr>
        <p:grpSpPr>
          <a:xfrm>
            <a:off x="5352349" y="4115682"/>
            <a:ext cx="274550" cy="354728"/>
            <a:chOff x="5352349" y="4268082"/>
            <a:chExt cx="274550" cy="354728"/>
          </a:xfrm>
        </p:grpSpPr>
        <p:sp>
          <p:nvSpPr>
            <p:cNvPr id="15161" name="Google Shape;15161;p90"/>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90"/>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90"/>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90"/>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90"/>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90"/>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90"/>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90"/>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90"/>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90"/>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90"/>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90"/>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90"/>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90"/>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90"/>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90"/>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90"/>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90"/>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90"/>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90"/>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90"/>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90"/>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3" name="Google Shape;15183;p90"/>
          <p:cNvGrpSpPr/>
          <p:nvPr/>
        </p:nvGrpSpPr>
        <p:grpSpPr>
          <a:xfrm>
            <a:off x="7606826" y="2266890"/>
            <a:ext cx="274550" cy="354728"/>
            <a:chOff x="7606826" y="2419290"/>
            <a:chExt cx="274550" cy="354728"/>
          </a:xfrm>
        </p:grpSpPr>
        <p:sp>
          <p:nvSpPr>
            <p:cNvPr id="15184" name="Google Shape;15184;p90"/>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90"/>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90"/>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90"/>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90"/>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90"/>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90"/>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90"/>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90"/>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90"/>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90"/>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90"/>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90"/>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90"/>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90"/>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9" name="Google Shape;15199;p90"/>
          <p:cNvGrpSpPr/>
          <p:nvPr/>
        </p:nvGrpSpPr>
        <p:grpSpPr>
          <a:xfrm>
            <a:off x="7156182" y="2266890"/>
            <a:ext cx="274550" cy="354728"/>
            <a:chOff x="7156182" y="2419290"/>
            <a:chExt cx="274550" cy="354728"/>
          </a:xfrm>
        </p:grpSpPr>
        <p:sp>
          <p:nvSpPr>
            <p:cNvPr id="15200" name="Google Shape;15200;p90"/>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90"/>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90"/>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90"/>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90"/>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90"/>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90"/>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90"/>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90"/>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90"/>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90"/>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90"/>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90"/>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90"/>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90"/>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5" name="Google Shape;15215;p90"/>
          <p:cNvGrpSpPr/>
          <p:nvPr/>
        </p:nvGrpSpPr>
        <p:grpSpPr>
          <a:xfrm>
            <a:off x="6705276" y="2266890"/>
            <a:ext cx="274812" cy="354728"/>
            <a:chOff x="6705276" y="2419290"/>
            <a:chExt cx="274812" cy="354728"/>
          </a:xfrm>
        </p:grpSpPr>
        <p:sp>
          <p:nvSpPr>
            <p:cNvPr id="15216" name="Google Shape;15216;p90"/>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90"/>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90"/>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90"/>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90"/>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90"/>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90"/>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90"/>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90"/>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90"/>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90"/>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90"/>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90"/>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90"/>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90"/>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90"/>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90"/>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90"/>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90"/>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90"/>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90"/>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90"/>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90"/>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90"/>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90"/>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90"/>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90"/>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90"/>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4" name="Google Shape;15244;p90"/>
          <p:cNvGrpSpPr/>
          <p:nvPr/>
        </p:nvGrpSpPr>
        <p:grpSpPr>
          <a:xfrm>
            <a:off x="4902936" y="2266890"/>
            <a:ext cx="274576" cy="354728"/>
            <a:chOff x="4902936" y="2419290"/>
            <a:chExt cx="274576" cy="354728"/>
          </a:xfrm>
        </p:grpSpPr>
        <p:sp>
          <p:nvSpPr>
            <p:cNvPr id="15245" name="Google Shape;15245;p90"/>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90"/>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90"/>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90"/>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90"/>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90"/>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90"/>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90"/>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90"/>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90"/>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90"/>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90"/>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90"/>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90"/>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90"/>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90"/>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90"/>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90"/>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90"/>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90"/>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5" name="Google Shape;15265;p90"/>
          <p:cNvGrpSpPr/>
          <p:nvPr/>
        </p:nvGrpSpPr>
        <p:grpSpPr>
          <a:xfrm>
            <a:off x="7608056" y="3193394"/>
            <a:ext cx="270334" cy="354754"/>
            <a:chOff x="7608056" y="3345794"/>
            <a:chExt cx="270334" cy="354754"/>
          </a:xfrm>
        </p:grpSpPr>
        <p:sp>
          <p:nvSpPr>
            <p:cNvPr id="15266" name="Google Shape;15266;p90"/>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90"/>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90"/>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90"/>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90"/>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90"/>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90"/>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90"/>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90"/>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90"/>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90"/>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90"/>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90"/>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90"/>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90"/>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90"/>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90"/>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90"/>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90"/>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5" name="Google Shape;15285;p90"/>
          <p:cNvGrpSpPr/>
          <p:nvPr/>
        </p:nvGrpSpPr>
        <p:grpSpPr>
          <a:xfrm>
            <a:off x="6712765" y="4115682"/>
            <a:ext cx="263316" cy="354728"/>
            <a:chOff x="6712765" y="4268082"/>
            <a:chExt cx="263316" cy="354728"/>
          </a:xfrm>
        </p:grpSpPr>
        <p:sp>
          <p:nvSpPr>
            <p:cNvPr id="15286" name="Google Shape;15286;p90"/>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90"/>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90"/>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90"/>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90"/>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90"/>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90"/>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90"/>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90"/>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90"/>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90"/>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90"/>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90"/>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90"/>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90"/>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90"/>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2" name="Google Shape;15302;p90"/>
          <p:cNvGrpSpPr/>
          <p:nvPr/>
        </p:nvGrpSpPr>
        <p:grpSpPr>
          <a:xfrm>
            <a:off x="5359341" y="2266759"/>
            <a:ext cx="262819" cy="354859"/>
            <a:chOff x="5359341" y="2419159"/>
            <a:chExt cx="262819" cy="354859"/>
          </a:xfrm>
        </p:grpSpPr>
        <p:sp>
          <p:nvSpPr>
            <p:cNvPr id="15303" name="Google Shape;15303;p90"/>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90"/>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90"/>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90"/>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90"/>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90"/>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90"/>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90"/>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90"/>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90"/>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90"/>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90"/>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90"/>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90"/>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90"/>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90"/>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90"/>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90"/>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90"/>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90"/>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90"/>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4" name="Google Shape;15324;p90"/>
          <p:cNvGrpSpPr/>
          <p:nvPr/>
        </p:nvGrpSpPr>
        <p:grpSpPr>
          <a:xfrm>
            <a:off x="6709282" y="3637806"/>
            <a:ext cx="263316" cy="354493"/>
            <a:chOff x="6709282" y="3790206"/>
            <a:chExt cx="263316" cy="354493"/>
          </a:xfrm>
        </p:grpSpPr>
        <p:sp>
          <p:nvSpPr>
            <p:cNvPr id="15325" name="Google Shape;15325;p90"/>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90"/>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90"/>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90"/>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90"/>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90"/>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90"/>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90"/>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90"/>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90"/>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90"/>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90"/>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90"/>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90"/>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90"/>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90"/>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1" name="Google Shape;15341;p90"/>
          <p:cNvGrpSpPr/>
          <p:nvPr/>
        </p:nvGrpSpPr>
        <p:grpSpPr>
          <a:xfrm>
            <a:off x="6260629" y="2266890"/>
            <a:ext cx="263055" cy="354493"/>
            <a:chOff x="6260629" y="2419290"/>
            <a:chExt cx="263055" cy="354493"/>
          </a:xfrm>
        </p:grpSpPr>
        <p:sp>
          <p:nvSpPr>
            <p:cNvPr id="15342" name="Google Shape;15342;p90"/>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90"/>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90"/>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90"/>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90"/>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90"/>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90"/>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90"/>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90"/>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90"/>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90"/>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90"/>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90"/>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90"/>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90"/>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7" name="Google Shape;15357;p90"/>
          <p:cNvGrpSpPr/>
          <p:nvPr/>
        </p:nvGrpSpPr>
        <p:grpSpPr>
          <a:xfrm>
            <a:off x="6260864" y="2727511"/>
            <a:ext cx="263343" cy="354754"/>
            <a:chOff x="6260864" y="2879911"/>
            <a:chExt cx="263343" cy="354754"/>
          </a:xfrm>
        </p:grpSpPr>
        <p:sp>
          <p:nvSpPr>
            <p:cNvPr id="15358" name="Google Shape;15358;p90"/>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90"/>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90"/>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90"/>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90"/>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90"/>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90"/>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90"/>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90"/>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90"/>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90"/>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90"/>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90"/>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90"/>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90"/>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90"/>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90"/>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90"/>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6" name="Google Shape;15376;p90"/>
          <p:cNvGrpSpPr/>
          <p:nvPr/>
        </p:nvGrpSpPr>
        <p:grpSpPr>
          <a:xfrm>
            <a:off x="8062968" y="2266890"/>
            <a:ext cx="263316" cy="354728"/>
            <a:chOff x="8062968" y="2419290"/>
            <a:chExt cx="263316" cy="354728"/>
          </a:xfrm>
        </p:grpSpPr>
        <p:sp>
          <p:nvSpPr>
            <p:cNvPr id="15377" name="Google Shape;15377;p90"/>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90"/>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90"/>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90"/>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90"/>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90"/>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90"/>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90"/>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90"/>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90"/>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90"/>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90"/>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90"/>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90"/>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90"/>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90"/>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90"/>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4" name="Google Shape;15394;p90"/>
          <p:cNvGrpSpPr/>
          <p:nvPr/>
        </p:nvGrpSpPr>
        <p:grpSpPr>
          <a:xfrm>
            <a:off x="5809723" y="2266890"/>
            <a:ext cx="263316" cy="354728"/>
            <a:chOff x="5809723" y="2419290"/>
            <a:chExt cx="263316" cy="354728"/>
          </a:xfrm>
        </p:grpSpPr>
        <p:sp>
          <p:nvSpPr>
            <p:cNvPr id="15395" name="Google Shape;15395;p90"/>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90"/>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90"/>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90"/>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90"/>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90"/>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90"/>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90"/>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90"/>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90"/>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90"/>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90"/>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90"/>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90"/>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90"/>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90"/>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90"/>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2" name="Google Shape;15412;p90"/>
          <p:cNvGrpSpPr/>
          <p:nvPr/>
        </p:nvGrpSpPr>
        <p:grpSpPr>
          <a:xfrm>
            <a:off x="7606826" y="1350599"/>
            <a:ext cx="263552" cy="354754"/>
            <a:chOff x="7606826" y="1502999"/>
            <a:chExt cx="263552" cy="354754"/>
          </a:xfrm>
        </p:grpSpPr>
        <p:sp>
          <p:nvSpPr>
            <p:cNvPr id="15413" name="Google Shape;15413;p90"/>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90"/>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90"/>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90"/>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90"/>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90"/>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90"/>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90"/>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90"/>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90"/>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90"/>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90"/>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90"/>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90"/>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90"/>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90"/>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90"/>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90"/>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1" name="Google Shape;15431;p90"/>
          <p:cNvGrpSpPr/>
          <p:nvPr/>
        </p:nvGrpSpPr>
        <p:grpSpPr>
          <a:xfrm>
            <a:off x="8060455" y="3637675"/>
            <a:ext cx="264076" cy="354623"/>
            <a:chOff x="8060455" y="3790075"/>
            <a:chExt cx="264076" cy="354623"/>
          </a:xfrm>
        </p:grpSpPr>
        <p:sp>
          <p:nvSpPr>
            <p:cNvPr id="15432" name="Google Shape;15432;p90"/>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90"/>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90"/>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90"/>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90"/>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90"/>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90"/>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90"/>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90"/>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90"/>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90"/>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90"/>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90"/>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90"/>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90"/>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90"/>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90"/>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90"/>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90"/>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90"/>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90"/>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90"/>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90"/>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5" name="Google Shape;15455;p90"/>
          <p:cNvGrpSpPr/>
          <p:nvPr/>
        </p:nvGrpSpPr>
        <p:grpSpPr>
          <a:xfrm>
            <a:off x="7614550" y="2727511"/>
            <a:ext cx="263316" cy="354754"/>
            <a:chOff x="7614550" y="2879911"/>
            <a:chExt cx="263316" cy="354754"/>
          </a:xfrm>
        </p:grpSpPr>
        <p:sp>
          <p:nvSpPr>
            <p:cNvPr id="15456" name="Google Shape;15456;p90"/>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90"/>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90"/>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90"/>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90"/>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90"/>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90"/>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90"/>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90"/>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90"/>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90"/>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90"/>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90"/>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90"/>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90"/>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90"/>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90"/>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90"/>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90"/>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5" name="Google Shape;15475;p90"/>
          <p:cNvGrpSpPr/>
          <p:nvPr/>
        </p:nvGrpSpPr>
        <p:grpSpPr>
          <a:xfrm>
            <a:off x="4900684" y="4115787"/>
            <a:ext cx="274576" cy="354623"/>
            <a:chOff x="4900684" y="4268187"/>
            <a:chExt cx="274576" cy="354623"/>
          </a:xfrm>
        </p:grpSpPr>
        <p:sp>
          <p:nvSpPr>
            <p:cNvPr id="15476" name="Google Shape;15476;p90"/>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90"/>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90"/>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90"/>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90"/>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90"/>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90"/>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90"/>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90"/>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90"/>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90"/>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90"/>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90"/>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90"/>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90"/>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1" name="Google Shape;15491;p90"/>
          <p:cNvGrpSpPr/>
          <p:nvPr/>
        </p:nvGrpSpPr>
        <p:grpSpPr>
          <a:xfrm>
            <a:off x="7161654" y="3193394"/>
            <a:ext cx="263343" cy="354754"/>
            <a:chOff x="7161654" y="3345794"/>
            <a:chExt cx="263343" cy="354754"/>
          </a:xfrm>
        </p:grpSpPr>
        <p:sp>
          <p:nvSpPr>
            <p:cNvPr id="15492" name="Google Shape;15492;p90"/>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90"/>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90"/>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90"/>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90"/>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90"/>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90"/>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90"/>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90"/>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90"/>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90"/>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90"/>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90"/>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90"/>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90"/>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90"/>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90"/>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90"/>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90"/>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1" name="Google Shape;15511;p90"/>
          <p:cNvGrpSpPr/>
          <p:nvPr/>
        </p:nvGrpSpPr>
        <p:grpSpPr>
          <a:xfrm>
            <a:off x="6711770" y="3193394"/>
            <a:ext cx="263081" cy="354754"/>
            <a:chOff x="6711770" y="3345794"/>
            <a:chExt cx="263081" cy="354754"/>
          </a:xfrm>
        </p:grpSpPr>
        <p:sp>
          <p:nvSpPr>
            <p:cNvPr id="15512" name="Google Shape;15512;p90"/>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90"/>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90"/>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90"/>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90"/>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90"/>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90"/>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90"/>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90"/>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90"/>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90"/>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90"/>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90"/>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90"/>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90"/>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90"/>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90"/>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9" name="Google Shape;15529;p90"/>
          <p:cNvGrpSpPr/>
          <p:nvPr/>
        </p:nvGrpSpPr>
        <p:grpSpPr>
          <a:xfrm>
            <a:off x="7163409" y="2727851"/>
            <a:ext cx="263316" cy="354414"/>
            <a:chOff x="7163409" y="2880251"/>
            <a:chExt cx="263316" cy="354414"/>
          </a:xfrm>
        </p:grpSpPr>
        <p:sp>
          <p:nvSpPr>
            <p:cNvPr id="15530" name="Google Shape;15530;p90"/>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90"/>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90"/>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90"/>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90"/>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90"/>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90"/>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90"/>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90"/>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90"/>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90"/>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90"/>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2" name="Google Shape;15542;p90"/>
          <p:cNvGrpSpPr/>
          <p:nvPr/>
        </p:nvGrpSpPr>
        <p:grpSpPr>
          <a:xfrm>
            <a:off x="6712032" y="2727772"/>
            <a:ext cx="263316" cy="354493"/>
            <a:chOff x="6712032" y="2880172"/>
            <a:chExt cx="263316" cy="354493"/>
          </a:xfrm>
        </p:grpSpPr>
        <p:sp>
          <p:nvSpPr>
            <p:cNvPr id="15543" name="Google Shape;15543;p90"/>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90"/>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90"/>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90"/>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90"/>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90"/>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90"/>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90"/>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90"/>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90"/>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90"/>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90"/>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90"/>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90"/>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90"/>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90"/>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90"/>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90"/>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90"/>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90"/>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90"/>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4" name="Google Shape;15564;p90"/>
          <p:cNvGrpSpPr/>
          <p:nvPr/>
        </p:nvGrpSpPr>
        <p:grpSpPr>
          <a:xfrm>
            <a:off x="6261624" y="3193394"/>
            <a:ext cx="263316" cy="354754"/>
            <a:chOff x="6261624" y="3345794"/>
            <a:chExt cx="263316" cy="354754"/>
          </a:xfrm>
        </p:grpSpPr>
        <p:sp>
          <p:nvSpPr>
            <p:cNvPr id="15565" name="Google Shape;15565;p90"/>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90"/>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90"/>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90"/>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90"/>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90"/>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90"/>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90"/>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90"/>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90"/>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90"/>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90"/>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90"/>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90"/>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90"/>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90"/>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90"/>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90"/>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90"/>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90"/>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90"/>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90"/>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90"/>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90"/>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90"/>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90"/>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90"/>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90"/>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93" name="Google Shape;15593;p90"/>
          <p:cNvSpPr/>
          <p:nvPr/>
        </p:nvSpPr>
        <p:spPr>
          <a:xfrm>
            <a:off x="5880422" y="32106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94" name="Google Shape;15594;p90"/>
          <p:cNvGrpSpPr/>
          <p:nvPr/>
        </p:nvGrpSpPr>
        <p:grpSpPr>
          <a:xfrm>
            <a:off x="5811739" y="3193394"/>
            <a:ext cx="263316" cy="354754"/>
            <a:chOff x="5811739" y="3345794"/>
            <a:chExt cx="263316" cy="354754"/>
          </a:xfrm>
        </p:grpSpPr>
        <p:sp>
          <p:nvSpPr>
            <p:cNvPr id="15595" name="Google Shape;15595;p90"/>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90"/>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90"/>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90"/>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90"/>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90"/>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90"/>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90"/>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90"/>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90"/>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90"/>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90"/>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90"/>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90"/>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90"/>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90"/>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90"/>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90"/>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90"/>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90"/>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90"/>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6" name="Google Shape;15616;p90"/>
          <p:cNvGrpSpPr/>
          <p:nvPr/>
        </p:nvGrpSpPr>
        <p:grpSpPr>
          <a:xfrm>
            <a:off x="5363818" y="3193394"/>
            <a:ext cx="259074" cy="354493"/>
            <a:chOff x="5363818" y="3345794"/>
            <a:chExt cx="259074" cy="354493"/>
          </a:xfrm>
        </p:grpSpPr>
        <p:sp>
          <p:nvSpPr>
            <p:cNvPr id="15617" name="Google Shape;15617;p90"/>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90"/>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90"/>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90"/>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90"/>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90"/>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90"/>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90"/>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90"/>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90"/>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90"/>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90"/>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90"/>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90"/>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90"/>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90"/>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90"/>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90"/>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90"/>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90"/>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90"/>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90"/>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90"/>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90"/>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90"/>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2" name="Google Shape;15642;p90"/>
          <p:cNvGrpSpPr/>
          <p:nvPr/>
        </p:nvGrpSpPr>
        <p:grpSpPr>
          <a:xfrm>
            <a:off x="4912939" y="3193263"/>
            <a:ext cx="261326" cy="354885"/>
            <a:chOff x="4912939" y="3345663"/>
            <a:chExt cx="261326" cy="354885"/>
          </a:xfrm>
        </p:grpSpPr>
        <p:sp>
          <p:nvSpPr>
            <p:cNvPr id="15643" name="Google Shape;15643;p90"/>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90"/>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90"/>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90"/>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90"/>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90"/>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90"/>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90"/>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90"/>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90"/>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90"/>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90"/>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90"/>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90"/>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90"/>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90"/>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90"/>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90"/>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90"/>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90"/>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90"/>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4" name="Google Shape;15664;p90"/>
          <p:cNvGrpSpPr/>
          <p:nvPr/>
        </p:nvGrpSpPr>
        <p:grpSpPr>
          <a:xfrm>
            <a:off x="5809723" y="2727511"/>
            <a:ext cx="263081" cy="355016"/>
            <a:chOff x="5809723" y="2879911"/>
            <a:chExt cx="263081" cy="355016"/>
          </a:xfrm>
        </p:grpSpPr>
        <p:sp>
          <p:nvSpPr>
            <p:cNvPr id="15665" name="Google Shape;15665;p90"/>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90"/>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90"/>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90"/>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90"/>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90"/>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90"/>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90"/>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90"/>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90"/>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90"/>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90"/>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90"/>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90"/>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90"/>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90"/>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90"/>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90"/>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90"/>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90"/>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90"/>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90"/>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7" name="Google Shape;15687;p90"/>
          <p:cNvGrpSpPr/>
          <p:nvPr/>
        </p:nvGrpSpPr>
        <p:grpSpPr>
          <a:xfrm>
            <a:off x="7616069" y="4115656"/>
            <a:ext cx="263316" cy="354754"/>
            <a:chOff x="7616069" y="4268056"/>
            <a:chExt cx="263316" cy="354754"/>
          </a:xfrm>
        </p:grpSpPr>
        <p:sp>
          <p:nvSpPr>
            <p:cNvPr id="15688" name="Google Shape;15688;p90"/>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90"/>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90"/>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90"/>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90"/>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90"/>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90"/>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90"/>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90"/>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90"/>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90"/>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90"/>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90"/>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90"/>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90"/>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90"/>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90"/>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90"/>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90"/>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90"/>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90"/>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9" name="Google Shape;15709;p90"/>
          <p:cNvGrpSpPr/>
          <p:nvPr/>
        </p:nvGrpSpPr>
        <p:grpSpPr>
          <a:xfrm>
            <a:off x="7164404" y="4115918"/>
            <a:ext cx="263316" cy="354493"/>
            <a:chOff x="7164404" y="4268318"/>
            <a:chExt cx="263316" cy="354493"/>
          </a:xfrm>
        </p:grpSpPr>
        <p:sp>
          <p:nvSpPr>
            <p:cNvPr id="15710" name="Google Shape;15710;p90"/>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90"/>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90"/>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90"/>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90"/>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90"/>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90"/>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90"/>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90"/>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90"/>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90"/>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90"/>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90"/>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90"/>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90"/>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90"/>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6" name="Google Shape;15726;p90"/>
          <p:cNvGrpSpPr/>
          <p:nvPr/>
        </p:nvGrpSpPr>
        <p:grpSpPr>
          <a:xfrm>
            <a:off x="5358346" y="2727511"/>
            <a:ext cx="263316" cy="354754"/>
            <a:chOff x="5358346" y="2879911"/>
            <a:chExt cx="263316" cy="354754"/>
          </a:xfrm>
        </p:grpSpPr>
        <p:sp>
          <p:nvSpPr>
            <p:cNvPr id="15727" name="Google Shape;15727;p90"/>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90"/>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90"/>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90"/>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90"/>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90"/>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90"/>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90"/>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90"/>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90"/>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90"/>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90"/>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90"/>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90"/>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90"/>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90"/>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90"/>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90"/>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90"/>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90"/>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90"/>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8" name="Google Shape;15748;p90"/>
          <p:cNvGrpSpPr/>
          <p:nvPr/>
        </p:nvGrpSpPr>
        <p:grpSpPr>
          <a:xfrm>
            <a:off x="8061450" y="3193342"/>
            <a:ext cx="263316" cy="354807"/>
            <a:chOff x="8061450" y="3345742"/>
            <a:chExt cx="263316" cy="354807"/>
          </a:xfrm>
        </p:grpSpPr>
        <p:sp>
          <p:nvSpPr>
            <p:cNvPr id="15749" name="Google Shape;15749;p90"/>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90"/>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90"/>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90"/>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90"/>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90"/>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90"/>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90"/>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90"/>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90"/>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90"/>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90"/>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90"/>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90"/>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90"/>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90"/>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5" name="Google Shape;15765;p90"/>
          <p:cNvGrpSpPr/>
          <p:nvPr/>
        </p:nvGrpSpPr>
        <p:grpSpPr>
          <a:xfrm>
            <a:off x="8065953" y="2727511"/>
            <a:ext cx="263081" cy="354754"/>
            <a:chOff x="8065953" y="2879911"/>
            <a:chExt cx="263081" cy="354754"/>
          </a:xfrm>
        </p:grpSpPr>
        <p:sp>
          <p:nvSpPr>
            <p:cNvPr id="15766" name="Google Shape;15766;p90"/>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90"/>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90"/>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90"/>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90"/>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90"/>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90"/>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90"/>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90"/>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90"/>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90"/>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90"/>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90"/>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90"/>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90"/>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90"/>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2" name="Google Shape;15782;p90"/>
          <p:cNvGrpSpPr/>
          <p:nvPr/>
        </p:nvGrpSpPr>
        <p:grpSpPr>
          <a:xfrm>
            <a:off x="8064199" y="4115918"/>
            <a:ext cx="270308" cy="354493"/>
            <a:chOff x="8064199" y="4268318"/>
            <a:chExt cx="270308" cy="354493"/>
          </a:xfrm>
        </p:grpSpPr>
        <p:sp>
          <p:nvSpPr>
            <p:cNvPr id="15783" name="Google Shape;15783;p90"/>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90"/>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90"/>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90"/>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90"/>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90"/>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90"/>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90"/>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90"/>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90"/>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90"/>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90"/>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90"/>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90"/>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90"/>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90"/>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90"/>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90"/>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01" name="Google Shape;15801;p90"/>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5802" name="Google Shape;15802;p90"/>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806" name="Shape 15806"/>
        <p:cNvGrpSpPr/>
        <p:nvPr/>
      </p:nvGrpSpPr>
      <p:grpSpPr>
        <a:xfrm>
          <a:off x="0" y="0"/>
          <a:ext cx="0" cy="0"/>
          <a:chOff x="0" y="0"/>
          <a:chExt cx="0" cy="0"/>
        </a:xfrm>
      </p:grpSpPr>
      <p:grpSp>
        <p:nvGrpSpPr>
          <p:cNvPr id="15807" name="Google Shape;15807;p91"/>
          <p:cNvGrpSpPr/>
          <p:nvPr/>
        </p:nvGrpSpPr>
        <p:grpSpPr>
          <a:xfrm>
            <a:off x="3511608" y="3163570"/>
            <a:ext cx="381482" cy="366926"/>
            <a:chOff x="3511608" y="3348218"/>
            <a:chExt cx="381482" cy="366926"/>
          </a:xfrm>
        </p:grpSpPr>
        <p:sp>
          <p:nvSpPr>
            <p:cNvPr id="15808" name="Google Shape;15808;p91"/>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91"/>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91"/>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91"/>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91"/>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91"/>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91"/>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91"/>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91"/>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91"/>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91"/>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91"/>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91"/>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91"/>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2" name="Google Shape;15822;p91"/>
          <p:cNvGrpSpPr/>
          <p:nvPr/>
        </p:nvGrpSpPr>
        <p:grpSpPr>
          <a:xfrm>
            <a:off x="1849816" y="3622692"/>
            <a:ext cx="163616" cy="366665"/>
            <a:chOff x="1849816" y="3807339"/>
            <a:chExt cx="163616" cy="366665"/>
          </a:xfrm>
        </p:grpSpPr>
        <p:sp>
          <p:nvSpPr>
            <p:cNvPr id="15823" name="Google Shape;15823;p91"/>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91"/>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91"/>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91"/>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91"/>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91"/>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91"/>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91"/>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91"/>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91"/>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91"/>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91"/>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91"/>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91"/>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7" name="Google Shape;15837;p91"/>
          <p:cNvGrpSpPr/>
          <p:nvPr/>
        </p:nvGrpSpPr>
        <p:grpSpPr>
          <a:xfrm>
            <a:off x="2274757" y="3622666"/>
            <a:ext cx="202292" cy="366430"/>
            <a:chOff x="2274757" y="3807313"/>
            <a:chExt cx="202292" cy="366430"/>
          </a:xfrm>
        </p:grpSpPr>
        <p:sp>
          <p:nvSpPr>
            <p:cNvPr id="15838" name="Google Shape;15838;p91"/>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91"/>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91"/>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91"/>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91"/>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91"/>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91"/>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91"/>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91"/>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91"/>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8" name="Google Shape;15848;p91"/>
          <p:cNvGrpSpPr/>
          <p:nvPr/>
        </p:nvGrpSpPr>
        <p:grpSpPr>
          <a:xfrm>
            <a:off x="3972716" y="3163570"/>
            <a:ext cx="366404" cy="366665"/>
            <a:chOff x="3972716" y="3348218"/>
            <a:chExt cx="366404" cy="366665"/>
          </a:xfrm>
        </p:grpSpPr>
        <p:sp>
          <p:nvSpPr>
            <p:cNvPr id="15849" name="Google Shape;15849;p91"/>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91"/>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91"/>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91"/>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91"/>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91"/>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91"/>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91"/>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91"/>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91"/>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91"/>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91"/>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1" name="Google Shape;15861;p91"/>
          <p:cNvGrpSpPr/>
          <p:nvPr/>
        </p:nvGrpSpPr>
        <p:grpSpPr>
          <a:xfrm>
            <a:off x="866528" y="3163701"/>
            <a:ext cx="317405" cy="366534"/>
            <a:chOff x="866528" y="3348348"/>
            <a:chExt cx="317405" cy="366534"/>
          </a:xfrm>
        </p:grpSpPr>
        <p:sp>
          <p:nvSpPr>
            <p:cNvPr id="15862" name="Google Shape;15862;p91"/>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91"/>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91"/>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91"/>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91"/>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91"/>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91"/>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91"/>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0" name="Google Shape;15870;p91"/>
          <p:cNvGrpSpPr/>
          <p:nvPr/>
        </p:nvGrpSpPr>
        <p:grpSpPr>
          <a:xfrm>
            <a:off x="1316818" y="3163648"/>
            <a:ext cx="310872" cy="366848"/>
            <a:chOff x="1316818" y="3348296"/>
            <a:chExt cx="310872" cy="366848"/>
          </a:xfrm>
        </p:grpSpPr>
        <p:sp>
          <p:nvSpPr>
            <p:cNvPr id="15871" name="Google Shape;15871;p91"/>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91"/>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91"/>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91"/>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91"/>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91"/>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91"/>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91"/>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91"/>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91"/>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91"/>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91"/>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91"/>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91"/>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91"/>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91"/>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91"/>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91"/>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91"/>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91"/>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91"/>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91"/>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91"/>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91"/>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5" name="Google Shape;15895;p91"/>
          <p:cNvGrpSpPr/>
          <p:nvPr/>
        </p:nvGrpSpPr>
        <p:grpSpPr>
          <a:xfrm>
            <a:off x="3105248" y="3163596"/>
            <a:ext cx="305620" cy="366430"/>
            <a:chOff x="3105248" y="3348244"/>
            <a:chExt cx="305620" cy="366430"/>
          </a:xfrm>
        </p:grpSpPr>
        <p:sp>
          <p:nvSpPr>
            <p:cNvPr id="15896" name="Google Shape;15896;p91"/>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91"/>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91"/>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91"/>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91"/>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91"/>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91"/>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3" name="Google Shape;15903;p91"/>
          <p:cNvGrpSpPr/>
          <p:nvPr/>
        </p:nvGrpSpPr>
        <p:grpSpPr>
          <a:xfrm>
            <a:off x="2661988" y="3163570"/>
            <a:ext cx="304078" cy="366665"/>
            <a:chOff x="2661988" y="3348218"/>
            <a:chExt cx="304078" cy="366665"/>
          </a:xfrm>
        </p:grpSpPr>
        <p:sp>
          <p:nvSpPr>
            <p:cNvPr id="15904" name="Google Shape;15904;p91"/>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91"/>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91"/>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91"/>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91"/>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91"/>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91"/>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91"/>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91"/>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91"/>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91"/>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91"/>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91"/>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91"/>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91"/>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91"/>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91"/>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91"/>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91"/>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3" name="Google Shape;15923;p91"/>
          <p:cNvGrpSpPr/>
          <p:nvPr/>
        </p:nvGrpSpPr>
        <p:grpSpPr>
          <a:xfrm>
            <a:off x="2212927" y="3164249"/>
            <a:ext cx="307606" cy="366482"/>
            <a:chOff x="2212927" y="3348897"/>
            <a:chExt cx="307606" cy="366482"/>
          </a:xfrm>
        </p:grpSpPr>
        <p:sp>
          <p:nvSpPr>
            <p:cNvPr id="15924" name="Google Shape;15924;p91"/>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91"/>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91"/>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91"/>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91"/>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91"/>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91"/>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91"/>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91"/>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91"/>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4" name="Google Shape;15934;p91"/>
          <p:cNvGrpSpPr/>
          <p:nvPr/>
        </p:nvGrpSpPr>
        <p:grpSpPr>
          <a:xfrm>
            <a:off x="1764389" y="3163570"/>
            <a:ext cx="310114" cy="366665"/>
            <a:chOff x="1764389" y="3348218"/>
            <a:chExt cx="310114" cy="366665"/>
          </a:xfrm>
        </p:grpSpPr>
        <p:sp>
          <p:nvSpPr>
            <p:cNvPr id="15935" name="Google Shape;15935;p91"/>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91"/>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91"/>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91"/>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91"/>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91"/>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91"/>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91"/>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91"/>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91"/>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91"/>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91"/>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91"/>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91"/>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91"/>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91"/>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91"/>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91"/>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91"/>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91"/>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5" name="Google Shape;15955;p91"/>
          <p:cNvGrpSpPr/>
          <p:nvPr/>
        </p:nvGrpSpPr>
        <p:grpSpPr>
          <a:xfrm>
            <a:off x="2777572" y="3622640"/>
            <a:ext cx="81716" cy="366717"/>
            <a:chOff x="2777572" y="3807287"/>
            <a:chExt cx="81716" cy="366717"/>
          </a:xfrm>
        </p:grpSpPr>
        <p:sp>
          <p:nvSpPr>
            <p:cNvPr id="15956" name="Google Shape;15956;p91"/>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91"/>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91"/>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91"/>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91"/>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91"/>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91"/>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91"/>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91"/>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91"/>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91"/>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7" name="Google Shape;15967;p91"/>
          <p:cNvGrpSpPr/>
          <p:nvPr/>
        </p:nvGrpSpPr>
        <p:grpSpPr>
          <a:xfrm>
            <a:off x="3934014" y="4145133"/>
            <a:ext cx="366665" cy="256334"/>
            <a:chOff x="3934014" y="4329780"/>
            <a:chExt cx="366665" cy="256334"/>
          </a:xfrm>
        </p:grpSpPr>
        <p:sp>
          <p:nvSpPr>
            <p:cNvPr id="15968" name="Google Shape;15968;p91"/>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91"/>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91"/>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91"/>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91"/>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91"/>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91"/>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91"/>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91"/>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91"/>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91"/>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91"/>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91"/>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1" name="Google Shape;15981;p91"/>
          <p:cNvGrpSpPr/>
          <p:nvPr/>
        </p:nvGrpSpPr>
        <p:grpSpPr>
          <a:xfrm>
            <a:off x="947670" y="3622692"/>
            <a:ext cx="194295" cy="366404"/>
            <a:chOff x="947670" y="3807339"/>
            <a:chExt cx="194295" cy="366404"/>
          </a:xfrm>
        </p:grpSpPr>
        <p:sp>
          <p:nvSpPr>
            <p:cNvPr id="15982" name="Google Shape;15982;p91"/>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91"/>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91"/>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91"/>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91"/>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91"/>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91"/>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91"/>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91"/>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91"/>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2" name="Google Shape;15992;p91"/>
          <p:cNvGrpSpPr/>
          <p:nvPr/>
        </p:nvGrpSpPr>
        <p:grpSpPr>
          <a:xfrm>
            <a:off x="3420379" y="4101910"/>
            <a:ext cx="368939" cy="342283"/>
            <a:chOff x="3420379" y="4286557"/>
            <a:chExt cx="368939" cy="342283"/>
          </a:xfrm>
        </p:grpSpPr>
        <p:sp>
          <p:nvSpPr>
            <p:cNvPr id="15993" name="Google Shape;15993;p91"/>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91"/>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91"/>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91"/>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91"/>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91"/>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91"/>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91"/>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91"/>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91"/>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91"/>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91"/>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91"/>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91"/>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91"/>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91"/>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9" name="Google Shape;16009;p91"/>
          <p:cNvGrpSpPr/>
          <p:nvPr/>
        </p:nvGrpSpPr>
        <p:grpSpPr>
          <a:xfrm>
            <a:off x="3965190" y="3657605"/>
            <a:ext cx="369801" cy="296813"/>
            <a:chOff x="3965190" y="3842252"/>
            <a:chExt cx="369801" cy="296813"/>
          </a:xfrm>
        </p:grpSpPr>
        <p:sp>
          <p:nvSpPr>
            <p:cNvPr id="16010" name="Google Shape;16010;p91"/>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91"/>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91"/>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91"/>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91"/>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91"/>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91"/>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91"/>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91"/>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91"/>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91"/>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91"/>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91"/>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91"/>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91"/>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91"/>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91"/>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91"/>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91"/>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91"/>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91"/>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1" name="Google Shape;16031;p91"/>
          <p:cNvGrpSpPr/>
          <p:nvPr/>
        </p:nvGrpSpPr>
        <p:grpSpPr>
          <a:xfrm>
            <a:off x="3506590" y="3649164"/>
            <a:ext cx="396796" cy="313407"/>
            <a:chOff x="3506590" y="3833812"/>
            <a:chExt cx="396796" cy="313407"/>
          </a:xfrm>
        </p:grpSpPr>
        <p:sp>
          <p:nvSpPr>
            <p:cNvPr id="16032" name="Google Shape;16032;p91"/>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91"/>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91"/>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5" name="Google Shape;16035;p91"/>
          <p:cNvGrpSpPr/>
          <p:nvPr/>
        </p:nvGrpSpPr>
        <p:grpSpPr>
          <a:xfrm>
            <a:off x="2769288" y="1780716"/>
            <a:ext cx="104556" cy="366665"/>
            <a:chOff x="2769288" y="1965364"/>
            <a:chExt cx="104556" cy="366665"/>
          </a:xfrm>
        </p:grpSpPr>
        <p:sp>
          <p:nvSpPr>
            <p:cNvPr id="16036" name="Google Shape;16036;p91"/>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91"/>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91"/>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91"/>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91"/>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91"/>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91"/>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91"/>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91"/>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91"/>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91"/>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91"/>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8" name="Google Shape;16048;p91"/>
          <p:cNvGrpSpPr/>
          <p:nvPr/>
        </p:nvGrpSpPr>
        <p:grpSpPr>
          <a:xfrm>
            <a:off x="3966679" y="1826213"/>
            <a:ext cx="367162" cy="275698"/>
            <a:chOff x="3966679" y="2010861"/>
            <a:chExt cx="367162" cy="275698"/>
          </a:xfrm>
        </p:grpSpPr>
        <p:sp>
          <p:nvSpPr>
            <p:cNvPr id="16049" name="Google Shape;16049;p91"/>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91"/>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91"/>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91"/>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3" name="Google Shape;16053;p91"/>
          <p:cNvGrpSpPr/>
          <p:nvPr/>
        </p:nvGrpSpPr>
        <p:grpSpPr>
          <a:xfrm>
            <a:off x="1752577" y="1840847"/>
            <a:ext cx="366404" cy="246220"/>
            <a:chOff x="1752577" y="2025495"/>
            <a:chExt cx="366404" cy="246220"/>
          </a:xfrm>
        </p:grpSpPr>
        <p:sp>
          <p:nvSpPr>
            <p:cNvPr id="16054" name="Google Shape;16054;p91"/>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91"/>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91"/>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91"/>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91"/>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91"/>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91"/>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91"/>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91"/>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91"/>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91"/>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91"/>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91"/>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91"/>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91"/>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91"/>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0" name="Google Shape;16070;p91"/>
          <p:cNvGrpSpPr/>
          <p:nvPr/>
        </p:nvGrpSpPr>
        <p:grpSpPr>
          <a:xfrm>
            <a:off x="1309553" y="1884933"/>
            <a:ext cx="366404" cy="158363"/>
            <a:chOff x="1309553" y="2069580"/>
            <a:chExt cx="366404" cy="158363"/>
          </a:xfrm>
        </p:grpSpPr>
        <p:sp>
          <p:nvSpPr>
            <p:cNvPr id="16071" name="Google Shape;16071;p91"/>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91"/>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91"/>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91"/>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91"/>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91"/>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91"/>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91"/>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91"/>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91"/>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91"/>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91"/>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91"/>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91"/>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91"/>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91"/>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91"/>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91"/>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91"/>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91"/>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91"/>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91"/>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91"/>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91"/>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91"/>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91"/>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7" name="Google Shape;16097;p91"/>
          <p:cNvGrpSpPr/>
          <p:nvPr/>
        </p:nvGrpSpPr>
        <p:grpSpPr>
          <a:xfrm>
            <a:off x="866528" y="1904114"/>
            <a:ext cx="366639" cy="119635"/>
            <a:chOff x="866528" y="2088762"/>
            <a:chExt cx="366639" cy="119635"/>
          </a:xfrm>
        </p:grpSpPr>
        <p:sp>
          <p:nvSpPr>
            <p:cNvPr id="16098" name="Google Shape;16098;p91"/>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91"/>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91"/>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91"/>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91"/>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91"/>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91"/>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91"/>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91"/>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91"/>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91"/>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91"/>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91"/>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91"/>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2" name="Google Shape;16112;p91"/>
          <p:cNvGrpSpPr/>
          <p:nvPr/>
        </p:nvGrpSpPr>
        <p:grpSpPr>
          <a:xfrm>
            <a:off x="2329269" y="1780664"/>
            <a:ext cx="98807" cy="366273"/>
            <a:chOff x="2329269" y="1965312"/>
            <a:chExt cx="98807" cy="366273"/>
          </a:xfrm>
        </p:grpSpPr>
        <p:sp>
          <p:nvSpPr>
            <p:cNvPr id="16113" name="Google Shape;16113;p91"/>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91"/>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91"/>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6" name="Google Shape;16116;p91"/>
          <p:cNvGrpSpPr/>
          <p:nvPr/>
        </p:nvGrpSpPr>
        <p:grpSpPr>
          <a:xfrm>
            <a:off x="3208053" y="1780324"/>
            <a:ext cx="112344" cy="366926"/>
            <a:chOff x="3208053" y="1964972"/>
            <a:chExt cx="112344" cy="366926"/>
          </a:xfrm>
        </p:grpSpPr>
        <p:sp>
          <p:nvSpPr>
            <p:cNvPr id="16117" name="Google Shape;16117;p91"/>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91"/>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91"/>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91"/>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91"/>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91"/>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3" name="Google Shape;16123;p91"/>
          <p:cNvGrpSpPr/>
          <p:nvPr/>
        </p:nvGrpSpPr>
        <p:grpSpPr>
          <a:xfrm>
            <a:off x="3225379" y="3622692"/>
            <a:ext cx="72413" cy="366404"/>
            <a:chOff x="3225379" y="3807339"/>
            <a:chExt cx="72413" cy="366404"/>
          </a:xfrm>
        </p:grpSpPr>
        <p:sp>
          <p:nvSpPr>
            <p:cNvPr id="16124" name="Google Shape;16124;p91"/>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91"/>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91"/>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91"/>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91"/>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91"/>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91"/>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91"/>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2" name="Google Shape;16132;p91"/>
          <p:cNvGrpSpPr/>
          <p:nvPr/>
        </p:nvGrpSpPr>
        <p:grpSpPr>
          <a:xfrm>
            <a:off x="3523916" y="1826448"/>
            <a:ext cx="366665" cy="275201"/>
            <a:chOff x="3523916" y="2011096"/>
            <a:chExt cx="366665" cy="275201"/>
          </a:xfrm>
        </p:grpSpPr>
        <p:sp>
          <p:nvSpPr>
            <p:cNvPr id="16133" name="Google Shape;16133;p91"/>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91"/>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91"/>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91"/>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91"/>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91"/>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91"/>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91"/>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91"/>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91"/>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91"/>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91"/>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91"/>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91"/>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91"/>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91"/>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91"/>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91"/>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91"/>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91"/>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3" name="Google Shape;16153;p91"/>
          <p:cNvGrpSpPr/>
          <p:nvPr/>
        </p:nvGrpSpPr>
        <p:grpSpPr>
          <a:xfrm>
            <a:off x="1742777" y="1315349"/>
            <a:ext cx="393791" cy="366744"/>
            <a:chOff x="1742777" y="1499997"/>
            <a:chExt cx="393791" cy="366744"/>
          </a:xfrm>
        </p:grpSpPr>
        <p:sp>
          <p:nvSpPr>
            <p:cNvPr id="16154" name="Google Shape;16154;p91"/>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91"/>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91"/>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91"/>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91"/>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91"/>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91"/>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91"/>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91"/>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91"/>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91"/>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91"/>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91"/>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91"/>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8" name="Google Shape;16168;p91"/>
          <p:cNvGrpSpPr/>
          <p:nvPr/>
        </p:nvGrpSpPr>
        <p:grpSpPr>
          <a:xfrm>
            <a:off x="4014449" y="1315349"/>
            <a:ext cx="319914" cy="366639"/>
            <a:chOff x="4014449" y="1499997"/>
            <a:chExt cx="319914" cy="366639"/>
          </a:xfrm>
        </p:grpSpPr>
        <p:sp>
          <p:nvSpPr>
            <p:cNvPr id="16169" name="Google Shape;16169;p91"/>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91"/>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91"/>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91"/>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91"/>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4" name="Google Shape;16174;p91"/>
          <p:cNvGrpSpPr/>
          <p:nvPr/>
        </p:nvGrpSpPr>
        <p:grpSpPr>
          <a:xfrm>
            <a:off x="866267" y="1406813"/>
            <a:ext cx="367397" cy="183711"/>
            <a:chOff x="866267" y="1591460"/>
            <a:chExt cx="367397" cy="183711"/>
          </a:xfrm>
        </p:grpSpPr>
        <p:sp>
          <p:nvSpPr>
            <p:cNvPr id="16175" name="Google Shape;16175;p91"/>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91"/>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91"/>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91"/>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91"/>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91"/>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91"/>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91"/>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91"/>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91"/>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91"/>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91"/>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91"/>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91"/>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91"/>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91"/>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91"/>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91"/>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3" name="Google Shape;16193;p91"/>
          <p:cNvGrpSpPr/>
          <p:nvPr/>
        </p:nvGrpSpPr>
        <p:grpSpPr>
          <a:xfrm>
            <a:off x="3117843" y="1315244"/>
            <a:ext cx="327440" cy="366744"/>
            <a:chOff x="3117843" y="1499892"/>
            <a:chExt cx="327440" cy="366744"/>
          </a:xfrm>
        </p:grpSpPr>
        <p:sp>
          <p:nvSpPr>
            <p:cNvPr id="16194" name="Google Shape;16194;p91"/>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91"/>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91"/>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91"/>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91"/>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91"/>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91"/>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1" name="Google Shape;16201;p91"/>
          <p:cNvGrpSpPr/>
          <p:nvPr/>
        </p:nvGrpSpPr>
        <p:grpSpPr>
          <a:xfrm>
            <a:off x="2667005" y="1315349"/>
            <a:ext cx="336770" cy="366639"/>
            <a:chOff x="2667005" y="1499997"/>
            <a:chExt cx="336770" cy="366639"/>
          </a:xfrm>
        </p:grpSpPr>
        <p:sp>
          <p:nvSpPr>
            <p:cNvPr id="16202" name="Google Shape;16202;p91"/>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91"/>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91"/>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91"/>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91"/>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91"/>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91"/>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91"/>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91"/>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91"/>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91"/>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91"/>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91"/>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91"/>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91"/>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91"/>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91"/>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91"/>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91"/>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1" name="Google Shape;16221;p91"/>
          <p:cNvGrpSpPr/>
          <p:nvPr/>
        </p:nvGrpSpPr>
        <p:grpSpPr>
          <a:xfrm>
            <a:off x="3564866" y="1315349"/>
            <a:ext cx="326473" cy="366639"/>
            <a:chOff x="3564866" y="1499997"/>
            <a:chExt cx="326473" cy="366639"/>
          </a:xfrm>
        </p:grpSpPr>
        <p:sp>
          <p:nvSpPr>
            <p:cNvPr id="16222" name="Google Shape;16222;p91"/>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91"/>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91"/>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91"/>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91"/>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91"/>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91"/>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91"/>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91"/>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1" name="Google Shape;16231;p91"/>
          <p:cNvGrpSpPr/>
          <p:nvPr/>
        </p:nvGrpSpPr>
        <p:grpSpPr>
          <a:xfrm>
            <a:off x="1314074" y="1315349"/>
            <a:ext cx="364392" cy="366639"/>
            <a:chOff x="1314074" y="1499997"/>
            <a:chExt cx="364392" cy="366639"/>
          </a:xfrm>
        </p:grpSpPr>
        <p:sp>
          <p:nvSpPr>
            <p:cNvPr id="16232" name="Google Shape;16232;p91"/>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91"/>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91"/>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91"/>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91"/>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91"/>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91"/>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91"/>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91"/>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91"/>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91"/>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91"/>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4" name="Google Shape;16244;p91"/>
          <p:cNvGrpSpPr/>
          <p:nvPr/>
        </p:nvGrpSpPr>
        <p:grpSpPr>
          <a:xfrm>
            <a:off x="2220479" y="1315349"/>
            <a:ext cx="337005" cy="366639"/>
            <a:chOff x="2220479" y="1499997"/>
            <a:chExt cx="337005" cy="366639"/>
          </a:xfrm>
        </p:grpSpPr>
        <p:sp>
          <p:nvSpPr>
            <p:cNvPr id="16245" name="Google Shape;16245;p91"/>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91"/>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91"/>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91"/>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91"/>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91"/>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91"/>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91"/>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91"/>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91"/>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91"/>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6" name="Google Shape;16256;p91"/>
          <p:cNvGrpSpPr/>
          <p:nvPr/>
        </p:nvGrpSpPr>
        <p:grpSpPr>
          <a:xfrm>
            <a:off x="4105155" y="2241328"/>
            <a:ext cx="87230" cy="366430"/>
            <a:chOff x="4105155" y="2425976"/>
            <a:chExt cx="87230" cy="366430"/>
          </a:xfrm>
        </p:grpSpPr>
        <p:sp>
          <p:nvSpPr>
            <p:cNvPr id="16257" name="Google Shape;16257;p91"/>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91"/>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91"/>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91"/>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91"/>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91"/>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3" name="Google Shape;16263;p91"/>
          <p:cNvGrpSpPr/>
          <p:nvPr/>
        </p:nvGrpSpPr>
        <p:grpSpPr>
          <a:xfrm>
            <a:off x="1808109" y="2241354"/>
            <a:ext cx="267884" cy="366639"/>
            <a:chOff x="1808109" y="2426002"/>
            <a:chExt cx="267884" cy="366639"/>
          </a:xfrm>
        </p:grpSpPr>
        <p:sp>
          <p:nvSpPr>
            <p:cNvPr id="16264" name="Google Shape;16264;p91"/>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91"/>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91"/>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91"/>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91"/>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91"/>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91"/>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91"/>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91"/>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91"/>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91"/>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91"/>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91"/>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91"/>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91"/>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91"/>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91"/>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91"/>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91"/>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91"/>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91"/>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5" name="Google Shape;16285;p91"/>
          <p:cNvGrpSpPr/>
          <p:nvPr/>
        </p:nvGrpSpPr>
        <p:grpSpPr>
          <a:xfrm>
            <a:off x="3603568" y="2241354"/>
            <a:ext cx="207597" cy="366639"/>
            <a:chOff x="3603568" y="2426002"/>
            <a:chExt cx="207597" cy="366639"/>
          </a:xfrm>
        </p:grpSpPr>
        <p:sp>
          <p:nvSpPr>
            <p:cNvPr id="16286" name="Google Shape;16286;p91"/>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91"/>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91"/>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91"/>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91"/>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91"/>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2" name="Google Shape;16292;p91"/>
          <p:cNvGrpSpPr/>
          <p:nvPr/>
        </p:nvGrpSpPr>
        <p:grpSpPr>
          <a:xfrm>
            <a:off x="2246115" y="2241354"/>
            <a:ext cx="274417" cy="366404"/>
            <a:chOff x="2246115" y="2426002"/>
            <a:chExt cx="274417" cy="366404"/>
          </a:xfrm>
        </p:grpSpPr>
        <p:sp>
          <p:nvSpPr>
            <p:cNvPr id="16293" name="Google Shape;16293;p91"/>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91"/>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91"/>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91"/>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91"/>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91"/>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91"/>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91"/>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1" name="Google Shape;16301;p91"/>
          <p:cNvGrpSpPr/>
          <p:nvPr/>
        </p:nvGrpSpPr>
        <p:grpSpPr>
          <a:xfrm>
            <a:off x="2696666" y="2241354"/>
            <a:ext cx="256099" cy="366639"/>
            <a:chOff x="2696666" y="2426002"/>
            <a:chExt cx="256099" cy="366639"/>
          </a:xfrm>
        </p:grpSpPr>
        <p:sp>
          <p:nvSpPr>
            <p:cNvPr id="16302" name="Google Shape;16302;p91"/>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91"/>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91"/>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91"/>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91"/>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91"/>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8" name="Google Shape;16308;p91"/>
          <p:cNvGrpSpPr/>
          <p:nvPr/>
        </p:nvGrpSpPr>
        <p:grpSpPr>
          <a:xfrm>
            <a:off x="3149072" y="2241354"/>
            <a:ext cx="225863" cy="366430"/>
            <a:chOff x="3149072" y="2426002"/>
            <a:chExt cx="225863" cy="366430"/>
          </a:xfrm>
        </p:grpSpPr>
        <p:sp>
          <p:nvSpPr>
            <p:cNvPr id="16309" name="Google Shape;16309;p91"/>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91"/>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91"/>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91"/>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91"/>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91"/>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91"/>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91"/>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91"/>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91"/>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91"/>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0" name="Google Shape;16320;p91"/>
          <p:cNvGrpSpPr/>
          <p:nvPr/>
        </p:nvGrpSpPr>
        <p:grpSpPr>
          <a:xfrm>
            <a:off x="1361556" y="2241276"/>
            <a:ext cx="283224" cy="366482"/>
            <a:chOff x="1361556" y="2425923"/>
            <a:chExt cx="283224" cy="366482"/>
          </a:xfrm>
        </p:grpSpPr>
        <p:sp>
          <p:nvSpPr>
            <p:cNvPr id="16321" name="Google Shape;16321;p91"/>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91"/>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91"/>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91"/>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91"/>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91"/>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91"/>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91"/>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91"/>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91"/>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91"/>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91"/>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91"/>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91"/>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91"/>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91"/>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91"/>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91"/>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91"/>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91"/>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1" name="Google Shape;16341;p91"/>
          <p:cNvGrpSpPr/>
          <p:nvPr/>
        </p:nvGrpSpPr>
        <p:grpSpPr>
          <a:xfrm>
            <a:off x="3973735" y="2706408"/>
            <a:ext cx="361883" cy="366979"/>
            <a:chOff x="3973735" y="2891056"/>
            <a:chExt cx="361883" cy="366979"/>
          </a:xfrm>
        </p:grpSpPr>
        <p:sp>
          <p:nvSpPr>
            <p:cNvPr id="16342" name="Google Shape;16342;p91"/>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91"/>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91"/>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91"/>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91"/>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91"/>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91"/>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91"/>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91"/>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91"/>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91"/>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91"/>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91"/>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91"/>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91"/>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91"/>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91"/>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9" name="Google Shape;16359;p91"/>
          <p:cNvGrpSpPr/>
          <p:nvPr/>
        </p:nvGrpSpPr>
        <p:grpSpPr>
          <a:xfrm>
            <a:off x="3527941" y="2732096"/>
            <a:ext cx="366665" cy="315654"/>
            <a:chOff x="3527941" y="2916744"/>
            <a:chExt cx="366665" cy="315654"/>
          </a:xfrm>
        </p:grpSpPr>
        <p:sp>
          <p:nvSpPr>
            <p:cNvPr id="16360" name="Google Shape;16360;p91"/>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91"/>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91"/>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91"/>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91"/>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91"/>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91"/>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91"/>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91"/>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91"/>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91"/>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91"/>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91"/>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91"/>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91"/>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91"/>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91"/>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91"/>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91"/>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91"/>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91"/>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91"/>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91"/>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91"/>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91"/>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91"/>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91"/>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91"/>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91"/>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91"/>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0" name="Google Shape;16390;p91"/>
          <p:cNvGrpSpPr/>
          <p:nvPr/>
        </p:nvGrpSpPr>
        <p:grpSpPr>
          <a:xfrm>
            <a:off x="2640873" y="2706983"/>
            <a:ext cx="366404" cy="366404"/>
            <a:chOff x="2640873" y="2891631"/>
            <a:chExt cx="366404" cy="366404"/>
          </a:xfrm>
        </p:grpSpPr>
        <p:sp>
          <p:nvSpPr>
            <p:cNvPr id="16391" name="Google Shape;16391;p91"/>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91"/>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91"/>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91"/>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91"/>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91"/>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91"/>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91"/>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91"/>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91"/>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91"/>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91"/>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91"/>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91"/>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5" name="Google Shape;16405;p91"/>
          <p:cNvGrpSpPr/>
          <p:nvPr/>
        </p:nvGrpSpPr>
        <p:grpSpPr>
          <a:xfrm>
            <a:off x="2197091" y="2753473"/>
            <a:ext cx="366665" cy="273189"/>
            <a:chOff x="2197091" y="2938120"/>
            <a:chExt cx="366665" cy="273189"/>
          </a:xfrm>
        </p:grpSpPr>
        <p:sp>
          <p:nvSpPr>
            <p:cNvPr id="16406" name="Google Shape;16406;p91"/>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91"/>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91"/>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91"/>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91"/>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91"/>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91"/>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91"/>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91"/>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91"/>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91"/>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91"/>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91"/>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91"/>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91"/>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91"/>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91"/>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91"/>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91"/>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91"/>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91"/>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91"/>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91"/>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91"/>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0" name="Google Shape;16430;p91"/>
          <p:cNvGrpSpPr/>
          <p:nvPr/>
        </p:nvGrpSpPr>
        <p:grpSpPr>
          <a:xfrm>
            <a:off x="1753570" y="2707479"/>
            <a:ext cx="366665" cy="365202"/>
            <a:chOff x="1753570" y="2892127"/>
            <a:chExt cx="366665" cy="365202"/>
          </a:xfrm>
        </p:grpSpPr>
        <p:sp>
          <p:nvSpPr>
            <p:cNvPr id="16431" name="Google Shape;16431;p91"/>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91"/>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91"/>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91"/>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91"/>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91"/>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91"/>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91"/>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91"/>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91"/>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91"/>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91"/>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91"/>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91"/>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91"/>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91"/>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91"/>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91"/>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9" name="Google Shape;16449;p91"/>
          <p:cNvGrpSpPr/>
          <p:nvPr/>
        </p:nvGrpSpPr>
        <p:grpSpPr>
          <a:xfrm>
            <a:off x="1303751" y="3622692"/>
            <a:ext cx="367684" cy="366561"/>
            <a:chOff x="1303751" y="3807339"/>
            <a:chExt cx="367684" cy="366561"/>
          </a:xfrm>
        </p:grpSpPr>
        <p:sp>
          <p:nvSpPr>
            <p:cNvPr id="16450" name="Google Shape;16450;p91"/>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91"/>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91"/>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91"/>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91"/>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91"/>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91"/>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91"/>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91"/>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91"/>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91"/>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91"/>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91"/>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91"/>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91"/>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91"/>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91"/>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91"/>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91"/>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91"/>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91"/>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91"/>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91"/>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91"/>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91"/>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91"/>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91"/>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91"/>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91"/>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91"/>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91"/>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91"/>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91"/>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91"/>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91"/>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91"/>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91"/>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91"/>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91"/>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91"/>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91"/>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91" name="Google Shape;16491;p91"/>
          <p:cNvSpPr/>
          <p:nvPr/>
        </p:nvSpPr>
        <p:spPr>
          <a:xfrm>
            <a:off x="1321365" y="2721303"/>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92" name="Google Shape;16492;p91"/>
          <p:cNvGrpSpPr/>
          <p:nvPr/>
        </p:nvGrpSpPr>
        <p:grpSpPr>
          <a:xfrm>
            <a:off x="1310049" y="2706774"/>
            <a:ext cx="384749" cy="366613"/>
            <a:chOff x="1310049" y="2891421"/>
            <a:chExt cx="384749" cy="366613"/>
          </a:xfrm>
        </p:grpSpPr>
        <p:sp>
          <p:nvSpPr>
            <p:cNvPr id="16493" name="Google Shape;16493;p91"/>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91"/>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91"/>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91"/>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91"/>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91"/>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91"/>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91"/>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91"/>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91"/>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91"/>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91"/>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91"/>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91"/>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7" name="Google Shape;16507;p91"/>
          <p:cNvGrpSpPr/>
          <p:nvPr/>
        </p:nvGrpSpPr>
        <p:grpSpPr>
          <a:xfrm>
            <a:off x="849673" y="2706695"/>
            <a:ext cx="383468" cy="366665"/>
            <a:chOff x="849673" y="2891343"/>
            <a:chExt cx="383468" cy="366665"/>
          </a:xfrm>
        </p:grpSpPr>
        <p:sp>
          <p:nvSpPr>
            <p:cNvPr id="16508" name="Google Shape;16508;p91"/>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91"/>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91"/>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91"/>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91"/>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91"/>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91"/>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91"/>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91"/>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91"/>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91"/>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91"/>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0" name="Google Shape;16520;p91"/>
          <p:cNvGrpSpPr/>
          <p:nvPr/>
        </p:nvGrpSpPr>
        <p:grpSpPr>
          <a:xfrm>
            <a:off x="920257" y="2241354"/>
            <a:ext cx="278024" cy="366508"/>
            <a:chOff x="920257" y="2426002"/>
            <a:chExt cx="278024" cy="366508"/>
          </a:xfrm>
        </p:grpSpPr>
        <p:sp>
          <p:nvSpPr>
            <p:cNvPr id="16521" name="Google Shape;16521;p91"/>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91"/>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91"/>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91"/>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91"/>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91"/>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91"/>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91"/>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91"/>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91"/>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91"/>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91"/>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91"/>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4" name="Google Shape;16534;p91"/>
          <p:cNvGrpSpPr/>
          <p:nvPr/>
        </p:nvGrpSpPr>
        <p:grpSpPr>
          <a:xfrm>
            <a:off x="866528" y="4089836"/>
            <a:ext cx="349810" cy="366665"/>
            <a:chOff x="866528" y="4274484"/>
            <a:chExt cx="349810" cy="366665"/>
          </a:xfrm>
        </p:grpSpPr>
        <p:sp>
          <p:nvSpPr>
            <p:cNvPr id="16535" name="Google Shape;16535;p91"/>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91"/>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91"/>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91"/>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91"/>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91"/>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91"/>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91"/>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91"/>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91"/>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91"/>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6" name="Google Shape;16546;p91"/>
          <p:cNvGrpSpPr/>
          <p:nvPr/>
        </p:nvGrpSpPr>
        <p:grpSpPr>
          <a:xfrm>
            <a:off x="1388708" y="4089836"/>
            <a:ext cx="330210" cy="366665"/>
            <a:chOff x="1388708" y="4274484"/>
            <a:chExt cx="330210" cy="366665"/>
          </a:xfrm>
        </p:grpSpPr>
        <p:sp>
          <p:nvSpPr>
            <p:cNvPr id="16547" name="Google Shape;16547;p91"/>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91"/>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91"/>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91"/>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91"/>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91"/>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91"/>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91"/>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91"/>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91"/>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91"/>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91"/>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91"/>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91"/>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91"/>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91"/>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91"/>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91"/>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91"/>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91"/>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7" name="Google Shape;16567;p91"/>
          <p:cNvGrpSpPr/>
          <p:nvPr/>
        </p:nvGrpSpPr>
        <p:grpSpPr>
          <a:xfrm>
            <a:off x="1874694" y="4108678"/>
            <a:ext cx="375446" cy="328982"/>
            <a:chOff x="1874694" y="4293326"/>
            <a:chExt cx="375446" cy="328982"/>
          </a:xfrm>
        </p:grpSpPr>
        <p:sp>
          <p:nvSpPr>
            <p:cNvPr id="16568" name="Google Shape;16568;p91"/>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91"/>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91"/>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91"/>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91"/>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91"/>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91"/>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91"/>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91"/>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91"/>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91"/>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91"/>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91"/>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91"/>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91"/>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91"/>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91"/>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91"/>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91"/>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91"/>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91"/>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91"/>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0" name="Google Shape;16590;p91"/>
          <p:cNvGrpSpPr/>
          <p:nvPr/>
        </p:nvGrpSpPr>
        <p:grpSpPr>
          <a:xfrm>
            <a:off x="2396116" y="4108443"/>
            <a:ext cx="366665" cy="329714"/>
            <a:chOff x="2396116" y="4293090"/>
            <a:chExt cx="366665" cy="329714"/>
          </a:xfrm>
        </p:grpSpPr>
        <p:sp>
          <p:nvSpPr>
            <p:cNvPr id="16591" name="Google Shape;16591;p91"/>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91"/>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91"/>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91"/>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91"/>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91"/>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91"/>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91"/>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91"/>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91"/>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91"/>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91"/>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91"/>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4" name="Google Shape;16604;p91"/>
          <p:cNvGrpSpPr/>
          <p:nvPr/>
        </p:nvGrpSpPr>
        <p:grpSpPr>
          <a:xfrm>
            <a:off x="2908757" y="4105176"/>
            <a:ext cx="367162" cy="336116"/>
            <a:chOff x="2908757" y="4289824"/>
            <a:chExt cx="367162" cy="336116"/>
          </a:xfrm>
        </p:grpSpPr>
        <p:sp>
          <p:nvSpPr>
            <p:cNvPr id="16605" name="Google Shape;16605;p91"/>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91"/>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91"/>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91"/>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91"/>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91"/>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91"/>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91"/>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91"/>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91"/>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91"/>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91"/>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91"/>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91"/>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91"/>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91"/>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91"/>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91"/>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91"/>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91"/>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91"/>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91"/>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91"/>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91"/>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91"/>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91"/>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91"/>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2" name="Google Shape;16632;p91"/>
          <p:cNvGrpSpPr/>
          <p:nvPr/>
        </p:nvGrpSpPr>
        <p:grpSpPr>
          <a:xfrm>
            <a:off x="3082408" y="2734892"/>
            <a:ext cx="368651" cy="310350"/>
            <a:chOff x="3082408" y="2919540"/>
            <a:chExt cx="368651" cy="310350"/>
          </a:xfrm>
        </p:grpSpPr>
        <p:sp>
          <p:nvSpPr>
            <p:cNvPr id="16633" name="Google Shape;16633;p91"/>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91"/>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91"/>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91"/>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91"/>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91"/>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91"/>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91"/>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91"/>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91"/>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91"/>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91"/>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5" name="Google Shape;16645;p91"/>
          <p:cNvGrpSpPr/>
          <p:nvPr/>
        </p:nvGrpSpPr>
        <p:grpSpPr>
          <a:xfrm>
            <a:off x="7069130" y="2240152"/>
            <a:ext cx="366169" cy="360498"/>
            <a:chOff x="7069130" y="2424800"/>
            <a:chExt cx="366169" cy="360498"/>
          </a:xfrm>
        </p:grpSpPr>
        <p:sp>
          <p:nvSpPr>
            <p:cNvPr id="16646" name="Google Shape;16646;p91"/>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91"/>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91"/>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91"/>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91"/>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91"/>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91"/>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91"/>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91"/>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91"/>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91"/>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91"/>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91"/>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91"/>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91"/>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91"/>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91"/>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91"/>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91"/>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91"/>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6" name="Google Shape;16666;p91"/>
          <p:cNvGrpSpPr/>
          <p:nvPr/>
        </p:nvGrpSpPr>
        <p:grpSpPr>
          <a:xfrm>
            <a:off x="4885655" y="2240073"/>
            <a:ext cx="281473" cy="360629"/>
            <a:chOff x="4885655" y="2424721"/>
            <a:chExt cx="281473" cy="360629"/>
          </a:xfrm>
        </p:grpSpPr>
        <p:sp>
          <p:nvSpPr>
            <p:cNvPr id="16667" name="Google Shape;16667;p91"/>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91"/>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91"/>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91"/>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91"/>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91"/>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91"/>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91"/>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91"/>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91"/>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91"/>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8" name="Google Shape;16678;p91"/>
          <p:cNvGrpSpPr/>
          <p:nvPr/>
        </p:nvGrpSpPr>
        <p:grpSpPr>
          <a:xfrm>
            <a:off x="6625609" y="2262129"/>
            <a:ext cx="364130" cy="316726"/>
            <a:chOff x="6625609" y="2446777"/>
            <a:chExt cx="364130" cy="316726"/>
          </a:xfrm>
        </p:grpSpPr>
        <p:sp>
          <p:nvSpPr>
            <p:cNvPr id="16679" name="Google Shape;16679;p91"/>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91"/>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91"/>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91"/>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91"/>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91"/>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91"/>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91"/>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91"/>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91"/>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91"/>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91"/>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1" name="Google Shape;16691;p91"/>
          <p:cNvGrpSpPr/>
          <p:nvPr/>
        </p:nvGrpSpPr>
        <p:grpSpPr>
          <a:xfrm>
            <a:off x="5757644" y="1827703"/>
            <a:ext cx="360628" cy="298825"/>
            <a:chOff x="5757644" y="2012350"/>
            <a:chExt cx="360628" cy="298825"/>
          </a:xfrm>
        </p:grpSpPr>
        <p:sp>
          <p:nvSpPr>
            <p:cNvPr id="16692" name="Google Shape;16692;p91"/>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91"/>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91"/>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91"/>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91"/>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91"/>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91"/>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91"/>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91"/>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91"/>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91"/>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91"/>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91"/>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91"/>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91"/>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91"/>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91"/>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91"/>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91"/>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91"/>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91"/>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91"/>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4" name="Google Shape;16714;p91"/>
          <p:cNvGrpSpPr/>
          <p:nvPr/>
        </p:nvGrpSpPr>
        <p:grpSpPr>
          <a:xfrm>
            <a:off x="5317625" y="1798826"/>
            <a:ext cx="360628" cy="356839"/>
            <a:chOff x="5317625" y="1983474"/>
            <a:chExt cx="360628" cy="356839"/>
          </a:xfrm>
        </p:grpSpPr>
        <p:sp>
          <p:nvSpPr>
            <p:cNvPr id="16715" name="Google Shape;16715;p91"/>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91"/>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91"/>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91"/>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91"/>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91"/>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91"/>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91"/>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91"/>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91"/>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91"/>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91"/>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91"/>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91"/>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91"/>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91"/>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91"/>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91"/>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91"/>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4" name="Google Shape;16734;p91"/>
          <p:cNvGrpSpPr/>
          <p:nvPr/>
        </p:nvGrpSpPr>
        <p:grpSpPr>
          <a:xfrm>
            <a:off x="6181827" y="2279037"/>
            <a:ext cx="360629" cy="282989"/>
            <a:chOff x="6181827" y="2463685"/>
            <a:chExt cx="360629" cy="282989"/>
          </a:xfrm>
        </p:grpSpPr>
        <p:sp>
          <p:nvSpPr>
            <p:cNvPr id="16735" name="Google Shape;16735;p91"/>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91"/>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91"/>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91"/>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91"/>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91"/>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91"/>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91"/>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91"/>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91"/>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91"/>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6" name="Google Shape;16746;p91"/>
          <p:cNvGrpSpPr/>
          <p:nvPr/>
        </p:nvGrpSpPr>
        <p:grpSpPr>
          <a:xfrm>
            <a:off x="5346292" y="3156044"/>
            <a:ext cx="291247" cy="360629"/>
            <a:chOff x="5346292" y="3340691"/>
            <a:chExt cx="291247" cy="360628"/>
          </a:xfrm>
        </p:grpSpPr>
        <p:sp>
          <p:nvSpPr>
            <p:cNvPr id="16747" name="Google Shape;16747;p91"/>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91"/>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91"/>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91"/>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91"/>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91"/>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91"/>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91"/>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91"/>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91"/>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91"/>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91"/>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91"/>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91"/>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91"/>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91"/>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91"/>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91"/>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91"/>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91"/>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91"/>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91"/>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91"/>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91"/>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91"/>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2" name="Google Shape;16772;p91"/>
          <p:cNvGrpSpPr/>
          <p:nvPr/>
        </p:nvGrpSpPr>
        <p:grpSpPr>
          <a:xfrm>
            <a:off x="7969264" y="1797049"/>
            <a:ext cx="337763" cy="360393"/>
            <a:chOff x="7969264" y="1981697"/>
            <a:chExt cx="337763" cy="360393"/>
          </a:xfrm>
        </p:grpSpPr>
        <p:sp>
          <p:nvSpPr>
            <p:cNvPr id="16773" name="Google Shape;16773;p91"/>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91"/>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91"/>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91"/>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91"/>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91"/>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91"/>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91"/>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91"/>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91"/>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91"/>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91"/>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91"/>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91"/>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91"/>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91"/>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91"/>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91"/>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1" name="Google Shape;16791;p91"/>
          <p:cNvGrpSpPr/>
          <p:nvPr/>
        </p:nvGrpSpPr>
        <p:grpSpPr>
          <a:xfrm>
            <a:off x="5736032" y="2245352"/>
            <a:ext cx="360890" cy="350332"/>
            <a:chOff x="5736032" y="2430000"/>
            <a:chExt cx="360890" cy="350332"/>
          </a:xfrm>
        </p:grpSpPr>
        <p:sp>
          <p:nvSpPr>
            <p:cNvPr id="16792" name="Google Shape;16792;p91"/>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91"/>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91"/>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91"/>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91"/>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91"/>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91"/>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91"/>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91"/>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91"/>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91"/>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91"/>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91"/>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91"/>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91"/>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91"/>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91"/>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9" name="Google Shape;16809;p91"/>
          <p:cNvGrpSpPr/>
          <p:nvPr/>
        </p:nvGrpSpPr>
        <p:grpSpPr>
          <a:xfrm>
            <a:off x="4877867" y="1811344"/>
            <a:ext cx="360628" cy="331778"/>
            <a:chOff x="4877867" y="1995991"/>
            <a:chExt cx="360628" cy="331778"/>
          </a:xfrm>
        </p:grpSpPr>
        <p:sp>
          <p:nvSpPr>
            <p:cNvPr id="16810" name="Google Shape;16810;p91"/>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91"/>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91"/>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91"/>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91"/>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91"/>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91"/>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91"/>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91"/>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91"/>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91"/>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91"/>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91"/>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91"/>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4" name="Google Shape;16824;p91"/>
          <p:cNvGrpSpPr/>
          <p:nvPr/>
        </p:nvGrpSpPr>
        <p:grpSpPr>
          <a:xfrm>
            <a:off x="7050889" y="2728856"/>
            <a:ext cx="363529" cy="339513"/>
            <a:chOff x="7050889" y="2913503"/>
            <a:chExt cx="363529" cy="339513"/>
          </a:xfrm>
        </p:grpSpPr>
        <p:sp>
          <p:nvSpPr>
            <p:cNvPr id="16825" name="Google Shape;16825;p91"/>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91"/>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91"/>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91"/>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91"/>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91"/>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91"/>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91"/>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91"/>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4" name="Google Shape;16834;p91"/>
          <p:cNvGrpSpPr/>
          <p:nvPr/>
        </p:nvGrpSpPr>
        <p:grpSpPr>
          <a:xfrm>
            <a:off x="7510900" y="1796814"/>
            <a:ext cx="372937" cy="360629"/>
            <a:chOff x="7510900" y="1981462"/>
            <a:chExt cx="372937" cy="360629"/>
          </a:xfrm>
        </p:grpSpPr>
        <p:sp>
          <p:nvSpPr>
            <p:cNvPr id="16835" name="Google Shape;16835;p91"/>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91"/>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91"/>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91"/>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91"/>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91"/>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91"/>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91"/>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91"/>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91"/>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91"/>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91"/>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91"/>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91"/>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91"/>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91"/>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1" name="Google Shape;16851;p91"/>
          <p:cNvGrpSpPr/>
          <p:nvPr/>
        </p:nvGrpSpPr>
        <p:grpSpPr>
          <a:xfrm>
            <a:off x="6599476" y="2733612"/>
            <a:ext cx="360629" cy="329975"/>
            <a:chOff x="6599476" y="2918260"/>
            <a:chExt cx="360629" cy="329975"/>
          </a:xfrm>
        </p:grpSpPr>
        <p:sp>
          <p:nvSpPr>
            <p:cNvPr id="16852" name="Google Shape;16852;p91"/>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91"/>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91"/>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91"/>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91"/>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91"/>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91"/>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91"/>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91"/>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91"/>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91"/>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91"/>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91"/>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91"/>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91"/>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91"/>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91"/>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91"/>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91"/>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91"/>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91"/>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91"/>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91"/>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91"/>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91"/>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7" name="Google Shape;16877;p91"/>
          <p:cNvGrpSpPr/>
          <p:nvPr/>
        </p:nvGrpSpPr>
        <p:grpSpPr>
          <a:xfrm>
            <a:off x="5290499" y="2296886"/>
            <a:ext cx="360628" cy="247292"/>
            <a:chOff x="5290499" y="2481533"/>
            <a:chExt cx="360628" cy="247292"/>
          </a:xfrm>
        </p:grpSpPr>
        <p:sp>
          <p:nvSpPr>
            <p:cNvPr id="16878" name="Google Shape;16878;p91"/>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91"/>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91"/>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91"/>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91"/>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91"/>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91"/>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91"/>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91"/>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91"/>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91"/>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91"/>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91"/>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91"/>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91"/>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91"/>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91"/>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91"/>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91"/>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91"/>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91"/>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91"/>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91"/>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91"/>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91"/>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91"/>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91"/>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5" name="Google Shape;16905;p91"/>
          <p:cNvGrpSpPr/>
          <p:nvPr/>
        </p:nvGrpSpPr>
        <p:grpSpPr>
          <a:xfrm>
            <a:off x="6201923" y="1796866"/>
            <a:ext cx="351325" cy="360576"/>
            <a:chOff x="6201923" y="1981514"/>
            <a:chExt cx="351325" cy="360576"/>
          </a:xfrm>
        </p:grpSpPr>
        <p:sp>
          <p:nvSpPr>
            <p:cNvPr id="16906" name="Google Shape;16906;p91"/>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91"/>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91"/>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91"/>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91"/>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91"/>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91"/>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3" name="Google Shape;16913;p91"/>
          <p:cNvGrpSpPr/>
          <p:nvPr/>
        </p:nvGrpSpPr>
        <p:grpSpPr>
          <a:xfrm>
            <a:off x="4894461" y="3156044"/>
            <a:ext cx="312884" cy="360785"/>
            <a:chOff x="4894461" y="3340691"/>
            <a:chExt cx="312884" cy="360785"/>
          </a:xfrm>
        </p:grpSpPr>
        <p:sp>
          <p:nvSpPr>
            <p:cNvPr id="16914" name="Google Shape;16914;p91"/>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91"/>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91"/>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91"/>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91"/>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91"/>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91"/>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91"/>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91"/>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91"/>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91"/>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91"/>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91"/>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91"/>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91"/>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91"/>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0" name="Google Shape;16930;p91"/>
          <p:cNvGrpSpPr/>
          <p:nvPr/>
        </p:nvGrpSpPr>
        <p:grpSpPr>
          <a:xfrm>
            <a:off x="5339237" y="1316603"/>
            <a:ext cx="245541" cy="360628"/>
            <a:chOff x="5339237" y="1501251"/>
            <a:chExt cx="245541" cy="360628"/>
          </a:xfrm>
        </p:grpSpPr>
        <p:sp>
          <p:nvSpPr>
            <p:cNvPr id="16931" name="Google Shape;16931;p91"/>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91"/>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91"/>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91"/>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91"/>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91"/>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91"/>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91"/>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91"/>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91"/>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91"/>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91"/>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91"/>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91"/>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91"/>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91"/>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91"/>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91"/>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91"/>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91"/>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91"/>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91"/>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91"/>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91"/>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91"/>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91"/>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91"/>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91"/>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91"/>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91"/>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91"/>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91"/>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91"/>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91"/>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91"/>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91"/>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91"/>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91"/>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91"/>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91"/>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91"/>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91"/>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3" name="Google Shape;16973;p91"/>
          <p:cNvGrpSpPr/>
          <p:nvPr/>
        </p:nvGrpSpPr>
        <p:grpSpPr>
          <a:xfrm>
            <a:off x="7959464" y="2289568"/>
            <a:ext cx="370428" cy="261926"/>
            <a:chOff x="7959464" y="2474216"/>
            <a:chExt cx="370428" cy="261926"/>
          </a:xfrm>
        </p:grpSpPr>
        <p:sp>
          <p:nvSpPr>
            <p:cNvPr id="16974" name="Google Shape;16974;p91"/>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91"/>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91"/>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91"/>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91"/>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91"/>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91"/>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91"/>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91"/>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91"/>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91"/>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91"/>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6" name="Google Shape;16986;p91"/>
          <p:cNvGrpSpPr/>
          <p:nvPr/>
        </p:nvGrpSpPr>
        <p:grpSpPr>
          <a:xfrm>
            <a:off x="7518687" y="2273262"/>
            <a:ext cx="360629" cy="294461"/>
            <a:chOff x="7518687" y="2457909"/>
            <a:chExt cx="360629" cy="294461"/>
          </a:xfrm>
        </p:grpSpPr>
        <p:sp>
          <p:nvSpPr>
            <p:cNvPr id="16987" name="Google Shape;16987;p91"/>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91"/>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91"/>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91"/>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91"/>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91"/>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91"/>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91"/>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91"/>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91"/>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91"/>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91"/>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91"/>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91"/>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91"/>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91"/>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91"/>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91"/>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91"/>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6" name="Google Shape;17006;p91"/>
          <p:cNvGrpSpPr/>
          <p:nvPr/>
        </p:nvGrpSpPr>
        <p:grpSpPr>
          <a:xfrm>
            <a:off x="7086220" y="1796919"/>
            <a:ext cx="343799" cy="360524"/>
            <a:chOff x="7086220" y="1981566"/>
            <a:chExt cx="343799" cy="360524"/>
          </a:xfrm>
        </p:grpSpPr>
        <p:sp>
          <p:nvSpPr>
            <p:cNvPr id="17007" name="Google Shape;17007;p91"/>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91"/>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91"/>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91"/>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91"/>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91"/>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91"/>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91"/>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91"/>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91"/>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91"/>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91"/>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91"/>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91"/>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91"/>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91"/>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3" name="Google Shape;17023;p91"/>
          <p:cNvGrpSpPr/>
          <p:nvPr/>
        </p:nvGrpSpPr>
        <p:grpSpPr>
          <a:xfrm>
            <a:off x="6141112" y="2742915"/>
            <a:ext cx="368416" cy="311369"/>
            <a:chOff x="6141112" y="2927563"/>
            <a:chExt cx="368416" cy="311369"/>
          </a:xfrm>
        </p:grpSpPr>
        <p:sp>
          <p:nvSpPr>
            <p:cNvPr id="17024" name="Google Shape;17024;p91"/>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91"/>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91"/>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91"/>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91"/>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91"/>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91"/>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1" name="Google Shape;17031;p91"/>
          <p:cNvGrpSpPr/>
          <p:nvPr/>
        </p:nvGrpSpPr>
        <p:grpSpPr>
          <a:xfrm>
            <a:off x="7520699" y="2718298"/>
            <a:ext cx="335489" cy="360629"/>
            <a:chOff x="7520699" y="2902946"/>
            <a:chExt cx="335489" cy="360629"/>
          </a:xfrm>
        </p:grpSpPr>
        <p:sp>
          <p:nvSpPr>
            <p:cNvPr id="17032" name="Google Shape;17032;p91"/>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91"/>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91"/>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91"/>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91"/>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91"/>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91"/>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91"/>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91"/>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91"/>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91"/>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91"/>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91"/>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91"/>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91"/>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7" name="Google Shape;17047;p91"/>
          <p:cNvGrpSpPr/>
          <p:nvPr/>
        </p:nvGrpSpPr>
        <p:grpSpPr>
          <a:xfrm>
            <a:off x="7988340" y="2718298"/>
            <a:ext cx="308886" cy="360628"/>
            <a:chOff x="7988340" y="2902946"/>
            <a:chExt cx="308886" cy="360628"/>
          </a:xfrm>
        </p:grpSpPr>
        <p:sp>
          <p:nvSpPr>
            <p:cNvPr id="17048" name="Google Shape;17048;p91"/>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91"/>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91"/>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91"/>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91"/>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91"/>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91"/>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91"/>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91"/>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91"/>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91"/>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91"/>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91"/>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91"/>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91"/>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91"/>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91"/>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91"/>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91"/>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91"/>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91"/>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91"/>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91"/>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1" name="Google Shape;17071;p91"/>
          <p:cNvGrpSpPr/>
          <p:nvPr/>
        </p:nvGrpSpPr>
        <p:grpSpPr>
          <a:xfrm>
            <a:off x="5690039" y="2718351"/>
            <a:ext cx="362902" cy="360498"/>
            <a:chOff x="5690039" y="2902998"/>
            <a:chExt cx="362902" cy="360498"/>
          </a:xfrm>
        </p:grpSpPr>
        <p:sp>
          <p:nvSpPr>
            <p:cNvPr id="17072" name="Google Shape;17072;p91"/>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91"/>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91"/>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91"/>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91"/>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91"/>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91"/>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9" name="Google Shape;17079;p91"/>
          <p:cNvGrpSpPr/>
          <p:nvPr/>
        </p:nvGrpSpPr>
        <p:grpSpPr>
          <a:xfrm>
            <a:off x="4871935" y="1316342"/>
            <a:ext cx="258503" cy="360890"/>
            <a:chOff x="4871935" y="1500990"/>
            <a:chExt cx="258503" cy="360890"/>
          </a:xfrm>
        </p:grpSpPr>
        <p:sp>
          <p:nvSpPr>
            <p:cNvPr id="17080" name="Google Shape;17080;p91"/>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91"/>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91"/>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91"/>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91"/>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91"/>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91"/>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91"/>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91"/>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91"/>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91"/>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91"/>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91"/>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91"/>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94" name="Google Shape;17094;p91"/>
          <p:cNvSpPr/>
          <p:nvPr/>
        </p:nvSpPr>
        <p:spPr>
          <a:xfrm>
            <a:off x="6342646" y="1664375"/>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95" name="Google Shape;17095;p91"/>
          <p:cNvGrpSpPr/>
          <p:nvPr/>
        </p:nvGrpSpPr>
        <p:grpSpPr>
          <a:xfrm>
            <a:off x="6265764" y="1316603"/>
            <a:ext cx="234983" cy="360628"/>
            <a:chOff x="6265764" y="1501251"/>
            <a:chExt cx="234983" cy="360628"/>
          </a:xfrm>
        </p:grpSpPr>
        <p:sp>
          <p:nvSpPr>
            <p:cNvPr id="17096" name="Google Shape;17096;p91"/>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91"/>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91"/>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91"/>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91"/>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91"/>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91"/>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91"/>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91"/>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91"/>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91"/>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91"/>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8" name="Google Shape;17108;p91"/>
          <p:cNvGrpSpPr/>
          <p:nvPr/>
        </p:nvGrpSpPr>
        <p:grpSpPr>
          <a:xfrm>
            <a:off x="6193639" y="3217351"/>
            <a:ext cx="360628" cy="238250"/>
            <a:chOff x="6193639" y="3401998"/>
            <a:chExt cx="360628" cy="238250"/>
          </a:xfrm>
        </p:grpSpPr>
        <p:sp>
          <p:nvSpPr>
            <p:cNvPr id="17109" name="Google Shape;17109;p91"/>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91"/>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91"/>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91"/>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91"/>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91"/>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91"/>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91"/>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91"/>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91"/>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91"/>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0" name="Google Shape;17120;p91"/>
          <p:cNvGrpSpPr/>
          <p:nvPr/>
        </p:nvGrpSpPr>
        <p:grpSpPr>
          <a:xfrm>
            <a:off x="5801625" y="1316603"/>
            <a:ext cx="246037" cy="360629"/>
            <a:chOff x="5801625" y="1501251"/>
            <a:chExt cx="246037" cy="360629"/>
          </a:xfrm>
        </p:grpSpPr>
        <p:sp>
          <p:nvSpPr>
            <p:cNvPr id="17121" name="Google Shape;17121;p91"/>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91"/>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91"/>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91"/>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91"/>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91"/>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91"/>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91"/>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91"/>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91"/>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91"/>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91"/>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91"/>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91"/>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91"/>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91"/>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91"/>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91"/>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91"/>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0" name="Google Shape;17140;p91"/>
          <p:cNvGrpSpPr/>
          <p:nvPr/>
        </p:nvGrpSpPr>
        <p:grpSpPr>
          <a:xfrm>
            <a:off x="6641680" y="1796814"/>
            <a:ext cx="352083" cy="360864"/>
            <a:chOff x="6641680" y="1981462"/>
            <a:chExt cx="352083" cy="360864"/>
          </a:xfrm>
        </p:grpSpPr>
        <p:sp>
          <p:nvSpPr>
            <p:cNvPr id="17141" name="Google Shape;17141;p91"/>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91"/>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91"/>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91"/>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91"/>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91"/>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91"/>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91"/>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91"/>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91"/>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91"/>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91"/>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91"/>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91"/>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91"/>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91"/>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91"/>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91"/>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91"/>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91"/>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91"/>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91"/>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91"/>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91"/>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91"/>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91"/>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91"/>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91"/>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9" name="Google Shape;17169;p91"/>
          <p:cNvGrpSpPr/>
          <p:nvPr/>
        </p:nvGrpSpPr>
        <p:grpSpPr>
          <a:xfrm>
            <a:off x="7205332" y="1316603"/>
            <a:ext cx="198032" cy="360629"/>
            <a:chOff x="7205332" y="1501251"/>
            <a:chExt cx="198032" cy="360629"/>
          </a:xfrm>
        </p:grpSpPr>
        <p:sp>
          <p:nvSpPr>
            <p:cNvPr id="17170" name="Google Shape;17170;p91"/>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91"/>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91"/>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91"/>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91"/>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91"/>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91"/>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91"/>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91"/>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91"/>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91"/>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91"/>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91"/>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91"/>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91"/>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91"/>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91"/>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91"/>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91"/>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91"/>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0" name="Google Shape;17190;p91"/>
          <p:cNvGrpSpPr/>
          <p:nvPr/>
        </p:nvGrpSpPr>
        <p:grpSpPr>
          <a:xfrm>
            <a:off x="7688313" y="1316603"/>
            <a:ext cx="153058" cy="360628"/>
            <a:chOff x="7688313" y="1501251"/>
            <a:chExt cx="153058" cy="360628"/>
          </a:xfrm>
        </p:grpSpPr>
        <p:sp>
          <p:nvSpPr>
            <p:cNvPr id="17191" name="Google Shape;17191;p91"/>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91"/>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91"/>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91"/>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91"/>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91"/>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91"/>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91"/>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91"/>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91"/>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91"/>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91"/>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91"/>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91"/>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91"/>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91"/>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7" name="Google Shape;17207;p91"/>
          <p:cNvGrpSpPr/>
          <p:nvPr/>
        </p:nvGrpSpPr>
        <p:grpSpPr>
          <a:xfrm>
            <a:off x="8150179" y="1316603"/>
            <a:ext cx="150811" cy="360628"/>
            <a:chOff x="8150179" y="1501251"/>
            <a:chExt cx="150811" cy="360628"/>
          </a:xfrm>
        </p:grpSpPr>
        <p:sp>
          <p:nvSpPr>
            <p:cNvPr id="17208" name="Google Shape;17208;p91"/>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91"/>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91"/>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91"/>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91"/>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91"/>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91"/>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91"/>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91"/>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17" name="Google Shape;17217;p91"/>
          <p:cNvSpPr/>
          <p:nvPr/>
        </p:nvSpPr>
        <p:spPr>
          <a:xfrm>
            <a:off x="4948085" y="2722297"/>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18" name="Google Shape;17218;p91"/>
          <p:cNvGrpSpPr/>
          <p:nvPr/>
        </p:nvGrpSpPr>
        <p:grpSpPr>
          <a:xfrm>
            <a:off x="4877867" y="2718298"/>
            <a:ext cx="170149" cy="360629"/>
            <a:chOff x="4877867" y="2902946"/>
            <a:chExt cx="170149" cy="360629"/>
          </a:xfrm>
        </p:grpSpPr>
        <p:sp>
          <p:nvSpPr>
            <p:cNvPr id="17219" name="Google Shape;17219;p91"/>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91"/>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91"/>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91"/>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91"/>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91"/>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91"/>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91"/>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91"/>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91"/>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91"/>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91"/>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91"/>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2" name="Google Shape;17232;p91"/>
          <p:cNvGrpSpPr/>
          <p:nvPr/>
        </p:nvGrpSpPr>
        <p:grpSpPr>
          <a:xfrm>
            <a:off x="6741689" y="1316028"/>
            <a:ext cx="207962" cy="361203"/>
            <a:chOff x="6741689" y="1500676"/>
            <a:chExt cx="207962" cy="361203"/>
          </a:xfrm>
        </p:grpSpPr>
        <p:sp>
          <p:nvSpPr>
            <p:cNvPr id="17233" name="Google Shape;17233;p91"/>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91"/>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91"/>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91"/>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91"/>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91"/>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91"/>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91"/>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91"/>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91"/>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91"/>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91"/>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91"/>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91"/>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91"/>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91"/>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91"/>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91"/>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91"/>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2" name="Google Shape;17252;p91"/>
          <p:cNvGrpSpPr/>
          <p:nvPr/>
        </p:nvGrpSpPr>
        <p:grpSpPr>
          <a:xfrm>
            <a:off x="5752627" y="3245757"/>
            <a:ext cx="360628" cy="181464"/>
            <a:chOff x="5752627" y="3430404"/>
            <a:chExt cx="360628" cy="181464"/>
          </a:xfrm>
        </p:grpSpPr>
        <p:sp>
          <p:nvSpPr>
            <p:cNvPr id="17253" name="Google Shape;17253;p91"/>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91"/>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91"/>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91"/>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91"/>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91"/>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91"/>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91"/>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91"/>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91"/>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91"/>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91"/>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91"/>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91"/>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91"/>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91"/>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91"/>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91"/>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91"/>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91"/>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91"/>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91"/>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91"/>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91"/>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91"/>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91"/>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91"/>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91"/>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1" name="Google Shape;17281;p91"/>
          <p:cNvGrpSpPr/>
          <p:nvPr/>
        </p:nvGrpSpPr>
        <p:grpSpPr>
          <a:xfrm>
            <a:off x="5235700" y="2718351"/>
            <a:ext cx="361909" cy="360759"/>
            <a:chOff x="5235700" y="2902998"/>
            <a:chExt cx="361909" cy="360759"/>
          </a:xfrm>
        </p:grpSpPr>
        <p:sp>
          <p:nvSpPr>
            <p:cNvPr id="17282" name="Google Shape;17282;p91"/>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91"/>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91"/>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91"/>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91"/>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91"/>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91"/>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9" name="Google Shape;17289;p91"/>
          <p:cNvGrpSpPr/>
          <p:nvPr/>
        </p:nvGrpSpPr>
        <p:grpSpPr>
          <a:xfrm>
            <a:off x="6634912" y="3210321"/>
            <a:ext cx="360367" cy="252309"/>
            <a:chOff x="6634912" y="3394969"/>
            <a:chExt cx="360367" cy="252309"/>
          </a:xfrm>
        </p:grpSpPr>
        <p:sp>
          <p:nvSpPr>
            <p:cNvPr id="17290" name="Google Shape;17290;p91"/>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91"/>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91"/>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91"/>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91"/>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91"/>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91"/>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91"/>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91"/>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91"/>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91"/>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91"/>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91"/>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3" name="Google Shape;17303;p91"/>
          <p:cNvGrpSpPr/>
          <p:nvPr/>
        </p:nvGrpSpPr>
        <p:grpSpPr>
          <a:xfrm>
            <a:off x="7059330" y="3156148"/>
            <a:ext cx="377170" cy="360655"/>
            <a:chOff x="7059330" y="3340796"/>
            <a:chExt cx="377170" cy="360655"/>
          </a:xfrm>
        </p:grpSpPr>
        <p:sp>
          <p:nvSpPr>
            <p:cNvPr id="17304" name="Google Shape;17304;p91"/>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91"/>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91"/>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91"/>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91"/>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91"/>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91"/>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91"/>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91"/>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91"/>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91"/>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91"/>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16" name="Google Shape;17316;p91"/>
          <p:cNvGrpSpPr/>
          <p:nvPr/>
        </p:nvGrpSpPr>
        <p:grpSpPr>
          <a:xfrm>
            <a:off x="7957948" y="3190983"/>
            <a:ext cx="360629" cy="291012"/>
            <a:chOff x="7957948" y="3375631"/>
            <a:chExt cx="360629" cy="291012"/>
          </a:xfrm>
        </p:grpSpPr>
        <p:sp>
          <p:nvSpPr>
            <p:cNvPr id="17317" name="Google Shape;17317;p91"/>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91"/>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91"/>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91"/>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91"/>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91"/>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91"/>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91"/>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91"/>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91"/>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91"/>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91"/>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91"/>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91"/>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91"/>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91"/>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91"/>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91"/>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5" name="Google Shape;17335;p91"/>
          <p:cNvGrpSpPr/>
          <p:nvPr/>
        </p:nvGrpSpPr>
        <p:grpSpPr>
          <a:xfrm>
            <a:off x="6198656" y="3683241"/>
            <a:ext cx="347562" cy="227954"/>
            <a:chOff x="6198656" y="3867888"/>
            <a:chExt cx="347562" cy="227954"/>
          </a:xfrm>
        </p:grpSpPr>
        <p:sp>
          <p:nvSpPr>
            <p:cNvPr id="17336" name="Google Shape;17336;p91"/>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91"/>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91"/>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91"/>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91"/>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91"/>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91"/>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91"/>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91"/>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91"/>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91"/>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7" name="Google Shape;17347;p91"/>
          <p:cNvGrpSpPr/>
          <p:nvPr/>
        </p:nvGrpSpPr>
        <p:grpSpPr>
          <a:xfrm>
            <a:off x="5706895" y="3634504"/>
            <a:ext cx="349392" cy="325454"/>
            <a:chOff x="5706895" y="3819151"/>
            <a:chExt cx="349392" cy="325454"/>
          </a:xfrm>
        </p:grpSpPr>
        <p:sp>
          <p:nvSpPr>
            <p:cNvPr id="17348" name="Google Shape;17348;p91"/>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91"/>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91"/>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91"/>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91"/>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91"/>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91"/>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91"/>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91"/>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91"/>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91"/>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91"/>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91"/>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91"/>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91"/>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3" name="Google Shape;17363;p91"/>
          <p:cNvGrpSpPr/>
          <p:nvPr/>
        </p:nvGrpSpPr>
        <p:grpSpPr>
          <a:xfrm>
            <a:off x="7648618" y="3156096"/>
            <a:ext cx="97265" cy="360393"/>
            <a:chOff x="7648618" y="3340744"/>
            <a:chExt cx="97265" cy="360393"/>
          </a:xfrm>
        </p:grpSpPr>
        <p:sp>
          <p:nvSpPr>
            <p:cNvPr id="17364" name="Google Shape;17364;p91"/>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91"/>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91"/>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7" name="Google Shape;17367;p91"/>
          <p:cNvGrpSpPr/>
          <p:nvPr/>
        </p:nvGrpSpPr>
        <p:grpSpPr>
          <a:xfrm>
            <a:off x="7164356" y="3606019"/>
            <a:ext cx="385507" cy="382501"/>
            <a:chOff x="7164356" y="3790667"/>
            <a:chExt cx="385507" cy="382501"/>
          </a:xfrm>
        </p:grpSpPr>
        <p:sp>
          <p:nvSpPr>
            <p:cNvPr id="17368" name="Google Shape;17368;p91"/>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91"/>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91"/>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91"/>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91"/>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91"/>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91"/>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91"/>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91"/>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91"/>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91"/>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91"/>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91"/>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91"/>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91"/>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91"/>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91"/>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91"/>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91"/>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91"/>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91"/>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91"/>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91"/>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91"/>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2" name="Google Shape;17392;p91"/>
          <p:cNvGrpSpPr/>
          <p:nvPr/>
        </p:nvGrpSpPr>
        <p:grpSpPr>
          <a:xfrm>
            <a:off x="6670400" y="3641821"/>
            <a:ext cx="387911" cy="310846"/>
            <a:chOff x="6670400" y="3826468"/>
            <a:chExt cx="387911" cy="310846"/>
          </a:xfrm>
        </p:grpSpPr>
        <p:sp>
          <p:nvSpPr>
            <p:cNvPr id="17393" name="Google Shape;17393;p91"/>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91"/>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91"/>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91"/>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91"/>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91"/>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91"/>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91"/>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91"/>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91"/>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91"/>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91"/>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91"/>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91"/>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91"/>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91"/>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91"/>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91"/>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1" name="Google Shape;17411;p91"/>
          <p:cNvGrpSpPr/>
          <p:nvPr/>
        </p:nvGrpSpPr>
        <p:grpSpPr>
          <a:xfrm>
            <a:off x="7662181" y="3618798"/>
            <a:ext cx="302823" cy="360498"/>
            <a:chOff x="7662181" y="3803446"/>
            <a:chExt cx="302823" cy="360498"/>
          </a:xfrm>
        </p:grpSpPr>
        <p:sp>
          <p:nvSpPr>
            <p:cNvPr id="17412" name="Google Shape;17412;p91"/>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91"/>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91"/>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91"/>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91"/>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91"/>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91"/>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91"/>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91"/>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91"/>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2" name="Google Shape;17422;p91"/>
          <p:cNvGrpSpPr/>
          <p:nvPr/>
        </p:nvGrpSpPr>
        <p:grpSpPr>
          <a:xfrm>
            <a:off x="5206562" y="3619347"/>
            <a:ext cx="363895" cy="355663"/>
            <a:chOff x="5206562" y="3803994"/>
            <a:chExt cx="363895" cy="355663"/>
          </a:xfrm>
        </p:grpSpPr>
        <p:sp>
          <p:nvSpPr>
            <p:cNvPr id="17423" name="Google Shape;17423;p91"/>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91"/>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91"/>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91"/>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91"/>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91"/>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91"/>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91"/>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91"/>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91"/>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91"/>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91"/>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91"/>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91"/>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37" name="Google Shape;17437;p91"/>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7438" name="Google Shape;17438;p91"/>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442" name="Shape 17442"/>
        <p:cNvGrpSpPr/>
        <p:nvPr/>
      </p:nvGrpSpPr>
      <p:grpSpPr>
        <a:xfrm>
          <a:off x="0" y="0"/>
          <a:ext cx="0" cy="0"/>
          <a:chOff x="0" y="0"/>
          <a:chExt cx="0" cy="0"/>
        </a:xfrm>
      </p:grpSpPr>
      <p:grpSp>
        <p:nvGrpSpPr>
          <p:cNvPr id="17443" name="Google Shape;17443;p92"/>
          <p:cNvGrpSpPr/>
          <p:nvPr/>
        </p:nvGrpSpPr>
        <p:grpSpPr>
          <a:xfrm>
            <a:off x="4682526" y="1512217"/>
            <a:ext cx="369948" cy="370132"/>
            <a:chOff x="4682526" y="1512217"/>
            <a:chExt cx="369948" cy="370132"/>
          </a:xfrm>
        </p:grpSpPr>
        <p:sp>
          <p:nvSpPr>
            <p:cNvPr id="17444" name="Google Shape;17444;p92"/>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92"/>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92"/>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92"/>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92"/>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92"/>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92"/>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92"/>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92"/>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92"/>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92"/>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92"/>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92"/>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92"/>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92"/>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59" name="Google Shape;17459;p92"/>
          <p:cNvGrpSpPr/>
          <p:nvPr/>
        </p:nvGrpSpPr>
        <p:grpSpPr>
          <a:xfrm>
            <a:off x="3592433" y="1980212"/>
            <a:ext cx="381542" cy="370079"/>
            <a:chOff x="3592433" y="1980212"/>
            <a:chExt cx="381542" cy="370079"/>
          </a:xfrm>
        </p:grpSpPr>
        <p:sp>
          <p:nvSpPr>
            <p:cNvPr id="17460" name="Google Shape;17460;p92"/>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92"/>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92"/>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92"/>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92"/>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92"/>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92"/>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92"/>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92"/>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92"/>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92"/>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92"/>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2" name="Google Shape;17472;p92"/>
          <p:cNvGrpSpPr/>
          <p:nvPr/>
        </p:nvGrpSpPr>
        <p:grpSpPr>
          <a:xfrm>
            <a:off x="1398582" y="2973490"/>
            <a:ext cx="371391" cy="235126"/>
            <a:chOff x="1398582" y="2973490"/>
            <a:chExt cx="371391" cy="235126"/>
          </a:xfrm>
        </p:grpSpPr>
        <p:sp>
          <p:nvSpPr>
            <p:cNvPr id="17473" name="Google Shape;17473;p92"/>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92"/>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92"/>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92"/>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92"/>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92"/>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92"/>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92"/>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92"/>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92"/>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92"/>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92"/>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92"/>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92"/>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92"/>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8" name="Google Shape;17488;p92"/>
          <p:cNvGrpSpPr/>
          <p:nvPr/>
        </p:nvGrpSpPr>
        <p:grpSpPr>
          <a:xfrm>
            <a:off x="850795" y="1512217"/>
            <a:ext cx="370132" cy="370132"/>
            <a:chOff x="850795" y="1512217"/>
            <a:chExt cx="370132" cy="370132"/>
          </a:xfrm>
        </p:grpSpPr>
        <p:sp>
          <p:nvSpPr>
            <p:cNvPr id="17489" name="Google Shape;17489;p92"/>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92"/>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92"/>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92"/>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92"/>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92"/>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92"/>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92"/>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92"/>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92"/>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92"/>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92"/>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92"/>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92"/>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92"/>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92"/>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92"/>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92"/>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7" name="Google Shape;17507;p92"/>
          <p:cNvGrpSpPr/>
          <p:nvPr/>
        </p:nvGrpSpPr>
        <p:grpSpPr>
          <a:xfrm>
            <a:off x="8038497" y="2906079"/>
            <a:ext cx="236568" cy="370105"/>
            <a:chOff x="8038497" y="2906079"/>
            <a:chExt cx="236568" cy="370105"/>
          </a:xfrm>
        </p:grpSpPr>
        <p:sp>
          <p:nvSpPr>
            <p:cNvPr id="17508" name="Google Shape;17508;p92"/>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92"/>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92"/>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92"/>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92"/>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92"/>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92"/>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5" name="Google Shape;17515;p92"/>
          <p:cNvGrpSpPr/>
          <p:nvPr/>
        </p:nvGrpSpPr>
        <p:grpSpPr>
          <a:xfrm>
            <a:off x="6324130" y="1566303"/>
            <a:ext cx="370630" cy="261802"/>
            <a:chOff x="6324130" y="1566303"/>
            <a:chExt cx="370630" cy="261802"/>
          </a:xfrm>
        </p:grpSpPr>
        <p:sp>
          <p:nvSpPr>
            <p:cNvPr id="17516" name="Google Shape;17516;p92"/>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92"/>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92"/>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92"/>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92"/>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92"/>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92"/>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92"/>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92"/>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92"/>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92"/>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92"/>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92"/>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92"/>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92"/>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92"/>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92"/>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3" name="Google Shape;17533;p92"/>
          <p:cNvGrpSpPr/>
          <p:nvPr/>
        </p:nvGrpSpPr>
        <p:grpSpPr>
          <a:xfrm>
            <a:off x="5232280" y="2026587"/>
            <a:ext cx="370840" cy="353213"/>
            <a:chOff x="5232280" y="2026587"/>
            <a:chExt cx="370840" cy="353213"/>
          </a:xfrm>
        </p:grpSpPr>
        <p:sp>
          <p:nvSpPr>
            <p:cNvPr id="17534" name="Google Shape;17534;p92"/>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92"/>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92"/>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92"/>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92"/>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92"/>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92"/>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92"/>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92"/>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92"/>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4" name="Google Shape;17544;p92"/>
          <p:cNvGrpSpPr/>
          <p:nvPr/>
        </p:nvGrpSpPr>
        <p:grpSpPr>
          <a:xfrm>
            <a:off x="7968961" y="2435329"/>
            <a:ext cx="379548" cy="365331"/>
            <a:chOff x="7968961" y="2435329"/>
            <a:chExt cx="379548" cy="365331"/>
          </a:xfrm>
        </p:grpSpPr>
        <p:sp>
          <p:nvSpPr>
            <p:cNvPr id="17545" name="Google Shape;17545;p92"/>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92"/>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92"/>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92"/>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92"/>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92"/>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1" name="Google Shape;17551;p92"/>
          <p:cNvGrpSpPr/>
          <p:nvPr/>
        </p:nvGrpSpPr>
        <p:grpSpPr>
          <a:xfrm>
            <a:off x="4136679" y="2115323"/>
            <a:ext cx="373305" cy="223217"/>
            <a:chOff x="4136679" y="2115323"/>
            <a:chExt cx="373305" cy="223217"/>
          </a:xfrm>
        </p:grpSpPr>
        <p:sp>
          <p:nvSpPr>
            <p:cNvPr id="17552" name="Google Shape;17552;p92"/>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92"/>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92"/>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92"/>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92"/>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92"/>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92"/>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92"/>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92"/>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92"/>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2" name="Google Shape;17562;p92"/>
          <p:cNvGrpSpPr/>
          <p:nvPr/>
        </p:nvGrpSpPr>
        <p:grpSpPr>
          <a:xfrm>
            <a:off x="7423823" y="2464077"/>
            <a:ext cx="372046" cy="307730"/>
            <a:chOff x="7423823" y="2464077"/>
            <a:chExt cx="372046" cy="307730"/>
          </a:xfrm>
        </p:grpSpPr>
        <p:sp>
          <p:nvSpPr>
            <p:cNvPr id="17563" name="Google Shape;17563;p92"/>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92"/>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92"/>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92"/>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92"/>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92"/>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92"/>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92"/>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92"/>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92"/>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92"/>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92"/>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92"/>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6" name="Google Shape;17576;p92"/>
          <p:cNvGrpSpPr/>
          <p:nvPr/>
        </p:nvGrpSpPr>
        <p:grpSpPr>
          <a:xfrm>
            <a:off x="3882511" y="3365156"/>
            <a:ext cx="295061" cy="370263"/>
            <a:chOff x="3882511" y="3365156"/>
            <a:chExt cx="295061" cy="370263"/>
          </a:xfrm>
        </p:grpSpPr>
        <p:sp>
          <p:nvSpPr>
            <p:cNvPr id="17577" name="Google Shape;17577;p92"/>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92"/>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92"/>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92"/>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92"/>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2" name="Google Shape;17582;p92"/>
          <p:cNvGrpSpPr/>
          <p:nvPr/>
        </p:nvGrpSpPr>
        <p:grpSpPr>
          <a:xfrm>
            <a:off x="5229788" y="1512217"/>
            <a:ext cx="370132" cy="370132"/>
            <a:chOff x="5229788" y="1512217"/>
            <a:chExt cx="370132" cy="370132"/>
          </a:xfrm>
        </p:grpSpPr>
        <p:sp>
          <p:nvSpPr>
            <p:cNvPr id="17583" name="Google Shape;17583;p92"/>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92"/>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92"/>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92"/>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92"/>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92"/>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92"/>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92"/>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92"/>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92"/>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92"/>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92"/>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92"/>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92"/>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92"/>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92"/>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92"/>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0" name="Google Shape;17600;p92"/>
          <p:cNvGrpSpPr/>
          <p:nvPr/>
        </p:nvGrpSpPr>
        <p:grpSpPr>
          <a:xfrm>
            <a:off x="6041869" y="3365392"/>
            <a:ext cx="373882" cy="370053"/>
            <a:chOff x="6041869" y="3365392"/>
            <a:chExt cx="373882" cy="370053"/>
          </a:xfrm>
        </p:grpSpPr>
        <p:sp>
          <p:nvSpPr>
            <p:cNvPr id="17601" name="Google Shape;17601;p92"/>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92"/>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92"/>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92"/>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92"/>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92"/>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92"/>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92"/>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92"/>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92"/>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1" name="Google Shape;17611;p92"/>
          <p:cNvGrpSpPr/>
          <p:nvPr/>
        </p:nvGrpSpPr>
        <p:grpSpPr>
          <a:xfrm>
            <a:off x="4684309" y="2087493"/>
            <a:ext cx="374748" cy="279140"/>
            <a:chOff x="4684309" y="2087493"/>
            <a:chExt cx="374748" cy="279140"/>
          </a:xfrm>
        </p:grpSpPr>
        <p:sp>
          <p:nvSpPr>
            <p:cNvPr id="17612" name="Google Shape;17612;p92"/>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92"/>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92"/>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92"/>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92"/>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92"/>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92"/>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92"/>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92"/>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92"/>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92"/>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92"/>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4" name="Google Shape;17624;p92"/>
          <p:cNvGrpSpPr/>
          <p:nvPr/>
        </p:nvGrpSpPr>
        <p:grpSpPr>
          <a:xfrm>
            <a:off x="7521110" y="2906131"/>
            <a:ext cx="175400" cy="370053"/>
            <a:chOff x="7521110" y="2906131"/>
            <a:chExt cx="175400" cy="370053"/>
          </a:xfrm>
        </p:grpSpPr>
        <p:sp>
          <p:nvSpPr>
            <p:cNvPr id="17625" name="Google Shape;17625;p92"/>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92"/>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92"/>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92"/>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92"/>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92"/>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92"/>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92"/>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92"/>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4" name="Google Shape;17634;p92"/>
          <p:cNvGrpSpPr/>
          <p:nvPr/>
        </p:nvGrpSpPr>
        <p:grpSpPr>
          <a:xfrm>
            <a:off x="3586925" y="1523286"/>
            <a:ext cx="371023" cy="347915"/>
            <a:chOff x="3586925" y="1523286"/>
            <a:chExt cx="371023" cy="347915"/>
          </a:xfrm>
        </p:grpSpPr>
        <p:sp>
          <p:nvSpPr>
            <p:cNvPr id="17635" name="Google Shape;17635;p92"/>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92"/>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92"/>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92"/>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92"/>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92"/>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92"/>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92"/>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92"/>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92"/>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92"/>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92"/>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92"/>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92"/>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92"/>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92"/>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92"/>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92"/>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92"/>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4" name="Google Shape;17654;p92"/>
          <p:cNvGrpSpPr/>
          <p:nvPr/>
        </p:nvGrpSpPr>
        <p:grpSpPr>
          <a:xfrm>
            <a:off x="6876009" y="2475461"/>
            <a:ext cx="370158" cy="285120"/>
            <a:chOff x="6876009" y="2475461"/>
            <a:chExt cx="370158" cy="285120"/>
          </a:xfrm>
        </p:grpSpPr>
        <p:sp>
          <p:nvSpPr>
            <p:cNvPr id="17655" name="Google Shape;17655;p92"/>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92"/>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92"/>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92"/>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92"/>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92"/>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92"/>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92"/>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92"/>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4" name="Google Shape;17664;p92"/>
          <p:cNvGrpSpPr/>
          <p:nvPr/>
        </p:nvGrpSpPr>
        <p:grpSpPr>
          <a:xfrm>
            <a:off x="6328222" y="2445847"/>
            <a:ext cx="370158" cy="344269"/>
            <a:chOff x="6328222" y="2445847"/>
            <a:chExt cx="370158" cy="344269"/>
          </a:xfrm>
        </p:grpSpPr>
        <p:sp>
          <p:nvSpPr>
            <p:cNvPr id="17665" name="Google Shape;17665;p92"/>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92"/>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92"/>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92"/>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92"/>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92"/>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92"/>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92"/>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3" name="Google Shape;17673;p92"/>
          <p:cNvGrpSpPr/>
          <p:nvPr/>
        </p:nvGrpSpPr>
        <p:grpSpPr>
          <a:xfrm>
            <a:off x="5249540" y="2432942"/>
            <a:ext cx="351639" cy="370184"/>
            <a:chOff x="5249540" y="2432942"/>
            <a:chExt cx="351639" cy="370184"/>
          </a:xfrm>
        </p:grpSpPr>
        <p:sp>
          <p:nvSpPr>
            <p:cNvPr id="17674" name="Google Shape;17674;p92"/>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92"/>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92"/>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92"/>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92"/>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92"/>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92"/>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1" name="Google Shape;17681;p92"/>
          <p:cNvGrpSpPr/>
          <p:nvPr/>
        </p:nvGrpSpPr>
        <p:grpSpPr>
          <a:xfrm>
            <a:off x="4137047" y="2482176"/>
            <a:ext cx="371102" cy="271585"/>
            <a:chOff x="4137047" y="2482176"/>
            <a:chExt cx="371102" cy="271585"/>
          </a:xfrm>
        </p:grpSpPr>
        <p:sp>
          <p:nvSpPr>
            <p:cNvPr id="17682" name="Google Shape;17682;p92"/>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92"/>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92"/>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92"/>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92"/>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92"/>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92"/>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92"/>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92"/>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92"/>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92"/>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3" name="Google Shape;17693;p92"/>
          <p:cNvGrpSpPr/>
          <p:nvPr/>
        </p:nvGrpSpPr>
        <p:grpSpPr>
          <a:xfrm>
            <a:off x="4686434" y="2432916"/>
            <a:ext cx="367377" cy="370079"/>
            <a:chOff x="4686434" y="2432916"/>
            <a:chExt cx="367377" cy="370079"/>
          </a:xfrm>
        </p:grpSpPr>
        <p:sp>
          <p:nvSpPr>
            <p:cNvPr id="17694" name="Google Shape;17694;p92"/>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92"/>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92"/>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92"/>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92"/>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92"/>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92"/>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92"/>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92"/>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92"/>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92"/>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5" name="Google Shape;17705;p92"/>
          <p:cNvGrpSpPr/>
          <p:nvPr/>
        </p:nvGrpSpPr>
        <p:grpSpPr>
          <a:xfrm>
            <a:off x="6328222" y="2056306"/>
            <a:ext cx="372099" cy="293986"/>
            <a:chOff x="6328222" y="2056306"/>
            <a:chExt cx="372099" cy="293986"/>
          </a:xfrm>
        </p:grpSpPr>
        <p:sp>
          <p:nvSpPr>
            <p:cNvPr id="17706" name="Google Shape;17706;p92"/>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92"/>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92"/>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92"/>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92"/>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92"/>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92"/>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92"/>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92"/>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5" name="Google Shape;17715;p92"/>
          <p:cNvGrpSpPr/>
          <p:nvPr/>
        </p:nvGrpSpPr>
        <p:grpSpPr>
          <a:xfrm>
            <a:off x="5789327" y="2432968"/>
            <a:ext cx="352531" cy="370132"/>
            <a:chOff x="5789327" y="2432968"/>
            <a:chExt cx="352531" cy="370132"/>
          </a:xfrm>
        </p:grpSpPr>
        <p:sp>
          <p:nvSpPr>
            <p:cNvPr id="17716" name="Google Shape;17716;p92"/>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92"/>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92"/>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92"/>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92"/>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92"/>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92"/>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92"/>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92"/>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92"/>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26" name="Google Shape;17726;p92"/>
          <p:cNvGrpSpPr/>
          <p:nvPr/>
        </p:nvGrpSpPr>
        <p:grpSpPr>
          <a:xfrm>
            <a:off x="874612" y="1980134"/>
            <a:ext cx="322314" cy="370158"/>
            <a:chOff x="874612" y="1980134"/>
            <a:chExt cx="322314" cy="370158"/>
          </a:xfrm>
        </p:grpSpPr>
        <p:sp>
          <p:nvSpPr>
            <p:cNvPr id="17727" name="Google Shape;17727;p92"/>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92"/>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92"/>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92"/>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92"/>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92"/>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92"/>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92"/>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92"/>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92"/>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92"/>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92"/>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92"/>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92"/>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92"/>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92"/>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92"/>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4" name="Google Shape;17744;p92"/>
          <p:cNvGrpSpPr/>
          <p:nvPr/>
        </p:nvGrpSpPr>
        <p:grpSpPr>
          <a:xfrm>
            <a:off x="3039662" y="2514780"/>
            <a:ext cx="374223" cy="329764"/>
            <a:chOff x="3039662" y="2514780"/>
            <a:chExt cx="374223" cy="329764"/>
          </a:xfrm>
        </p:grpSpPr>
        <p:sp>
          <p:nvSpPr>
            <p:cNvPr id="17745" name="Google Shape;17745;p92"/>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92"/>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92"/>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92"/>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92"/>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92"/>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92"/>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92"/>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92"/>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92"/>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92"/>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92"/>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92"/>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92"/>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92"/>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92"/>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92"/>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92"/>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3" name="Google Shape;17763;p92"/>
          <p:cNvGrpSpPr/>
          <p:nvPr/>
        </p:nvGrpSpPr>
        <p:grpSpPr>
          <a:xfrm>
            <a:off x="1946369" y="2563122"/>
            <a:ext cx="374066" cy="233395"/>
            <a:chOff x="1946369" y="2563122"/>
            <a:chExt cx="374066" cy="233395"/>
          </a:xfrm>
        </p:grpSpPr>
        <p:sp>
          <p:nvSpPr>
            <p:cNvPr id="17764" name="Google Shape;17764;p92"/>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92"/>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92"/>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92"/>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92"/>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92"/>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92"/>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92"/>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2" name="Google Shape;17772;p92"/>
          <p:cNvGrpSpPr/>
          <p:nvPr/>
        </p:nvGrpSpPr>
        <p:grpSpPr>
          <a:xfrm>
            <a:off x="4135263" y="2906184"/>
            <a:ext cx="374040" cy="370184"/>
            <a:chOff x="4135263" y="2906184"/>
            <a:chExt cx="374040" cy="370184"/>
          </a:xfrm>
        </p:grpSpPr>
        <p:sp>
          <p:nvSpPr>
            <p:cNvPr id="17773" name="Google Shape;17773;p92"/>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92"/>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92"/>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6" name="Google Shape;17776;p92"/>
          <p:cNvGrpSpPr/>
          <p:nvPr/>
        </p:nvGrpSpPr>
        <p:grpSpPr>
          <a:xfrm>
            <a:off x="4683601" y="2906184"/>
            <a:ext cx="372676" cy="370184"/>
            <a:chOff x="4683601" y="2906184"/>
            <a:chExt cx="372676" cy="370184"/>
          </a:xfrm>
        </p:grpSpPr>
        <p:sp>
          <p:nvSpPr>
            <p:cNvPr id="17777" name="Google Shape;17777;p92"/>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92"/>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92"/>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92"/>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92"/>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92"/>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3" name="Google Shape;17783;p92"/>
          <p:cNvGrpSpPr/>
          <p:nvPr/>
        </p:nvGrpSpPr>
        <p:grpSpPr>
          <a:xfrm>
            <a:off x="870808" y="2906053"/>
            <a:ext cx="329134" cy="370132"/>
            <a:chOff x="870808" y="2906053"/>
            <a:chExt cx="329134" cy="370132"/>
          </a:xfrm>
        </p:grpSpPr>
        <p:sp>
          <p:nvSpPr>
            <p:cNvPr id="17784" name="Google Shape;17784;p92"/>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92"/>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92"/>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92"/>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92"/>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92"/>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92"/>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92"/>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92"/>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92"/>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92"/>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92"/>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92"/>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92"/>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92"/>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92"/>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92"/>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92"/>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92"/>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3" name="Google Shape;17803;p92"/>
          <p:cNvGrpSpPr/>
          <p:nvPr/>
        </p:nvGrpSpPr>
        <p:grpSpPr>
          <a:xfrm>
            <a:off x="1943878" y="2909069"/>
            <a:ext cx="374774" cy="364282"/>
            <a:chOff x="1943878" y="2909069"/>
            <a:chExt cx="374774" cy="364282"/>
          </a:xfrm>
        </p:grpSpPr>
        <p:sp>
          <p:nvSpPr>
            <p:cNvPr id="17804" name="Google Shape;17804;p92"/>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92"/>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92"/>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92"/>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92"/>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92"/>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92"/>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92"/>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92"/>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92"/>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92"/>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92"/>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92"/>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92"/>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92"/>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92"/>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92"/>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92"/>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92"/>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92"/>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92"/>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5" name="Google Shape;17825;p92"/>
          <p:cNvGrpSpPr/>
          <p:nvPr/>
        </p:nvGrpSpPr>
        <p:grpSpPr>
          <a:xfrm>
            <a:off x="1128072" y="3365261"/>
            <a:ext cx="328872" cy="370158"/>
            <a:chOff x="1128072" y="3365261"/>
            <a:chExt cx="328872" cy="370158"/>
          </a:xfrm>
        </p:grpSpPr>
        <p:sp>
          <p:nvSpPr>
            <p:cNvPr id="17826" name="Google Shape;17826;p92"/>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92"/>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92"/>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92"/>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92"/>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92"/>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92"/>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92"/>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92"/>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92"/>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92"/>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92"/>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92"/>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92"/>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92"/>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92"/>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92"/>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92"/>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92"/>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92"/>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92"/>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92"/>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92"/>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92"/>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92"/>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92"/>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92"/>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92"/>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92"/>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92"/>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92"/>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92"/>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92"/>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92"/>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92"/>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92"/>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92"/>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92"/>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92"/>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92"/>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92"/>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92"/>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92"/>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92"/>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0" name="Google Shape;17870;p92"/>
          <p:cNvGrpSpPr/>
          <p:nvPr/>
        </p:nvGrpSpPr>
        <p:grpSpPr>
          <a:xfrm>
            <a:off x="5776868" y="1515181"/>
            <a:ext cx="370866" cy="364151"/>
            <a:chOff x="5776868" y="1515181"/>
            <a:chExt cx="370866" cy="364151"/>
          </a:xfrm>
        </p:grpSpPr>
        <p:sp>
          <p:nvSpPr>
            <p:cNvPr id="17871" name="Google Shape;17871;p92"/>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92"/>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92"/>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92"/>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92"/>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92"/>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92"/>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92"/>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92"/>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92"/>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92"/>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92"/>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92"/>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92"/>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92"/>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92"/>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92"/>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8" name="Google Shape;17888;p92"/>
          <p:cNvGrpSpPr/>
          <p:nvPr/>
        </p:nvGrpSpPr>
        <p:grpSpPr>
          <a:xfrm>
            <a:off x="3577849" y="2432942"/>
            <a:ext cx="393660" cy="370079"/>
            <a:chOff x="3577849" y="2432942"/>
            <a:chExt cx="393660" cy="370079"/>
          </a:xfrm>
        </p:grpSpPr>
        <p:sp>
          <p:nvSpPr>
            <p:cNvPr id="17889" name="Google Shape;17889;p92"/>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92"/>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92"/>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92"/>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92"/>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92"/>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92"/>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92"/>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92"/>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92"/>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9" name="Google Shape;17899;p92"/>
          <p:cNvGrpSpPr/>
          <p:nvPr/>
        </p:nvGrpSpPr>
        <p:grpSpPr>
          <a:xfrm>
            <a:off x="2493999" y="2927037"/>
            <a:ext cx="370132" cy="328164"/>
            <a:chOff x="2493999" y="2927037"/>
            <a:chExt cx="370132" cy="328164"/>
          </a:xfrm>
        </p:grpSpPr>
        <p:sp>
          <p:nvSpPr>
            <p:cNvPr id="17900" name="Google Shape;17900;p92"/>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92"/>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92"/>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92"/>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92"/>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92"/>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92"/>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92"/>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92"/>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92"/>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92"/>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92"/>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2" name="Google Shape;17912;p92"/>
          <p:cNvGrpSpPr/>
          <p:nvPr/>
        </p:nvGrpSpPr>
        <p:grpSpPr>
          <a:xfrm>
            <a:off x="3589417" y="2950696"/>
            <a:ext cx="370315" cy="281028"/>
            <a:chOff x="3589417" y="2950696"/>
            <a:chExt cx="370315" cy="281028"/>
          </a:xfrm>
        </p:grpSpPr>
        <p:sp>
          <p:nvSpPr>
            <p:cNvPr id="17913" name="Google Shape;17913;p92"/>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92"/>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92"/>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92"/>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92"/>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92"/>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92"/>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92"/>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92"/>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92"/>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92"/>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92"/>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92"/>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92"/>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92"/>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92"/>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92"/>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92"/>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92"/>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92"/>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3" name="Google Shape;17933;p92"/>
          <p:cNvGrpSpPr/>
          <p:nvPr/>
        </p:nvGrpSpPr>
        <p:grpSpPr>
          <a:xfrm>
            <a:off x="3032711" y="2911718"/>
            <a:ext cx="396125" cy="359062"/>
            <a:chOff x="3032711" y="2911718"/>
            <a:chExt cx="396125" cy="359062"/>
          </a:xfrm>
        </p:grpSpPr>
        <p:sp>
          <p:nvSpPr>
            <p:cNvPr id="17934" name="Google Shape;17934;p92"/>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92"/>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92"/>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92"/>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92"/>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92"/>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92"/>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92"/>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92"/>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92"/>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92"/>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92"/>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6" name="Google Shape;17946;p92"/>
          <p:cNvGrpSpPr/>
          <p:nvPr/>
        </p:nvGrpSpPr>
        <p:grpSpPr>
          <a:xfrm>
            <a:off x="7417764" y="1513397"/>
            <a:ext cx="373174" cy="367692"/>
            <a:chOff x="7417764" y="1513397"/>
            <a:chExt cx="373174" cy="367692"/>
          </a:xfrm>
        </p:grpSpPr>
        <p:sp>
          <p:nvSpPr>
            <p:cNvPr id="17947" name="Google Shape;17947;p92"/>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92"/>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92"/>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92"/>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92"/>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92"/>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92"/>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92"/>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92"/>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92"/>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92"/>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92"/>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92"/>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92"/>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92"/>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92"/>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92"/>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92"/>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92"/>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6" name="Google Shape;17966;p92"/>
          <p:cNvGrpSpPr/>
          <p:nvPr/>
        </p:nvGrpSpPr>
        <p:grpSpPr>
          <a:xfrm>
            <a:off x="6871944" y="1514368"/>
            <a:ext cx="370132" cy="365672"/>
            <a:chOff x="6871944" y="1514368"/>
            <a:chExt cx="370132" cy="365672"/>
          </a:xfrm>
        </p:grpSpPr>
        <p:sp>
          <p:nvSpPr>
            <p:cNvPr id="17967" name="Google Shape;17967;p92"/>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92"/>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92"/>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92"/>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92"/>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92"/>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92"/>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92"/>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92"/>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92"/>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92"/>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92"/>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92"/>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92"/>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92"/>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92"/>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92"/>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92"/>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5" name="Google Shape;17985;p92"/>
          <p:cNvGrpSpPr/>
          <p:nvPr/>
        </p:nvGrpSpPr>
        <p:grpSpPr>
          <a:xfrm>
            <a:off x="6561931" y="3365261"/>
            <a:ext cx="400375" cy="370184"/>
            <a:chOff x="6561931" y="3365261"/>
            <a:chExt cx="400375" cy="370184"/>
          </a:xfrm>
        </p:grpSpPr>
        <p:sp>
          <p:nvSpPr>
            <p:cNvPr id="17986" name="Google Shape;17986;p92"/>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92"/>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92"/>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92"/>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92"/>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92"/>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92"/>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92"/>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92"/>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92"/>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92"/>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92"/>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8" name="Google Shape;17998;p92"/>
          <p:cNvGrpSpPr/>
          <p:nvPr/>
        </p:nvGrpSpPr>
        <p:grpSpPr>
          <a:xfrm>
            <a:off x="1942120" y="1985852"/>
            <a:ext cx="378315" cy="358695"/>
            <a:chOff x="1942120" y="1985852"/>
            <a:chExt cx="378315" cy="358695"/>
          </a:xfrm>
        </p:grpSpPr>
        <p:sp>
          <p:nvSpPr>
            <p:cNvPr id="17999" name="Google Shape;17999;p92"/>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92"/>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92"/>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92"/>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92"/>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92"/>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92"/>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92"/>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92"/>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92"/>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92"/>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92"/>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92"/>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92"/>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92"/>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92"/>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92"/>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92"/>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92"/>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92"/>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9" name="Google Shape;18019;p92"/>
          <p:cNvGrpSpPr/>
          <p:nvPr/>
        </p:nvGrpSpPr>
        <p:grpSpPr>
          <a:xfrm>
            <a:off x="1401415" y="2429218"/>
            <a:ext cx="364282" cy="374197"/>
            <a:chOff x="1401415" y="2429218"/>
            <a:chExt cx="364282" cy="374197"/>
          </a:xfrm>
        </p:grpSpPr>
        <p:sp>
          <p:nvSpPr>
            <p:cNvPr id="18020" name="Google Shape;18020;p92"/>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92"/>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92"/>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92"/>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92"/>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92"/>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92"/>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92"/>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92"/>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92"/>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92"/>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92"/>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92"/>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92"/>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92"/>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5" name="Google Shape;18035;p92"/>
          <p:cNvGrpSpPr/>
          <p:nvPr/>
        </p:nvGrpSpPr>
        <p:grpSpPr>
          <a:xfrm>
            <a:off x="7110427" y="3365261"/>
            <a:ext cx="400401" cy="370184"/>
            <a:chOff x="7110427" y="3365261"/>
            <a:chExt cx="400401" cy="370184"/>
          </a:xfrm>
        </p:grpSpPr>
        <p:sp>
          <p:nvSpPr>
            <p:cNvPr id="18036" name="Google Shape;18036;p92"/>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92"/>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92"/>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92"/>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92"/>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92"/>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92"/>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3" name="Google Shape;18043;p92"/>
          <p:cNvGrpSpPr/>
          <p:nvPr/>
        </p:nvGrpSpPr>
        <p:grpSpPr>
          <a:xfrm>
            <a:off x="7658949" y="3363137"/>
            <a:ext cx="400375" cy="370132"/>
            <a:chOff x="7658949" y="3363137"/>
            <a:chExt cx="400375" cy="370132"/>
          </a:xfrm>
        </p:grpSpPr>
        <p:sp>
          <p:nvSpPr>
            <p:cNvPr id="18044" name="Google Shape;18044;p92"/>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92"/>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92"/>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92"/>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92"/>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9" name="Google Shape;18049;p92"/>
          <p:cNvGrpSpPr/>
          <p:nvPr/>
        </p:nvGrpSpPr>
        <p:grpSpPr>
          <a:xfrm>
            <a:off x="3304481" y="3379389"/>
            <a:ext cx="356623" cy="370105"/>
            <a:chOff x="3307156" y="3365314"/>
            <a:chExt cx="356623" cy="370105"/>
          </a:xfrm>
        </p:grpSpPr>
        <p:sp>
          <p:nvSpPr>
            <p:cNvPr id="18050" name="Google Shape;18050;p92"/>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92"/>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92"/>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92"/>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92"/>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92"/>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92"/>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92"/>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92"/>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92"/>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92"/>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92"/>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92"/>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92"/>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92"/>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5" name="Google Shape;18065;p92"/>
          <p:cNvGrpSpPr/>
          <p:nvPr/>
        </p:nvGrpSpPr>
        <p:grpSpPr>
          <a:xfrm>
            <a:off x="7422407" y="1980107"/>
            <a:ext cx="372807" cy="370079"/>
            <a:chOff x="7422407" y="1980107"/>
            <a:chExt cx="372807" cy="370079"/>
          </a:xfrm>
        </p:grpSpPr>
        <p:sp>
          <p:nvSpPr>
            <p:cNvPr id="18066" name="Google Shape;18066;p92"/>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92"/>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92"/>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92"/>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92"/>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92"/>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92"/>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92"/>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92"/>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92"/>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92"/>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92"/>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92"/>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9" name="Google Shape;18079;p92"/>
          <p:cNvGrpSpPr/>
          <p:nvPr/>
        </p:nvGrpSpPr>
        <p:grpSpPr>
          <a:xfrm>
            <a:off x="6916141" y="2906184"/>
            <a:ext cx="289737" cy="370394"/>
            <a:chOff x="6916141" y="2906184"/>
            <a:chExt cx="289737" cy="370394"/>
          </a:xfrm>
        </p:grpSpPr>
        <p:sp>
          <p:nvSpPr>
            <p:cNvPr id="18080" name="Google Shape;18080;p92"/>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92"/>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92"/>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92"/>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92"/>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92"/>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92"/>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92"/>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92"/>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92"/>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92"/>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92"/>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92"/>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92"/>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92"/>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92"/>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92"/>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92"/>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92"/>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92"/>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92"/>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1" name="Google Shape;18101;p92"/>
          <p:cNvGrpSpPr/>
          <p:nvPr/>
        </p:nvGrpSpPr>
        <p:grpSpPr>
          <a:xfrm>
            <a:off x="7970194" y="2013577"/>
            <a:ext cx="372676" cy="331731"/>
            <a:chOff x="7970194" y="2013577"/>
            <a:chExt cx="372676" cy="331731"/>
          </a:xfrm>
        </p:grpSpPr>
        <p:sp>
          <p:nvSpPr>
            <p:cNvPr id="18102" name="Google Shape;18102;p92"/>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92"/>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92"/>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92"/>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92"/>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92"/>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92"/>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92"/>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92"/>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92"/>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2" name="Google Shape;18112;p92"/>
          <p:cNvGrpSpPr/>
          <p:nvPr/>
        </p:nvGrpSpPr>
        <p:grpSpPr>
          <a:xfrm>
            <a:off x="1416733" y="1512190"/>
            <a:ext cx="332964" cy="370158"/>
            <a:chOff x="1416733" y="1512190"/>
            <a:chExt cx="332964" cy="370158"/>
          </a:xfrm>
        </p:grpSpPr>
        <p:sp>
          <p:nvSpPr>
            <p:cNvPr id="18113" name="Google Shape;18113;p92"/>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92"/>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92"/>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92"/>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92"/>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92"/>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92"/>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92"/>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92"/>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92"/>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92"/>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92"/>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92"/>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92"/>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92"/>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92"/>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92"/>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92"/>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92"/>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2" name="Google Shape;18132;p92"/>
          <p:cNvGrpSpPr/>
          <p:nvPr/>
        </p:nvGrpSpPr>
        <p:grpSpPr>
          <a:xfrm>
            <a:off x="5246366" y="2906105"/>
            <a:ext cx="342852" cy="370079"/>
            <a:chOff x="5246366" y="2906105"/>
            <a:chExt cx="342852" cy="370079"/>
          </a:xfrm>
        </p:grpSpPr>
        <p:sp>
          <p:nvSpPr>
            <p:cNvPr id="18133" name="Google Shape;18133;p92"/>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92"/>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92"/>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92"/>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92"/>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92"/>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9" name="Google Shape;18139;p92"/>
          <p:cNvGrpSpPr/>
          <p:nvPr/>
        </p:nvGrpSpPr>
        <p:grpSpPr>
          <a:xfrm>
            <a:off x="849667" y="2434883"/>
            <a:ext cx="371259" cy="366249"/>
            <a:chOff x="849667" y="2434883"/>
            <a:chExt cx="371259" cy="366249"/>
          </a:xfrm>
        </p:grpSpPr>
        <p:sp>
          <p:nvSpPr>
            <p:cNvPr id="18140" name="Google Shape;18140;p92"/>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92"/>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92"/>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92"/>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92"/>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92"/>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92"/>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92"/>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92"/>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92"/>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92"/>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92"/>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92"/>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3" name="Google Shape;18153;p92"/>
          <p:cNvGrpSpPr/>
          <p:nvPr/>
        </p:nvGrpSpPr>
        <p:grpSpPr>
          <a:xfrm>
            <a:off x="4417026" y="3365366"/>
            <a:ext cx="332728" cy="370053"/>
            <a:chOff x="4417026" y="3365366"/>
            <a:chExt cx="332728" cy="370053"/>
          </a:xfrm>
        </p:grpSpPr>
        <p:sp>
          <p:nvSpPr>
            <p:cNvPr id="18154" name="Google Shape;18154;p92"/>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92"/>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92"/>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92"/>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92"/>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92"/>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92"/>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92"/>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92"/>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92"/>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92"/>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92"/>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92"/>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92"/>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92"/>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92"/>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92"/>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92"/>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2" name="Google Shape;18172;p92"/>
          <p:cNvGrpSpPr/>
          <p:nvPr/>
        </p:nvGrpSpPr>
        <p:grpSpPr>
          <a:xfrm>
            <a:off x="2497068" y="1980186"/>
            <a:ext cx="363994" cy="370105"/>
            <a:chOff x="2497068" y="1980186"/>
            <a:chExt cx="363994" cy="370105"/>
          </a:xfrm>
        </p:grpSpPr>
        <p:sp>
          <p:nvSpPr>
            <p:cNvPr id="18173" name="Google Shape;18173;p92"/>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92"/>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92"/>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92"/>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92"/>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92"/>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92"/>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92"/>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92"/>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92"/>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92"/>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92"/>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92"/>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92"/>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92"/>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92"/>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92"/>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92"/>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92"/>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92"/>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92"/>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4" name="Google Shape;18194;p92"/>
          <p:cNvGrpSpPr/>
          <p:nvPr/>
        </p:nvGrpSpPr>
        <p:grpSpPr>
          <a:xfrm>
            <a:off x="5820278" y="2906158"/>
            <a:ext cx="294904" cy="370027"/>
            <a:chOff x="5820278" y="2906158"/>
            <a:chExt cx="294904" cy="370027"/>
          </a:xfrm>
        </p:grpSpPr>
        <p:sp>
          <p:nvSpPr>
            <p:cNvPr id="18195" name="Google Shape;18195;p92"/>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92"/>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92"/>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92"/>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92"/>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92"/>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92"/>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2" name="Google Shape;18202;p92"/>
          <p:cNvGrpSpPr/>
          <p:nvPr/>
        </p:nvGrpSpPr>
        <p:grpSpPr>
          <a:xfrm>
            <a:off x="4946819" y="3383229"/>
            <a:ext cx="370132" cy="334223"/>
            <a:chOff x="4946819" y="3383229"/>
            <a:chExt cx="370132" cy="334223"/>
          </a:xfrm>
        </p:grpSpPr>
        <p:sp>
          <p:nvSpPr>
            <p:cNvPr id="18203" name="Google Shape;18203;p92"/>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92"/>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92"/>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92"/>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92"/>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92"/>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92"/>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92"/>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92"/>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2" name="Google Shape;18212;p92"/>
          <p:cNvGrpSpPr/>
          <p:nvPr/>
        </p:nvGrpSpPr>
        <p:grpSpPr>
          <a:xfrm>
            <a:off x="3038403" y="1539234"/>
            <a:ext cx="375482" cy="316072"/>
            <a:chOff x="3038403" y="1539234"/>
            <a:chExt cx="375482" cy="316072"/>
          </a:xfrm>
        </p:grpSpPr>
        <p:sp>
          <p:nvSpPr>
            <p:cNvPr id="18213" name="Google Shape;18213;p92"/>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14" name="Google Shape;18214;p92"/>
            <p:cNvGrpSpPr/>
            <p:nvPr/>
          </p:nvGrpSpPr>
          <p:grpSpPr>
            <a:xfrm>
              <a:off x="3038403" y="1539234"/>
              <a:ext cx="375482" cy="316072"/>
              <a:chOff x="3038403" y="1539234"/>
              <a:chExt cx="375482" cy="316072"/>
            </a:xfrm>
          </p:grpSpPr>
          <p:sp>
            <p:nvSpPr>
              <p:cNvPr id="18215" name="Google Shape;18215;p92"/>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92"/>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92"/>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92"/>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92"/>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92"/>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92"/>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92"/>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92"/>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224" name="Google Shape;18224;p92"/>
          <p:cNvGrpSpPr/>
          <p:nvPr/>
        </p:nvGrpSpPr>
        <p:grpSpPr>
          <a:xfrm>
            <a:off x="6332865" y="2906131"/>
            <a:ext cx="360846" cy="370184"/>
            <a:chOff x="6332865" y="2906131"/>
            <a:chExt cx="360846" cy="370184"/>
          </a:xfrm>
        </p:grpSpPr>
        <p:sp>
          <p:nvSpPr>
            <p:cNvPr id="18225" name="Google Shape;18225;p92"/>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92"/>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92"/>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92"/>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92"/>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92"/>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92"/>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92"/>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92"/>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92"/>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92"/>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6" name="Google Shape;18236;p92"/>
          <p:cNvGrpSpPr/>
          <p:nvPr/>
        </p:nvGrpSpPr>
        <p:grpSpPr>
          <a:xfrm>
            <a:off x="4135079" y="1518066"/>
            <a:ext cx="370132" cy="358223"/>
            <a:chOff x="4135079" y="1518066"/>
            <a:chExt cx="370132" cy="358223"/>
          </a:xfrm>
        </p:grpSpPr>
        <p:sp>
          <p:nvSpPr>
            <p:cNvPr id="18237" name="Google Shape;18237;p92"/>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92"/>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92"/>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92"/>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92"/>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92"/>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92"/>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92"/>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92"/>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92"/>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92"/>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92"/>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92"/>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92"/>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92"/>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92"/>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92"/>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92"/>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92"/>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6" name="Google Shape;18256;p92"/>
          <p:cNvGrpSpPr/>
          <p:nvPr/>
        </p:nvGrpSpPr>
        <p:grpSpPr>
          <a:xfrm>
            <a:off x="6878869" y="1980134"/>
            <a:ext cx="361240" cy="370158"/>
            <a:chOff x="6878869" y="1980134"/>
            <a:chExt cx="361240" cy="370158"/>
          </a:xfrm>
        </p:grpSpPr>
        <p:sp>
          <p:nvSpPr>
            <p:cNvPr id="18257" name="Google Shape;18257;p92"/>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92"/>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92"/>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92"/>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92"/>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92"/>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92"/>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92"/>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92"/>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92"/>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92"/>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92"/>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92"/>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0" name="Google Shape;18270;p92"/>
          <p:cNvGrpSpPr/>
          <p:nvPr/>
        </p:nvGrpSpPr>
        <p:grpSpPr>
          <a:xfrm>
            <a:off x="2493999" y="2550033"/>
            <a:ext cx="370132" cy="259467"/>
            <a:chOff x="2493999" y="2550033"/>
            <a:chExt cx="370132" cy="259467"/>
          </a:xfrm>
        </p:grpSpPr>
        <p:sp>
          <p:nvSpPr>
            <p:cNvPr id="18271" name="Google Shape;18271;p92"/>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92"/>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92"/>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92"/>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92"/>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92"/>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92"/>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92"/>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92"/>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92"/>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92"/>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92"/>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92"/>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92"/>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92"/>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92"/>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92"/>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92"/>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92"/>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0" name="Google Shape;18290;p92"/>
          <p:cNvGrpSpPr/>
          <p:nvPr/>
        </p:nvGrpSpPr>
        <p:grpSpPr>
          <a:xfrm>
            <a:off x="1699703" y="3365261"/>
            <a:ext cx="281054" cy="370158"/>
            <a:chOff x="1699703" y="3365261"/>
            <a:chExt cx="281054" cy="370158"/>
          </a:xfrm>
        </p:grpSpPr>
        <p:sp>
          <p:nvSpPr>
            <p:cNvPr id="18291" name="Google Shape;18291;p92"/>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92"/>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92"/>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92"/>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92"/>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92"/>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92"/>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92"/>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92"/>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92"/>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92"/>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92"/>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92"/>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4" name="Google Shape;18304;p92"/>
          <p:cNvGrpSpPr/>
          <p:nvPr/>
        </p:nvGrpSpPr>
        <p:grpSpPr>
          <a:xfrm>
            <a:off x="7966810" y="1519430"/>
            <a:ext cx="369974" cy="355626"/>
            <a:chOff x="7966810" y="1519430"/>
            <a:chExt cx="369974" cy="355626"/>
          </a:xfrm>
        </p:grpSpPr>
        <p:sp>
          <p:nvSpPr>
            <p:cNvPr id="18305" name="Google Shape;18305;p92"/>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92"/>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92"/>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92"/>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92"/>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92"/>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92"/>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92"/>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92"/>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92"/>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92"/>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92"/>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92"/>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92"/>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92"/>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92"/>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21" name="Google Shape;18321;p92"/>
          <p:cNvGrpSpPr/>
          <p:nvPr/>
        </p:nvGrpSpPr>
        <p:grpSpPr>
          <a:xfrm>
            <a:off x="2792628" y="3365340"/>
            <a:ext cx="290445" cy="370079"/>
            <a:chOff x="2792628" y="3365340"/>
            <a:chExt cx="290445" cy="370079"/>
          </a:xfrm>
        </p:grpSpPr>
        <p:sp>
          <p:nvSpPr>
            <p:cNvPr id="18322" name="Google Shape;18322;p92"/>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92"/>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92"/>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92"/>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92"/>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92"/>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92"/>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92"/>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92"/>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92"/>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92"/>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92"/>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92"/>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92"/>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6" name="Google Shape;18336;p92"/>
          <p:cNvGrpSpPr/>
          <p:nvPr/>
        </p:nvGrpSpPr>
        <p:grpSpPr>
          <a:xfrm>
            <a:off x="1389585" y="1988317"/>
            <a:ext cx="388125" cy="353790"/>
            <a:chOff x="1389585" y="1988317"/>
            <a:chExt cx="388125" cy="353790"/>
          </a:xfrm>
        </p:grpSpPr>
        <p:sp>
          <p:nvSpPr>
            <p:cNvPr id="18337" name="Google Shape;18337;p92"/>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92"/>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92"/>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92"/>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92"/>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92"/>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92"/>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92"/>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92"/>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92"/>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92"/>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92"/>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92"/>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92"/>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92"/>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92"/>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92"/>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92"/>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92"/>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92"/>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92"/>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92"/>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9" name="Google Shape;18359;p92"/>
          <p:cNvGrpSpPr/>
          <p:nvPr/>
        </p:nvGrpSpPr>
        <p:grpSpPr>
          <a:xfrm>
            <a:off x="2492924" y="1512190"/>
            <a:ext cx="370158" cy="370158"/>
            <a:chOff x="2492924" y="1512190"/>
            <a:chExt cx="370158" cy="370158"/>
          </a:xfrm>
        </p:grpSpPr>
        <p:sp>
          <p:nvSpPr>
            <p:cNvPr id="18360" name="Google Shape;18360;p92"/>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92"/>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92"/>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92"/>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92"/>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92"/>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92"/>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92"/>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92"/>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92"/>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92"/>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92"/>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92"/>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92"/>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92"/>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92"/>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92"/>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92"/>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92"/>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92"/>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92"/>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92"/>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82" name="Google Shape;18382;p92"/>
          <p:cNvGrpSpPr/>
          <p:nvPr/>
        </p:nvGrpSpPr>
        <p:grpSpPr>
          <a:xfrm>
            <a:off x="1933569" y="1512243"/>
            <a:ext cx="393975" cy="370105"/>
            <a:chOff x="1933569" y="1512243"/>
            <a:chExt cx="393975" cy="370105"/>
          </a:xfrm>
        </p:grpSpPr>
        <p:sp>
          <p:nvSpPr>
            <p:cNvPr id="18383" name="Google Shape;18383;p92"/>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92"/>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92"/>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92"/>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92"/>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92"/>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92"/>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92"/>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92"/>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92"/>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92"/>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92"/>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92"/>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92"/>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92"/>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92"/>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92"/>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92"/>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92"/>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92"/>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92"/>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92"/>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92"/>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92"/>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92"/>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92"/>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92"/>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92"/>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11" name="Google Shape;18411;p92"/>
          <p:cNvGrpSpPr/>
          <p:nvPr/>
        </p:nvGrpSpPr>
        <p:grpSpPr>
          <a:xfrm>
            <a:off x="2236106" y="3365392"/>
            <a:ext cx="306471" cy="370000"/>
            <a:chOff x="2236106" y="3365392"/>
            <a:chExt cx="306471" cy="370000"/>
          </a:xfrm>
        </p:grpSpPr>
        <p:sp>
          <p:nvSpPr>
            <p:cNvPr id="18412" name="Google Shape;18412;p92"/>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92"/>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92"/>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92"/>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92"/>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92"/>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92"/>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92"/>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92"/>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92"/>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92"/>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92"/>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92"/>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92"/>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6" name="Google Shape;18426;p92"/>
          <p:cNvGrpSpPr/>
          <p:nvPr/>
        </p:nvGrpSpPr>
        <p:grpSpPr>
          <a:xfrm>
            <a:off x="5492823" y="3385563"/>
            <a:ext cx="375325" cy="329606"/>
            <a:chOff x="5492823" y="3385563"/>
            <a:chExt cx="375325" cy="329606"/>
          </a:xfrm>
        </p:grpSpPr>
        <p:sp>
          <p:nvSpPr>
            <p:cNvPr id="18427" name="Google Shape;18427;p92"/>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92"/>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92"/>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92"/>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92"/>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92"/>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92"/>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92"/>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92"/>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92"/>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92"/>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92"/>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92"/>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92"/>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92"/>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92"/>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92"/>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92"/>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92"/>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92"/>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47" name="Google Shape;18447;p92"/>
          <p:cNvGrpSpPr/>
          <p:nvPr/>
        </p:nvGrpSpPr>
        <p:grpSpPr>
          <a:xfrm>
            <a:off x="3041787" y="2001118"/>
            <a:ext cx="370158" cy="328164"/>
            <a:chOff x="3041787" y="2001118"/>
            <a:chExt cx="370158" cy="328164"/>
          </a:xfrm>
        </p:grpSpPr>
        <p:sp>
          <p:nvSpPr>
            <p:cNvPr id="18448" name="Google Shape;18448;p92"/>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92"/>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92"/>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92"/>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92"/>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92"/>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92"/>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92"/>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92"/>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92"/>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92"/>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92"/>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92"/>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92"/>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92"/>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92"/>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92"/>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92"/>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6" name="Google Shape;18466;p92"/>
          <p:cNvGrpSpPr/>
          <p:nvPr/>
        </p:nvGrpSpPr>
        <p:grpSpPr>
          <a:xfrm>
            <a:off x="5779884" y="2039125"/>
            <a:ext cx="372309" cy="328216"/>
            <a:chOff x="5779884" y="2039125"/>
            <a:chExt cx="372309" cy="328216"/>
          </a:xfrm>
        </p:grpSpPr>
        <p:sp>
          <p:nvSpPr>
            <p:cNvPr id="18467" name="Google Shape;18467;p92"/>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92"/>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92"/>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92"/>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92"/>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92"/>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92"/>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92"/>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92"/>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92"/>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92"/>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92"/>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92"/>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80" name="Google Shape;18480;p92"/>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484" name="Shape 18484"/>
        <p:cNvGrpSpPr/>
        <p:nvPr/>
      </p:nvGrpSpPr>
      <p:grpSpPr>
        <a:xfrm>
          <a:off x="0" y="0"/>
          <a:ext cx="0" cy="0"/>
          <a:chOff x="0" y="0"/>
          <a:chExt cx="0" cy="0"/>
        </a:xfrm>
      </p:grpSpPr>
      <p:grpSp>
        <p:nvGrpSpPr>
          <p:cNvPr id="18485" name="Google Shape;18485;p93"/>
          <p:cNvGrpSpPr/>
          <p:nvPr/>
        </p:nvGrpSpPr>
        <p:grpSpPr>
          <a:xfrm>
            <a:off x="878066" y="1981993"/>
            <a:ext cx="354610" cy="372358"/>
            <a:chOff x="878066" y="1981993"/>
            <a:chExt cx="354610" cy="372358"/>
          </a:xfrm>
        </p:grpSpPr>
        <p:sp>
          <p:nvSpPr>
            <p:cNvPr id="18486" name="Google Shape;18486;p93"/>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93"/>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93"/>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93"/>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93"/>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93"/>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93"/>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93"/>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93"/>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93"/>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93"/>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93"/>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93"/>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93"/>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00" name="Google Shape;18500;p93"/>
          <p:cNvGrpSpPr/>
          <p:nvPr/>
        </p:nvGrpSpPr>
        <p:grpSpPr>
          <a:xfrm>
            <a:off x="1345794" y="1982386"/>
            <a:ext cx="371650" cy="371624"/>
            <a:chOff x="1345794" y="1982386"/>
            <a:chExt cx="371650" cy="371624"/>
          </a:xfrm>
        </p:grpSpPr>
        <p:sp>
          <p:nvSpPr>
            <p:cNvPr id="18501" name="Google Shape;18501;p93"/>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93"/>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93"/>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93"/>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93"/>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93"/>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93"/>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93"/>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93"/>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93"/>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93"/>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93"/>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93"/>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93"/>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93"/>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93"/>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93"/>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93"/>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93"/>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93"/>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93"/>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93"/>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93"/>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93"/>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93"/>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93"/>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93"/>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93"/>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93"/>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93"/>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93"/>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93"/>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93"/>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93"/>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93"/>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93"/>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93"/>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38" name="Google Shape;18538;p93"/>
          <p:cNvGrpSpPr/>
          <p:nvPr/>
        </p:nvGrpSpPr>
        <p:grpSpPr>
          <a:xfrm>
            <a:off x="1821465" y="1981993"/>
            <a:ext cx="372410" cy="372410"/>
            <a:chOff x="1821465" y="1981993"/>
            <a:chExt cx="372410" cy="372410"/>
          </a:xfrm>
        </p:grpSpPr>
        <p:sp>
          <p:nvSpPr>
            <p:cNvPr id="18539" name="Google Shape;18539;p93"/>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93"/>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93"/>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93"/>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93"/>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93"/>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93"/>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93"/>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93"/>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93"/>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93"/>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93"/>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93"/>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93"/>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3" name="Google Shape;18553;p93"/>
          <p:cNvGrpSpPr/>
          <p:nvPr/>
        </p:nvGrpSpPr>
        <p:grpSpPr>
          <a:xfrm>
            <a:off x="2276348" y="1981809"/>
            <a:ext cx="415901" cy="372699"/>
            <a:chOff x="2276348" y="1981809"/>
            <a:chExt cx="415901" cy="372699"/>
          </a:xfrm>
        </p:grpSpPr>
        <p:sp>
          <p:nvSpPr>
            <p:cNvPr id="18554" name="Google Shape;18554;p93"/>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93"/>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93"/>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93"/>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93"/>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93"/>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93"/>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1" name="Google Shape;18561;p93"/>
          <p:cNvGrpSpPr/>
          <p:nvPr/>
        </p:nvGrpSpPr>
        <p:grpSpPr>
          <a:xfrm>
            <a:off x="2774354" y="2009990"/>
            <a:ext cx="372017" cy="316310"/>
            <a:chOff x="2774354" y="2009990"/>
            <a:chExt cx="372017" cy="316310"/>
          </a:xfrm>
        </p:grpSpPr>
        <p:sp>
          <p:nvSpPr>
            <p:cNvPr id="18562" name="Google Shape;18562;p93"/>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93"/>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93"/>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93"/>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93"/>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93"/>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93"/>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93"/>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93"/>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93"/>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93"/>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93"/>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93"/>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93"/>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93"/>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93"/>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93"/>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93"/>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93"/>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93"/>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93"/>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93"/>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93"/>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93"/>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93"/>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93"/>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8" name="Google Shape;18588;p93"/>
          <p:cNvGrpSpPr/>
          <p:nvPr/>
        </p:nvGrpSpPr>
        <p:grpSpPr>
          <a:xfrm>
            <a:off x="3722682" y="1981993"/>
            <a:ext cx="375818" cy="372043"/>
            <a:chOff x="3722682" y="1981993"/>
            <a:chExt cx="375818" cy="372043"/>
          </a:xfrm>
        </p:grpSpPr>
        <p:sp>
          <p:nvSpPr>
            <p:cNvPr id="18589" name="Google Shape;18589;p93"/>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93"/>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93"/>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93"/>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93"/>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93"/>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93"/>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93"/>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93"/>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93"/>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93"/>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93"/>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93"/>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93"/>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93"/>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4" name="Google Shape;18604;p93"/>
          <p:cNvGrpSpPr/>
          <p:nvPr/>
        </p:nvGrpSpPr>
        <p:grpSpPr>
          <a:xfrm>
            <a:off x="4201394" y="1981809"/>
            <a:ext cx="373538" cy="372305"/>
            <a:chOff x="4201394" y="1981809"/>
            <a:chExt cx="373538" cy="372305"/>
          </a:xfrm>
        </p:grpSpPr>
        <p:sp>
          <p:nvSpPr>
            <p:cNvPr id="18605" name="Google Shape;18605;p93"/>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93"/>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93"/>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93"/>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93"/>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93"/>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93"/>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93"/>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93"/>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93"/>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93"/>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93"/>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93"/>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93"/>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93"/>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0" name="Google Shape;18620;p93"/>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1" name="Google Shape;18621;p93"/>
          <p:cNvGrpSpPr/>
          <p:nvPr/>
        </p:nvGrpSpPr>
        <p:grpSpPr>
          <a:xfrm>
            <a:off x="4659658" y="1500266"/>
            <a:ext cx="422743" cy="377784"/>
            <a:chOff x="4659658" y="1500266"/>
            <a:chExt cx="422743" cy="377784"/>
          </a:xfrm>
        </p:grpSpPr>
        <p:sp>
          <p:nvSpPr>
            <p:cNvPr id="18622" name="Google Shape;18622;p93"/>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93"/>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93"/>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93"/>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93"/>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93"/>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93"/>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93"/>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93"/>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93"/>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93"/>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93"/>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93"/>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93"/>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93"/>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93"/>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93"/>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9" name="Google Shape;18639;p93"/>
          <p:cNvGrpSpPr/>
          <p:nvPr/>
        </p:nvGrpSpPr>
        <p:grpSpPr>
          <a:xfrm>
            <a:off x="5211406" y="1513504"/>
            <a:ext cx="260394" cy="351202"/>
            <a:chOff x="5211406" y="1513504"/>
            <a:chExt cx="260394" cy="351202"/>
          </a:xfrm>
        </p:grpSpPr>
        <p:sp>
          <p:nvSpPr>
            <p:cNvPr id="18640" name="Google Shape;18640;p93"/>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93"/>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93"/>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93"/>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93"/>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93"/>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93"/>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93"/>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93"/>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93"/>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93"/>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93"/>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93"/>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53" name="Google Shape;18653;p93"/>
          <p:cNvGrpSpPr/>
          <p:nvPr/>
        </p:nvGrpSpPr>
        <p:grpSpPr>
          <a:xfrm>
            <a:off x="5632602" y="1513216"/>
            <a:ext cx="366722" cy="351779"/>
            <a:chOff x="5632602" y="1513216"/>
            <a:chExt cx="366722" cy="351779"/>
          </a:xfrm>
        </p:grpSpPr>
        <p:sp>
          <p:nvSpPr>
            <p:cNvPr id="18654" name="Google Shape;18654;p93"/>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93"/>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93"/>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93"/>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93"/>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93"/>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93"/>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93"/>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62" name="Google Shape;18662;p93"/>
          <p:cNvGrpSpPr/>
          <p:nvPr/>
        </p:nvGrpSpPr>
        <p:grpSpPr>
          <a:xfrm>
            <a:off x="6089372" y="1527136"/>
            <a:ext cx="401902" cy="323965"/>
            <a:chOff x="6089372" y="1527136"/>
            <a:chExt cx="401902" cy="323965"/>
          </a:xfrm>
        </p:grpSpPr>
        <p:sp>
          <p:nvSpPr>
            <p:cNvPr id="18663" name="Google Shape;18663;p93"/>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93"/>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93"/>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93"/>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93"/>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93"/>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93"/>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93"/>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93"/>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93"/>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93"/>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93"/>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93"/>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93"/>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93"/>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93"/>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93"/>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93"/>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93"/>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93"/>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93"/>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93"/>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93"/>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93"/>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93"/>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93"/>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93"/>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93"/>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93"/>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93"/>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3" name="Google Shape;18693;p93"/>
          <p:cNvGrpSpPr/>
          <p:nvPr/>
        </p:nvGrpSpPr>
        <p:grpSpPr>
          <a:xfrm>
            <a:off x="6579435" y="1527897"/>
            <a:ext cx="370103" cy="322445"/>
            <a:chOff x="6579435" y="1527897"/>
            <a:chExt cx="370103" cy="322445"/>
          </a:xfrm>
        </p:grpSpPr>
        <p:sp>
          <p:nvSpPr>
            <p:cNvPr id="18694" name="Google Shape;18694;p93"/>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93"/>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93"/>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93"/>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93"/>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93"/>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93"/>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93"/>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93"/>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93"/>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93"/>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93"/>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93"/>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93"/>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93"/>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93"/>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93"/>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93"/>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93"/>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93"/>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93"/>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15" name="Google Shape;18715;p93"/>
          <p:cNvGrpSpPr/>
          <p:nvPr/>
        </p:nvGrpSpPr>
        <p:grpSpPr>
          <a:xfrm>
            <a:off x="6988887" y="1538854"/>
            <a:ext cx="499920" cy="300136"/>
            <a:chOff x="6988887" y="1538854"/>
            <a:chExt cx="499920" cy="300136"/>
          </a:xfrm>
        </p:grpSpPr>
        <p:sp>
          <p:nvSpPr>
            <p:cNvPr id="18716" name="Google Shape;18716;p93"/>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93"/>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93"/>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93"/>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93"/>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93"/>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93"/>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93"/>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93"/>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93"/>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93"/>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93"/>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93"/>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29" name="Google Shape;18729;p93"/>
          <p:cNvGrpSpPr/>
          <p:nvPr/>
        </p:nvGrpSpPr>
        <p:grpSpPr>
          <a:xfrm>
            <a:off x="8050359" y="1520687"/>
            <a:ext cx="279321" cy="336837"/>
            <a:chOff x="8050359" y="1520687"/>
            <a:chExt cx="279321" cy="336837"/>
          </a:xfrm>
        </p:grpSpPr>
        <p:sp>
          <p:nvSpPr>
            <p:cNvPr id="18730" name="Google Shape;18730;p93"/>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93"/>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93"/>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93"/>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93"/>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93"/>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93"/>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93"/>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93"/>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93"/>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93"/>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93"/>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93"/>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43" name="Google Shape;18743;p93"/>
          <p:cNvGrpSpPr/>
          <p:nvPr/>
        </p:nvGrpSpPr>
        <p:grpSpPr>
          <a:xfrm>
            <a:off x="6093907" y="2461832"/>
            <a:ext cx="364441" cy="339091"/>
            <a:chOff x="6093907" y="2461832"/>
            <a:chExt cx="364441" cy="339091"/>
          </a:xfrm>
        </p:grpSpPr>
        <p:sp>
          <p:nvSpPr>
            <p:cNvPr id="18744" name="Google Shape;18744;p93"/>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93"/>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93"/>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93"/>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93"/>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93"/>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93"/>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93"/>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93"/>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93"/>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54" name="Google Shape;18754;p93"/>
          <p:cNvGrpSpPr/>
          <p:nvPr/>
        </p:nvGrpSpPr>
        <p:grpSpPr>
          <a:xfrm>
            <a:off x="4676331" y="1980866"/>
            <a:ext cx="377680" cy="377680"/>
            <a:chOff x="4676331" y="1980866"/>
            <a:chExt cx="377680" cy="377680"/>
          </a:xfrm>
        </p:grpSpPr>
        <p:sp>
          <p:nvSpPr>
            <p:cNvPr id="18755" name="Google Shape;18755;p93"/>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93"/>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93"/>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93"/>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93"/>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93"/>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93"/>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93"/>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93"/>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93"/>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93"/>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93"/>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93"/>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93"/>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93"/>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93"/>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93"/>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93"/>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93"/>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74" name="Google Shape;18774;p93"/>
          <p:cNvGrpSpPr/>
          <p:nvPr/>
        </p:nvGrpSpPr>
        <p:grpSpPr>
          <a:xfrm>
            <a:off x="7526242" y="1522968"/>
            <a:ext cx="357651" cy="332275"/>
            <a:chOff x="7526242" y="1522968"/>
            <a:chExt cx="357651" cy="332275"/>
          </a:xfrm>
        </p:grpSpPr>
        <p:sp>
          <p:nvSpPr>
            <p:cNvPr id="18775" name="Google Shape;18775;p93"/>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93"/>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93"/>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93"/>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93"/>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93"/>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93"/>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93"/>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93"/>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93"/>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93"/>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93"/>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93"/>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93"/>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93"/>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93"/>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1" name="Google Shape;18791;p93"/>
          <p:cNvGrpSpPr/>
          <p:nvPr/>
        </p:nvGrpSpPr>
        <p:grpSpPr>
          <a:xfrm>
            <a:off x="3250786" y="1982386"/>
            <a:ext cx="371650" cy="371624"/>
            <a:chOff x="3250786" y="1982386"/>
            <a:chExt cx="371650" cy="371624"/>
          </a:xfrm>
        </p:grpSpPr>
        <p:sp>
          <p:nvSpPr>
            <p:cNvPr id="18792" name="Google Shape;18792;p93"/>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93"/>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93"/>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93"/>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93"/>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93"/>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93"/>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93"/>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93"/>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93"/>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93"/>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93"/>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93"/>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93"/>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93"/>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93"/>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93"/>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93"/>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93"/>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93"/>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93"/>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93"/>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93"/>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93"/>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93"/>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93"/>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93"/>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93"/>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93"/>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93"/>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22" name="Google Shape;18822;p93"/>
          <p:cNvGrpSpPr/>
          <p:nvPr/>
        </p:nvGrpSpPr>
        <p:grpSpPr>
          <a:xfrm>
            <a:off x="1342386" y="2916322"/>
            <a:ext cx="373538" cy="331515"/>
            <a:chOff x="1342386" y="2916322"/>
            <a:chExt cx="373538" cy="331515"/>
          </a:xfrm>
        </p:grpSpPr>
        <p:sp>
          <p:nvSpPr>
            <p:cNvPr id="18823" name="Google Shape;18823;p93"/>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93"/>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93"/>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93"/>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93"/>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93"/>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93"/>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93"/>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93"/>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93"/>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93"/>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4" name="Google Shape;18834;p93"/>
          <p:cNvGrpSpPr/>
          <p:nvPr/>
        </p:nvGrpSpPr>
        <p:grpSpPr>
          <a:xfrm>
            <a:off x="2294122" y="2946600"/>
            <a:ext cx="373931" cy="271351"/>
            <a:chOff x="2294122" y="2946600"/>
            <a:chExt cx="373931" cy="271351"/>
          </a:xfrm>
        </p:grpSpPr>
        <p:sp>
          <p:nvSpPr>
            <p:cNvPr id="18835" name="Google Shape;18835;p93"/>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93"/>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93"/>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93"/>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93"/>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93"/>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93"/>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93"/>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93"/>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93"/>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93"/>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93"/>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93"/>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93"/>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93"/>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93"/>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93"/>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93"/>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93"/>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93"/>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93"/>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93"/>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93"/>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93"/>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93"/>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93"/>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93"/>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93"/>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93"/>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93"/>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65" name="Google Shape;18865;p93"/>
          <p:cNvGrpSpPr/>
          <p:nvPr/>
        </p:nvGrpSpPr>
        <p:grpSpPr>
          <a:xfrm>
            <a:off x="2769819" y="2907251"/>
            <a:ext cx="373905" cy="349682"/>
            <a:chOff x="2769819" y="2907251"/>
            <a:chExt cx="373905" cy="349682"/>
          </a:xfrm>
        </p:grpSpPr>
        <p:sp>
          <p:nvSpPr>
            <p:cNvPr id="18866" name="Google Shape;18866;p93"/>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93"/>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93"/>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93"/>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93"/>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93"/>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93"/>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93"/>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93"/>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93"/>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93"/>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93"/>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93"/>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93"/>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93"/>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93"/>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93"/>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83" name="Google Shape;18883;p93"/>
          <p:cNvGrpSpPr/>
          <p:nvPr/>
        </p:nvGrpSpPr>
        <p:grpSpPr>
          <a:xfrm>
            <a:off x="3246251" y="2895245"/>
            <a:ext cx="375792" cy="373800"/>
            <a:chOff x="3246251" y="2895245"/>
            <a:chExt cx="375792" cy="373800"/>
          </a:xfrm>
        </p:grpSpPr>
        <p:sp>
          <p:nvSpPr>
            <p:cNvPr id="18884" name="Google Shape;18884;p93"/>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93"/>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93"/>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93"/>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93"/>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93"/>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93"/>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93"/>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93"/>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93"/>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93"/>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93"/>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93"/>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93"/>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98" name="Google Shape;18898;p93"/>
          <p:cNvGrpSpPr/>
          <p:nvPr/>
        </p:nvGrpSpPr>
        <p:grpSpPr>
          <a:xfrm>
            <a:off x="3791182" y="2895454"/>
            <a:ext cx="234650" cy="373590"/>
            <a:chOff x="3791182" y="2895454"/>
            <a:chExt cx="234650" cy="373590"/>
          </a:xfrm>
        </p:grpSpPr>
        <p:sp>
          <p:nvSpPr>
            <p:cNvPr id="18899" name="Google Shape;18899;p93"/>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93"/>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93"/>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93"/>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93"/>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93"/>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93"/>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93"/>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93"/>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8" name="Google Shape;18908;p93"/>
          <p:cNvGrpSpPr/>
          <p:nvPr/>
        </p:nvGrpSpPr>
        <p:grpSpPr>
          <a:xfrm>
            <a:off x="7042995" y="2489463"/>
            <a:ext cx="364441" cy="256225"/>
            <a:chOff x="7042995" y="2489463"/>
            <a:chExt cx="364441" cy="256225"/>
          </a:xfrm>
        </p:grpSpPr>
        <p:sp>
          <p:nvSpPr>
            <p:cNvPr id="18909" name="Google Shape;18909;p93"/>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93"/>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93"/>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93"/>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93"/>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93"/>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93"/>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93"/>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93"/>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18" name="Google Shape;18918;p93"/>
          <p:cNvGrpSpPr/>
          <p:nvPr/>
        </p:nvGrpSpPr>
        <p:grpSpPr>
          <a:xfrm>
            <a:off x="7517172" y="2437007"/>
            <a:ext cx="364284" cy="361243"/>
            <a:chOff x="7517172" y="2437007"/>
            <a:chExt cx="364284" cy="361243"/>
          </a:xfrm>
        </p:grpSpPr>
        <p:sp>
          <p:nvSpPr>
            <p:cNvPr id="18919" name="Google Shape;18919;p93"/>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93"/>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93"/>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93"/>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93"/>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93"/>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93"/>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93"/>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93"/>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93"/>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93"/>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93"/>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93"/>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93"/>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93"/>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93"/>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93"/>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93"/>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93"/>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93"/>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93"/>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40" name="Google Shape;18940;p93"/>
          <p:cNvGrpSpPr/>
          <p:nvPr/>
        </p:nvGrpSpPr>
        <p:grpSpPr>
          <a:xfrm>
            <a:off x="8006475" y="2436954"/>
            <a:ext cx="335290" cy="361321"/>
            <a:chOff x="8006475" y="2436954"/>
            <a:chExt cx="335290" cy="361321"/>
          </a:xfrm>
        </p:grpSpPr>
        <p:sp>
          <p:nvSpPr>
            <p:cNvPr id="18941" name="Google Shape;18941;p93"/>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93"/>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93"/>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93"/>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93"/>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93"/>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93"/>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93"/>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93"/>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93"/>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93"/>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93"/>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93"/>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93"/>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93"/>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93"/>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93"/>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93"/>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93"/>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60" name="Google Shape;18960;p93"/>
          <p:cNvGrpSpPr/>
          <p:nvPr/>
        </p:nvGrpSpPr>
        <p:grpSpPr>
          <a:xfrm>
            <a:off x="5596661" y="2909139"/>
            <a:ext cx="394326" cy="349682"/>
            <a:chOff x="5596661" y="2909139"/>
            <a:chExt cx="394326" cy="349682"/>
          </a:xfrm>
        </p:grpSpPr>
        <p:sp>
          <p:nvSpPr>
            <p:cNvPr id="18961" name="Google Shape;18961;p93"/>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93"/>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93"/>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93"/>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93"/>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93"/>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93"/>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93"/>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93"/>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93"/>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93"/>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93"/>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93"/>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93"/>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93"/>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93"/>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77" name="Google Shape;18977;p93"/>
          <p:cNvGrpSpPr/>
          <p:nvPr/>
        </p:nvGrpSpPr>
        <p:grpSpPr>
          <a:xfrm>
            <a:off x="874658" y="2914408"/>
            <a:ext cx="356891" cy="335709"/>
            <a:chOff x="874658" y="2914408"/>
            <a:chExt cx="356891" cy="335709"/>
          </a:xfrm>
        </p:grpSpPr>
        <p:sp>
          <p:nvSpPr>
            <p:cNvPr id="18978" name="Google Shape;18978;p93"/>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93"/>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93"/>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93"/>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93"/>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93"/>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93"/>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93"/>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93"/>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93"/>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93"/>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93"/>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93"/>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93"/>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93"/>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93"/>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93"/>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93"/>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93"/>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93"/>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8" name="Google Shape;18998;p93"/>
          <p:cNvGrpSpPr/>
          <p:nvPr/>
        </p:nvGrpSpPr>
        <p:grpSpPr>
          <a:xfrm>
            <a:off x="4230912" y="2929193"/>
            <a:ext cx="308813" cy="306165"/>
            <a:chOff x="4230912" y="2929193"/>
            <a:chExt cx="308813" cy="306165"/>
          </a:xfrm>
        </p:grpSpPr>
        <p:sp>
          <p:nvSpPr>
            <p:cNvPr id="18999" name="Google Shape;18999;p93"/>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93"/>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93"/>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93"/>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93"/>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93"/>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93"/>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93"/>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93"/>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93"/>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93"/>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93"/>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93"/>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93"/>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93"/>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4" name="Google Shape;19014;p93"/>
          <p:cNvGrpSpPr/>
          <p:nvPr/>
        </p:nvGrpSpPr>
        <p:grpSpPr>
          <a:xfrm>
            <a:off x="4627886" y="3401089"/>
            <a:ext cx="409111" cy="267944"/>
            <a:chOff x="4627886" y="3401089"/>
            <a:chExt cx="409111" cy="267944"/>
          </a:xfrm>
        </p:grpSpPr>
        <p:sp>
          <p:nvSpPr>
            <p:cNvPr id="19015" name="Google Shape;19015;p93"/>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93"/>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93"/>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93"/>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93"/>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93"/>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93"/>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93"/>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93"/>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93"/>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93"/>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26" name="Google Shape;19026;p93"/>
          <p:cNvGrpSpPr/>
          <p:nvPr/>
        </p:nvGrpSpPr>
        <p:grpSpPr>
          <a:xfrm>
            <a:off x="4652476" y="2898915"/>
            <a:ext cx="386016" cy="384495"/>
            <a:chOff x="4652476" y="2898915"/>
            <a:chExt cx="386016" cy="384495"/>
          </a:xfrm>
        </p:grpSpPr>
        <p:sp>
          <p:nvSpPr>
            <p:cNvPr id="19027" name="Google Shape;19027;p93"/>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93"/>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93"/>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93"/>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93"/>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93"/>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93"/>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93"/>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93"/>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6" name="Google Shape;19036;p93"/>
          <p:cNvGrpSpPr/>
          <p:nvPr/>
        </p:nvGrpSpPr>
        <p:grpSpPr>
          <a:xfrm>
            <a:off x="5156931" y="2922194"/>
            <a:ext cx="324699" cy="347611"/>
            <a:chOff x="5156931" y="2922194"/>
            <a:chExt cx="324699" cy="347611"/>
          </a:xfrm>
        </p:grpSpPr>
        <p:sp>
          <p:nvSpPr>
            <p:cNvPr id="19037" name="Google Shape;19037;p93"/>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93"/>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93"/>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93"/>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93"/>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93"/>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93"/>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93"/>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93"/>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93"/>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93"/>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93"/>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93"/>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93"/>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93"/>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2" name="Google Shape;19052;p93"/>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53" name="Google Shape;19053;p93"/>
          <p:cNvGrpSpPr/>
          <p:nvPr/>
        </p:nvGrpSpPr>
        <p:grpSpPr>
          <a:xfrm>
            <a:off x="6086331" y="2905337"/>
            <a:ext cx="364441" cy="364834"/>
            <a:chOff x="6086331" y="2905337"/>
            <a:chExt cx="364441" cy="364834"/>
          </a:xfrm>
        </p:grpSpPr>
        <p:sp>
          <p:nvSpPr>
            <p:cNvPr id="19054" name="Google Shape;19054;p93"/>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93"/>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93"/>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93"/>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93"/>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93"/>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60" name="Google Shape;19060;p93"/>
          <p:cNvGrpSpPr/>
          <p:nvPr/>
        </p:nvGrpSpPr>
        <p:grpSpPr>
          <a:xfrm>
            <a:off x="6554059" y="2907251"/>
            <a:ext cx="377706" cy="377680"/>
            <a:chOff x="6554059" y="2907251"/>
            <a:chExt cx="377706" cy="377680"/>
          </a:xfrm>
        </p:grpSpPr>
        <p:sp>
          <p:nvSpPr>
            <p:cNvPr id="19061" name="Google Shape;19061;p93"/>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93"/>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93"/>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93"/>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93"/>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93"/>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93"/>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93"/>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93"/>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93"/>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93"/>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93"/>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93"/>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93"/>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93"/>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93"/>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93"/>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93"/>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93"/>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93"/>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93"/>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2" name="Google Shape;19082;p93"/>
          <p:cNvGrpSpPr/>
          <p:nvPr/>
        </p:nvGrpSpPr>
        <p:grpSpPr>
          <a:xfrm>
            <a:off x="7491796" y="2945446"/>
            <a:ext cx="400801" cy="317542"/>
            <a:chOff x="7491796" y="2945446"/>
            <a:chExt cx="400801" cy="317542"/>
          </a:xfrm>
        </p:grpSpPr>
        <p:sp>
          <p:nvSpPr>
            <p:cNvPr id="19083" name="Google Shape;19083;p93"/>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93"/>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93"/>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93"/>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93"/>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93"/>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93"/>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93"/>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93"/>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93"/>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93"/>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93"/>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93"/>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93"/>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93"/>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93"/>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93"/>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93"/>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93"/>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93"/>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93"/>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93"/>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05" name="Google Shape;19105;p93"/>
          <p:cNvGrpSpPr/>
          <p:nvPr/>
        </p:nvGrpSpPr>
        <p:grpSpPr>
          <a:xfrm>
            <a:off x="7045643" y="2907723"/>
            <a:ext cx="345304" cy="365857"/>
            <a:chOff x="7045643" y="2907723"/>
            <a:chExt cx="345304" cy="365857"/>
          </a:xfrm>
        </p:grpSpPr>
        <p:sp>
          <p:nvSpPr>
            <p:cNvPr id="19106" name="Google Shape;19106;p93"/>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93"/>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93"/>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93"/>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93"/>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93"/>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93"/>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93"/>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93"/>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93"/>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93"/>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93"/>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93"/>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93"/>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93"/>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93"/>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93"/>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93"/>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93"/>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5" name="Google Shape;19125;p93"/>
          <p:cNvGrpSpPr/>
          <p:nvPr/>
        </p:nvGrpSpPr>
        <p:grpSpPr>
          <a:xfrm>
            <a:off x="7992843" y="2907251"/>
            <a:ext cx="347794" cy="366328"/>
            <a:chOff x="7992843" y="2907251"/>
            <a:chExt cx="347794" cy="366328"/>
          </a:xfrm>
        </p:grpSpPr>
        <p:sp>
          <p:nvSpPr>
            <p:cNvPr id="19126" name="Google Shape;19126;p93"/>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7" name="Google Shape;19127;p93"/>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93"/>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93"/>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93"/>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93"/>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93"/>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93"/>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93"/>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93"/>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93"/>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93"/>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93"/>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93"/>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93"/>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93"/>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93"/>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93"/>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93"/>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93"/>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93"/>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93"/>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93"/>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93"/>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93"/>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93"/>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93"/>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93"/>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93"/>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93"/>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93"/>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93"/>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93"/>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59" name="Google Shape;19159;p93"/>
          <p:cNvGrpSpPr/>
          <p:nvPr/>
        </p:nvGrpSpPr>
        <p:grpSpPr>
          <a:xfrm>
            <a:off x="873898" y="1512377"/>
            <a:ext cx="398127" cy="353457"/>
            <a:chOff x="873898" y="1512377"/>
            <a:chExt cx="398127" cy="353457"/>
          </a:xfrm>
        </p:grpSpPr>
        <p:sp>
          <p:nvSpPr>
            <p:cNvPr id="19160" name="Google Shape;19160;p93"/>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93"/>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93"/>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93"/>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93"/>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93"/>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93"/>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93"/>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93"/>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9" name="Google Shape;19169;p93"/>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0" name="Google Shape;19170;p93"/>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93"/>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93"/>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93"/>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93"/>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93"/>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93"/>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93"/>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93"/>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79" name="Google Shape;19179;p93"/>
          <p:cNvGrpSpPr/>
          <p:nvPr/>
        </p:nvGrpSpPr>
        <p:grpSpPr>
          <a:xfrm>
            <a:off x="1424125" y="1515680"/>
            <a:ext cx="246762" cy="347139"/>
            <a:chOff x="1424125" y="1515680"/>
            <a:chExt cx="246762" cy="347139"/>
          </a:xfrm>
        </p:grpSpPr>
        <p:sp>
          <p:nvSpPr>
            <p:cNvPr id="19180" name="Google Shape;19180;p93"/>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93"/>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93"/>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93"/>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93"/>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93"/>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93"/>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93"/>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93"/>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93"/>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93"/>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93"/>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93"/>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93"/>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93"/>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93"/>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93"/>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93"/>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93"/>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93"/>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00" name="Google Shape;19200;p93"/>
          <p:cNvGrpSpPr/>
          <p:nvPr/>
        </p:nvGrpSpPr>
        <p:grpSpPr>
          <a:xfrm>
            <a:off x="2319498" y="1512744"/>
            <a:ext cx="352697" cy="352723"/>
            <a:chOff x="2319498" y="1512744"/>
            <a:chExt cx="352697" cy="352723"/>
          </a:xfrm>
        </p:grpSpPr>
        <p:sp>
          <p:nvSpPr>
            <p:cNvPr id="19201" name="Google Shape;19201;p93"/>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93"/>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93"/>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93"/>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93"/>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93"/>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93"/>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93"/>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93"/>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93"/>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93"/>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93"/>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93"/>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93"/>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93"/>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93"/>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93"/>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93"/>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93"/>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20" name="Google Shape;19220;p93"/>
          <p:cNvGrpSpPr/>
          <p:nvPr/>
        </p:nvGrpSpPr>
        <p:grpSpPr>
          <a:xfrm>
            <a:off x="4236601" y="1512666"/>
            <a:ext cx="312981" cy="352697"/>
            <a:chOff x="4236601" y="1512666"/>
            <a:chExt cx="312981" cy="352697"/>
          </a:xfrm>
        </p:grpSpPr>
        <p:sp>
          <p:nvSpPr>
            <p:cNvPr id="19221" name="Google Shape;19221;p93"/>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93"/>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93"/>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93"/>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93"/>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93"/>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93"/>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93"/>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93"/>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93"/>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93"/>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93"/>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93"/>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93"/>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5" name="Google Shape;19235;p93"/>
          <p:cNvGrpSpPr/>
          <p:nvPr/>
        </p:nvGrpSpPr>
        <p:grpSpPr>
          <a:xfrm>
            <a:off x="849675" y="3347716"/>
            <a:ext cx="346300" cy="375818"/>
            <a:chOff x="849675" y="3347716"/>
            <a:chExt cx="346300" cy="375818"/>
          </a:xfrm>
        </p:grpSpPr>
        <p:sp>
          <p:nvSpPr>
            <p:cNvPr id="19236" name="Google Shape;19236;p93"/>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93"/>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93"/>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93"/>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93"/>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93"/>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93"/>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93"/>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4" name="Google Shape;19244;p93"/>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93"/>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93"/>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93"/>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93"/>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93"/>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93"/>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93"/>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93"/>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3" name="Google Shape;19253;p93"/>
          <p:cNvGrpSpPr/>
          <p:nvPr/>
        </p:nvGrpSpPr>
        <p:grpSpPr>
          <a:xfrm>
            <a:off x="1324219" y="3399202"/>
            <a:ext cx="376578" cy="272846"/>
            <a:chOff x="1324219" y="3399202"/>
            <a:chExt cx="376578" cy="272846"/>
          </a:xfrm>
        </p:grpSpPr>
        <p:sp>
          <p:nvSpPr>
            <p:cNvPr id="19254" name="Google Shape;19254;p93"/>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93"/>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93"/>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93"/>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93"/>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93"/>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93"/>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93"/>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93"/>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3" name="Google Shape;19263;p93"/>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4" name="Google Shape;19264;p93"/>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93"/>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93"/>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93"/>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93"/>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93"/>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93"/>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93"/>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93"/>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93"/>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93"/>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93"/>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93"/>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93"/>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93"/>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93"/>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93"/>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93"/>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93"/>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93"/>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93"/>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93"/>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93"/>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87" name="Google Shape;19287;p93"/>
          <p:cNvGrpSpPr/>
          <p:nvPr/>
        </p:nvGrpSpPr>
        <p:grpSpPr>
          <a:xfrm>
            <a:off x="1798763" y="3395401"/>
            <a:ext cx="376185" cy="280448"/>
            <a:chOff x="1798763" y="3395401"/>
            <a:chExt cx="376185" cy="280448"/>
          </a:xfrm>
        </p:grpSpPr>
        <p:sp>
          <p:nvSpPr>
            <p:cNvPr id="19288" name="Google Shape;19288;p93"/>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93"/>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93"/>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93"/>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93"/>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93"/>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93"/>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93"/>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93"/>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93"/>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93"/>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93"/>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93"/>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93"/>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93"/>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93"/>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93"/>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93"/>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93"/>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93"/>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93"/>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93"/>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93"/>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93"/>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93"/>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93"/>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93"/>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93"/>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93"/>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93"/>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93"/>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19" name="Google Shape;19319;p93"/>
          <p:cNvGrpSpPr/>
          <p:nvPr/>
        </p:nvGrpSpPr>
        <p:grpSpPr>
          <a:xfrm>
            <a:off x="2273307" y="3378754"/>
            <a:ext cx="375818" cy="313374"/>
            <a:chOff x="2273307" y="3378754"/>
            <a:chExt cx="375818" cy="313374"/>
          </a:xfrm>
        </p:grpSpPr>
        <p:sp>
          <p:nvSpPr>
            <p:cNvPr id="19320" name="Google Shape;19320;p93"/>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1" name="Google Shape;19321;p93"/>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2" name="Google Shape;19322;p93"/>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93"/>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93"/>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93"/>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93"/>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93"/>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93"/>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93"/>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93"/>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93"/>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93"/>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93"/>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93"/>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93"/>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93"/>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93"/>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93"/>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93"/>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93"/>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93"/>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93"/>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93"/>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4" name="Google Shape;19344;p93"/>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93"/>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93"/>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93"/>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93"/>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93"/>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93"/>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93"/>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93"/>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93"/>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93"/>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93"/>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93"/>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93"/>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93"/>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93"/>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93"/>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93"/>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93"/>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93"/>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93"/>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93"/>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93"/>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93"/>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93"/>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93"/>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93"/>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93"/>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93"/>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93"/>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93"/>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93"/>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93"/>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93"/>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93"/>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93"/>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93"/>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93"/>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93"/>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93"/>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93"/>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93"/>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93"/>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93"/>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93"/>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93"/>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93"/>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93"/>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93"/>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93"/>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93"/>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93"/>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93"/>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93"/>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93"/>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93"/>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93"/>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93"/>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93"/>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93"/>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04" name="Google Shape;19404;p93"/>
          <p:cNvGrpSpPr/>
          <p:nvPr/>
        </p:nvGrpSpPr>
        <p:grpSpPr>
          <a:xfrm>
            <a:off x="2747484" y="3359460"/>
            <a:ext cx="377706" cy="352330"/>
            <a:chOff x="2747484" y="3359460"/>
            <a:chExt cx="377706" cy="352330"/>
          </a:xfrm>
        </p:grpSpPr>
        <p:sp>
          <p:nvSpPr>
            <p:cNvPr id="19405" name="Google Shape;19405;p93"/>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93"/>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93"/>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93"/>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93"/>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93"/>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93"/>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93"/>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93"/>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93"/>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93"/>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93"/>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93"/>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93"/>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93"/>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20" name="Google Shape;19420;p93"/>
          <p:cNvGrpSpPr/>
          <p:nvPr/>
        </p:nvGrpSpPr>
        <p:grpSpPr>
          <a:xfrm>
            <a:off x="3696205" y="3371938"/>
            <a:ext cx="375792" cy="327373"/>
            <a:chOff x="3696205" y="3371938"/>
            <a:chExt cx="375792" cy="327373"/>
          </a:xfrm>
        </p:grpSpPr>
        <p:sp>
          <p:nvSpPr>
            <p:cNvPr id="19421" name="Google Shape;19421;p93"/>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93"/>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93"/>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93"/>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93"/>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93"/>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93"/>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93"/>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93"/>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93"/>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93"/>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93"/>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93"/>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93"/>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93"/>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93"/>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93"/>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93"/>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93"/>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93"/>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93"/>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93"/>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93"/>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44" name="Google Shape;19444;p93"/>
          <p:cNvGrpSpPr/>
          <p:nvPr/>
        </p:nvGrpSpPr>
        <p:grpSpPr>
          <a:xfrm>
            <a:off x="6567324" y="2436849"/>
            <a:ext cx="366722" cy="342892"/>
            <a:chOff x="6567324" y="2436849"/>
            <a:chExt cx="366722" cy="342892"/>
          </a:xfrm>
        </p:grpSpPr>
        <p:sp>
          <p:nvSpPr>
            <p:cNvPr id="19445" name="Google Shape;19445;p93"/>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93"/>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93"/>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93"/>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93"/>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93"/>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93"/>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93"/>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93"/>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93"/>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93"/>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93"/>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57" name="Google Shape;19457;p93"/>
          <p:cNvGrpSpPr/>
          <p:nvPr/>
        </p:nvGrpSpPr>
        <p:grpSpPr>
          <a:xfrm>
            <a:off x="4208970" y="3361347"/>
            <a:ext cx="299349" cy="348188"/>
            <a:chOff x="4208970" y="3361347"/>
            <a:chExt cx="299349" cy="348188"/>
          </a:xfrm>
        </p:grpSpPr>
        <p:sp>
          <p:nvSpPr>
            <p:cNvPr id="19458" name="Google Shape;19458;p93"/>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93"/>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93"/>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93"/>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93"/>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93"/>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93"/>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93"/>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93"/>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93"/>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93"/>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93"/>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93"/>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93"/>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72" name="Google Shape;19472;p93"/>
          <p:cNvGrpSpPr/>
          <p:nvPr/>
        </p:nvGrpSpPr>
        <p:grpSpPr>
          <a:xfrm>
            <a:off x="2786833" y="1512351"/>
            <a:ext cx="366722" cy="353667"/>
            <a:chOff x="2786833" y="1512351"/>
            <a:chExt cx="366722" cy="353667"/>
          </a:xfrm>
        </p:grpSpPr>
        <p:sp>
          <p:nvSpPr>
            <p:cNvPr id="19473" name="Google Shape;19473;p93"/>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93"/>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93"/>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93"/>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93"/>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93"/>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93"/>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93"/>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93"/>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93"/>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93"/>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93"/>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93"/>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93"/>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93"/>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93"/>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93"/>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93"/>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93"/>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93"/>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3" name="Google Shape;19493;p93"/>
          <p:cNvGrpSpPr/>
          <p:nvPr/>
        </p:nvGrpSpPr>
        <p:grpSpPr>
          <a:xfrm>
            <a:off x="1845321" y="1512744"/>
            <a:ext cx="352723" cy="353090"/>
            <a:chOff x="1845321" y="1512744"/>
            <a:chExt cx="352723" cy="353090"/>
          </a:xfrm>
        </p:grpSpPr>
        <p:sp>
          <p:nvSpPr>
            <p:cNvPr id="19494" name="Google Shape;19494;p93"/>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93"/>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93"/>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93"/>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93"/>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93"/>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93"/>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93"/>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93"/>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93"/>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93"/>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5" name="Google Shape;19505;p93"/>
          <p:cNvGrpSpPr/>
          <p:nvPr/>
        </p:nvGrpSpPr>
        <p:grpSpPr>
          <a:xfrm>
            <a:off x="3214452" y="3340533"/>
            <a:ext cx="392465" cy="389896"/>
            <a:chOff x="3214452" y="3340533"/>
            <a:chExt cx="392465" cy="389896"/>
          </a:xfrm>
        </p:grpSpPr>
        <p:sp>
          <p:nvSpPr>
            <p:cNvPr id="19506" name="Google Shape;19506;p93"/>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93"/>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8" name="Google Shape;19508;p93"/>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93"/>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93"/>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93"/>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93"/>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93"/>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93"/>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93"/>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93"/>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93"/>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93"/>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93"/>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93"/>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93"/>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93"/>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93"/>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93"/>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93"/>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93"/>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93"/>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93"/>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93"/>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93"/>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1" name="Google Shape;19531;p93"/>
          <p:cNvGrpSpPr/>
          <p:nvPr/>
        </p:nvGrpSpPr>
        <p:grpSpPr>
          <a:xfrm>
            <a:off x="3327229" y="1499899"/>
            <a:ext cx="234650" cy="378440"/>
            <a:chOff x="3327229" y="1499899"/>
            <a:chExt cx="234650" cy="378440"/>
          </a:xfrm>
        </p:grpSpPr>
        <p:sp>
          <p:nvSpPr>
            <p:cNvPr id="19532" name="Google Shape;19532;p93"/>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93"/>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93"/>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93"/>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93"/>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93"/>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93"/>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9" name="Google Shape;19539;p93"/>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93"/>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93"/>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93"/>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93"/>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93"/>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93"/>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93"/>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93"/>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93"/>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93"/>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93"/>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93"/>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93"/>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3" name="Google Shape;19553;p93"/>
          <p:cNvGrpSpPr/>
          <p:nvPr/>
        </p:nvGrpSpPr>
        <p:grpSpPr>
          <a:xfrm>
            <a:off x="3735553" y="1530151"/>
            <a:ext cx="366722" cy="317962"/>
            <a:chOff x="3735553" y="1530151"/>
            <a:chExt cx="366722" cy="317962"/>
          </a:xfrm>
        </p:grpSpPr>
        <p:sp>
          <p:nvSpPr>
            <p:cNvPr id="19554" name="Google Shape;19554;p93"/>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93"/>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93"/>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93"/>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93"/>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93"/>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93"/>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93"/>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93"/>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93"/>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93"/>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93"/>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66" name="Google Shape;19566;p93"/>
          <p:cNvGrpSpPr/>
          <p:nvPr/>
        </p:nvGrpSpPr>
        <p:grpSpPr>
          <a:xfrm>
            <a:off x="866322" y="2469775"/>
            <a:ext cx="379226" cy="322733"/>
            <a:chOff x="866322" y="2469775"/>
            <a:chExt cx="379226" cy="322733"/>
          </a:xfrm>
        </p:grpSpPr>
        <p:sp>
          <p:nvSpPr>
            <p:cNvPr id="19567" name="Google Shape;19567;p93"/>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93"/>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93"/>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93"/>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93"/>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93"/>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93"/>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93"/>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93"/>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93"/>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93"/>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93"/>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9" name="Google Shape;19579;p93"/>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93"/>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93"/>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93"/>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93"/>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93"/>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93"/>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93"/>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93"/>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93"/>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93"/>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93"/>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93"/>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93"/>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93" name="Google Shape;19593;p93"/>
          <p:cNvGrpSpPr/>
          <p:nvPr/>
        </p:nvGrpSpPr>
        <p:grpSpPr>
          <a:xfrm>
            <a:off x="1328387" y="2500814"/>
            <a:ext cx="404183" cy="289151"/>
            <a:chOff x="1328387" y="2500814"/>
            <a:chExt cx="404183" cy="289151"/>
          </a:xfrm>
        </p:grpSpPr>
        <p:sp>
          <p:nvSpPr>
            <p:cNvPr id="19594" name="Google Shape;19594;p93"/>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93"/>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93"/>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93"/>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8" name="Google Shape;19598;p93"/>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9" name="Google Shape;19599;p93"/>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93"/>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93"/>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93"/>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93"/>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93"/>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93"/>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93"/>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93"/>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93"/>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93"/>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93"/>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93"/>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93"/>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93"/>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93"/>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93"/>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93"/>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93"/>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93"/>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93"/>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93"/>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93"/>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93"/>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23" name="Google Shape;19623;p93"/>
          <p:cNvGrpSpPr/>
          <p:nvPr/>
        </p:nvGrpSpPr>
        <p:grpSpPr>
          <a:xfrm>
            <a:off x="1821465" y="2495702"/>
            <a:ext cx="365988" cy="270801"/>
            <a:chOff x="1821465" y="2495702"/>
            <a:chExt cx="365988" cy="270801"/>
          </a:xfrm>
        </p:grpSpPr>
        <p:sp>
          <p:nvSpPr>
            <p:cNvPr id="19624" name="Google Shape;19624;p93"/>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93"/>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93"/>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93"/>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93"/>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93"/>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93"/>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1" name="Google Shape;19631;p93"/>
          <p:cNvGrpSpPr/>
          <p:nvPr/>
        </p:nvGrpSpPr>
        <p:grpSpPr>
          <a:xfrm>
            <a:off x="3725723" y="2455776"/>
            <a:ext cx="354977" cy="351202"/>
            <a:chOff x="3725723" y="2455776"/>
            <a:chExt cx="354977" cy="351202"/>
          </a:xfrm>
        </p:grpSpPr>
        <p:sp>
          <p:nvSpPr>
            <p:cNvPr id="19632" name="Google Shape;19632;p93"/>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93"/>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93"/>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93"/>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6" name="Google Shape;19636;p93"/>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7" name="Google Shape;19637;p93"/>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93"/>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9" name="Google Shape;19639;p93"/>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0" name="Google Shape;19640;p93"/>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93"/>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93"/>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93"/>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93"/>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45" name="Google Shape;19645;p93"/>
          <p:cNvGrpSpPr/>
          <p:nvPr/>
        </p:nvGrpSpPr>
        <p:grpSpPr>
          <a:xfrm>
            <a:off x="5226165" y="1977641"/>
            <a:ext cx="230482" cy="388847"/>
            <a:chOff x="5226165" y="1977641"/>
            <a:chExt cx="230482" cy="388847"/>
          </a:xfrm>
        </p:grpSpPr>
        <p:sp>
          <p:nvSpPr>
            <p:cNvPr id="19646" name="Google Shape;19646;p93"/>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93"/>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93"/>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93"/>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93"/>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93"/>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93"/>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3" name="Google Shape;19653;p93"/>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4" name="Google Shape;19654;p93"/>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93"/>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6" name="Google Shape;19656;p93"/>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93"/>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58" name="Google Shape;19658;p93"/>
          <p:cNvGrpSpPr/>
          <p:nvPr/>
        </p:nvGrpSpPr>
        <p:grpSpPr>
          <a:xfrm>
            <a:off x="5632602" y="2025510"/>
            <a:ext cx="370130" cy="287264"/>
            <a:chOff x="5632602" y="2025510"/>
            <a:chExt cx="370130" cy="287264"/>
          </a:xfrm>
        </p:grpSpPr>
        <p:sp>
          <p:nvSpPr>
            <p:cNvPr id="19659" name="Google Shape;19659;p93"/>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93"/>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1" name="Google Shape;19661;p93"/>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93"/>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3" name="Google Shape;19663;p93"/>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4" name="Google Shape;19664;p93"/>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5" name="Google Shape;19665;p93"/>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93"/>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93"/>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93"/>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9" name="Google Shape;19669;p93"/>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0" name="Google Shape;19670;p93"/>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1" name="Google Shape;19671;p93"/>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93"/>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93"/>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4" name="Google Shape;19674;p93"/>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5" name="Google Shape;19675;p93"/>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6" name="Google Shape;19676;p93"/>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77" name="Google Shape;19677;p93"/>
          <p:cNvGrpSpPr/>
          <p:nvPr/>
        </p:nvGrpSpPr>
        <p:grpSpPr>
          <a:xfrm>
            <a:off x="4212378" y="2456537"/>
            <a:ext cx="331515" cy="330021"/>
            <a:chOff x="4212378" y="2456537"/>
            <a:chExt cx="331515" cy="330021"/>
          </a:xfrm>
        </p:grpSpPr>
        <p:sp>
          <p:nvSpPr>
            <p:cNvPr id="19678" name="Google Shape;19678;p93"/>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93"/>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93"/>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93"/>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93"/>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93"/>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93"/>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93"/>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93"/>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87" name="Google Shape;19687;p93"/>
          <p:cNvGrpSpPr/>
          <p:nvPr/>
        </p:nvGrpSpPr>
        <p:grpSpPr>
          <a:xfrm>
            <a:off x="6176013" y="1977825"/>
            <a:ext cx="235411" cy="347427"/>
            <a:chOff x="6176013" y="1977825"/>
            <a:chExt cx="235411" cy="347427"/>
          </a:xfrm>
        </p:grpSpPr>
        <p:sp>
          <p:nvSpPr>
            <p:cNvPr id="19688" name="Google Shape;19688;p93"/>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9" name="Google Shape;19689;p93"/>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0" name="Google Shape;19690;p93"/>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1" name="Google Shape;19691;p93"/>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2" name="Google Shape;19692;p93"/>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3" name="Google Shape;19693;p93"/>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4" name="Google Shape;19694;p93"/>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93"/>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93"/>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7" name="Google Shape;19697;p93"/>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93"/>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93"/>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93"/>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93"/>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93"/>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93"/>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93"/>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05" name="Google Shape;19705;p93"/>
          <p:cNvGrpSpPr/>
          <p:nvPr/>
        </p:nvGrpSpPr>
        <p:grpSpPr>
          <a:xfrm>
            <a:off x="6652077" y="1977458"/>
            <a:ext cx="235778" cy="347794"/>
            <a:chOff x="6652077" y="1977458"/>
            <a:chExt cx="235778" cy="347794"/>
          </a:xfrm>
        </p:grpSpPr>
        <p:sp>
          <p:nvSpPr>
            <p:cNvPr id="19706" name="Google Shape;19706;p93"/>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93"/>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93"/>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93"/>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93"/>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93"/>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93"/>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3" name="Google Shape;19713;p93"/>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4" name="Google Shape;19714;p93"/>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5" name="Google Shape;19715;p93"/>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93"/>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93"/>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93"/>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93"/>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93"/>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93"/>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22" name="Google Shape;19722;p93"/>
          <p:cNvGrpSpPr/>
          <p:nvPr/>
        </p:nvGrpSpPr>
        <p:grpSpPr>
          <a:xfrm>
            <a:off x="7072513" y="1997512"/>
            <a:ext cx="394352" cy="308052"/>
            <a:chOff x="7072513" y="1997512"/>
            <a:chExt cx="394352" cy="308052"/>
          </a:xfrm>
        </p:grpSpPr>
        <p:sp>
          <p:nvSpPr>
            <p:cNvPr id="19723" name="Google Shape;19723;p93"/>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4" name="Google Shape;19724;p93"/>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5" name="Google Shape;19725;p93"/>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6" name="Google Shape;19726;p93"/>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7" name="Google Shape;19727;p93"/>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8" name="Google Shape;19728;p93"/>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93"/>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93"/>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93"/>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93"/>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3" name="Google Shape;19733;p93"/>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34" name="Google Shape;19734;p93"/>
          <p:cNvGrpSpPr/>
          <p:nvPr/>
        </p:nvGrpSpPr>
        <p:grpSpPr>
          <a:xfrm>
            <a:off x="7576208" y="1977825"/>
            <a:ext cx="292533" cy="347454"/>
            <a:chOff x="7576208" y="1977825"/>
            <a:chExt cx="292533" cy="347454"/>
          </a:xfrm>
        </p:grpSpPr>
        <p:sp>
          <p:nvSpPr>
            <p:cNvPr id="19735" name="Google Shape;19735;p93"/>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93"/>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93"/>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93"/>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93"/>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0" name="Google Shape;19740;p93"/>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1" name="Google Shape;19741;p93"/>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2" name="Google Shape;19742;p93"/>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93"/>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93"/>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93"/>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93"/>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7" name="Google Shape;19747;p93"/>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48" name="Google Shape;19748;p93"/>
          <p:cNvGrpSpPr/>
          <p:nvPr/>
        </p:nvGrpSpPr>
        <p:grpSpPr>
          <a:xfrm>
            <a:off x="8023882" y="1977458"/>
            <a:ext cx="320557" cy="347794"/>
            <a:chOff x="8023882" y="1977458"/>
            <a:chExt cx="320557" cy="347794"/>
          </a:xfrm>
        </p:grpSpPr>
        <p:sp>
          <p:nvSpPr>
            <p:cNvPr id="19749" name="Google Shape;19749;p93"/>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93"/>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93"/>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93"/>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93"/>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93"/>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93"/>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6" name="Google Shape;19756;p93"/>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93"/>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93"/>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9" name="Google Shape;19759;p93"/>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93"/>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93"/>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93"/>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93"/>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93"/>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5" name="Google Shape;19765;p93"/>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6" name="Google Shape;19766;p93"/>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7" name="Google Shape;19767;p93"/>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93"/>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93"/>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93"/>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93"/>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93"/>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93"/>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93"/>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93"/>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93"/>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93"/>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93"/>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93"/>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93"/>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93"/>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93"/>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93"/>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93"/>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5" name="Google Shape;19785;p93"/>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93"/>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93"/>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8" name="Google Shape;19788;p93"/>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89" name="Google Shape;19789;p93"/>
          <p:cNvGrpSpPr/>
          <p:nvPr/>
        </p:nvGrpSpPr>
        <p:grpSpPr>
          <a:xfrm>
            <a:off x="5627674" y="2444819"/>
            <a:ext cx="345147" cy="342630"/>
            <a:chOff x="5627674" y="2444819"/>
            <a:chExt cx="345147" cy="342630"/>
          </a:xfrm>
        </p:grpSpPr>
        <p:sp>
          <p:nvSpPr>
            <p:cNvPr id="19790" name="Google Shape;19790;p93"/>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1" name="Google Shape;19791;p93"/>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2" name="Google Shape;19792;p93"/>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3" name="Google Shape;19793;p93"/>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4" name="Google Shape;19794;p93"/>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5" name="Google Shape;19795;p93"/>
          <p:cNvGrpSpPr/>
          <p:nvPr/>
        </p:nvGrpSpPr>
        <p:grpSpPr>
          <a:xfrm>
            <a:off x="4653996" y="2440257"/>
            <a:ext cx="396607" cy="348555"/>
            <a:chOff x="4653996" y="2440257"/>
            <a:chExt cx="396607" cy="348555"/>
          </a:xfrm>
        </p:grpSpPr>
        <p:sp>
          <p:nvSpPr>
            <p:cNvPr id="19796" name="Google Shape;19796;p93"/>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7" name="Google Shape;19797;p93"/>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8" name="Google Shape;19798;p93"/>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93"/>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93"/>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93"/>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2" name="Google Shape;19802;p93"/>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93"/>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93"/>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5" name="Google Shape;19805;p93"/>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6" name="Google Shape;19806;p93"/>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93"/>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93"/>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93"/>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93"/>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93"/>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93"/>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93"/>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14" name="Google Shape;19814;p93"/>
          <p:cNvGrpSpPr/>
          <p:nvPr/>
        </p:nvGrpSpPr>
        <p:grpSpPr>
          <a:xfrm>
            <a:off x="1854391" y="2895140"/>
            <a:ext cx="301630" cy="374272"/>
            <a:chOff x="1854391" y="2895140"/>
            <a:chExt cx="301630" cy="374272"/>
          </a:xfrm>
        </p:grpSpPr>
        <p:sp>
          <p:nvSpPr>
            <p:cNvPr id="19815" name="Google Shape;19815;p93"/>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6" name="Google Shape;19816;p93"/>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7" name="Google Shape;19817;p93"/>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8" name="Google Shape;19818;p93"/>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9" name="Google Shape;19819;p93"/>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93"/>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93"/>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2" name="Google Shape;19822;p93"/>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93"/>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93"/>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93"/>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93"/>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7" name="Google Shape;19827;p93"/>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93"/>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93"/>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0" name="Google Shape;19830;p93"/>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1" name="Google Shape;19831;p93"/>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93"/>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93"/>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4" name="Google Shape;19834;p93"/>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5" name="Google Shape;19835;p93"/>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93"/>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93"/>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93"/>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93"/>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93"/>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93"/>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93"/>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3" name="Google Shape;19843;p93"/>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93"/>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5" name="Google Shape;19845;p93"/>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6" name="Google Shape;19846;p93"/>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93"/>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93"/>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93"/>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93"/>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93"/>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93"/>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93"/>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93"/>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93"/>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93"/>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93"/>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93"/>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93"/>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93"/>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93"/>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93"/>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93"/>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64" name="Google Shape;19864;p93"/>
          <p:cNvGrpSpPr/>
          <p:nvPr/>
        </p:nvGrpSpPr>
        <p:grpSpPr>
          <a:xfrm>
            <a:off x="5172817" y="2438370"/>
            <a:ext cx="289518" cy="357651"/>
            <a:chOff x="5172817" y="2438370"/>
            <a:chExt cx="289518" cy="357651"/>
          </a:xfrm>
        </p:grpSpPr>
        <p:sp>
          <p:nvSpPr>
            <p:cNvPr id="19865" name="Google Shape;19865;p93"/>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6" name="Google Shape;19866;p93"/>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93"/>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93"/>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93"/>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93"/>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93"/>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2" name="Google Shape;19872;p93"/>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3" name="Google Shape;19873;p93"/>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93"/>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93"/>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76" name="Google Shape;19876;p93"/>
          <p:cNvGrpSpPr/>
          <p:nvPr/>
        </p:nvGrpSpPr>
        <p:grpSpPr>
          <a:xfrm>
            <a:off x="3234506" y="2484534"/>
            <a:ext cx="388297" cy="293320"/>
            <a:chOff x="3234506" y="2484534"/>
            <a:chExt cx="388297" cy="293320"/>
          </a:xfrm>
        </p:grpSpPr>
        <p:sp>
          <p:nvSpPr>
            <p:cNvPr id="19877" name="Google Shape;19877;p93"/>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8" name="Google Shape;19878;p93"/>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9" name="Google Shape;19879;p93"/>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0" name="Google Shape;19880;p93"/>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1" name="Google Shape;19881;p93"/>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93"/>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93"/>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4" name="Google Shape;19884;p93"/>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5" name="Google Shape;19885;p93"/>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6" name="Google Shape;19886;p93"/>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93"/>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93"/>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93"/>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93"/>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93"/>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2" name="Google Shape;19892;p93"/>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3" name="Google Shape;19893;p93"/>
          <p:cNvGrpSpPr/>
          <p:nvPr/>
        </p:nvGrpSpPr>
        <p:grpSpPr>
          <a:xfrm>
            <a:off x="6065149" y="3367036"/>
            <a:ext cx="362553" cy="356498"/>
            <a:chOff x="6065149" y="3367036"/>
            <a:chExt cx="362553" cy="356498"/>
          </a:xfrm>
        </p:grpSpPr>
        <p:sp>
          <p:nvSpPr>
            <p:cNvPr id="19894" name="Google Shape;19894;p93"/>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93"/>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6" name="Google Shape;19896;p93"/>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93"/>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93"/>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9" name="Google Shape;19899;p93"/>
          <p:cNvGrpSpPr/>
          <p:nvPr/>
        </p:nvGrpSpPr>
        <p:grpSpPr>
          <a:xfrm>
            <a:off x="6540821" y="3367036"/>
            <a:ext cx="362553" cy="356498"/>
            <a:chOff x="6540821" y="3367036"/>
            <a:chExt cx="362553" cy="356498"/>
          </a:xfrm>
        </p:grpSpPr>
        <p:sp>
          <p:nvSpPr>
            <p:cNvPr id="19900" name="Google Shape;19900;p93"/>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1" name="Google Shape;19901;p93"/>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93"/>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3" name="Google Shape;19903;p93"/>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93"/>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93"/>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6" name="Google Shape;19906;p93"/>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07" name="Google Shape;19907;p93"/>
          <p:cNvGrpSpPr/>
          <p:nvPr/>
        </p:nvGrpSpPr>
        <p:grpSpPr>
          <a:xfrm>
            <a:off x="2302458" y="2474704"/>
            <a:ext cx="354479" cy="312561"/>
            <a:chOff x="2302458" y="2474704"/>
            <a:chExt cx="354479" cy="312561"/>
          </a:xfrm>
        </p:grpSpPr>
        <p:sp>
          <p:nvSpPr>
            <p:cNvPr id="19908" name="Google Shape;19908;p93"/>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9" name="Google Shape;19909;p93"/>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0" name="Google Shape;19910;p93"/>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1" name="Google Shape;19911;p93"/>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93"/>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93"/>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4" name="Google Shape;19914;p93"/>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5" name="Google Shape;19915;p93"/>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93"/>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93"/>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8" name="Google Shape;19918;p93"/>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9" name="Google Shape;19919;p93"/>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20" name="Google Shape;19920;p93"/>
          <p:cNvGrpSpPr/>
          <p:nvPr/>
        </p:nvGrpSpPr>
        <p:grpSpPr>
          <a:xfrm>
            <a:off x="2831110" y="2442538"/>
            <a:ext cx="246002" cy="348922"/>
            <a:chOff x="2831110" y="2442538"/>
            <a:chExt cx="246002" cy="348922"/>
          </a:xfrm>
        </p:grpSpPr>
        <p:sp>
          <p:nvSpPr>
            <p:cNvPr id="19921" name="Google Shape;19921;p93"/>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93"/>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93"/>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93"/>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5" name="Google Shape;19925;p93"/>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6" name="Google Shape;19926;p93"/>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93"/>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93"/>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9" name="Google Shape;19929;p93"/>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0" name="Google Shape;19930;p93"/>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93"/>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2" name="Google Shape;19932;p93"/>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3" name="Google Shape;19933;p93"/>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93"/>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35" name="Google Shape;19935;p93"/>
          <p:cNvGrpSpPr/>
          <p:nvPr/>
        </p:nvGrpSpPr>
        <p:grpSpPr>
          <a:xfrm>
            <a:off x="7016492" y="3367036"/>
            <a:ext cx="362947" cy="356498"/>
            <a:chOff x="7016492" y="3367036"/>
            <a:chExt cx="362947" cy="356498"/>
          </a:xfrm>
        </p:grpSpPr>
        <p:sp>
          <p:nvSpPr>
            <p:cNvPr id="19936" name="Google Shape;19936;p93"/>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93"/>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8" name="Google Shape;19938;p93"/>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9" name="Google Shape;19939;p93"/>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93"/>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93"/>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42" name="Google Shape;19942;p93"/>
          <p:cNvGrpSpPr/>
          <p:nvPr/>
        </p:nvGrpSpPr>
        <p:grpSpPr>
          <a:xfrm>
            <a:off x="4831774" y="3817357"/>
            <a:ext cx="362947" cy="356576"/>
            <a:chOff x="5108852" y="3817357"/>
            <a:chExt cx="362947" cy="356576"/>
          </a:xfrm>
        </p:grpSpPr>
        <p:sp>
          <p:nvSpPr>
            <p:cNvPr id="19943" name="Google Shape;19943;p93"/>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4" name="Google Shape;19944;p93"/>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93"/>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93"/>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47" name="Google Shape;19947;p93"/>
          <p:cNvGrpSpPr/>
          <p:nvPr/>
        </p:nvGrpSpPr>
        <p:grpSpPr>
          <a:xfrm>
            <a:off x="5728642" y="3817357"/>
            <a:ext cx="362947" cy="356576"/>
            <a:chOff x="6005720" y="3817357"/>
            <a:chExt cx="362947" cy="356576"/>
          </a:xfrm>
        </p:grpSpPr>
        <p:sp>
          <p:nvSpPr>
            <p:cNvPr id="19948" name="Google Shape;19948;p93"/>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9" name="Google Shape;19949;p93"/>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0" name="Google Shape;19950;p93"/>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1" name="Google Shape;19951;p93"/>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52" name="Google Shape;19952;p93"/>
          <p:cNvGrpSpPr/>
          <p:nvPr/>
        </p:nvGrpSpPr>
        <p:grpSpPr>
          <a:xfrm>
            <a:off x="5589452" y="3367036"/>
            <a:ext cx="362580" cy="356498"/>
            <a:chOff x="5589452" y="3367036"/>
            <a:chExt cx="362580" cy="356498"/>
          </a:xfrm>
        </p:grpSpPr>
        <p:sp>
          <p:nvSpPr>
            <p:cNvPr id="19953" name="Google Shape;19953;p93"/>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93"/>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93"/>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56" name="Google Shape;19956;p93"/>
          <p:cNvGrpSpPr/>
          <p:nvPr/>
        </p:nvGrpSpPr>
        <p:grpSpPr>
          <a:xfrm>
            <a:off x="7488021" y="3362475"/>
            <a:ext cx="372017" cy="365621"/>
            <a:chOff x="7488021" y="3362475"/>
            <a:chExt cx="372017" cy="365621"/>
          </a:xfrm>
        </p:grpSpPr>
        <p:sp>
          <p:nvSpPr>
            <p:cNvPr id="19957" name="Google Shape;19957;p93"/>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8" name="Google Shape;19958;p93"/>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9" name="Google Shape;19959;p93"/>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0" name="Google Shape;19960;p93"/>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1" name="Google Shape;19961;p93"/>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93"/>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3" name="Google Shape;19963;p93"/>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4" name="Google Shape;19964;p93"/>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93"/>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6" name="Google Shape;19966;p93"/>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67" name="Google Shape;19967;p93"/>
          <p:cNvGrpSpPr/>
          <p:nvPr/>
        </p:nvGrpSpPr>
        <p:grpSpPr>
          <a:xfrm>
            <a:off x="5113781" y="3367036"/>
            <a:ext cx="362553" cy="356498"/>
            <a:chOff x="5113781" y="3367036"/>
            <a:chExt cx="362553" cy="356498"/>
          </a:xfrm>
        </p:grpSpPr>
        <p:sp>
          <p:nvSpPr>
            <p:cNvPr id="19968" name="Google Shape;19968;p93"/>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93"/>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70" name="Google Shape;19970;p93"/>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71" name="Google Shape;19971;p93"/>
          <p:cNvGrpSpPr/>
          <p:nvPr/>
        </p:nvGrpSpPr>
        <p:grpSpPr>
          <a:xfrm>
            <a:off x="7968621" y="3365489"/>
            <a:ext cx="375818" cy="357651"/>
            <a:chOff x="7968621" y="3365489"/>
            <a:chExt cx="375818" cy="357651"/>
          </a:xfrm>
        </p:grpSpPr>
        <p:sp>
          <p:nvSpPr>
            <p:cNvPr id="19972" name="Google Shape;19972;p93"/>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93"/>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93"/>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93"/>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93"/>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93"/>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8" name="Google Shape;19978;p93"/>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9" name="Google Shape;19979;p93"/>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0" name="Google Shape;19980;p93"/>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1" name="Google Shape;19981;p93"/>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2" name="Google Shape;19982;p93"/>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3" name="Google Shape;19983;p93"/>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84" name="Google Shape;19984;p93"/>
          <p:cNvGrpSpPr/>
          <p:nvPr/>
        </p:nvGrpSpPr>
        <p:grpSpPr>
          <a:xfrm>
            <a:off x="5280208" y="3817357"/>
            <a:ext cx="362947" cy="356576"/>
            <a:chOff x="5557286" y="3817357"/>
            <a:chExt cx="362947" cy="356576"/>
          </a:xfrm>
        </p:grpSpPr>
        <p:grpSp>
          <p:nvGrpSpPr>
            <p:cNvPr id="19985" name="Google Shape;19985;p93"/>
            <p:cNvGrpSpPr/>
            <p:nvPr/>
          </p:nvGrpSpPr>
          <p:grpSpPr>
            <a:xfrm>
              <a:off x="5557286" y="3817357"/>
              <a:ext cx="362947" cy="356576"/>
              <a:chOff x="5557286" y="3817357"/>
              <a:chExt cx="362947" cy="356576"/>
            </a:xfrm>
          </p:grpSpPr>
          <p:sp>
            <p:nvSpPr>
              <p:cNvPr id="19986" name="Google Shape;19986;p93"/>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93"/>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93"/>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89" name="Google Shape;19989;p93"/>
            <p:cNvSpPr/>
            <p:nvPr/>
          </p:nvSpPr>
          <p:spPr>
            <a:xfrm>
              <a:off x="5621675" y="3914200"/>
              <a:ext cx="234165" cy="163176"/>
            </a:xfrm>
            <a:custGeom>
              <a:rect b="b" l="l" r="r" t="t"/>
              <a:pathLst>
                <a:path extrusionOk="0" h="8740" w="12544">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90" name="Google Shape;19990;p93"/>
          <p:cNvGrpSpPr/>
          <p:nvPr/>
        </p:nvGrpSpPr>
        <p:grpSpPr>
          <a:xfrm>
            <a:off x="4383341" y="3817357"/>
            <a:ext cx="362947" cy="356576"/>
            <a:chOff x="4660419" y="3817357"/>
            <a:chExt cx="362947" cy="356576"/>
          </a:xfrm>
        </p:grpSpPr>
        <p:grpSp>
          <p:nvGrpSpPr>
            <p:cNvPr id="19991" name="Google Shape;19991;p93"/>
            <p:cNvGrpSpPr/>
            <p:nvPr/>
          </p:nvGrpSpPr>
          <p:grpSpPr>
            <a:xfrm>
              <a:off x="4660419" y="3817357"/>
              <a:ext cx="362947" cy="356576"/>
              <a:chOff x="4660419" y="3817357"/>
              <a:chExt cx="362947" cy="356576"/>
            </a:xfrm>
          </p:grpSpPr>
          <p:sp>
            <p:nvSpPr>
              <p:cNvPr id="19992" name="Google Shape;19992;p93"/>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93"/>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94" name="Google Shape;19994;p93"/>
            <p:cNvGrpSpPr/>
            <p:nvPr/>
          </p:nvGrpSpPr>
          <p:grpSpPr>
            <a:xfrm>
              <a:off x="4694459" y="3856408"/>
              <a:ext cx="282308" cy="265356"/>
              <a:chOff x="4690600" y="3853050"/>
              <a:chExt cx="289488" cy="272132"/>
            </a:xfrm>
          </p:grpSpPr>
          <p:sp>
            <p:nvSpPr>
              <p:cNvPr id="19995" name="Google Shape;19995;p93"/>
              <p:cNvSpPr/>
              <p:nvPr/>
            </p:nvSpPr>
            <p:spPr>
              <a:xfrm>
                <a:off x="4690600" y="3853050"/>
                <a:ext cx="289488" cy="272132"/>
              </a:xfrm>
              <a:custGeom>
                <a:rect b="b" l="l" r="r" t="t"/>
                <a:pathLst>
                  <a:path extrusionOk="0" h="13610" w="14478">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6" name="Google Shape;19996;p93"/>
              <p:cNvSpPr/>
              <p:nvPr/>
            </p:nvSpPr>
            <p:spPr>
              <a:xfrm>
                <a:off x="4773984" y="3934408"/>
                <a:ext cx="133407" cy="122069"/>
              </a:xfrm>
              <a:custGeom>
                <a:rect b="b" l="l" r="r" t="t"/>
                <a:pathLst>
                  <a:path extrusionOk="0" h="6105" w="6672">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997" name="Google Shape;19997;p93"/>
          <p:cNvGrpSpPr/>
          <p:nvPr/>
        </p:nvGrpSpPr>
        <p:grpSpPr>
          <a:xfrm>
            <a:off x="6184880" y="3813323"/>
            <a:ext cx="369882" cy="364325"/>
            <a:chOff x="1190200" y="238125"/>
            <a:chExt cx="5306767" cy="5212083"/>
          </a:xfrm>
        </p:grpSpPr>
        <p:grpSp>
          <p:nvGrpSpPr>
            <p:cNvPr id="19998" name="Google Shape;19998;p93"/>
            <p:cNvGrpSpPr/>
            <p:nvPr/>
          </p:nvGrpSpPr>
          <p:grpSpPr>
            <a:xfrm>
              <a:off x="1190200" y="238125"/>
              <a:ext cx="5212075" cy="5212075"/>
              <a:chOff x="1190200" y="238125"/>
              <a:chExt cx="5212075" cy="5212075"/>
            </a:xfrm>
          </p:grpSpPr>
          <p:sp>
            <p:nvSpPr>
              <p:cNvPr id="19999" name="Google Shape;19999;p93"/>
              <p:cNvSpPr/>
              <p:nvPr/>
            </p:nvSpPr>
            <p:spPr>
              <a:xfrm>
                <a:off x="1190200" y="238125"/>
                <a:ext cx="5212075" cy="5212075"/>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93"/>
              <p:cNvSpPr/>
              <p:nvPr/>
            </p:nvSpPr>
            <p:spPr>
              <a:xfrm>
                <a:off x="2368338" y="1220419"/>
                <a:ext cx="2856522" cy="3247339"/>
              </a:xfrm>
              <a:custGeom>
                <a:rect b="b" l="l" r="r" t="t"/>
                <a:pathLst>
                  <a:path extrusionOk="0" h="148841" w="130928">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001" name="Google Shape;20001;p93"/>
            <p:cNvSpPr/>
            <p:nvPr/>
          </p:nvSpPr>
          <p:spPr>
            <a:xfrm>
              <a:off x="3459822" y="238126"/>
              <a:ext cx="3037144" cy="5212082"/>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002" name="Google Shape;20002;p93"/>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20003" name="Google Shape;20003;p93"/>
          <p:cNvGrpSpPr/>
          <p:nvPr/>
        </p:nvGrpSpPr>
        <p:grpSpPr>
          <a:xfrm>
            <a:off x="3486106" y="3817357"/>
            <a:ext cx="363314" cy="356576"/>
            <a:chOff x="3763184" y="3817357"/>
            <a:chExt cx="363314" cy="356576"/>
          </a:xfrm>
        </p:grpSpPr>
        <p:sp>
          <p:nvSpPr>
            <p:cNvPr id="20004" name="Google Shape;20004;p93"/>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5" name="Google Shape;20005;p93"/>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6" name="Google Shape;20006;p93"/>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93"/>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8" name="Google Shape;20008;p93"/>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09" name="Google Shape;20009;p93"/>
          <p:cNvGrpSpPr/>
          <p:nvPr/>
        </p:nvGrpSpPr>
        <p:grpSpPr>
          <a:xfrm>
            <a:off x="3934907" y="3817357"/>
            <a:ext cx="362947" cy="356576"/>
            <a:chOff x="4211985" y="3817357"/>
            <a:chExt cx="362947" cy="356576"/>
          </a:xfrm>
        </p:grpSpPr>
        <p:sp>
          <p:nvSpPr>
            <p:cNvPr id="20010" name="Google Shape;20010;p93"/>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93"/>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93"/>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13" name="Google Shape;20013;p93"/>
          <p:cNvGrpSpPr/>
          <p:nvPr/>
        </p:nvGrpSpPr>
        <p:grpSpPr>
          <a:xfrm>
            <a:off x="3037672" y="3817357"/>
            <a:ext cx="362920" cy="356865"/>
            <a:chOff x="3314750" y="3817357"/>
            <a:chExt cx="362920" cy="356865"/>
          </a:xfrm>
        </p:grpSpPr>
        <p:grpSp>
          <p:nvGrpSpPr>
            <p:cNvPr id="20014" name="Google Shape;20014;p93"/>
            <p:cNvGrpSpPr/>
            <p:nvPr/>
          </p:nvGrpSpPr>
          <p:grpSpPr>
            <a:xfrm>
              <a:off x="3314750" y="3817357"/>
              <a:ext cx="362920" cy="356865"/>
              <a:chOff x="3314750" y="3817357"/>
              <a:chExt cx="362920" cy="356865"/>
            </a:xfrm>
          </p:grpSpPr>
          <p:sp>
            <p:nvSpPr>
              <p:cNvPr id="20015" name="Google Shape;20015;p93"/>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6" name="Google Shape;20016;p93"/>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17" name="Google Shape;20017;p93"/>
            <p:cNvGrpSpPr/>
            <p:nvPr/>
          </p:nvGrpSpPr>
          <p:grpSpPr>
            <a:xfrm>
              <a:off x="3394986" y="3894612"/>
              <a:ext cx="202339" cy="202323"/>
              <a:chOff x="935197" y="1793977"/>
              <a:chExt cx="256451" cy="256430"/>
            </a:xfrm>
          </p:grpSpPr>
          <p:sp>
            <p:nvSpPr>
              <p:cNvPr id="20018" name="Google Shape;20018;p93"/>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93"/>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020" name="Google Shape;20020;p93"/>
          <p:cNvGrpSpPr/>
          <p:nvPr/>
        </p:nvGrpSpPr>
        <p:grpSpPr>
          <a:xfrm>
            <a:off x="2589238" y="3817357"/>
            <a:ext cx="362920" cy="356865"/>
            <a:chOff x="2866317" y="3817357"/>
            <a:chExt cx="362920" cy="356865"/>
          </a:xfrm>
        </p:grpSpPr>
        <p:sp>
          <p:nvSpPr>
            <p:cNvPr id="20021" name="Google Shape;20021;p93"/>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2" name="Google Shape;20022;p93"/>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3" name="Google Shape;20023;p93"/>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27" name="Shape 20027"/>
        <p:cNvGrpSpPr/>
        <p:nvPr/>
      </p:nvGrpSpPr>
      <p:grpSpPr>
        <a:xfrm>
          <a:off x="0" y="0"/>
          <a:ext cx="0" cy="0"/>
          <a:chOff x="0" y="0"/>
          <a:chExt cx="0" cy="0"/>
        </a:xfrm>
      </p:grpSpPr>
      <p:sp>
        <p:nvSpPr>
          <p:cNvPr id="20028" name="Google Shape;20028;p94"/>
          <p:cNvSpPr/>
          <p:nvPr/>
        </p:nvSpPr>
        <p:spPr>
          <a:xfrm>
            <a:off x="6796005" y="365843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29" name="Google Shape;20029;p94"/>
          <p:cNvGrpSpPr/>
          <p:nvPr/>
        </p:nvGrpSpPr>
        <p:grpSpPr>
          <a:xfrm>
            <a:off x="6869704" y="3731340"/>
            <a:ext cx="201221" cy="201192"/>
            <a:chOff x="583100" y="3982600"/>
            <a:chExt cx="296175" cy="296175"/>
          </a:xfrm>
        </p:grpSpPr>
        <p:sp>
          <p:nvSpPr>
            <p:cNvPr id="20030" name="Google Shape;20030;p94"/>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94"/>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2" name="Google Shape;20032;p94"/>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3" name="Google Shape;20033;p94"/>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94"/>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94"/>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6" name="Google Shape;20036;p94"/>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037" name="Google Shape;20037;p94"/>
          <p:cNvSpPr/>
          <p:nvPr/>
        </p:nvSpPr>
        <p:spPr>
          <a:xfrm>
            <a:off x="5244198" y="365833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8" name="Google Shape;20038;p94"/>
          <p:cNvSpPr/>
          <p:nvPr/>
        </p:nvSpPr>
        <p:spPr>
          <a:xfrm>
            <a:off x="6007260" y="166235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39" name="Google Shape;20039;p94"/>
          <p:cNvGrpSpPr/>
          <p:nvPr/>
        </p:nvGrpSpPr>
        <p:grpSpPr>
          <a:xfrm>
            <a:off x="6078082" y="1755032"/>
            <a:ext cx="201221" cy="201192"/>
            <a:chOff x="3497300" y="3227275"/>
            <a:chExt cx="296175" cy="296175"/>
          </a:xfrm>
        </p:grpSpPr>
        <p:sp>
          <p:nvSpPr>
            <p:cNvPr id="20040" name="Google Shape;20040;p94"/>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94"/>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94"/>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94"/>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4" name="Google Shape;20044;p94"/>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5" name="Google Shape;20045;p94"/>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6" name="Google Shape;20046;p94"/>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7" name="Google Shape;20047;p94"/>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048" name="Google Shape;20048;p94"/>
          <p:cNvSpPr/>
          <p:nvPr/>
        </p:nvSpPr>
        <p:spPr>
          <a:xfrm>
            <a:off x="7585137" y="166235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49" name="Google Shape;20049;p94"/>
          <p:cNvGrpSpPr/>
          <p:nvPr/>
        </p:nvGrpSpPr>
        <p:grpSpPr>
          <a:xfrm>
            <a:off x="7655950" y="1754675"/>
            <a:ext cx="201221" cy="201905"/>
            <a:chOff x="4991425" y="3234750"/>
            <a:chExt cx="296175" cy="297225"/>
          </a:xfrm>
        </p:grpSpPr>
        <p:sp>
          <p:nvSpPr>
            <p:cNvPr id="20050" name="Google Shape;20050;p94"/>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1" name="Google Shape;20051;p94"/>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94"/>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94"/>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4" name="Google Shape;20054;p94"/>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5" name="Google Shape;20055;p94"/>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056" name="Google Shape;20056;p94"/>
          <p:cNvSpPr/>
          <p:nvPr/>
        </p:nvSpPr>
        <p:spPr>
          <a:xfrm>
            <a:off x="199871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7" name="Google Shape;20057;p94"/>
          <p:cNvSpPr/>
          <p:nvPr/>
        </p:nvSpPr>
        <p:spPr>
          <a:xfrm>
            <a:off x="2949013" y="3559838"/>
            <a:ext cx="724598" cy="588011"/>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94"/>
          <p:cNvSpPr/>
          <p:nvPr/>
        </p:nvSpPr>
        <p:spPr>
          <a:xfrm>
            <a:off x="104845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59" name="Google Shape;20059;p94"/>
          <p:cNvGrpSpPr/>
          <p:nvPr/>
        </p:nvGrpSpPr>
        <p:grpSpPr>
          <a:xfrm>
            <a:off x="3214959" y="3616099"/>
            <a:ext cx="197356" cy="197404"/>
            <a:chOff x="4456875" y="1435075"/>
            <a:chExt cx="481825" cy="481825"/>
          </a:xfrm>
        </p:grpSpPr>
        <p:sp>
          <p:nvSpPr>
            <p:cNvPr id="20060" name="Google Shape;20060;p94"/>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61" name="Google Shape;20061;p94"/>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62" name="Google Shape;20062;p94"/>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63" name="Google Shape;20063;p94"/>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64" name="Google Shape;20064;p94"/>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65" name="Google Shape;20065;p94"/>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66" name="Google Shape;20066;p94"/>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67" name="Google Shape;20067;p94"/>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68" name="Google Shape;20068;p94"/>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69" name="Google Shape;20069;p94"/>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70" name="Google Shape;20070;p94"/>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71" name="Google Shape;20071;p94"/>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72" name="Google Shape;20072;p94"/>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73" name="Google Shape;20073;p94"/>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74" name="Google Shape;20074;p94"/>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75" name="Google Shape;20075;p94"/>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76" name="Google Shape;20076;p94"/>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77" name="Google Shape;20077;p94"/>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78" name="Google Shape;20078;p94"/>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079" name="Google Shape;20079;p94"/>
          <p:cNvGrpSpPr/>
          <p:nvPr/>
        </p:nvGrpSpPr>
        <p:grpSpPr>
          <a:xfrm>
            <a:off x="1310190" y="3616094"/>
            <a:ext cx="199291" cy="197414"/>
            <a:chOff x="5049725" y="1435050"/>
            <a:chExt cx="486550" cy="481850"/>
          </a:xfrm>
        </p:grpSpPr>
        <p:sp>
          <p:nvSpPr>
            <p:cNvPr id="20080" name="Google Shape;20080;p94"/>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81" name="Google Shape;20081;p94"/>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82" name="Google Shape;20082;p94"/>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83" name="Google Shape;20083;p94"/>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084" name="Google Shape;20084;p94"/>
          <p:cNvGrpSpPr/>
          <p:nvPr/>
        </p:nvGrpSpPr>
        <p:grpSpPr>
          <a:xfrm>
            <a:off x="2263986" y="3617981"/>
            <a:ext cx="193649" cy="193696"/>
            <a:chOff x="6239925" y="2032450"/>
            <a:chExt cx="472775" cy="472775"/>
          </a:xfrm>
        </p:grpSpPr>
        <p:sp>
          <p:nvSpPr>
            <p:cNvPr id="20085" name="Google Shape;20085;p94"/>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86" name="Google Shape;20086;p94"/>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087" name="Google Shape;20087;p94"/>
          <p:cNvSpPr/>
          <p:nvPr/>
        </p:nvSpPr>
        <p:spPr>
          <a:xfrm>
            <a:off x="104845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88" name="Google Shape;20088;p94"/>
          <p:cNvGrpSpPr/>
          <p:nvPr/>
        </p:nvGrpSpPr>
        <p:grpSpPr>
          <a:xfrm>
            <a:off x="1312952" y="1620834"/>
            <a:ext cx="197386" cy="197404"/>
            <a:chOff x="2685825" y="840375"/>
            <a:chExt cx="481900" cy="481825"/>
          </a:xfrm>
        </p:grpSpPr>
        <p:sp>
          <p:nvSpPr>
            <p:cNvPr id="20089" name="Google Shape;20089;p94"/>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90" name="Google Shape;20090;p94"/>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091" name="Google Shape;20091;p94"/>
          <p:cNvSpPr/>
          <p:nvPr/>
        </p:nvSpPr>
        <p:spPr>
          <a:xfrm>
            <a:off x="199871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92" name="Google Shape;20092;p94"/>
          <p:cNvGrpSpPr/>
          <p:nvPr/>
        </p:nvGrpSpPr>
        <p:grpSpPr>
          <a:xfrm>
            <a:off x="2258881" y="1620650"/>
            <a:ext cx="203858" cy="197772"/>
            <a:chOff x="3270675" y="841800"/>
            <a:chExt cx="497700" cy="482725"/>
          </a:xfrm>
        </p:grpSpPr>
        <p:sp>
          <p:nvSpPr>
            <p:cNvPr id="20093" name="Google Shape;20093;p94"/>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94" name="Google Shape;20094;p94"/>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95" name="Google Shape;20095;p94"/>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096" name="Google Shape;20096;p94"/>
          <p:cNvSpPr/>
          <p:nvPr/>
        </p:nvSpPr>
        <p:spPr>
          <a:xfrm>
            <a:off x="2949013" y="1559475"/>
            <a:ext cx="724598" cy="587996"/>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97" name="Google Shape;20097;p94"/>
          <p:cNvGrpSpPr/>
          <p:nvPr/>
        </p:nvGrpSpPr>
        <p:grpSpPr>
          <a:xfrm>
            <a:off x="3214958" y="1620862"/>
            <a:ext cx="197356" cy="197404"/>
            <a:chOff x="3271200" y="1435075"/>
            <a:chExt cx="481825" cy="481825"/>
          </a:xfrm>
        </p:grpSpPr>
        <p:sp>
          <p:nvSpPr>
            <p:cNvPr id="20098" name="Google Shape;20098;p94"/>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099" name="Google Shape;20099;p94"/>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100" name="Google Shape;20100;p94"/>
          <p:cNvSpPr/>
          <p:nvPr/>
        </p:nvSpPr>
        <p:spPr>
          <a:xfrm>
            <a:off x="1504285" y="2586168"/>
            <a:ext cx="1713187" cy="534976"/>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1" name="Google Shape;20101;p94"/>
          <p:cNvSpPr/>
          <p:nvPr/>
        </p:nvSpPr>
        <p:spPr>
          <a:xfrm>
            <a:off x="2653822" y="2482830"/>
            <a:ext cx="687939" cy="741642"/>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2" name="Google Shape;20102;p94"/>
          <p:cNvSpPr/>
          <p:nvPr/>
        </p:nvSpPr>
        <p:spPr>
          <a:xfrm>
            <a:off x="1380284" y="2482830"/>
            <a:ext cx="687550" cy="741642"/>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3" name="Google Shape;20103;p94"/>
          <p:cNvSpPr/>
          <p:nvPr/>
        </p:nvSpPr>
        <p:spPr>
          <a:xfrm>
            <a:off x="1180249" y="1851536"/>
            <a:ext cx="453169" cy="390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4" name="Google Shape;20104;p94"/>
          <p:cNvSpPr/>
          <p:nvPr/>
        </p:nvSpPr>
        <p:spPr>
          <a:xfrm>
            <a:off x="2134225"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5" name="Google Shape;20105;p94"/>
          <p:cNvSpPr/>
          <p:nvPr/>
        </p:nvSpPr>
        <p:spPr>
          <a:xfrm>
            <a:off x="3087047"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6" name="Google Shape;20106;p94"/>
          <p:cNvSpPr/>
          <p:nvPr/>
        </p:nvSpPr>
        <p:spPr>
          <a:xfrm>
            <a:off x="3087047"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7" name="Google Shape;20107;p94"/>
          <p:cNvSpPr/>
          <p:nvPr/>
        </p:nvSpPr>
        <p:spPr>
          <a:xfrm>
            <a:off x="2134225"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8" name="Google Shape;20108;p94"/>
          <p:cNvSpPr/>
          <p:nvPr/>
        </p:nvSpPr>
        <p:spPr>
          <a:xfrm>
            <a:off x="1181416" y="3851898"/>
            <a:ext cx="453169" cy="3920"/>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9" name="Google Shape;20109;p94"/>
          <p:cNvSpPr txBox="1"/>
          <p:nvPr/>
        </p:nvSpPr>
        <p:spPr>
          <a:xfrm>
            <a:off x="1644313" y="2717237"/>
            <a:ext cx="1428600" cy="273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Add the title here</a:t>
            </a:r>
            <a:endParaRPr sz="1000">
              <a:solidFill>
                <a:srgbClr val="FFFFFF"/>
              </a:solidFill>
            </a:endParaRPr>
          </a:p>
        </p:txBody>
      </p:sp>
      <p:sp>
        <p:nvSpPr>
          <p:cNvPr id="20110" name="Google Shape;20110;p94"/>
          <p:cNvSpPr txBox="1"/>
          <p:nvPr/>
        </p:nvSpPr>
        <p:spPr>
          <a:xfrm>
            <a:off x="1048453" y="1910789"/>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1</a:t>
            </a:r>
            <a:endParaRPr sz="900">
              <a:solidFill>
                <a:srgbClr val="FFFFFF"/>
              </a:solidFill>
            </a:endParaRPr>
          </a:p>
        </p:txBody>
      </p:sp>
      <p:sp>
        <p:nvSpPr>
          <p:cNvPr id="20111" name="Google Shape;20111;p94"/>
          <p:cNvSpPr txBox="1"/>
          <p:nvPr/>
        </p:nvSpPr>
        <p:spPr>
          <a:xfrm>
            <a:off x="1998710"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2</a:t>
            </a:r>
            <a:endParaRPr sz="900">
              <a:solidFill>
                <a:srgbClr val="FFFFFF"/>
              </a:solidFill>
            </a:endParaRPr>
          </a:p>
        </p:txBody>
      </p:sp>
      <p:sp>
        <p:nvSpPr>
          <p:cNvPr id="20112" name="Google Shape;20112;p94"/>
          <p:cNvSpPr txBox="1"/>
          <p:nvPr/>
        </p:nvSpPr>
        <p:spPr>
          <a:xfrm>
            <a:off x="2949019"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3</a:t>
            </a:r>
            <a:endParaRPr sz="900">
              <a:solidFill>
                <a:srgbClr val="FFFFFF"/>
              </a:solidFill>
            </a:endParaRPr>
          </a:p>
        </p:txBody>
      </p:sp>
      <p:sp>
        <p:nvSpPr>
          <p:cNvPr id="20113" name="Google Shape;20113;p94"/>
          <p:cNvSpPr txBox="1"/>
          <p:nvPr/>
        </p:nvSpPr>
        <p:spPr>
          <a:xfrm>
            <a:off x="1048350"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4</a:t>
            </a:r>
            <a:endParaRPr sz="900">
              <a:solidFill>
                <a:srgbClr val="FFFFFF"/>
              </a:solidFill>
            </a:endParaRPr>
          </a:p>
        </p:txBody>
      </p:sp>
      <p:sp>
        <p:nvSpPr>
          <p:cNvPr id="20114" name="Google Shape;20114;p94"/>
          <p:cNvSpPr txBox="1"/>
          <p:nvPr/>
        </p:nvSpPr>
        <p:spPr>
          <a:xfrm>
            <a:off x="1998710"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5</a:t>
            </a:r>
            <a:endParaRPr sz="900">
              <a:solidFill>
                <a:srgbClr val="FFFFFF"/>
              </a:solidFill>
            </a:endParaRPr>
          </a:p>
        </p:txBody>
      </p:sp>
      <p:sp>
        <p:nvSpPr>
          <p:cNvPr id="20115" name="Google Shape;20115;p94"/>
          <p:cNvSpPr txBox="1"/>
          <p:nvPr/>
        </p:nvSpPr>
        <p:spPr>
          <a:xfrm>
            <a:off x="2949019"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6</a:t>
            </a:r>
            <a:endParaRPr sz="900">
              <a:solidFill>
                <a:srgbClr val="FFFFFF"/>
              </a:solidFill>
            </a:endParaRPr>
          </a:p>
        </p:txBody>
      </p:sp>
      <p:sp>
        <p:nvSpPr>
          <p:cNvPr id="20116" name="Google Shape;20116;p94"/>
          <p:cNvSpPr/>
          <p:nvPr/>
        </p:nvSpPr>
        <p:spPr>
          <a:xfrm>
            <a:off x="1374787"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7" name="Google Shape;20117;p94"/>
          <p:cNvSpPr/>
          <p:nvPr/>
        </p:nvSpPr>
        <p:spPr>
          <a:xfrm>
            <a:off x="2326630"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8" name="Google Shape;20118;p94"/>
          <p:cNvSpPr/>
          <p:nvPr/>
        </p:nvSpPr>
        <p:spPr>
          <a:xfrm>
            <a:off x="3278485"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9" name="Google Shape;20119;p94"/>
          <p:cNvSpPr/>
          <p:nvPr/>
        </p:nvSpPr>
        <p:spPr>
          <a:xfrm>
            <a:off x="1374774"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0" name="Google Shape;20120;p94"/>
          <p:cNvSpPr/>
          <p:nvPr/>
        </p:nvSpPr>
        <p:spPr>
          <a:xfrm>
            <a:off x="2326617"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1" name="Google Shape;20121;p94"/>
          <p:cNvSpPr/>
          <p:nvPr/>
        </p:nvSpPr>
        <p:spPr>
          <a:xfrm>
            <a:off x="3278472"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2" name="Google Shape;20122;p94"/>
          <p:cNvSpPr/>
          <p:nvPr/>
        </p:nvSpPr>
        <p:spPr>
          <a:xfrm>
            <a:off x="2200729"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3" name="Google Shape;20123;p94"/>
          <p:cNvSpPr/>
          <p:nvPr/>
        </p:nvSpPr>
        <p:spPr>
          <a:xfrm>
            <a:off x="2328782"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4" name="Google Shape;20124;p94"/>
          <p:cNvSpPr/>
          <p:nvPr/>
        </p:nvSpPr>
        <p:spPr>
          <a:xfrm>
            <a:off x="2456836"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5" name="Google Shape;20125;p94"/>
          <p:cNvSpPr/>
          <p:nvPr/>
        </p:nvSpPr>
        <p:spPr>
          <a:xfrm>
            <a:off x="2200729"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6" name="Google Shape;20126;p94"/>
          <p:cNvSpPr/>
          <p:nvPr/>
        </p:nvSpPr>
        <p:spPr>
          <a:xfrm>
            <a:off x="2328782"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7" name="Google Shape;20127;p94"/>
          <p:cNvSpPr/>
          <p:nvPr/>
        </p:nvSpPr>
        <p:spPr>
          <a:xfrm>
            <a:off x="2456836"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128" name="Google Shape;20128;p94"/>
          <p:cNvCxnSpPr>
            <a:stCxn id="20116" idx="4"/>
            <a:endCxn id="20122" idx="0"/>
          </p:cNvCxnSpPr>
          <p:nvPr/>
        </p:nvCxnSpPr>
        <p:spPr>
          <a:xfrm flipH="1" rot="-5400000">
            <a:off x="1718737" y="1944326"/>
            <a:ext cx="201900" cy="8259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20129" name="Google Shape;20129;p94"/>
          <p:cNvCxnSpPr>
            <a:stCxn id="20118" idx="4"/>
            <a:endCxn id="20124" idx="0"/>
          </p:cNvCxnSpPr>
          <p:nvPr/>
        </p:nvCxnSpPr>
        <p:spPr>
          <a:xfrm rot="5400000">
            <a:off x="2798635" y="1946426"/>
            <a:ext cx="201900" cy="8217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20130" name="Google Shape;20130;p94"/>
          <p:cNvCxnSpPr>
            <a:stCxn id="20117" idx="4"/>
            <a:endCxn id="20123" idx="0"/>
          </p:cNvCxnSpPr>
          <p:nvPr/>
        </p:nvCxnSpPr>
        <p:spPr>
          <a:xfrm flipH="1" rot="-5400000">
            <a:off x="2258680" y="2356226"/>
            <a:ext cx="201900" cy="21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20131" name="Google Shape;20131;p94"/>
          <p:cNvCxnSpPr>
            <a:stCxn id="20119" idx="0"/>
            <a:endCxn id="20125" idx="4"/>
          </p:cNvCxnSpPr>
          <p:nvPr/>
        </p:nvCxnSpPr>
        <p:spPr>
          <a:xfrm rot="-5400000">
            <a:off x="1717824" y="2939735"/>
            <a:ext cx="203700" cy="8259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20132" name="Google Shape;20132;p94"/>
          <p:cNvCxnSpPr>
            <a:stCxn id="20121" idx="0"/>
            <a:endCxn id="20127" idx="4"/>
          </p:cNvCxnSpPr>
          <p:nvPr/>
        </p:nvCxnSpPr>
        <p:spPr>
          <a:xfrm flipH="1" rot="5400000">
            <a:off x="2797722" y="2941835"/>
            <a:ext cx="203700" cy="8217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20133" name="Google Shape;20133;p94"/>
          <p:cNvCxnSpPr>
            <a:stCxn id="20120" idx="0"/>
            <a:endCxn id="20126" idx="4"/>
          </p:cNvCxnSpPr>
          <p:nvPr/>
        </p:nvCxnSpPr>
        <p:spPr>
          <a:xfrm rot="-5400000">
            <a:off x="2257767" y="3351635"/>
            <a:ext cx="203700" cy="2100"/>
          </a:xfrm>
          <a:prstGeom prst="curvedConnector3">
            <a:avLst>
              <a:gd fmla="val 50004" name="adj1"/>
            </a:avLst>
          </a:prstGeom>
          <a:noFill/>
          <a:ln cap="flat" cmpd="sng" w="19050">
            <a:solidFill>
              <a:srgbClr val="5F7D95"/>
            </a:solidFill>
            <a:prstDash val="solid"/>
            <a:round/>
            <a:headEnd len="med" w="med" type="none"/>
            <a:tailEnd len="med" w="med" type="none"/>
          </a:ln>
        </p:spPr>
      </p:cxnSp>
      <p:sp>
        <p:nvSpPr>
          <p:cNvPr id="20134" name="Google Shape;20134;p94"/>
          <p:cNvSpPr/>
          <p:nvPr/>
        </p:nvSpPr>
        <p:spPr>
          <a:xfrm>
            <a:off x="4239724" y="270831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5" name="Google Shape;20135;p94"/>
          <p:cNvSpPr/>
          <p:nvPr/>
        </p:nvSpPr>
        <p:spPr>
          <a:xfrm>
            <a:off x="5018842" y="270831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6" name="Google Shape;20136;p94"/>
          <p:cNvSpPr/>
          <p:nvPr/>
        </p:nvSpPr>
        <p:spPr>
          <a:xfrm>
            <a:off x="5797943" y="270831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0137" name="Google Shape;20137;p94"/>
          <p:cNvSpPr/>
          <p:nvPr/>
        </p:nvSpPr>
        <p:spPr>
          <a:xfrm>
            <a:off x="6576658" y="270831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0138" name="Google Shape;20138;p94"/>
          <p:cNvSpPr/>
          <p:nvPr/>
        </p:nvSpPr>
        <p:spPr>
          <a:xfrm>
            <a:off x="7355776" y="270831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0139" name="Google Shape;20139;p94"/>
          <p:cNvSpPr/>
          <p:nvPr/>
        </p:nvSpPr>
        <p:spPr>
          <a:xfrm>
            <a:off x="4429400" y="166235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0" name="Google Shape;20140;p94"/>
          <p:cNvSpPr/>
          <p:nvPr/>
        </p:nvSpPr>
        <p:spPr>
          <a:xfrm>
            <a:off x="4569763"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1" name="Google Shape;20141;p94"/>
          <p:cNvSpPr/>
          <p:nvPr/>
        </p:nvSpPr>
        <p:spPr>
          <a:xfrm>
            <a:off x="614762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2" name="Google Shape;20142;p94"/>
          <p:cNvSpPr/>
          <p:nvPr/>
        </p:nvSpPr>
        <p:spPr>
          <a:xfrm>
            <a:off x="772547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94"/>
          <p:cNvSpPr/>
          <p:nvPr/>
        </p:nvSpPr>
        <p:spPr>
          <a:xfrm>
            <a:off x="5384563" y="29997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94"/>
          <p:cNvSpPr/>
          <p:nvPr/>
        </p:nvSpPr>
        <p:spPr>
          <a:xfrm>
            <a:off x="6936563" y="29997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5" name="Google Shape;20145;p94"/>
          <p:cNvSpPr txBox="1"/>
          <p:nvPr/>
        </p:nvSpPr>
        <p:spPr>
          <a:xfrm>
            <a:off x="43314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2016</a:t>
            </a:r>
            <a:endParaRPr b="1" sz="900">
              <a:solidFill>
                <a:srgbClr val="FFFFFF"/>
              </a:solidFill>
            </a:endParaRPr>
          </a:p>
        </p:txBody>
      </p:sp>
      <p:sp>
        <p:nvSpPr>
          <p:cNvPr id="20146" name="Google Shape;20146;p94"/>
          <p:cNvSpPr/>
          <p:nvPr/>
        </p:nvSpPr>
        <p:spPr>
          <a:xfrm>
            <a:off x="4569763"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7" name="Google Shape;20147;p94"/>
          <p:cNvSpPr/>
          <p:nvPr/>
        </p:nvSpPr>
        <p:spPr>
          <a:xfrm>
            <a:off x="6153050"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8" name="Google Shape;20148;p94"/>
          <p:cNvSpPr/>
          <p:nvPr/>
        </p:nvSpPr>
        <p:spPr>
          <a:xfrm>
            <a:off x="7725475"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9" name="Google Shape;20149;p94"/>
          <p:cNvSpPr/>
          <p:nvPr/>
        </p:nvSpPr>
        <p:spPr>
          <a:xfrm>
            <a:off x="53841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0" name="Google Shape;20150;p94"/>
          <p:cNvSpPr/>
          <p:nvPr/>
        </p:nvSpPr>
        <p:spPr>
          <a:xfrm>
            <a:off x="69365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151" name="Google Shape;20151;p94"/>
          <p:cNvCxnSpPr>
            <a:stCxn id="20140" idx="0"/>
            <a:endCxn id="20146" idx="4"/>
          </p:cNvCxnSpPr>
          <p:nvPr/>
        </p:nvCxnSpPr>
        <p:spPr>
          <a:xfrm rot="10800000">
            <a:off x="4600813"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20152" name="Google Shape;20152;p94"/>
          <p:cNvCxnSpPr>
            <a:stCxn id="20141" idx="0"/>
            <a:endCxn id="20147" idx="4"/>
          </p:cNvCxnSpPr>
          <p:nvPr/>
        </p:nvCxnSpPr>
        <p:spPr>
          <a:xfrm flipH="1" rot="10800000">
            <a:off x="6178675" y="2137482"/>
            <a:ext cx="5400" cy="441900"/>
          </a:xfrm>
          <a:prstGeom prst="straightConnector1">
            <a:avLst/>
          </a:prstGeom>
          <a:noFill/>
          <a:ln cap="flat" cmpd="sng" w="9525">
            <a:solidFill>
              <a:srgbClr val="A5B7C6"/>
            </a:solidFill>
            <a:prstDash val="dash"/>
            <a:round/>
            <a:headEnd len="med" w="med" type="none"/>
            <a:tailEnd len="med" w="med" type="none"/>
          </a:ln>
        </p:spPr>
      </p:cxnSp>
      <p:cxnSp>
        <p:nvCxnSpPr>
          <p:cNvPr id="20153" name="Google Shape;20153;p94"/>
          <p:cNvCxnSpPr>
            <a:stCxn id="20142" idx="0"/>
            <a:endCxn id="20148" idx="4"/>
          </p:cNvCxnSpPr>
          <p:nvPr/>
        </p:nvCxnSpPr>
        <p:spPr>
          <a:xfrm rot="10800000">
            <a:off x="7756525"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20154" name="Google Shape;20154;p94"/>
          <p:cNvCxnSpPr>
            <a:stCxn id="20143" idx="4"/>
            <a:endCxn id="20149" idx="0"/>
          </p:cNvCxnSpPr>
          <p:nvPr/>
        </p:nvCxnSpPr>
        <p:spPr>
          <a:xfrm flipH="1">
            <a:off x="5415313" y="3061820"/>
            <a:ext cx="300" cy="507900"/>
          </a:xfrm>
          <a:prstGeom prst="straightConnector1">
            <a:avLst/>
          </a:prstGeom>
          <a:noFill/>
          <a:ln cap="flat" cmpd="sng" w="9525">
            <a:solidFill>
              <a:srgbClr val="A5B7C6"/>
            </a:solidFill>
            <a:prstDash val="dash"/>
            <a:round/>
            <a:headEnd len="med" w="med" type="none"/>
            <a:tailEnd len="med" w="med" type="none"/>
          </a:ln>
        </p:spPr>
      </p:cxnSp>
      <p:cxnSp>
        <p:nvCxnSpPr>
          <p:cNvPr id="20155" name="Google Shape;20155;p94"/>
          <p:cNvCxnSpPr>
            <a:stCxn id="20144" idx="4"/>
            <a:endCxn id="20150" idx="0"/>
          </p:cNvCxnSpPr>
          <p:nvPr/>
        </p:nvCxnSpPr>
        <p:spPr>
          <a:xfrm>
            <a:off x="6967613" y="3061870"/>
            <a:ext cx="0" cy="507600"/>
          </a:xfrm>
          <a:prstGeom prst="straightConnector1">
            <a:avLst/>
          </a:prstGeom>
          <a:noFill/>
          <a:ln cap="flat" cmpd="sng" w="9525">
            <a:solidFill>
              <a:srgbClr val="A5B7C6"/>
            </a:solidFill>
            <a:prstDash val="dash"/>
            <a:round/>
            <a:headEnd len="med" w="med" type="none"/>
            <a:tailEnd len="med" w="med" type="none"/>
          </a:ln>
        </p:spPr>
      </p:cxnSp>
      <p:sp>
        <p:nvSpPr>
          <p:cNvPr id="20156" name="Google Shape;20156;p94"/>
          <p:cNvSpPr txBox="1"/>
          <p:nvPr/>
        </p:nvSpPr>
        <p:spPr>
          <a:xfrm>
            <a:off x="5138997"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2017</a:t>
            </a:r>
            <a:endParaRPr b="1" sz="900">
              <a:solidFill>
                <a:srgbClr val="FFFFFF"/>
              </a:solidFill>
            </a:endParaRPr>
          </a:p>
        </p:txBody>
      </p:sp>
      <p:sp>
        <p:nvSpPr>
          <p:cNvPr id="20157" name="Google Shape;20157;p94"/>
          <p:cNvSpPr txBox="1"/>
          <p:nvPr/>
        </p:nvSpPr>
        <p:spPr>
          <a:xfrm>
            <a:off x="59046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2018</a:t>
            </a:r>
            <a:endParaRPr b="1" sz="900">
              <a:solidFill>
                <a:srgbClr val="FFFFFF"/>
              </a:solidFill>
            </a:endParaRPr>
          </a:p>
        </p:txBody>
      </p:sp>
      <p:sp>
        <p:nvSpPr>
          <p:cNvPr id="20158" name="Google Shape;20158;p94"/>
          <p:cNvSpPr txBox="1"/>
          <p:nvPr/>
        </p:nvSpPr>
        <p:spPr>
          <a:xfrm>
            <a:off x="66968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2019</a:t>
            </a:r>
            <a:endParaRPr b="1" sz="900">
              <a:solidFill>
                <a:srgbClr val="FFFFFF"/>
              </a:solidFill>
            </a:endParaRPr>
          </a:p>
        </p:txBody>
      </p:sp>
      <p:sp>
        <p:nvSpPr>
          <p:cNvPr id="20159" name="Google Shape;20159;p94"/>
          <p:cNvSpPr txBox="1"/>
          <p:nvPr/>
        </p:nvSpPr>
        <p:spPr>
          <a:xfrm>
            <a:off x="74889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2020</a:t>
            </a:r>
            <a:endParaRPr b="1" sz="900">
              <a:solidFill>
                <a:srgbClr val="FFFFFF"/>
              </a:solidFill>
            </a:endParaRPr>
          </a:p>
        </p:txBody>
      </p:sp>
      <p:grpSp>
        <p:nvGrpSpPr>
          <p:cNvPr id="20160" name="Google Shape;20160;p94"/>
          <p:cNvGrpSpPr/>
          <p:nvPr/>
        </p:nvGrpSpPr>
        <p:grpSpPr>
          <a:xfrm>
            <a:off x="5307356" y="3748469"/>
            <a:ext cx="206115" cy="206115"/>
            <a:chOff x="1049375" y="2680675"/>
            <a:chExt cx="297725" cy="297725"/>
          </a:xfrm>
        </p:grpSpPr>
        <p:sp>
          <p:nvSpPr>
            <p:cNvPr id="20161" name="Google Shape;20161;p94"/>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2" name="Google Shape;20162;p94"/>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63" name="Google Shape;20163;p94"/>
          <p:cNvSpPr txBox="1"/>
          <p:nvPr/>
        </p:nvSpPr>
        <p:spPr>
          <a:xfrm>
            <a:off x="6405263"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20164" name="Google Shape;20164;p94"/>
          <p:cNvSpPr txBox="1"/>
          <p:nvPr/>
        </p:nvSpPr>
        <p:spPr>
          <a:xfrm>
            <a:off x="4827411"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20165" name="Google Shape;20165;p94"/>
          <p:cNvSpPr txBox="1"/>
          <p:nvPr/>
        </p:nvSpPr>
        <p:spPr>
          <a:xfrm>
            <a:off x="5626377" y="3149746"/>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20166" name="Google Shape;20166;p94"/>
          <p:cNvSpPr txBox="1"/>
          <p:nvPr/>
        </p:nvSpPr>
        <p:spPr>
          <a:xfrm>
            <a:off x="71787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20167" name="Google Shape;20167;p94"/>
          <p:cNvSpPr txBox="1"/>
          <p:nvPr/>
        </p:nvSpPr>
        <p:spPr>
          <a:xfrm>
            <a:off x="40373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“Venus is the second planet from the Sun and is terribly hot”</a:t>
            </a:r>
            <a:endParaRPr sz="800">
              <a:solidFill>
                <a:srgbClr val="A5B7C6"/>
              </a:solidFill>
            </a:endParaRPr>
          </a:p>
        </p:txBody>
      </p:sp>
      <p:grpSp>
        <p:nvGrpSpPr>
          <p:cNvPr id="20168" name="Google Shape;20168;p94"/>
          <p:cNvGrpSpPr/>
          <p:nvPr/>
        </p:nvGrpSpPr>
        <p:grpSpPr>
          <a:xfrm>
            <a:off x="4500213" y="1773492"/>
            <a:ext cx="201221" cy="164272"/>
            <a:chOff x="3860400" y="3254050"/>
            <a:chExt cx="296175" cy="241825"/>
          </a:xfrm>
        </p:grpSpPr>
        <p:sp>
          <p:nvSpPr>
            <p:cNvPr id="20169" name="Google Shape;20169;p94"/>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0" name="Google Shape;20170;p94"/>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94"/>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2" name="Google Shape;20172;p94"/>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3" name="Google Shape;20173;p94"/>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4" name="Google Shape;20174;p94"/>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5" name="Google Shape;20175;p94"/>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76" name="Google Shape;20176;p9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infographics</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180" name="Shape 20180"/>
        <p:cNvGrpSpPr/>
        <p:nvPr/>
      </p:nvGrpSpPr>
      <p:grpSpPr>
        <a:xfrm>
          <a:off x="0" y="0"/>
          <a:ext cx="0" cy="0"/>
          <a:chOff x="0" y="0"/>
          <a:chExt cx="0" cy="0"/>
        </a:xfrm>
      </p:grpSpPr>
      <p:sp>
        <p:nvSpPr>
          <p:cNvPr id="20181" name="Google Shape;20181;p95"/>
          <p:cNvSpPr/>
          <p:nvPr/>
        </p:nvSpPr>
        <p:spPr>
          <a:xfrm>
            <a:off x="6549404" y="1748915"/>
            <a:ext cx="1542300" cy="7020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2" name="Google Shape;20182;p95"/>
          <p:cNvSpPr txBox="1"/>
          <p:nvPr/>
        </p:nvSpPr>
        <p:spPr>
          <a:xfrm>
            <a:off x="6993115" y="1878962"/>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20183" name="Google Shape;20183;p95"/>
          <p:cNvSpPr/>
          <p:nvPr/>
        </p:nvSpPr>
        <p:spPr>
          <a:xfrm>
            <a:off x="6549404" y="2541015"/>
            <a:ext cx="1542300" cy="7020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95"/>
          <p:cNvSpPr txBox="1"/>
          <p:nvPr/>
        </p:nvSpPr>
        <p:spPr>
          <a:xfrm>
            <a:off x="6993115" y="2671062"/>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20185" name="Google Shape;20185;p95"/>
          <p:cNvSpPr/>
          <p:nvPr/>
        </p:nvSpPr>
        <p:spPr>
          <a:xfrm>
            <a:off x="6549404" y="3333115"/>
            <a:ext cx="1542300" cy="7020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6" name="Google Shape;20186;p95"/>
          <p:cNvSpPr txBox="1"/>
          <p:nvPr/>
        </p:nvSpPr>
        <p:spPr>
          <a:xfrm>
            <a:off x="6993115" y="3463162"/>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20187" name="Google Shape;20187;p95"/>
          <p:cNvSpPr/>
          <p:nvPr/>
        </p:nvSpPr>
        <p:spPr>
          <a:xfrm>
            <a:off x="1048350" y="4004861"/>
            <a:ext cx="1655700" cy="738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88" name="Google Shape;20188;p95"/>
          <p:cNvGrpSpPr/>
          <p:nvPr/>
        </p:nvGrpSpPr>
        <p:grpSpPr>
          <a:xfrm>
            <a:off x="1494592" y="1588245"/>
            <a:ext cx="763219" cy="763219"/>
            <a:chOff x="4049800" y="640400"/>
            <a:chExt cx="858900" cy="858900"/>
          </a:xfrm>
        </p:grpSpPr>
        <p:sp>
          <p:nvSpPr>
            <p:cNvPr id="20189" name="Google Shape;20189;p95"/>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0" name="Google Shape;20190;p95"/>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91" name="Google Shape;20191;p95"/>
          <p:cNvSpPr/>
          <p:nvPr/>
        </p:nvSpPr>
        <p:spPr>
          <a:xfrm>
            <a:off x="1210102" y="2572331"/>
            <a:ext cx="1332000" cy="1131600"/>
          </a:xfrm>
          <a:prstGeom prst="roundRect">
            <a:avLst>
              <a:gd fmla="val 16667" name="adj"/>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2" name="Google Shape;20192;p95"/>
          <p:cNvSpPr/>
          <p:nvPr/>
        </p:nvSpPr>
        <p:spPr>
          <a:xfrm>
            <a:off x="1759085" y="3924657"/>
            <a:ext cx="234300" cy="2343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193" name="Google Shape;20193;p95"/>
          <p:cNvCxnSpPr>
            <a:stCxn id="20189" idx="4"/>
            <a:endCxn id="20191" idx="0"/>
          </p:cNvCxnSpPr>
          <p:nvPr/>
        </p:nvCxnSpPr>
        <p:spPr>
          <a:xfrm>
            <a:off x="1876201" y="2351463"/>
            <a:ext cx="0" cy="220800"/>
          </a:xfrm>
          <a:prstGeom prst="straightConnector1">
            <a:avLst/>
          </a:prstGeom>
          <a:noFill/>
          <a:ln cap="flat" cmpd="sng" w="9525">
            <a:solidFill>
              <a:srgbClr val="D7DFE5"/>
            </a:solidFill>
            <a:prstDash val="solid"/>
            <a:round/>
            <a:headEnd len="med" w="med" type="none"/>
            <a:tailEnd len="med" w="med" type="none"/>
          </a:ln>
        </p:spPr>
      </p:cxnSp>
      <p:cxnSp>
        <p:nvCxnSpPr>
          <p:cNvPr id="20194" name="Google Shape;20194;p95"/>
          <p:cNvCxnSpPr/>
          <p:nvPr/>
        </p:nvCxnSpPr>
        <p:spPr>
          <a:xfrm>
            <a:off x="1876179" y="3703780"/>
            <a:ext cx="0" cy="220800"/>
          </a:xfrm>
          <a:prstGeom prst="straightConnector1">
            <a:avLst/>
          </a:prstGeom>
          <a:noFill/>
          <a:ln cap="flat" cmpd="sng" w="9525">
            <a:solidFill>
              <a:srgbClr val="D7DFE5"/>
            </a:solidFill>
            <a:prstDash val="solid"/>
            <a:round/>
            <a:headEnd len="med" w="med" type="none"/>
            <a:tailEnd len="med" w="med" type="none"/>
          </a:ln>
        </p:spPr>
      </p:cxnSp>
      <p:sp>
        <p:nvSpPr>
          <p:cNvPr id="20195" name="Google Shape;20195;p95"/>
          <p:cNvSpPr txBox="1"/>
          <p:nvPr/>
        </p:nvSpPr>
        <p:spPr>
          <a:xfrm>
            <a:off x="1297398" y="3120399"/>
            <a:ext cx="11577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40566D"/>
                </a:solidFill>
              </a:rPr>
              <a:t>“Mercury is closest planet to the Sun and the smallest”</a:t>
            </a:r>
            <a:endParaRPr sz="800">
              <a:solidFill>
                <a:srgbClr val="40566D"/>
              </a:solidFill>
            </a:endParaRPr>
          </a:p>
        </p:txBody>
      </p:sp>
      <p:cxnSp>
        <p:nvCxnSpPr>
          <p:cNvPr id="20196" name="Google Shape;20196;p95"/>
          <p:cNvCxnSpPr/>
          <p:nvPr/>
        </p:nvCxnSpPr>
        <p:spPr>
          <a:xfrm>
            <a:off x="1621737" y="2989637"/>
            <a:ext cx="508800" cy="0"/>
          </a:xfrm>
          <a:prstGeom prst="straightConnector1">
            <a:avLst/>
          </a:prstGeom>
          <a:noFill/>
          <a:ln cap="flat" cmpd="sng" w="19050">
            <a:solidFill>
              <a:srgbClr val="40566D"/>
            </a:solidFill>
            <a:prstDash val="solid"/>
            <a:round/>
            <a:headEnd len="med" w="med" type="none"/>
            <a:tailEnd len="med" w="med" type="none"/>
          </a:ln>
        </p:spPr>
      </p:cxnSp>
      <p:sp>
        <p:nvSpPr>
          <p:cNvPr id="20197" name="Google Shape;20197;p95"/>
          <p:cNvSpPr txBox="1"/>
          <p:nvPr/>
        </p:nvSpPr>
        <p:spPr>
          <a:xfrm>
            <a:off x="1454136" y="2735931"/>
            <a:ext cx="844200" cy="22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40566D"/>
                </a:solidFill>
              </a:rPr>
              <a:t>TITLE 1</a:t>
            </a:r>
            <a:endParaRPr b="1" sz="800">
              <a:solidFill>
                <a:srgbClr val="40566D"/>
              </a:solidFill>
            </a:endParaRPr>
          </a:p>
        </p:txBody>
      </p:sp>
      <p:sp>
        <p:nvSpPr>
          <p:cNvPr id="20198" name="Google Shape;20198;p95"/>
          <p:cNvSpPr txBox="1"/>
          <p:nvPr/>
        </p:nvSpPr>
        <p:spPr>
          <a:xfrm>
            <a:off x="1585964" y="1787173"/>
            <a:ext cx="5805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sp>
        <p:nvSpPr>
          <p:cNvPr id="20199" name="Google Shape;20199;p95"/>
          <p:cNvSpPr/>
          <p:nvPr/>
        </p:nvSpPr>
        <p:spPr>
          <a:xfrm>
            <a:off x="3439355" y="1997865"/>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00" name="Google Shape;20200;p95"/>
          <p:cNvGrpSpPr/>
          <p:nvPr/>
        </p:nvGrpSpPr>
        <p:grpSpPr>
          <a:xfrm>
            <a:off x="3576486" y="2170831"/>
            <a:ext cx="1443832" cy="1443832"/>
            <a:chOff x="5681300" y="2527788"/>
            <a:chExt cx="805800" cy="805800"/>
          </a:xfrm>
        </p:grpSpPr>
        <p:sp>
          <p:nvSpPr>
            <p:cNvPr id="20201" name="Google Shape;20201;p95"/>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2" name="Google Shape;20202;p95"/>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03" name="Google Shape;20203;p95"/>
          <p:cNvGrpSpPr/>
          <p:nvPr/>
        </p:nvGrpSpPr>
        <p:grpSpPr>
          <a:xfrm>
            <a:off x="6240887" y="1786604"/>
            <a:ext cx="626590" cy="626590"/>
            <a:chOff x="5681300" y="2527788"/>
            <a:chExt cx="805800" cy="805800"/>
          </a:xfrm>
        </p:grpSpPr>
        <p:sp>
          <p:nvSpPr>
            <p:cNvPr id="20204" name="Google Shape;20204;p95"/>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5" name="Google Shape;20205;p95"/>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06" name="Google Shape;20206;p95"/>
          <p:cNvGrpSpPr/>
          <p:nvPr/>
        </p:nvGrpSpPr>
        <p:grpSpPr>
          <a:xfrm>
            <a:off x="6240887" y="2578704"/>
            <a:ext cx="626590" cy="626590"/>
            <a:chOff x="5681300" y="2527788"/>
            <a:chExt cx="805800" cy="805800"/>
          </a:xfrm>
        </p:grpSpPr>
        <p:sp>
          <p:nvSpPr>
            <p:cNvPr id="20207" name="Google Shape;20207;p95"/>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8" name="Google Shape;20208;p95"/>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09" name="Google Shape;20209;p95"/>
          <p:cNvGrpSpPr/>
          <p:nvPr/>
        </p:nvGrpSpPr>
        <p:grpSpPr>
          <a:xfrm>
            <a:off x="6240887" y="3370804"/>
            <a:ext cx="626590" cy="626590"/>
            <a:chOff x="5681300" y="2527788"/>
            <a:chExt cx="805800" cy="805800"/>
          </a:xfrm>
        </p:grpSpPr>
        <p:sp>
          <p:nvSpPr>
            <p:cNvPr id="20210" name="Google Shape;20210;p95"/>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1" name="Google Shape;20211;p95"/>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12" name="Google Shape;20212;p95"/>
          <p:cNvSpPr/>
          <p:nvPr/>
        </p:nvSpPr>
        <p:spPr>
          <a:xfrm>
            <a:off x="4229854" y="193244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3" name="Google Shape;20213;p95"/>
          <p:cNvSpPr/>
          <p:nvPr/>
        </p:nvSpPr>
        <p:spPr>
          <a:xfrm>
            <a:off x="4229854" y="371596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4" name="Google Shape;20214;p95"/>
          <p:cNvSpPr/>
          <p:nvPr/>
        </p:nvSpPr>
        <p:spPr>
          <a:xfrm>
            <a:off x="5157904" y="2824203"/>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215" name="Google Shape;20215;p95"/>
          <p:cNvCxnSpPr>
            <a:stCxn id="20214" idx="6"/>
            <a:endCxn id="20205" idx="2"/>
          </p:cNvCxnSpPr>
          <p:nvPr/>
        </p:nvCxnSpPr>
        <p:spPr>
          <a:xfrm flipH="1" rot="10800000">
            <a:off x="5295004" y="2099853"/>
            <a:ext cx="945900" cy="7929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20216" name="Google Shape;20216;p95"/>
          <p:cNvCxnSpPr>
            <a:stCxn id="20214" idx="6"/>
            <a:endCxn id="20211" idx="2"/>
          </p:cNvCxnSpPr>
          <p:nvPr/>
        </p:nvCxnSpPr>
        <p:spPr>
          <a:xfrm>
            <a:off x="5295004" y="2892753"/>
            <a:ext cx="945900" cy="7914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20217" name="Google Shape;20217;p95"/>
          <p:cNvCxnSpPr>
            <a:stCxn id="20214" idx="6"/>
            <a:endCxn id="20208" idx="2"/>
          </p:cNvCxnSpPr>
          <p:nvPr/>
        </p:nvCxnSpPr>
        <p:spPr>
          <a:xfrm flipH="1" rot="10800000">
            <a:off x="5295004" y="2891853"/>
            <a:ext cx="945900" cy="9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20218" name="Google Shape;20218;p95"/>
          <p:cNvSpPr txBox="1"/>
          <p:nvPr/>
        </p:nvSpPr>
        <p:spPr>
          <a:xfrm>
            <a:off x="3800713" y="2579408"/>
            <a:ext cx="995400" cy="6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sp>
        <p:nvSpPr>
          <p:cNvPr id="20219" name="Google Shape;20219;p95"/>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infographics</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23" name="Shape 20223"/>
        <p:cNvGrpSpPr/>
        <p:nvPr/>
      </p:nvGrpSpPr>
      <p:grpSpPr>
        <a:xfrm>
          <a:off x="0" y="0"/>
          <a:ext cx="0" cy="0"/>
          <a:chOff x="0" y="0"/>
          <a:chExt cx="0" cy="0"/>
        </a:xfrm>
      </p:grpSpPr>
      <p:grpSp>
        <p:nvGrpSpPr>
          <p:cNvPr id="20224" name="Google Shape;20224;p96"/>
          <p:cNvGrpSpPr/>
          <p:nvPr/>
        </p:nvGrpSpPr>
        <p:grpSpPr>
          <a:xfrm>
            <a:off x="1006030" y="1790211"/>
            <a:ext cx="352098" cy="307716"/>
            <a:chOff x="1006030" y="1942611"/>
            <a:chExt cx="352098" cy="307716"/>
          </a:xfrm>
        </p:grpSpPr>
        <p:sp>
          <p:nvSpPr>
            <p:cNvPr id="20225" name="Google Shape;20225;p96"/>
            <p:cNvSpPr/>
            <p:nvPr/>
          </p:nvSpPr>
          <p:spPr>
            <a:xfrm>
              <a:off x="1103717" y="2116039"/>
              <a:ext cx="64409" cy="72224"/>
            </a:xfrm>
            <a:custGeom>
              <a:rect b="b" l="l" r="r" t="t"/>
              <a:pathLst>
                <a:path extrusionOk="0" h="2218" w="1978">
                  <a:moveTo>
                    <a:pt x="1453" y="0"/>
                  </a:moveTo>
                  <a:cubicBezTo>
                    <a:pt x="1287" y="0"/>
                    <a:pt x="1166" y="113"/>
                    <a:pt x="1144" y="265"/>
                  </a:cubicBezTo>
                  <a:cubicBezTo>
                    <a:pt x="1073" y="670"/>
                    <a:pt x="1096" y="1099"/>
                    <a:pt x="1215" y="1575"/>
                  </a:cubicBezTo>
                  <a:lnTo>
                    <a:pt x="334" y="1575"/>
                  </a:lnTo>
                  <a:cubicBezTo>
                    <a:pt x="144" y="1575"/>
                    <a:pt x="1" y="1765"/>
                    <a:pt x="25" y="1932"/>
                  </a:cubicBezTo>
                  <a:cubicBezTo>
                    <a:pt x="72" y="2099"/>
                    <a:pt x="215" y="2218"/>
                    <a:pt x="358" y="2218"/>
                  </a:cubicBezTo>
                  <a:lnTo>
                    <a:pt x="1668" y="2218"/>
                  </a:lnTo>
                  <a:cubicBezTo>
                    <a:pt x="1763" y="2218"/>
                    <a:pt x="1858" y="2170"/>
                    <a:pt x="1882" y="2051"/>
                  </a:cubicBezTo>
                  <a:cubicBezTo>
                    <a:pt x="1930" y="2004"/>
                    <a:pt x="1977" y="1884"/>
                    <a:pt x="1930" y="1789"/>
                  </a:cubicBezTo>
                  <a:cubicBezTo>
                    <a:pt x="1763" y="1218"/>
                    <a:pt x="1692" y="741"/>
                    <a:pt x="1763" y="360"/>
                  </a:cubicBezTo>
                  <a:cubicBezTo>
                    <a:pt x="1787" y="194"/>
                    <a:pt x="1668" y="27"/>
                    <a:pt x="1501" y="3"/>
                  </a:cubicBezTo>
                  <a:cubicBezTo>
                    <a:pt x="1485" y="1"/>
                    <a:pt x="1469" y="0"/>
                    <a:pt x="145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6" name="Google Shape;20226;p96"/>
            <p:cNvSpPr/>
            <p:nvPr/>
          </p:nvSpPr>
          <p:spPr>
            <a:xfrm>
              <a:off x="1057967" y="2126980"/>
              <a:ext cx="95408" cy="123347"/>
            </a:xfrm>
            <a:custGeom>
              <a:rect b="b" l="l" r="r" t="t"/>
              <a:pathLst>
                <a:path extrusionOk="0" h="3788" w="2930">
                  <a:moveTo>
                    <a:pt x="334" y="1"/>
                  </a:moveTo>
                  <a:cubicBezTo>
                    <a:pt x="168" y="1"/>
                    <a:pt x="1" y="143"/>
                    <a:pt x="1" y="334"/>
                  </a:cubicBezTo>
                  <a:cubicBezTo>
                    <a:pt x="1" y="1930"/>
                    <a:pt x="644" y="3501"/>
                    <a:pt x="668" y="3573"/>
                  </a:cubicBezTo>
                  <a:cubicBezTo>
                    <a:pt x="715" y="3692"/>
                    <a:pt x="811" y="3787"/>
                    <a:pt x="953" y="3787"/>
                  </a:cubicBezTo>
                  <a:lnTo>
                    <a:pt x="2549" y="3787"/>
                  </a:lnTo>
                  <a:cubicBezTo>
                    <a:pt x="2787" y="3787"/>
                    <a:pt x="2930" y="3501"/>
                    <a:pt x="2811" y="3311"/>
                  </a:cubicBezTo>
                  <a:cubicBezTo>
                    <a:pt x="2811" y="3263"/>
                    <a:pt x="1906" y="1787"/>
                    <a:pt x="1906" y="334"/>
                  </a:cubicBezTo>
                  <a:cubicBezTo>
                    <a:pt x="1906" y="143"/>
                    <a:pt x="1763" y="1"/>
                    <a:pt x="159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7" name="Google Shape;20227;p96"/>
            <p:cNvSpPr/>
            <p:nvPr/>
          </p:nvSpPr>
          <p:spPr>
            <a:xfrm>
              <a:off x="1006030" y="2023854"/>
              <a:ext cx="154346" cy="123314"/>
            </a:xfrm>
            <a:custGeom>
              <a:rect b="b" l="l" r="r" t="t"/>
              <a:pathLst>
                <a:path extrusionOk="0" h="3787" w="4740">
                  <a:moveTo>
                    <a:pt x="1929" y="0"/>
                  </a:moveTo>
                  <a:cubicBezTo>
                    <a:pt x="929" y="0"/>
                    <a:pt x="48" y="810"/>
                    <a:pt x="24" y="1834"/>
                  </a:cubicBezTo>
                  <a:cubicBezTo>
                    <a:pt x="0" y="2906"/>
                    <a:pt x="858" y="3787"/>
                    <a:pt x="1905" y="3787"/>
                  </a:cubicBezTo>
                  <a:lnTo>
                    <a:pt x="4096" y="3787"/>
                  </a:lnTo>
                  <a:lnTo>
                    <a:pt x="4739" y="3168"/>
                  </a:lnTo>
                  <a:lnTo>
                    <a:pt x="4739" y="1905"/>
                  </a:lnTo>
                  <a:lnTo>
                    <a:pt x="4739" y="667"/>
                  </a:lnTo>
                  <a:lnTo>
                    <a:pt x="40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8" name="Google Shape;20228;p96"/>
            <p:cNvSpPr/>
            <p:nvPr/>
          </p:nvSpPr>
          <p:spPr>
            <a:xfrm>
              <a:off x="1006811" y="2085886"/>
              <a:ext cx="154346" cy="61283"/>
            </a:xfrm>
            <a:custGeom>
              <a:rect b="b" l="l" r="r" t="t"/>
              <a:pathLst>
                <a:path extrusionOk="0" h="1882" w="4740">
                  <a:moveTo>
                    <a:pt x="24" y="0"/>
                  </a:moveTo>
                  <a:cubicBezTo>
                    <a:pt x="0" y="1048"/>
                    <a:pt x="857" y="1882"/>
                    <a:pt x="1905" y="1882"/>
                  </a:cubicBezTo>
                  <a:lnTo>
                    <a:pt x="4120" y="1882"/>
                  </a:lnTo>
                  <a:lnTo>
                    <a:pt x="4739" y="1263"/>
                  </a:lnTo>
                  <a:lnTo>
                    <a:pt x="4739" y="0"/>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9" name="Google Shape;20229;p96"/>
            <p:cNvSpPr/>
            <p:nvPr/>
          </p:nvSpPr>
          <p:spPr>
            <a:xfrm>
              <a:off x="1305344" y="2045574"/>
              <a:ext cx="52784" cy="81439"/>
            </a:xfrm>
            <a:custGeom>
              <a:rect b="b" l="l" r="r" t="t"/>
              <a:pathLst>
                <a:path extrusionOk="0" h="2501" w="1621">
                  <a:moveTo>
                    <a:pt x="1" y="0"/>
                  </a:moveTo>
                  <a:lnTo>
                    <a:pt x="1" y="1238"/>
                  </a:lnTo>
                  <a:lnTo>
                    <a:pt x="1" y="2501"/>
                  </a:lnTo>
                  <a:lnTo>
                    <a:pt x="334" y="2501"/>
                  </a:lnTo>
                  <a:cubicBezTo>
                    <a:pt x="1048" y="2501"/>
                    <a:pt x="1620" y="1905"/>
                    <a:pt x="1572" y="1191"/>
                  </a:cubicBezTo>
                  <a:cubicBezTo>
                    <a:pt x="1525" y="500"/>
                    <a:pt x="953"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0" name="Google Shape;20230;p96"/>
            <p:cNvSpPr/>
            <p:nvPr/>
          </p:nvSpPr>
          <p:spPr>
            <a:xfrm>
              <a:off x="1304563" y="2085886"/>
              <a:ext cx="51221" cy="41126"/>
            </a:xfrm>
            <a:custGeom>
              <a:rect b="b" l="l" r="r" t="t"/>
              <a:pathLst>
                <a:path extrusionOk="0" h="1263" w="1573">
                  <a:moveTo>
                    <a:pt x="1" y="0"/>
                  </a:moveTo>
                  <a:lnTo>
                    <a:pt x="1" y="1263"/>
                  </a:lnTo>
                  <a:lnTo>
                    <a:pt x="334" y="1263"/>
                  </a:lnTo>
                  <a:cubicBezTo>
                    <a:pt x="1001" y="1263"/>
                    <a:pt x="1573" y="691"/>
                    <a:pt x="1573"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1" name="Google Shape;20231;p96"/>
            <p:cNvSpPr/>
            <p:nvPr/>
          </p:nvSpPr>
          <p:spPr>
            <a:xfrm>
              <a:off x="1140936" y="1942611"/>
              <a:ext cx="175316" cy="285215"/>
            </a:xfrm>
            <a:custGeom>
              <a:rect b="b" l="l" r="r" t="t"/>
              <a:pathLst>
                <a:path extrusionOk="0" h="8759" w="5384">
                  <a:moveTo>
                    <a:pt x="5029" y="1"/>
                  </a:moveTo>
                  <a:cubicBezTo>
                    <a:pt x="4959" y="1"/>
                    <a:pt x="4893" y="32"/>
                    <a:pt x="4835" y="90"/>
                  </a:cubicBezTo>
                  <a:cubicBezTo>
                    <a:pt x="4811" y="114"/>
                    <a:pt x="2335" y="2495"/>
                    <a:pt x="1" y="2495"/>
                  </a:cubicBezTo>
                  <a:lnTo>
                    <a:pt x="1" y="4377"/>
                  </a:lnTo>
                  <a:lnTo>
                    <a:pt x="1" y="6258"/>
                  </a:lnTo>
                  <a:cubicBezTo>
                    <a:pt x="2335" y="6258"/>
                    <a:pt x="4811" y="8663"/>
                    <a:pt x="4835" y="8663"/>
                  </a:cubicBezTo>
                  <a:cubicBezTo>
                    <a:pt x="4899" y="8727"/>
                    <a:pt x="4973" y="8758"/>
                    <a:pt x="5051" y="8758"/>
                  </a:cubicBezTo>
                  <a:cubicBezTo>
                    <a:pt x="5089" y="8758"/>
                    <a:pt x="5129" y="8750"/>
                    <a:pt x="5169" y="8735"/>
                  </a:cubicBezTo>
                  <a:cubicBezTo>
                    <a:pt x="5288" y="8663"/>
                    <a:pt x="5383" y="8568"/>
                    <a:pt x="5383" y="8425"/>
                  </a:cubicBezTo>
                  <a:lnTo>
                    <a:pt x="5383" y="4353"/>
                  </a:lnTo>
                  <a:lnTo>
                    <a:pt x="5383" y="280"/>
                  </a:lnTo>
                  <a:cubicBezTo>
                    <a:pt x="5359" y="185"/>
                    <a:pt x="5288" y="66"/>
                    <a:pt x="5169" y="42"/>
                  </a:cubicBezTo>
                  <a:cubicBezTo>
                    <a:pt x="5122" y="14"/>
                    <a:pt x="5075" y="1"/>
                    <a:pt x="502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2" name="Google Shape;20232;p96"/>
            <p:cNvSpPr/>
            <p:nvPr/>
          </p:nvSpPr>
          <p:spPr>
            <a:xfrm>
              <a:off x="1139406" y="2085104"/>
              <a:ext cx="176065" cy="143503"/>
            </a:xfrm>
            <a:custGeom>
              <a:rect b="b" l="l" r="r" t="t"/>
              <a:pathLst>
                <a:path extrusionOk="0" h="4407" w="5407">
                  <a:moveTo>
                    <a:pt x="0" y="1"/>
                  </a:moveTo>
                  <a:lnTo>
                    <a:pt x="0" y="1882"/>
                  </a:lnTo>
                  <a:cubicBezTo>
                    <a:pt x="2358" y="1906"/>
                    <a:pt x="4835" y="4311"/>
                    <a:pt x="4858" y="4311"/>
                  </a:cubicBezTo>
                  <a:cubicBezTo>
                    <a:pt x="4922" y="4374"/>
                    <a:pt x="4996" y="4406"/>
                    <a:pt x="5074" y="4406"/>
                  </a:cubicBezTo>
                  <a:cubicBezTo>
                    <a:pt x="5113" y="4406"/>
                    <a:pt x="5152" y="4398"/>
                    <a:pt x="5192" y="4382"/>
                  </a:cubicBezTo>
                  <a:cubicBezTo>
                    <a:pt x="5311" y="4311"/>
                    <a:pt x="5406" y="4240"/>
                    <a:pt x="5406" y="4073"/>
                  </a:cubicBezTo>
                  <a:lnTo>
                    <a:pt x="54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33" name="Google Shape;20233;p96"/>
          <p:cNvGrpSpPr/>
          <p:nvPr/>
        </p:nvGrpSpPr>
        <p:grpSpPr>
          <a:xfrm>
            <a:off x="1755879" y="1789755"/>
            <a:ext cx="350535" cy="307195"/>
            <a:chOff x="1755879" y="1942155"/>
            <a:chExt cx="350535" cy="307195"/>
          </a:xfrm>
        </p:grpSpPr>
        <p:sp>
          <p:nvSpPr>
            <p:cNvPr id="20234" name="Google Shape;20234;p96"/>
            <p:cNvSpPr/>
            <p:nvPr/>
          </p:nvSpPr>
          <p:spPr>
            <a:xfrm>
              <a:off x="1932694" y="2054854"/>
              <a:ext cx="52002" cy="81471"/>
            </a:xfrm>
            <a:custGeom>
              <a:rect b="b" l="l" r="r" t="t"/>
              <a:pathLst>
                <a:path extrusionOk="0" h="2502" w="1597">
                  <a:moveTo>
                    <a:pt x="1" y="1"/>
                  </a:moveTo>
                  <a:lnTo>
                    <a:pt x="1" y="1263"/>
                  </a:lnTo>
                  <a:lnTo>
                    <a:pt x="1" y="2501"/>
                  </a:lnTo>
                  <a:lnTo>
                    <a:pt x="334" y="2501"/>
                  </a:lnTo>
                  <a:cubicBezTo>
                    <a:pt x="1048" y="2501"/>
                    <a:pt x="1596" y="1906"/>
                    <a:pt x="1572" y="1192"/>
                  </a:cubicBezTo>
                  <a:cubicBezTo>
                    <a:pt x="1525" y="549"/>
                    <a:pt x="953" y="1"/>
                    <a:pt x="286"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5" name="Google Shape;20235;p96"/>
            <p:cNvSpPr/>
            <p:nvPr/>
          </p:nvSpPr>
          <p:spPr>
            <a:xfrm>
              <a:off x="1931912" y="2095948"/>
              <a:ext cx="51221" cy="40378"/>
            </a:xfrm>
            <a:custGeom>
              <a:rect b="b" l="l" r="r" t="t"/>
              <a:pathLst>
                <a:path extrusionOk="0" h="1240" w="1573">
                  <a:moveTo>
                    <a:pt x="1" y="1"/>
                  </a:moveTo>
                  <a:lnTo>
                    <a:pt x="1" y="1239"/>
                  </a:lnTo>
                  <a:lnTo>
                    <a:pt x="310" y="1239"/>
                  </a:lnTo>
                  <a:cubicBezTo>
                    <a:pt x="1001" y="1239"/>
                    <a:pt x="1573" y="692"/>
                    <a:pt x="1573"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6" name="Google Shape;20236;p96"/>
            <p:cNvSpPr/>
            <p:nvPr/>
          </p:nvSpPr>
          <p:spPr>
            <a:xfrm>
              <a:off x="1755879" y="2023854"/>
              <a:ext cx="93096" cy="143470"/>
            </a:xfrm>
            <a:custGeom>
              <a:rect b="b" l="l" r="r" t="t"/>
              <a:pathLst>
                <a:path extrusionOk="0" h="4406" w="2859">
                  <a:moveTo>
                    <a:pt x="334" y="0"/>
                  </a:moveTo>
                  <a:cubicBezTo>
                    <a:pt x="168" y="0"/>
                    <a:pt x="1" y="167"/>
                    <a:pt x="1" y="334"/>
                  </a:cubicBezTo>
                  <a:lnTo>
                    <a:pt x="1" y="2215"/>
                  </a:lnTo>
                  <a:lnTo>
                    <a:pt x="1" y="4096"/>
                  </a:lnTo>
                  <a:cubicBezTo>
                    <a:pt x="1" y="4263"/>
                    <a:pt x="168" y="4406"/>
                    <a:pt x="334" y="4406"/>
                  </a:cubicBezTo>
                  <a:lnTo>
                    <a:pt x="2239" y="4406"/>
                  </a:lnTo>
                  <a:lnTo>
                    <a:pt x="2859" y="3644"/>
                  </a:lnTo>
                  <a:lnTo>
                    <a:pt x="2859" y="2239"/>
                  </a:lnTo>
                  <a:lnTo>
                    <a:pt x="2859" y="405"/>
                  </a:lnTo>
                  <a:lnTo>
                    <a:pt x="223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7" name="Google Shape;20237;p96"/>
            <p:cNvSpPr/>
            <p:nvPr/>
          </p:nvSpPr>
          <p:spPr>
            <a:xfrm>
              <a:off x="1755879" y="2096729"/>
              <a:ext cx="93096" cy="70596"/>
            </a:xfrm>
            <a:custGeom>
              <a:rect b="b" l="l" r="r" t="t"/>
              <a:pathLst>
                <a:path extrusionOk="0" h="2168" w="2859">
                  <a:moveTo>
                    <a:pt x="1" y="1"/>
                  </a:moveTo>
                  <a:lnTo>
                    <a:pt x="1" y="1882"/>
                  </a:lnTo>
                  <a:cubicBezTo>
                    <a:pt x="48" y="2025"/>
                    <a:pt x="191" y="2168"/>
                    <a:pt x="334" y="2168"/>
                  </a:cubicBezTo>
                  <a:lnTo>
                    <a:pt x="2239" y="2168"/>
                  </a:lnTo>
                  <a:lnTo>
                    <a:pt x="2859" y="1406"/>
                  </a:lnTo>
                  <a:lnTo>
                    <a:pt x="2859" y="1"/>
                  </a:ln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8" name="Google Shape;20238;p96"/>
            <p:cNvSpPr/>
            <p:nvPr/>
          </p:nvSpPr>
          <p:spPr>
            <a:xfrm>
              <a:off x="2042820" y="1984486"/>
              <a:ext cx="63595" cy="222988"/>
            </a:xfrm>
            <a:custGeom>
              <a:rect b="b" l="l" r="r" t="t"/>
              <a:pathLst>
                <a:path extrusionOk="0" h="6848" w="1953">
                  <a:moveTo>
                    <a:pt x="346" y="1"/>
                  </a:moveTo>
                  <a:cubicBezTo>
                    <a:pt x="262" y="1"/>
                    <a:pt x="179" y="30"/>
                    <a:pt x="119" y="90"/>
                  </a:cubicBezTo>
                  <a:cubicBezTo>
                    <a:pt x="0" y="209"/>
                    <a:pt x="0" y="423"/>
                    <a:pt x="119" y="542"/>
                  </a:cubicBezTo>
                  <a:cubicBezTo>
                    <a:pt x="905" y="1304"/>
                    <a:pt x="1310" y="2329"/>
                    <a:pt x="1310" y="3424"/>
                  </a:cubicBezTo>
                  <a:cubicBezTo>
                    <a:pt x="1310" y="4519"/>
                    <a:pt x="905" y="5543"/>
                    <a:pt x="119" y="6306"/>
                  </a:cubicBezTo>
                  <a:cubicBezTo>
                    <a:pt x="0" y="6425"/>
                    <a:pt x="0" y="6639"/>
                    <a:pt x="119" y="6758"/>
                  </a:cubicBezTo>
                  <a:cubicBezTo>
                    <a:pt x="179" y="6818"/>
                    <a:pt x="262" y="6847"/>
                    <a:pt x="346" y="6847"/>
                  </a:cubicBezTo>
                  <a:cubicBezTo>
                    <a:pt x="429" y="6847"/>
                    <a:pt x="512" y="6818"/>
                    <a:pt x="572" y="6758"/>
                  </a:cubicBezTo>
                  <a:cubicBezTo>
                    <a:pt x="1477" y="5853"/>
                    <a:pt x="1953" y="4662"/>
                    <a:pt x="1953" y="3424"/>
                  </a:cubicBezTo>
                  <a:cubicBezTo>
                    <a:pt x="1953" y="2162"/>
                    <a:pt x="1477" y="971"/>
                    <a:pt x="572" y="90"/>
                  </a:cubicBezTo>
                  <a:cubicBezTo>
                    <a:pt x="512" y="30"/>
                    <a:pt x="429" y="1"/>
                    <a:pt x="346"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96"/>
            <p:cNvSpPr/>
            <p:nvPr/>
          </p:nvSpPr>
          <p:spPr>
            <a:xfrm>
              <a:off x="1999382" y="2027925"/>
              <a:ext cx="45783" cy="136111"/>
            </a:xfrm>
            <a:custGeom>
              <a:rect b="b" l="l" r="r" t="t"/>
              <a:pathLst>
                <a:path extrusionOk="0" h="4180" w="1406">
                  <a:moveTo>
                    <a:pt x="346" y="0"/>
                  </a:moveTo>
                  <a:cubicBezTo>
                    <a:pt x="263" y="0"/>
                    <a:pt x="179" y="30"/>
                    <a:pt x="120" y="90"/>
                  </a:cubicBezTo>
                  <a:cubicBezTo>
                    <a:pt x="1" y="209"/>
                    <a:pt x="1" y="423"/>
                    <a:pt x="120" y="542"/>
                  </a:cubicBezTo>
                  <a:cubicBezTo>
                    <a:pt x="548" y="947"/>
                    <a:pt x="786" y="1518"/>
                    <a:pt x="786" y="2090"/>
                  </a:cubicBezTo>
                  <a:cubicBezTo>
                    <a:pt x="786" y="2638"/>
                    <a:pt x="525" y="3209"/>
                    <a:pt x="120" y="3638"/>
                  </a:cubicBezTo>
                  <a:cubicBezTo>
                    <a:pt x="1" y="3757"/>
                    <a:pt x="1" y="3971"/>
                    <a:pt x="120" y="4090"/>
                  </a:cubicBezTo>
                  <a:cubicBezTo>
                    <a:pt x="179" y="4150"/>
                    <a:pt x="263" y="4180"/>
                    <a:pt x="346" y="4180"/>
                  </a:cubicBezTo>
                  <a:cubicBezTo>
                    <a:pt x="429" y="4180"/>
                    <a:pt x="513" y="4150"/>
                    <a:pt x="572" y="4090"/>
                  </a:cubicBezTo>
                  <a:cubicBezTo>
                    <a:pt x="1096" y="3543"/>
                    <a:pt x="1406" y="2828"/>
                    <a:pt x="1406" y="2090"/>
                  </a:cubicBezTo>
                  <a:cubicBezTo>
                    <a:pt x="1406" y="1352"/>
                    <a:pt x="1096" y="637"/>
                    <a:pt x="572" y="90"/>
                  </a:cubicBezTo>
                  <a:cubicBezTo>
                    <a:pt x="513" y="30"/>
                    <a:pt x="429" y="0"/>
                    <a:pt x="34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0" name="Google Shape;20240;p96"/>
            <p:cNvSpPr/>
            <p:nvPr/>
          </p:nvSpPr>
          <p:spPr>
            <a:xfrm>
              <a:off x="2042820" y="2095948"/>
              <a:ext cx="63595" cy="111527"/>
            </a:xfrm>
            <a:custGeom>
              <a:rect b="b" l="l" r="r" t="t"/>
              <a:pathLst>
                <a:path extrusionOk="0" h="3425" w="1953">
                  <a:moveTo>
                    <a:pt x="1310" y="1"/>
                  </a:moveTo>
                  <a:cubicBezTo>
                    <a:pt x="1310" y="1096"/>
                    <a:pt x="905" y="2120"/>
                    <a:pt x="119" y="2883"/>
                  </a:cubicBezTo>
                  <a:cubicBezTo>
                    <a:pt x="0" y="3002"/>
                    <a:pt x="0" y="3216"/>
                    <a:pt x="119" y="3335"/>
                  </a:cubicBezTo>
                  <a:cubicBezTo>
                    <a:pt x="179" y="3395"/>
                    <a:pt x="262" y="3424"/>
                    <a:pt x="346" y="3424"/>
                  </a:cubicBezTo>
                  <a:cubicBezTo>
                    <a:pt x="429" y="3424"/>
                    <a:pt x="512" y="3395"/>
                    <a:pt x="572" y="3335"/>
                  </a:cubicBezTo>
                  <a:cubicBezTo>
                    <a:pt x="1477" y="2430"/>
                    <a:pt x="1953" y="1239"/>
                    <a:pt x="1953"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1" name="Google Shape;20241;p96"/>
            <p:cNvSpPr/>
            <p:nvPr/>
          </p:nvSpPr>
          <p:spPr>
            <a:xfrm>
              <a:off x="1999382" y="2095948"/>
              <a:ext cx="45783" cy="68088"/>
            </a:xfrm>
            <a:custGeom>
              <a:rect b="b" l="l" r="r" t="t"/>
              <a:pathLst>
                <a:path extrusionOk="0" h="2091" w="1406">
                  <a:moveTo>
                    <a:pt x="786" y="1"/>
                  </a:moveTo>
                  <a:cubicBezTo>
                    <a:pt x="786" y="596"/>
                    <a:pt x="548" y="1120"/>
                    <a:pt x="120" y="1549"/>
                  </a:cubicBezTo>
                  <a:cubicBezTo>
                    <a:pt x="1" y="1692"/>
                    <a:pt x="1" y="1882"/>
                    <a:pt x="120" y="2001"/>
                  </a:cubicBezTo>
                  <a:cubicBezTo>
                    <a:pt x="179" y="2061"/>
                    <a:pt x="263" y="2091"/>
                    <a:pt x="346" y="2091"/>
                  </a:cubicBezTo>
                  <a:cubicBezTo>
                    <a:pt x="429" y="2091"/>
                    <a:pt x="513" y="2061"/>
                    <a:pt x="572" y="2001"/>
                  </a:cubicBezTo>
                  <a:cubicBezTo>
                    <a:pt x="1096" y="1454"/>
                    <a:pt x="1406" y="739"/>
                    <a:pt x="1406"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2" name="Google Shape;20242;p96"/>
            <p:cNvSpPr/>
            <p:nvPr/>
          </p:nvSpPr>
          <p:spPr>
            <a:xfrm>
              <a:off x="1828787" y="1942155"/>
              <a:ext cx="113252" cy="307195"/>
            </a:xfrm>
            <a:custGeom>
              <a:rect b="b" l="l" r="r" t="t"/>
              <a:pathLst>
                <a:path extrusionOk="0" h="9434" w="3478">
                  <a:moveTo>
                    <a:pt x="3201" y="0"/>
                  </a:moveTo>
                  <a:cubicBezTo>
                    <a:pt x="3098" y="0"/>
                    <a:pt x="2985" y="35"/>
                    <a:pt x="2930" y="128"/>
                  </a:cubicBezTo>
                  <a:cubicBezTo>
                    <a:pt x="2239" y="1057"/>
                    <a:pt x="810" y="2509"/>
                    <a:pt x="0" y="2509"/>
                  </a:cubicBezTo>
                  <a:lnTo>
                    <a:pt x="0" y="4724"/>
                  </a:lnTo>
                  <a:lnTo>
                    <a:pt x="0" y="6915"/>
                  </a:lnTo>
                  <a:cubicBezTo>
                    <a:pt x="810" y="6915"/>
                    <a:pt x="2239" y="8391"/>
                    <a:pt x="2930" y="9296"/>
                  </a:cubicBezTo>
                  <a:cubicBezTo>
                    <a:pt x="2983" y="9385"/>
                    <a:pt x="3062" y="9434"/>
                    <a:pt x="3167" y="9434"/>
                  </a:cubicBezTo>
                  <a:cubicBezTo>
                    <a:pt x="3204" y="9434"/>
                    <a:pt x="3244" y="9428"/>
                    <a:pt x="3287" y="9415"/>
                  </a:cubicBezTo>
                  <a:cubicBezTo>
                    <a:pt x="3406" y="9392"/>
                    <a:pt x="3477" y="9273"/>
                    <a:pt x="3477" y="9130"/>
                  </a:cubicBezTo>
                  <a:lnTo>
                    <a:pt x="3477" y="4724"/>
                  </a:lnTo>
                  <a:lnTo>
                    <a:pt x="3477" y="318"/>
                  </a:lnTo>
                  <a:cubicBezTo>
                    <a:pt x="3477" y="199"/>
                    <a:pt x="3406" y="80"/>
                    <a:pt x="3287" y="9"/>
                  </a:cubicBezTo>
                  <a:cubicBezTo>
                    <a:pt x="3260" y="3"/>
                    <a:pt x="3231" y="0"/>
                    <a:pt x="320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3" name="Google Shape;20243;p96"/>
            <p:cNvSpPr/>
            <p:nvPr/>
          </p:nvSpPr>
          <p:spPr>
            <a:xfrm>
              <a:off x="1828787" y="2095948"/>
              <a:ext cx="113252" cy="153402"/>
            </a:xfrm>
            <a:custGeom>
              <a:rect b="b" l="l" r="r" t="t"/>
              <a:pathLst>
                <a:path extrusionOk="0" h="4711" w="3478">
                  <a:moveTo>
                    <a:pt x="0" y="1"/>
                  </a:moveTo>
                  <a:lnTo>
                    <a:pt x="0" y="2192"/>
                  </a:lnTo>
                  <a:cubicBezTo>
                    <a:pt x="810" y="2192"/>
                    <a:pt x="2239" y="3668"/>
                    <a:pt x="2930" y="4573"/>
                  </a:cubicBezTo>
                  <a:cubicBezTo>
                    <a:pt x="2983" y="4662"/>
                    <a:pt x="3062" y="4711"/>
                    <a:pt x="3167" y="4711"/>
                  </a:cubicBezTo>
                  <a:cubicBezTo>
                    <a:pt x="3204" y="4711"/>
                    <a:pt x="3244" y="4705"/>
                    <a:pt x="3287" y="4692"/>
                  </a:cubicBezTo>
                  <a:cubicBezTo>
                    <a:pt x="3406" y="4669"/>
                    <a:pt x="3477" y="4550"/>
                    <a:pt x="3477" y="4407"/>
                  </a:cubicBezTo>
                  <a:lnTo>
                    <a:pt x="347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44" name="Google Shape;20244;p96"/>
          <p:cNvGrpSpPr/>
          <p:nvPr/>
        </p:nvGrpSpPr>
        <p:grpSpPr>
          <a:xfrm>
            <a:off x="2518949" y="1769078"/>
            <a:ext cx="351317" cy="350535"/>
            <a:chOff x="2518949" y="1921478"/>
            <a:chExt cx="351317" cy="350535"/>
          </a:xfrm>
        </p:grpSpPr>
        <p:sp>
          <p:nvSpPr>
            <p:cNvPr id="20245" name="Google Shape;20245;p96"/>
            <p:cNvSpPr/>
            <p:nvPr/>
          </p:nvSpPr>
          <p:spPr>
            <a:xfrm>
              <a:off x="2520479" y="1921478"/>
              <a:ext cx="347442" cy="274567"/>
            </a:xfrm>
            <a:custGeom>
              <a:rect b="b" l="l" r="r" t="t"/>
              <a:pathLst>
                <a:path extrusionOk="0" h="8432" w="10670">
                  <a:moveTo>
                    <a:pt x="5335" y="1"/>
                  </a:moveTo>
                  <a:cubicBezTo>
                    <a:pt x="5288" y="1"/>
                    <a:pt x="5216" y="25"/>
                    <a:pt x="5169" y="48"/>
                  </a:cubicBezTo>
                  <a:lnTo>
                    <a:pt x="96" y="3835"/>
                  </a:lnTo>
                  <a:cubicBezTo>
                    <a:pt x="72" y="3859"/>
                    <a:pt x="49" y="3906"/>
                    <a:pt x="1" y="3954"/>
                  </a:cubicBezTo>
                  <a:lnTo>
                    <a:pt x="596" y="5026"/>
                  </a:lnTo>
                  <a:lnTo>
                    <a:pt x="4502" y="8431"/>
                  </a:lnTo>
                  <a:lnTo>
                    <a:pt x="6169" y="8431"/>
                  </a:lnTo>
                  <a:lnTo>
                    <a:pt x="10074" y="5026"/>
                  </a:lnTo>
                  <a:lnTo>
                    <a:pt x="10670" y="3954"/>
                  </a:lnTo>
                  <a:cubicBezTo>
                    <a:pt x="10646" y="3930"/>
                    <a:pt x="10622" y="3859"/>
                    <a:pt x="10575" y="3835"/>
                  </a:cubicBezTo>
                  <a:lnTo>
                    <a:pt x="5526" y="48"/>
                  </a:lnTo>
                  <a:cubicBezTo>
                    <a:pt x="5454" y="25"/>
                    <a:pt x="5407" y="1"/>
                    <a:pt x="533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6" name="Google Shape;20246;p96"/>
            <p:cNvSpPr/>
            <p:nvPr/>
          </p:nvSpPr>
          <p:spPr>
            <a:xfrm>
              <a:off x="2693419" y="1921478"/>
              <a:ext cx="173753" cy="274567"/>
            </a:xfrm>
            <a:custGeom>
              <a:rect b="b" l="l" r="r" t="t"/>
              <a:pathLst>
                <a:path extrusionOk="0" h="8432" w="5336">
                  <a:moveTo>
                    <a:pt x="1" y="1"/>
                  </a:moveTo>
                  <a:lnTo>
                    <a:pt x="1" y="8431"/>
                  </a:lnTo>
                  <a:lnTo>
                    <a:pt x="834" y="8431"/>
                  </a:lnTo>
                  <a:lnTo>
                    <a:pt x="4740" y="5026"/>
                  </a:lnTo>
                  <a:lnTo>
                    <a:pt x="5335" y="3954"/>
                  </a:lnTo>
                  <a:cubicBezTo>
                    <a:pt x="5287" y="3930"/>
                    <a:pt x="5264" y="3859"/>
                    <a:pt x="5240" y="3835"/>
                  </a:cubicBezTo>
                  <a:lnTo>
                    <a:pt x="167" y="48"/>
                  </a:lnTo>
                  <a:cubicBezTo>
                    <a:pt x="120" y="25"/>
                    <a:pt x="72"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7" name="Google Shape;20247;p96"/>
            <p:cNvSpPr/>
            <p:nvPr/>
          </p:nvSpPr>
          <p:spPr>
            <a:xfrm>
              <a:off x="2580199" y="1963353"/>
              <a:ext cx="225691" cy="245847"/>
            </a:xfrm>
            <a:custGeom>
              <a:rect b="b" l="l" r="r" t="t"/>
              <a:pathLst>
                <a:path extrusionOk="0" h="7550" w="6931">
                  <a:moveTo>
                    <a:pt x="310" y="1"/>
                  </a:moveTo>
                  <a:cubicBezTo>
                    <a:pt x="144" y="1"/>
                    <a:pt x="1" y="144"/>
                    <a:pt x="1" y="310"/>
                  </a:cubicBezTo>
                  <a:lnTo>
                    <a:pt x="1" y="7550"/>
                  </a:lnTo>
                  <a:lnTo>
                    <a:pt x="6907" y="7550"/>
                  </a:lnTo>
                  <a:lnTo>
                    <a:pt x="6907" y="310"/>
                  </a:lnTo>
                  <a:cubicBezTo>
                    <a:pt x="6931" y="144"/>
                    <a:pt x="6812" y="1"/>
                    <a:pt x="6621"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8" name="Google Shape;20248;p96"/>
            <p:cNvSpPr/>
            <p:nvPr/>
          </p:nvSpPr>
          <p:spPr>
            <a:xfrm>
              <a:off x="2693419" y="1963353"/>
              <a:ext cx="112471" cy="245098"/>
            </a:xfrm>
            <a:custGeom>
              <a:rect b="b" l="l" r="r" t="t"/>
              <a:pathLst>
                <a:path extrusionOk="0" h="7527" w="3454">
                  <a:moveTo>
                    <a:pt x="1" y="1"/>
                  </a:moveTo>
                  <a:lnTo>
                    <a:pt x="1" y="7526"/>
                  </a:lnTo>
                  <a:lnTo>
                    <a:pt x="3454" y="7526"/>
                  </a:lnTo>
                  <a:lnTo>
                    <a:pt x="3454" y="286"/>
                  </a:lnTo>
                  <a:cubicBezTo>
                    <a:pt x="3454" y="144"/>
                    <a:pt x="3335" y="1"/>
                    <a:pt x="314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9" name="Google Shape;20249;p96"/>
            <p:cNvSpPr/>
            <p:nvPr/>
          </p:nvSpPr>
          <p:spPr>
            <a:xfrm>
              <a:off x="2518949" y="2050979"/>
              <a:ext cx="351317" cy="221034"/>
            </a:xfrm>
            <a:custGeom>
              <a:rect b="b" l="l" r="r" t="t"/>
              <a:pathLst>
                <a:path extrusionOk="0" h="6788" w="10789">
                  <a:moveTo>
                    <a:pt x="24" y="1"/>
                  </a:moveTo>
                  <a:cubicBezTo>
                    <a:pt x="0" y="48"/>
                    <a:pt x="0" y="96"/>
                    <a:pt x="0" y="167"/>
                  </a:cubicBezTo>
                  <a:lnTo>
                    <a:pt x="0" y="6478"/>
                  </a:lnTo>
                  <a:cubicBezTo>
                    <a:pt x="0" y="6645"/>
                    <a:pt x="143" y="6788"/>
                    <a:pt x="334" y="6788"/>
                  </a:cubicBezTo>
                  <a:lnTo>
                    <a:pt x="10455" y="6788"/>
                  </a:lnTo>
                  <a:cubicBezTo>
                    <a:pt x="10622" y="6788"/>
                    <a:pt x="10788" y="6645"/>
                    <a:pt x="10788" y="6478"/>
                  </a:cubicBezTo>
                  <a:lnTo>
                    <a:pt x="10788" y="167"/>
                  </a:lnTo>
                  <a:cubicBezTo>
                    <a:pt x="10717" y="96"/>
                    <a:pt x="10717" y="48"/>
                    <a:pt x="10693" y="1"/>
                  </a:cubicBezTo>
                  <a:lnTo>
                    <a:pt x="5573" y="3859"/>
                  </a:lnTo>
                  <a:cubicBezTo>
                    <a:pt x="5501" y="3906"/>
                    <a:pt x="5454" y="3906"/>
                    <a:pt x="5359" y="3906"/>
                  </a:cubicBezTo>
                  <a:cubicBezTo>
                    <a:pt x="5311" y="3906"/>
                    <a:pt x="5216" y="3882"/>
                    <a:pt x="5144" y="3859"/>
                  </a:cubicBezTo>
                  <a:lnTo>
                    <a:pt x="24" y="1"/>
                  </a:ln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0" name="Google Shape;20250;p96"/>
            <p:cNvSpPr/>
            <p:nvPr/>
          </p:nvSpPr>
          <p:spPr>
            <a:xfrm>
              <a:off x="2693419" y="2050197"/>
              <a:ext cx="174502" cy="220350"/>
            </a:xfrm>
            <a:custGeom>
              <a:rect b="b" l="l" r="r" t="t"/>
              <a:pathLst>
                <a:path extrusionOk="0" h="6767" w="5359">
                  <a:moveTo>
                    <a:pt x="5335" y="1"/>
                  </a:moveTo>
                  <a:lnTo>
                    <a:pt x="215" y="3835"/>
                  </a:lnTo>
                  <a:cubicBezTo>
                    <a:pt x="143" y="3906"/>
                    <a:pt x="96" y="3906"/>
                    <a:pt x="1" y="3906"/>
                  </a:cubicBezTo>
                  <a:lnTo>
                    <a:pt x="1" y="6764"/>
                  </a:lnTo>
                  <a:lnTo>
                    <a:pt x="5073" y="6764"/>
                  </a:lnTo>
                  <a:cubicBezTo>
                    <a:pt x="5085" y="6766"/>
                    <a:pt x="5097" y="6767"/>
                    <a:pt x="5109" y="6767"/>
                  </a:cubicBezTo>
                  <a:cubicBezTo>
                    <a:pt x="5257" y="6767"/>
                    <a:pt x="5359" y="6631"/>
                    <a:pt x="5359" y="6455"/>
                  </a:cubicBezTo>
                  <a:lnTo>
                    <a:pt x="5359" y="144"/>
                  </a:lnTo>
                  <a:cubicBezTo>
                    <a:pt x="5359" y="96"/>
                    <a:pt x="5359" y="72"/>
                    <a:pt x="533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1" name="Google Shape;20251;p96"/>
            <p:cNvSpPr/>
            <p:nvPr/>
          </p:nvSpPr>
          <p:spPr>
            <a:xfrm>
              <a:off x="2573230" y="2171851"/>
              <a:ext cx="71377" cy="56756"/>
            </a:xfrm>
            <a:custGeom>
              <a:rect b="b" l="l" r="r" t="t"/>
              <a:pathLst>
                <a:path extrusionOk="0" h="1743" w="2192">
                  <a:moveTo>
                    <a:pt x="1837" y="1"/>
                  </a:moveTo>
                  <a:cubicBezTo>
                    <a:pt x="1771" y="1"/>
                    <a:pt x="1703" y="26"/>
                    <a:pt x="1644" y="75"/>
                  </a:cubicBezTo>
                  <a:lnTo>
                    <a:pt x="191" y="1171"/>
                  </a:lnTo>
                  <a:cubicBezTo>
                    <a:pt x="24" y="1290"/>
                    <a:pt x="0" y="1480"/>
                    <a:pt x="119" y="1623"/>
                  </a:cubicBezTo>
                  <a:cubicBezTo>
                    <a:pt x="191" y="1718"/>
                    <a:pt x="262" y="1742"/>
                    <a:pt x="358" y="1742"/>
                  </a:cubicBezTo>
                  <a:cubicBezTo>
                    <a:pt x="429" y="1742"/>
                    <a:pt x="500" y="1742"/>
                    <a:pt x="572" y="1671"/>
                  </a:cubicBezTo>
                  <a:lnTo>
                    <a:pt x="2025" y="575"/>
                  </a:lnTo>
                  <a:cubicBezTo>
                    <a:pt x="2167" y="456"/>
                    <a:pt x="2191" y="290"/>
                    <a:pt x="2072" y="147"/>
                  </a:cubicBezTo>
                  <a:cubicBezTo>
                    <a:pt x="2017" y="49"/>
                    <a:pt x="1929" y="1"/>
                    <a:pt x="183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2" name="Google Shape;20252;p96"/>
            <p:cNvSpPr/>
            <p:nvPr/>
          </p:nvSpPr>
          <p:spPr>
            <a:xfrm>
              <a:off x="2743825" y="2171851"/>
              <a:ext cx="72158" cy="56756"/>
            </a:xfrm>
            <a:custGeom>
              <a:rect b="b" l="l" r="r" t="t"/>
              <a:pathLst>
                <a:path extrusionOk="0" h="1743" w="2216">
                  <a:moveTo>
                    <a:pt x="370" y="1"/>
                  </a:moveTo>
                  <a:cubicBezTo>
                    <a:pt x="271" y="1"/>
                    <a:pt x="175" y="49"/>
                    <a:pt x="120" y="147"/>
                  </a:cubicBezTo>
                  <a:cubicBezTo>
                    <a:pt x="1" y="290"/>
                    <a:pt x="24" y="504"/>
                    <a:pt x="191" y="575"/>
                  </a:cubicBezTo>
                  <a:lnTo>
                    <a:pt x="1644" y="1695"/>
                  </a:lnTo>
                  <a:cubicBezTo>
                    <a:pt x="1691" y="1718"/>
                    <a:pt x="1763" y="1742"/>
                    <a:pt x="1810" y="1742"/>
                  </a:cubicBezTo>
                  <a:cubicBezTo>
                    <a:pt x="1906" y="1742"/>
                    <a:pt x="2025" y="1718"/>
                    <a:pt x="2096" y="1623"/>
                  </a:cubicBezTo>
                  <a:cubicBezTo>
                    <a:pt x="2215" y="1480"/>
                    <a:pt x="2168" y="1266"/>
                    <a:pt x="2025" y="1171"/>
                  </a:cubicBezTo>
                  <a:lnTo>
                    <a:pt x="572" y="75"/>
                  </a:lnTo>
                  <a:cubicBezTo>
                    <a:pt x="513" y="26"/>
                    <a:pt x="441" y="1"/>
                    <a:pt x="37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3" name="Google Shape;20253;p96"/>
            <p:cNvSpPr/>
            <p:nvPr/>
          </p:nvSpPr>
          <p:spPr>
            <a:xfrm>
              <a:off x="2642230" y="2023854"/>
              <a:ext cx="103940" cy="21752"/>
            </a:xfrm>
            <a:custGeom>
              <a:rect b="b" l="l" r="r" t="t"/>
              <a:pathLst>
                <a:path extrusionOk="0" h="668" w="3192">
                  <a:moveTo>
                    <a:pt x="358" y="0"/>
                  </a:moveTo>
                  <a:cubicBezTo>
                    <a:pt x="144" y="0"/>
                    <a:pt x="1" y="191"/>
                    <a:pt x="25" y="357"/>
                  </a:cubicBezTo>
                  <a:cubicBezTo>
                    <a:pt x="48" y="548"/>
                    <a:pt x="215" y="667"/>
                    <a:pt x="358" y="667"/>
                  </a:cubicBezTo>
                  <a:lnTo>
                    <a:pt x="2859" y="667"/>
                  </a:lnTo>
                  <a:cubicBezTo>
                    <a:pt x="3001" y="667"/>
                    <a:pt x="3144" y="548"/>
                    <a:pt x="3192" y="357"/>
                  </a:cubicBezTo>
                  <a:cubicBezTo>
                    <a:pt x="3192" y="167"/>
                    <a:pt x="3025" y="0"/>
                    <a:pt x="285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4" name="Google Shape;20254;p96"/>
            <p:cNvSpPr/>
            <p:nvPr/>
          </p:nvSpPr>
          <p:spPr>
            <a:xfrm>
              <a:off x="2642230" y="2064948"/>
              <a:ext cx="103940" cy="20970"/>
            </a:xfrm>
            <a:custGeom>
              <a:rect b="b" l="l" r="r" t="t"/>
              <a:pathLst>
                <a:path extrusionOk="0" h="644" w="3192">
                  <a:moveTo>
                    <a:pt x="358" y="0"/>
                  </a:moveTo>
                  <a:cubicBezTo>
                    <a:pt x="144" y="0"/>
                    <a:pt x="1" y="167"/>
                    <a:pt x="25" y="358"/>
                  </a:cubicBezTo>
                  <a:cubicBezTo>
                    <a:pt x="48" y="524"/>
                    <a:pt x="215" y="643"/>
                    <a:pt x="358" y="643"/>
                  </a:cubicBezTo>
                  <a:lnTo>
                    <a:pt x="2859" y="643"/>
                  </a:lnTo>
                  <a:cubicBezTo>
                    <a:pt x="3001" y="643"/>
                    <a:pt x="3144" y="524"/>
                    <a:pt x="3192" y="358"/>
                  </a:cubicBezTo>
                  <a:cubicBezTo>
                    <a:pt x="3192" y="143"/>
                    <a:pt x="3025" y="0"/>
                    <a:pt x="285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5" name="Google Shape;20255;p96"/>
            <p:cNvSpPr/>
            <p:nvPr/>
          </p:nvSpPr>
          <p:spPr>
            <a:xfrm>
              <a:off x="2693419" y="2065730"/>
              <a:ext cx="51221" cy="20189"/>
            </a:xfrm>
            <a:custGeom>
              <a:rect b="b" l="l" r="r" t="t"/>
              <a:pathLst>
                <a:path extrusionOk="0" h="620" w="1573">
                  <a:moveTo>
                    <a:pt x="1" y="0"/>
                  </a:moveTo>
                  <a:lnTo>
                    <a:pt x="1" y="619"/>
                  </a:lnTo>
                  <a:lnTo>
                    <a:pt x="1263" y="619"/>
                  </a:lnTo>
                  <a:cubicBezTo>
                    <a:pt x="1429" y="619"/>
                    <a:pt x="1572" y="500"/>
                    <a:pt x="1572" y="357"/>
                  </a:cubicBezTo>
                  <a:cubicBezTo>
                    <a:pt x="1572" y="143"/>
                    <a:pt x="1429" y="0"/>
                    <a:pt x="126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6" name="Google Shape;20256;p96"/>
            <p:cNvSpPr/>
            <p:nvPr/>
          </p:nvSpPr>
          <p:spPr>
            <a:xfrm>
              <a:off x="2693419" y="2025385"/>
              <a:ext cx="51221" cy="20221"/>
            </a:xfrm>
            <a:custGeom>
              <a:rect b="b" l="l" r="r" t="t"/>
              <a:pathLst>
                <a:path extrusionOk="0" h="621" w="1573">
                  <a:moveTo>
                    <a:pt x="1" y="1"/>
                  </a:moveTo>
                  <a:lnTo>
                    <a:pt x="1" y="620"/>
                  </a:lnTo>
                  <a:lnTo>
                    <a:pt x="1263" y="620"/>
                  </a:lnTo>
                  <a:cubicBezTo>
                    <a:pt x="1429" y="620"/>
                    <a:pt x="1572" y="501"/>
                    <a:pt x="1572" y="358"/>
                  </a:cubicBezTo>
                  <a:cubicBezTo>
                    <a:pt x="1572" y="144"/>
                    <a:pt x="1429" y="1"/>
                    <a:pt x="126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57" name="Google Shape;20257;p96"/>
          <p:cNvGrpSpPr/>
          <p:nvPr/>
        </p:nvGrpSpPr>
        <p:grpSpPr>
          <a:xfrm>
            <a:off x="3254861" y="1779954"/>
            <a:ext cx="352847" cy="328035"/>
            <a:chOff x="3254861" y="1932354"/>
            <a:chExt cx="352847" cy="328035"/>
          </a:xfrm>
        </p:grpSpPr>
        <p:sp>
          <p:nvSpPr>
            <p:cNvPr id="20258" name="Google Shape;20258;p96"/>
            <p:cNvSpPr/>
            <p:nvPr/>
          </p:nvSpPr>
          <p:spPr>
            <a:xfrm>
              <a:off x="3254861" y="1932354"/>
              <a:ext cx="350535" cy="245847"/>
            </a:xfrm>
            <a:custGeom>
              <a:rect b="b" l="l" r="r" t="t"/>
              <a:pathLst>
                <a:path extrusionOk="0" h="7550" w="10765">
                  <a:moveTo>
                    <a:pt x="310" y="0"/>
                  </a:moveTo>
                  <a:cubicBezTo>
                    <a:pt x="143" y="0"/>
                    <a:pt x="0" y="143"/>
                    <a:pt x="0" y="310"/>
                  </a:cubicBezTo>
                  <a:lnTo>
                    <a:pt x="0" y="6930"/>
                  </a:lnTo>
                  <a:lnTo>
                    <a:pt x="619" y="7549"/>
                  </a:lnTo>
                  <a:lnTo>
                    <a:pt x="10074" y="7549"/>
                  </a:lnTo>
                  <a:lnTo>
                    <a:pt x="10717" y="6930"/>
                  </a:lnTo>
                  <a:lnTo>
                    <a:pt x="10717" y="310"/>
                  </a:lnTo>
                  <a:lnTo>
                    <a:pt x="10764" y="310"/>
                  </a:lnTo>
                  <a:cubicBezTo>
                    <a:pt x="10764" y="143"/>
                    <a:pt x="10622" y="0"/>
                    <a:pt x="10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9" name="Google Shape;20259;p96"/>
            <p:cNvSpPr/>
            <p:nvPr/>
          </p:nvSpPr>
          <p:spPr>
            <a:xfrm>
              <a:off x="3430113" y="1932354"/>
              <a:ext cx="175284" cy="245847"/>
            </a:xfrm>
            <a:custGeom>
              <a:rect b="b" l="l" r="r" t="t"/>
              <a:pathLst>
                <a:path extrusionOk="0" h="7550" w="5383">
                  <a:moveTo>
                    <a:pt x="0" y="0"/>
                  </a:moveTo>
                  <a:lnTo>
                    <a:pt x="0" y="7549"/>
                  </a:lnTo>
                  <a:lnTo>
                    <a:pt x="4739" y="7549"/>
                  </a:lnTo>
                  <a:lnTo>
                    <a:pt x="5382" y="6930"/>
                  </a:lnTo>
                  <a:lnTo>
                    <a:pt x="5382" y="310"/>
                  </a:lnTo>
                  <a:cubicBezTo>
                    <a:pt x="5382" y="143"/>
                    <a:pt x="5240" y="0"/>
                    <a:pt x="5049"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0" name="Google Shape;20260;p96"/>
            <p:cNvSpPr/>
            <p:nvPr/>
          </p:nvSpPr>
          <p:spPr>
            <a:xfrm>
              <a:off x="3256392" y="2158012"/>
              <a:ext cx="351317" cy="102376"/>
            </a:xfrm>
            <a:custGeom>
              <a:rect b="b" l="l" r="r" t="t"/>
              <a:pathLst>
                <a:path extrusionOk="0" h="3144" w="10789">
                  <a:moveTo>
                    <a:pt x="1" y="0"/>
                  </a:moveTo>
                  <a:lnTo>
                    <a:pt x="1" y="2834"/>
                  </a:lnTo>
                  <a:cubicBezTo>
                    <a:pt x="1" y="3001"/>
                    <a:pt x="168" y="3144"/>
                    <a:pt x="334" y="3144"/>
                  </a:cubicBezTo>
                  <a:lnTo>
                    <a:pt x="10455" y="3144"/>
                  </a:lnTo>
                  <a:cubicBezTo>
                    <a:pt x="10646" y="3144"/>
                    <a:pt x="10789" y="3001"/>
                    <a:pt x="10789" y="2834"/>
                  </a:cubicBezTo>
                  <a:lnTo>
                    <a:pt x="10789" y="0"/>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1" name="Google Shape;20261;p96"/>
            <p:cNvSpPr/>
            <p:nvPr/>
          </p:nvSpPr>
          <p:spPr>
            <a:xfrm>
              <a:off x="3430894" y="2158012"/>
              <a:ext cx="174502" cy="102376"/>
            </a:xfrm>
            <a:custGeom>
              <a:rect b="b" l="l" r="r" t="t"/>
              <a:pathLst>
                <a:path extrusionOk="0" h="3144" w="5359">
                  <a:moveTo>
                    <a:pt x="0" y="0"/>
                  </a:moveTo>
                  <a:lnTo>
                    <a:pt x="0" y="3144"/>
                  </a:lnTo>
                  <a:lnTo>
                    <a:pt x="5073" y="3144"/>
                  </a:lnTo>
                  <a:cubicBezTo>
                    <a:pt x="5216" y="3120"/>
                    <a:pt x="5358" y="2977"/>
                    <a:pt x="5358" y="2834"/>
                  </a:cubicBezTo>
                  <a:lnTo>
                    <a:pt x="5358"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2" name="Google Shape;20262;p96"/>
            <p:cNvSpPr/>
            <p:nvPr/>
          </p:nvSpPr>
          <p:spPr>
            <a:xfrm>
              <a:off x="3295955" y="2198324"/>
              <a:ext cx="268348" cy="20970"/>
            </a:xfrm>
            <a:custGeom>
              <a:rect b="b" l="l" r="r" t="t"/>
              <a:pathLst>
                <a:path extrusionOk="0" h="644" w="8241">
                  <a:moveTo>
                    <a:pt x="381" y="0"/>
                  </a:moveTo>
                  <a:cubicBezTo>
                    <a:pt x="215" y="0"/>
                    <a:pt x="72" y="120"/>
                    <a:pt x="48" y="286"/>
                  </a:cubicBezTo>
                  <a:cubicBezTo>
                    <a:pt x="0" y="453"/>
                    <a:pt x="167" y="643"/>
                    <a:pt x="334" y="643"/>
                  </a:cubicBezTo>
                  <a:lnTo>
                    <a:pt x="7907" y="643"/>
                  </a:lnTo>
                  <a:cubicBezTo>
                    <a:pt x="8074" y="643"/>
                    <a:pt x="8240" y="453"/>
                    <a:pt x="8240" y="286"/>
                  </a:cubicBezTo>
                  <a:cubicBezTo>
                    <a:pt x="8193" y="120"/>
                    <a:pt x="8074" y="0"/>
                    <a:pt x="7907"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3" name="Google Shape;20263;p96"/>
            <p:cNvSpPr/>
            <p:nvPr/>
          </p:nvSpPr>
          <p:spPr>
            <a:xfrm>
              <a:off x="3430894" y="2198324"/>
              <a:ext cx="134190" cy="20970"/>
            </a:xfrm>
            <a:custGeom>
              <a:rect b="b" l="l" r="r" t="t"/>
              <a:pathLst>
                <a:path extrusionOk="0" h="644" w="4121">
                  <a:moveTo>
                    <a:pt x="0" y="0"/>
                  </a:moveTo>
                  <a:lnTo>
                    <a:pt x="0" y="643"/>
                  </a:lnTo>
                  <a:lnTo>
                    <a:pt x="3787" y="643"/>
                  </a:lnTo>
                  <a:cubicBezTo>
                    <a:pt x="3977" y="643"/>
                    <a:pt x="4120" y="477"/>
                    <a:pt x="4096" y="286"/>
                  </a:cubicBezTo>
                  <a:cubicBezTo>
                    <a:pt x="4049" y="120"/>
                    <a:pt x="3906" y="0"/>
                    <a:pt x="37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4" name="Google Shape;20264;p96"/>
            <p:cNvSpPr/>
            <p:nvPr/>
          </p:nvSpPr>
          <p:spPr>
            <a:xfrm>
              <a:off x="3378924" y="1973838"/>
              <a:ext cx="123347" cy="142526"/>
            </a:xfrm>
            <a:custGeom>
              <a:rect b="b" l="l" r="r" t="t"/>
              <a:pathLst>
                <a:path extrusionOk="0" h="4377" w="3788">
                  <a:moveTo>
                    <a:pt x="304" y="1"/>
                  </a:moveTo>
                  <a:cubicBezTo>
                    <a:pt x="219" y="1"/>
                    <a:pt x="137" y="38"/>
                    <a:pt x="96" y="107"/>
                  </a:cubicBezTo>
                  <a:cubicBezTo>
                    <a:pt x="24" y="179"/>
                    <a:pt x="1" y="274"/>
                    <a:pt x="1" y="322"/>
                  </a:cubicBezTo>
                  <a:lnTo>
                    <a:pt x="1" y="4084"/>
                  </a:lnTo>
                  <a:cubicBezTo>
                    <a:pt x="1" y="4156"/>
                    <a:pt x="24" y="4227"/>
                    <a:pt x="96" y="4275"/>
                  </a:cubicBezTo>
                  <a:cubicBezTo>
                    <a:pt x="169" y="4348"/>
                    <a:pt x="251" y="4376"/>
                    <a:pt x="331" y="4376"/>
                  </a:cubicBezTo>
                  <a:cubicBezTo>
                    <a:pt x="381" y="4376"/>
                    <a:pt x="431" y="4365"/>
                    <a:pt x="477" y="4346"/>
                  </a:cubicBezTo>
                  <a:lnTo>
                    <a:pt x="1572" y="3680"/>
                  </a:lnTo>
                  <a:lnTo>
                    <a:pt x="3620" y="2465"/>
                  </a:lnTo>
                  <a:cubicBezTo>
                    <a:pt x="3716" y="2417"/>
                    <a:pt x="3787" y="2322"/>
                    <a:pt x="3787" y="2203"/>
                  </a:cubicBezTo>
                  <a:cubicBezTo>
                    <a:pt x="3787" y="2084"/>
                    <a:pt x="3739" y="1965"/>
                    <a:pt x="3620" y="1941"/>
                  </a:cubicBezTo>
                  <a:lnTo>
                    <a:pt x="1572" y="703"/>
                  </a:lnTo>
                  <a:lnTo>
                    <a:pt x="477" y="60"/>
                  </a:lnTo>
                  <a:cubicBezTo>
                    <a:pt x="427" y="20"/>
                    <a:pt x="365" y="1"/>
                    <a:pt x="30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5" name="Google Shape;20265;p96"/>
            <p:cNvSpPr/>
            <p:nvPr/>
          </p:nvSpPr>
          <p:spPr>
            <a:xfrm>
              <a:off x="3430113" y="1996697"/>
              <a:ext cx="72158" cy="98534"/>
            </a:xfrm>
            <a:custGeom>
              <a:rect b="b" l="l" r="r" t="t"/>
              <a:pathLst>
                <a:path extrusionOk="0" h="3026" w="2216">
                  <a:moveTo>
                    <a:pt x="0" y="1"/>
                  </a:moveTo>
                  <a:lnTo>
                    <a:pt x="0" y="3025"/>
                  </a:lnTo>
                  <a:lnTo>
                    <a:pt x="2048" y="1787"/>
                  </a:lnTo>
                  <a:cubicBezTo>
                    <a:pt x="2167" y="1715"/>
                    <a:pt x="2215" y="1596"/>
                    <a:pt x="2215" y="1501"/>
                  </a:cubicBezTo>
                  <a:cubicBezTo>
                    <a:pt x="2215" y="1382"/>
                    <a:pt x="2144" y="1287"/>
                    <a:pt x="2048" y="1239"/>
                  </a:cubicBezTo>
                  <a:lnTo>
                    <a:pt x="0"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6" name="Google Shape;20266;p96"/>
            <p:cNvSpPr/>
            <p:nvPr/>
          </p:nvSpPr>
          <p:spPr>
            <a:xfrm>
              <a:off x="3502239" y="2177289"/>
              <a:ext cx="20189" cy="60176"/>
            </a:xfrm>
            <a:custGeom>
              <a:rect b="b" l="l" r="r" t="t"/>
              <a:pathLst>
                <a:path extrusionOk="0" h="1848" w="620">
                  <a:moveTo>
                    <a:pt x="299" y="1"/>
                  </a:moveTo>
                  <a:cubicBezTo>
                    <a:pt x="287" y="1"/>
                    <a:pt x="274" y="2"/>
                    <a:pt x="262" y="3"/>
                  </a:cubicBezTo>
                  <a:cubicBezTo>
                    <a:pt x="119" y="27"/>
                    <a:pt x="0" y="170"/>
                    <a:pt x="0" y="337"/>
                  </a:cubicBezTo>
                  <a:lnTo>
                    <a:pt x="0" y="1575"/>
                  </a:lnTo>
                  <a:cubicBezTo>
                    <a:pt x="0" y="1737"/>
                    <a:pt x="86" y="1848"/>
                    <a:pt x="200" y="1848"/>
                  </a:cubicBezTo>
                  <a:cubicBezTo>
                    <a:pt x="220" y="1848"/>
                    <a:pt x="241" y="1844"/>
                    <a:pt x="262" y="1837"/>
                  </a:cubicBezTo>
                  <a:cubicBezTo>
                    <a:pt x="285" y="1843"/>
                    <a:pt x="307" y="1845"/>
                    <a:pt x="328" y="1845"/>
                  </a:cubicBezTo>
                  <a:cubicBezTo>
                    <a:pt x="490" y="1845"/>
                    <a:pt x="619" y="1698"/>
                    <a:pt x="619" y="1551"/>
                  </a:cubicBezTo>
                  <a:lnTo>
                    <a:pt x="619" y="289"/>
                  </a:lnTo>
                  <a:cubicBezTo>
                    <a:pt x="619" y="135"/>
                    <a:pt x="456" y="1"/>
                    <a:pt x="299"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67" name="Google Shape;20267;p96"/>
          <p:cNvGrpSpPr/>
          <p:nvPr/>
        </p:nvGrpSpPr>
        <p:grpSpPr>
          <a:xfrm>
            <a:off x="4016368" y="1789950"/>
            <a:ext cx="351317" cy="307976"/>
            <a:chOff x="4016368" y="1942350"/>
            <a:chExt cx="351317" cy="307976"/>
          </a:xfrm>
        </p:grpSpPr>
        <p:sp>
          <p:nvSpPr>
            <p:cNvPr id="20268" name="Google Shape;20268;p96"/>
            <p:cNvSpPr/>
            <p:nvPr/>
          </p:nvSpPr>
          <p:spPr>
            <a:xfrm>
              <a:off x="4079930" y="2034698"/>
              <a:ext cx="287755" cy="214847"/>
            </a:xfrm>
            <a:custGeom>
              <a:rect b="b" l="l" r="r" t="t"/>
              <a:pathLst>
                <a:path extrusionOk="0" h="6598" w="8837">
                  <a:moveTo>
                    <a:pt x="1" y="1"/>
                  </a:moveTo>
                  <a:lnTo>
                    <a:pt x="1" y="6288"/>
                  </a:lnTo>
                  <a:cubicBezTo>
                    <a:pt x="1" y="6454"/>
                    <a:pt x="144" y="6597"/>
                    <a:pt x="310" y="6597"/>
                  </a:cubicBezTo>
                  <a:lnTo>
                    <a:pt x="8503" y="6597"/>
                  </a:lnTo>
                  <a:cubicBezTo>
                    <a:pt x="8693" y="6597"/>
                    <a:pt x="8836" y="6454"/>
                    <a:pt x="8836" y="6288"/>
                  </a:cubicBezTo>
                  <a:lnTo>
                    <a:pt x="8836"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9" name="Google Shape;20269;p96"/>
            <p:cNvSpPr/>
            <p:nvPr/>
          </p:nvSpPr>
          <p:spPr>
            <a:xfrm>
              <a:off x="4224182" y="2034698"/>
              <a:ext cx="143503" cy="215629"/>
            </a:xfrm>
            <a:custGeom>
              <a:rect b="b" l="l" r="r" t="t"/>
              <a:pathLst>
                <a:path extrusionOk="0" h="6622" w="4407">
                  <a:moveTo>
                    <a:pt x="0" y="1"/>
                  </a:moveTo>
                  <a:lnTo>
                    <a:pt x="0" y="6621"/>
                  </a:lnTo>
                  <a:lnTo>
                    <a:pt x="4096" y="6621"/>
                  </a:lnTo>
                  <a:cubicBezTo>
                    <a:pt x="4263" y="6573"/>
                    <a:pt x="4406" y="6454"/>
                    <a:pt x="4406" y="6288"/>
                  </a:cubicBezTo>
                  <a:lnTo>
                    <a:pt x="440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0" name="Google Shape;20270;p96"/>
            <p:cNvSpPr/>
            <p:nvPr/>
          </p:nvSpPr>
          <p:spPr>
            <a:xfrm>
              <a:off x="4079181" y="1963353"/>
              <a:ext cx="288504" cy="82253"/>
            </a:xfrm>
            <a:custGeom>
              <a:rect b="b" l="l" r="r" t="t"/>
              <a:pathLst>
                <a:path extrusionOk="0" h="2526" w="8860">
                  <a:moveTo>
                    <a:pt x="333" y="1"/>
                  </a:moveTo>
                  <a:cubicBezTo>
                    <a:pt x="167" y="1"/>
                    <a:pt x="0" y="144"/>
                    <a:pt x="0" y="310"/>
                  </a:cubicBezTo>
                  <a:lnTo>
                    <a:pt x="0" y="1906"/>
                  </a:lnTo>
                  <a:lnTo>
                    <a:pt x="643" y="2525"/>
                  </a:lnTo>
                  <a:lnTo>
                    <a:pt x="8192" y="2525"/>
                  </a:lnTo>
                  <a:lnTo>
                    <a:pt x="8835" y="1906"/>
                  </a:lnTo>
                  <a:lnTo>
                    <a:pt x="8859" y="310"/>
                  </a:lnTo>
                  <a:cubicBezTo>
                    <a:pt x="8859" y="144"/>
                    <a:pt x="8716" y="1"/>
                    <a:pt x="8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1" name="Google Shape;20271;p96"/>
            <p:cNvSpPr/>
            <p:nvPr/>
          </p:nvSpPr>
          <p:spPr>
            <a:xfrm>
              <a:off x="4223400" y="1961823"/>
              <a:ext cx="144284" cy="81439"/>
            </a:xfrm>
            <a:custGeom>
              <a:rect b="b" l="l" r="r" t="t"/>
              <a:pathLst>
                <a:path extrusionOk="0" h="2501" w="4431">
                  <a:moveTo>
                    <a:pt x="1" y="0"/>
                  </a:moveTo>
                  <a:lnTo>
                    <a:pt x="1" y="2501"/>
                  </a:lnTo>
                  <a:lnTo>
                    <a:pt x="3763" y="2501"/>
                  </a:lnTo>
                  <a:lnTo>
                    <a:pt x="4430" y="1905"/>
                  </a:lnTo>
                  <a:lnTo>
                    <a:pt x="4430" y="333"/>
                  </a:lnTo>
                  <a:cubicBezTo>
                    <a:pt x="4430" y="167"/>
                    <a:pt x="4287" y="0"/>
                    <a:pt x="4097"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2" name="Google Shape;20272;p96"/>
            <p:cNvSpPr/>
            <p:nvPr/>
          </p:nvSpPr>
          <p:spPr>
            <a:xfrm>
              <a:off x="4141994" y="1942350"/>
              <a:ext cx="20189" cy="60664"/>
            </a:xfrm>
            <a:custGeom>
              <a:rect b="b" l="l" r="r" t="t"/>
              <a:pathLst>
                <a:path extrusionOk="0" h="1863" w="620">
                  <a:moveTo>
                    <a:pt x="299" y="0"/>
                  </a:moveTo>
                  <a:cubicBezTo>
                    <a:pt x="287" y="0"/>
                    <a:pt x="274" y="1"/>
                    <a:pt x="262" y="3"/>
                  </a:cubicBezTo>
                  <a:cubicBezTo>
                    <a:pt x="119" y="50"/>
                    <a:pt x="0" y="193"/>
                    <a:pt x="0" y="336"/>
                  </a:cubicBezTo>
                  <a:lnTo>
                    <a:pt x="0" y="1598"/>
                  </a:lnTo>
                  <a:cubicBezTo>
                    <a:pt x="0" y="1731"/>
                    <a:pt x="102" y="1863"/>
                    <a:pt x="231" y="1863"/>
                  </a:cubicBezTo>
                  <a:cubicBezTo>
                    <a:pt x="241" y="1863"/>
                    <a:pt x="251" y="1862"/>
                    <a:pt x="262" y="1860"/>
                  </a:cubicBezTo>
                  <a:cubicBezTo>
                    <a:pt x="276" y="1862"/>
                    <a:pt x="290" y="1863"/>
                    <a:pt x="303" y="1863"/>
                  </a:cubicBezTo>
                  <a:cubicBezTo>
                    <a:pt x="476" y="1863"/>
                    <a:pt x="619" y="1727"/>
                    <a:pt x="619" y="1551"/>
                  </a:cubicBezTo>
                  <a:lnTo>
                    <a:pt x="619" y="312"/>
                  </a:lnTo>
                  <a:cubicBezTo>
                    <a:pt x="619" y="136"/>
                    <a:pt x="456" y="0"/>
                    <a:pt x="29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3" name="Google Shape;20273;p96"/>
            <p:cNvSpPr/>
            <p:nvPr/>
          </p:nvSpPr>
          <p:spPr>
            <a:xfrm>
              <a:off x="4283901" y="1942350"/>
              <a:ext cx="20189" cy="60664"/>
            </a:xfrm>
            <a:custGeom>
              <a:rect b="b" l="l" r="r" t="t"/>
              <a:pathLst>
                <a:path extrusionOk="0" h="1863" w="620">
                  <a:moveTo>
                    <a:pt x="304" y="0"/>
                  </a:moveTo>
                  <a:cubicBezTo>
                    <a:pt x="290" y="0"/>
                    <a:pt x="276" y="1"/>
                    <a:pt x="262" y="3"/>
                  </a:cubicBezTo>
                  <a:cubicBezTo>
                    <a:pt x="119" y="50"/>
                    <a:pt x="0" y="193"/>
                    <a:pt x="0" y="336"/>
                  </a:cubicBezTo>
                  <a:lnTo>
                    <a:pt x="0" y="1598"/>
                  </a:lnTo>
                  <a:cubicBezTo>
                    <a:pt x="0" y="1731"/>
                    <a:pt x="102" y="1863"/>
                    <a:pt x="231" y="1863"/>
                  </a:cubicBezTo>
                  <a:cubicBezTo>
                    <a:pt x="241" y="1863"/>
                    <a:pt x="251" y="1862"/>
                    <a:pt x="262" y="1860"/>
                  </a:cubicBezTo>
                  <a:cubicBezTo>
                    <a:pt x="278" y="1862"/>
                    <a:pt x="293" y="1863"/>
                    <a:pt x="308" y="1863"/>
                  </a:cubicBezTo>
                  <a:cubicBezTo>
                    <a:pt x="497" y="1863"/>
                    <a:pt x="619" y="1727"/>
                    <a:pt x="619" y="1551"/>
                  </a:cubicBezTo>
                  <a:lnTo>
                    <a:pt x="619" y="312"/>
                  </a:lnTo>
                  <a:cubicBezTo>
                    <a:pt x="619" y="136"/>
                    <a:pt x="476" y="0"/>
                    <a:pt x="30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4" name="Google Shape;20274;p96"/>
            <p:cNvSpPr/>
            <p:nvPr/>
          </p:nvSpPr>
          <p:spPr>
            <a:xfrm>
              <a:off x="4016368" y="2023854"/>
              <a:ext cx="351317" cy="185346"/>
            </a:xfrm>
            <a:custGeom>
              <a:rect b="b" l="l" r="r" t="t"/>
              <a:pathLst>
                <a:path extrusionOk="0" h="5692" w="10789">
                  <a:moveTo>
                    <a:pt x="1953" y="0"/>
                  </a:moveTo>
                  <a:lnTo>
                    <a:pt x="1953" y="334"/>
                  </a:lnTo>
                  <a:cubicBezTo>
                    <a:pt x="1953" y="3572"/>
                    <a:pt x="167" y="5097"/>
                    <a:pt x="167" y="5120"/>
                  </a:cubicBezTo>
                  <a:cubicBezTo>
                    <a:pt x="72" y="5216"/>
                    <a:pt x="0" y="5358"/>
                    <a:pt x="72" y="5478"/>
                  </a:cubicBezTo>
                  <a:cubicBezTo>
                    <a:pt x="119" y="5597"/>
                    <a:pt x="214" y="5692"/>
                    <a:pt x="357" y="5692"/>
                  </a:cubicBezTo>
                  <a:lnTo>
                    <a:pt x="8549" y="5692"/>
                  </a:lnTo>
                  <a:cubicBezTo>
                    <a:pt x="8621" y="5692"/>
                    <a:pt x="8692" y="5668"/>
                    <a:pt x="8764" y="5620"/>
                  </a:cubicBezTo>
                  <a:cubicBezTo>
                    <a:pt x="8859" y="5573"/>
                    <a:pt x="10788" y="3930"/>
                    <a:pt x="10788" y="357"/>
                  </a:cubicBezTo>
                  <a:lnTo>
                    <a:pt x="10788" y="48"/>
                  </a:lnTo>
                  <a:lnTo>
                    <a:pt x="6359" y="48"/>
                  </a:lnTo>
                  <a:lnTo>
                    <a:pt x="6359"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5" name="Google Shape;20275;p96"/>
            <p:cNvSpPr/>
            <p:nvPr/>
          </p:nvSpPr>
          <p:spPr>
            <a:xfrm>
              <a:off x="4224182" y="2023854"/>
              <a:ext cx="143503" cy="184597"/>
            </a:xfrm>
            <a:custGeom>
              <a:rect b="b" l="l" r="r" t="t"/>
              <a:pathLst>
                <a:path extrusionOk="0" h="5669" w="4407">
                  <a:moveTo>
                    <a:pt x="0" y="0"/>
                  </a:moveTo>
                  <a:lnTo>
                    <a:pt x="0" y="5668"/>
                  </a:lnTo>
                  <a:lnTo>
                    <a:pt x="2191" y="5668"/>
                  </a:lnTo>
                  <a:cubicBezTo>
                    <a:pt x="2239" y="5668"/>
                    <a:pt x="2310" y="5644"/>
                    <a:pt x="2382" y="5597"/>
                  </a:cubicBezTo>
                  <a:cubicBezTo>
                    <a:pt x="2477" y="5549"/>
                    <a:pt x="4406" y="3906"/>
                    <a:pt x="4406" y="334"/>
                  </a:cubicBezTo>
                  <a:lnTo>
                    <a:pt x="4406"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6" name="Google Shape;20276;p96"/>
            <p:cNvSpPr/>
            <p:nvPr/>
          </p:nvSpPr>
          <p:spPr>
            <a:xfrm>
              <a:off x="4213306" y="1944662"/>
              <a:ext cx="20221" cy="60110"/>
            </a:xfrm>
            <a:custGeom>
              <a:rect b="b" l="l" r="r" t="t"/>
              <a:pathLst>
                <a:path extrusionOk="0" h="1846" w="621">
                  <a:moveTo>
                    <a:pt x="227" y="0"/>
                  </a:moveTo>
                  <a:cubicBezTo>
                    <a:pt x="100" y="0"/>
                    <a:pt x="1" y="113"/>
                    <a:pt x="1" y="265"/>
                  </a:cubicBezTo>
                  <a:lnTo>
                    <a:pt x="1" y="1527"/>
                  </a:lnTo>
                  <a:cubicBezTo>
                    <a:pt x="1" y="1670"/>
                    <a:pt x="120" y="1813"/>
                    <a:pt x="263" y="1837"/>
                  </a:cubicBezTo>
                  <a:cubicBezTo>
                    <a:pt x="285" y="1842"/>
                    <a:pt x="308" y="1845"/>
                    <a:pt x="329" y="1845"/>
                  </a:cubicBezTo>
                  <a:cubicBezTo>
                    <a:pt x="490" y="1845"/>
                    <a:pt x="620" y="1698"/>
                    <a:pt x="620" y="1551"/>
                  </a:cubicBezTo>
                  <a:lnTo>
                    <a:pt x="620" y="289"/>
                  </a:lnTo>
                  <a:cubicBezTo>
                    <a:pt x="620" y="135"/>
                    <a:pt x="498" y="1"/>
                    <a:pt x="309" y="1"/>
                  </a:cubicBezTo>
                  <a:cubicBezTo>
                    <a:pt x="294" y="1"/>
                    <a:pt x="279" y="1"/>
                    <a:pt x="263" y="3"/>
                  </a:cubicBezTo>
                  <a:cubicBezTo>
                    <a:pt x="251" y="1"/>
                    <a:pt x="239" y="0"/>
                    <a:pt x="227"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7" name="Google Shape;20277;p96"/>
            <p:cNvSpPr/>
            <p:nvPr/>
          </p:nvSpPr>
          <p:spPr>
            <a:xfrm>
              <a:off x="4223400" y="1942416"/>
              <a:ext cx="10127" cy="61315"/>
            </a:xfrm>
            <a:custGeom>
              <a:rect b="b" l="l" r="r" t="t"/>
              <a:pathLst>
                <a:path extrusionOk="0" h="1883" w="311">
                  <a:moveTo>
                    <a:pt x="1" y="1"/>
                  </a:moveTo>
                  <a:lnTo>
                    <a:pt x="1" y="1882"/>
                  </a:lnTo>
                  <a:cubicBezTo>
                    <a:pt x="167" y="1882"/>
                    <a:pt x="310" y="1763"/>
                    <a:pt x="310" y="1596"/>
                  </a:cubicBezTo>
                  <a:lnTo>
                    <a:pt x="310" y="334"/>
                  </a:lnTo>
                  <a:cubicBezTo>
                    <a:pt x="310" y="167"/>
                    <a:pt x="167"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78" name="Google Shape;20278;p96"/>
          <p:cNvGrpSpPr/>
          <p:nvPr/>
        </p:nvGrpSpPr>
        <p:grpSpPr>
          <a:xfrm>
            <a:off x="4771655" y="1800110"/>
            <a:ext cx="349754" cy="286941"/>
            <a:chOff x="4771655" y="1952510"/>
            <a:chExt cx="349754" cy="286941"/>
          </a:xfrm>
        </p:grpSpPr>
        <p:sp>
          <p:nvSpPr>
            <p:cNvPr id="20279" name="Google Shape;20279;p96"/>
            <p:cNvSpPr/>
            <p:nvPr/>
          </p:nvSpPr>
          <p:spPr>
            <a:xfrm>
              <a:off x="4814312" y="1972568"/>
              <a:ext cx="20189" cy="39954"/>
            </a:xfrm>
            <a:custGeom>
              <a:rect b="b" l="l" r="r" t="t"/>
              <a:pathLst>
                <a:path extrusionOk="0" h="1227" w="620">
                  <a:moveTo>
                    <a:pt x="304" y="1"/>
                  </a:moveTo>
                  <a:cubicBezTo>
                    <a:pt x="290" y="1"/>
                    <a:pt x="276" y="2"/>
                    <a:pt x="262" y="3"/>
                  </a:cubicBezTo>
                  <a:cubicBezTo>
                    <a:pt x="119" y="27"/>
                    <a:pt x="0" y="194"/>
                    <a:pt x="0" y="337"/>
                  </a:cubicBezTo>
                  <a:lnTo>
                    <a:pt x="0" y="956"/>
                  </a:lnTo>
                  <a:cubicBezTo>
                    <a:pt x="0" y="1082"/>
                    <a:pt x="93" y="1226"/>
                    <a:pt x="212" y="1226"/>
                  </a:cubicBezTo>
                  <a:cubicBezTo>
                    <a:pt x="228" y="1226"/>
                    <a:pt x="245" y="1224"/>
                    <a:pt x="262" y="1218"/>
                  </a:cubicBezTo>
                  <a:cubicBezTo>
                    <a:pt x="287" y="1224"/>
                    <a:pt x="312" y="1226"/>
                    <a:pt x="335" y="1226"/>
                  </a:cubicBezTo>
                  <a:cubicBezTo>
                    <a:pt x="508" y="1226"/>
                    <a:pt x="619" y="1079"/>
                    <a:pt x="619" y="932"/>
                  </a:cubicBezTo>
                  <a:lnTo>
                    <a:pt x="619" y="313"/>
                  </a:lnTo>
                  <a:cubicBezTo>
                    <a:pt x="619" y="137"/>
                    <a:pt x="476" y="1"/>
                    <a:pt x="30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0" name="Google Shape;20280;p96"/>
            <p:cNvSpPr/>
            <p:nvPr/>
          </p:nvSpPr>
          <p:spPr>
            <a:xfrm>
              <a:off x="4771655" y="1952510"/>
              <a:ext cx="349754" cy="286941"/>
            </a:xfrm>
            <a:custGeom>
              <a:rect b="b" l="l" r="r" t="t"/>
              <a:pathLst>
                <a:path extrusionOk="0" h="8812" w="10741">
                  <a:moveTo>
                    <a:pt x="3477" y="0"/>
                  </a:moveTo>
                  <a:cubicBezTo>
                    <a:pt x="3358" y="0"/>
                    <a:pt x="3287" y="48"/>
                    <a:pt x="3215" y="167"/>
                  </a:cubicBezTo>
                  <a:lnTo>
                    <a:pt x="2691" y="1239"/>
                  </a:lnTo>
                  <a:lnTo>
                    <a:pt x="334" y="1239"/>
                  </a:lnTo>
                  <a:cubicBezTo>
                    <a:pt x="143" y="1239"/>
                    <a:pt x="0" y="1405"/>
                    <a:pt x="0" y="1572"/>
                  </a:cubicBezTo>
                  <a:lnTo>
                    <a:pt x="0" y="3191"/>
                  </a:lnTo>
                  <a:lnTo>
                    <a:pt x="620" y="3811"/>
                  </a:lnTo>
                  <a:lnTo>
                    <a:pt x="620" y="6311"/>
                  </a:lnTo>
                  <a:lnTo>
                    <a:pt x="0" y="6930"/>
                  </a:lnTo>
                  <a:lnTo>
                    <a:pt x="0" y="8478"/>
                  </a:lnTo>
                  <a:cubicBezTo>
                    <a:pt x="0" y="8669"/>
                    <a:pt x="143" y="8812"/>
                    <a:pt x="334" y="8812"/>
                  </a:cubicBezTo>
                  <a:lnTo>
                    <a:pt x="10431" y="8812"/>
                  </a:lnTo>
                  <a:cubicBezTo>
                    <a:pt x="10598" y="8812"/>
                    <a:pt x="10741" y="8669"/>
                    <a:pt x="10741" y="8478"/>
                  </a:cubicBezTo>
                  <a:lnTo>
                    <a:pt x="10741" y="6906"/>
                  </a:lnTo>
                  <a:lnTo>
                    <a:pt x="10122" y="6287"/>
                  </a:lnTo>
                  <a:lnTo>
                    <a:pt x="10122" y="3787"/>
                  </a:lnTo>
                  <a:lnTo>
                    <a:pt x="10741" y="3144"/>
                  </a:lnTo>
                  <a:lnTo>
                    <a:pt x="10741" y="1572"/>
                  </a:lnTo>
                  <a:cubicBezTo>
                    <a:pt x="10741" y="1405"/>
                    <a:pt x="10598" y="1239"/>
                    <a:pt x="10407" y="1239"/>
                  </a:cubicBezTo>
                  <a:lnTo>
                    <a:pt x="8074" y="1239"/>
                  </a:lnTo>
                  <a:lnTo>
                    <a:pt x="7526" y="167"/>
                  </a:lnTo>
                  <a:cubicBezTo>
                    <a:pt x="7502" y="48"/>
                    <a:pt x="7383" y="0"/>
                    <a:pt x="726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1" name="Google Shape;20281;p96"/>
            <p:cNvSpPr/>
            <p:nvPr/>
          </p:nvSpPr>
          <p:spPr>
            <a:xfrm>
              <a:off x="4946125" y="1953291"/>
              <a:ext cx="175284" cy="286159"/>
            </a:xfrm>
            <a:custGeom>
              <a:rect b="b" l="l" r="r" t="t"/>
              <a:pathLst>
                <a:path extrusionOk="0" h="8788" w="5383">
                  <a:moveTo>
                    <a:pt x="1" y="0"/>
                  </a:moveTo>
                  <a:lnTo>
                    <a:pt x="1" y="8788"/>
                  </a:lnTo>
                  <a:lnTo>
                    <a:pt x="5073" y="8788"/>
                  </a:lnTo>
                  <a:cubicBezTo>
                    <a:pt x="5240" y="8788"/>
                    <a:pt x="5383" y="8645"/>
                    <a:pt x="5383" y="8454"/>
                  </a:cubicBezTo>
                  <a:lnTo>
                    <a:pt x="5383" y="6882"/>
                  </a:lnTo>
                  <a:lnTo>
                    <a:pt x="4764" y="6263"/>
                  </a:lnTo>
                  <a:lnTo>
                    <a:pt x="4764" y="3763"/>
                  </a:lnTo>
                  <a:lnTo>
                    <a:pt x="5359" y="3167"/>
                  </a:lnTo>
                  <a:lnTo>
                    <a:pt x="5359" y="1572"/>
                  </a:lnTo>
                  <a:cubicBezTo>
                    <a:pt x="5359" y="1405"/>
                    <a:pt x="5216" y="1262"/>
                    <a:pt x="5026" y="1262"/>
                  </a:cubicBezTo>
                  <a:lnTo>
                    <a:pt x="2668" y="1262"/>
                  </a:lnTo>
                  <a:lnTo>
                    <a:pt x="2144" y="191"/>
                  </a:lnTo>
                  <a:cubicBezTo>
                    <a:pt x="2120" y="72"/>
                    <a:pt x="2001" y="0"/>
                    <a:pt x="188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2" name="Google Shape;20282;p96"/>
            <p:cNvSpPr/>
            <p:nvPr/>
          </p:nvSpPr>
          <p:spPr>
            <a:xfrm>
              <a:off x="4772437" y="2054854"/>
              <a:ext cx="348972" cy="123347"/>
            </a:xfrm>
            <a:custGeom>
              <a:rect b="b" l="l" r="r" t="t"/>
              <a:pathLst>
                <a:path extrusionOk="0" h="3788" w="10717">
                  <a:moveTo>
                    <a:pt x="0" y="1"/>
                  </a:moveTo>
                  <a:lnTo>
                    <a:pt x="0" y="3787"/>
                  </a:lnTo>
                  <a:lnTo>
                    <a:pt x="10717" y="3787"/>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3" name="Google Shape;20283;p96"/>
            <p:cNvSpPr/>
            <p:nvPr/>
          </p:nvSpPr>
          <p:spPr>
            <a:xfrm>
              <a:off x="4946906" y="2054854"/>
              <a:ext cx="174502" cy="123347"/>
            </a:xfrm>
            <a:custGeom>
              <a:rect b="b" l="l" r="r" t="t"/>
              <a:pathLst>
                <a:path extrusionOk="0" h="3788" w="5359">
                  <a:moveTo>
                    <a:pt x="0" y="1"/>
                  </a:moveTo>
                  <a:lnTo>
                    <a:pt x="0" y="3787"/>
                  </a:lnTo>
                  <a:lnTo>
                    <a:pt x="5359" y="3787"/>
                  </a:lnTo>
                  <a:lnTo>
                    <a:pt x="5359"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4" name="Google Shape;20284;p96"/>
            <p:cNvSpPr/>
            <p:nvPr/>
          </p:nvSpPr>
          <p:spPr>
            <a:xfrm>
              <a:off x="4915125" y="1992822"/>
              <a:ext cx="62064" cy="21752"/>
            </a:xfrm>
            <a:custGeom>
              <a:rect b="b" l="l" r="r" t="t"/>
              <a:pathLst>
                <a:path extrusionOk="0" h="668" w="1906">
                  <a:moveTo>
                    <a:pt x="333" y="1"/>
                  </a:moveTo>
                  <a:cubicBezTo>
                    <a:pt x="143" y="1"/>
                    <a:pt x="0" y="167"/>
                    <a:pt x="0" y="334"/>
                  </a:cubicBezTo>
                  <a:cubicBezTo>
                    <a:pt x="0" y="525"/>
                    <a:pt x="143" y="667"/>
                    <a:pt x="333" y="667"/>
                  </a:cubicBezTo>
                  <a:lnTo>
                    <a:pt x="1572" y="667"/>
                  </a:lnTo>
                  <a:cubicBezTo>
                    <a:pt x="1762" y="667"/>
                    <a:pt x="1905" y="525"/>
                    <a:pt x="1905" y="334"/>
                  </a:cubicBezTo>
                  <a:cubicBezTo>
                    <a:pt x="1905" y="167"/>
                    <a:pt x="1786" y="48"/>
                    <a:pt x="157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5" name="Google Shape;20285;p96"/>
            <p:cNvSpPr/>
            <p:nvPr/>
          </p:nvSpPr>
          <p:spPr>
            <a:xfrm>
              <a:off x="4946906" y="1994385"/>
              <a:ext cx="31065" cy="20189"/>
            </a:xfrm>
            <a:custGeom>
              <a:rect b="b" l="l" r="r" t="t"/>
              <a:pathLst>
                <a:path extrusionOk="0" h="620" w="954">
                  <a:moveTo>
                    <a:pt x="0" y="0"/>
                  </a:moveTo>
                  <a:lnTo>
                    <a:pt x="0" y="619"/>
                  </a:lnTo>
                  <a:lnTo>
                    <a:pt x="643" y="619"/>
                  </a:lnTo>
                  <a:cubicBezTo>
                    <a:pt x="786" y="619"/>
                    <a:pt x="929" y="500"/>
                    <a:pt x="953" y="358"/>
                  </a:cubicBezTo>
                  <a:cubicBezTo>
                    <a:pt x="953" y="143"/>
                    <a:pt x="810" y="0"/>
                    <a:pt x="643"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6" name="Google Shape;20286;p96"/>
            <p:cNvSpPr/>
            <p:nvPr/>
          </p:nvSpPr>
          <p:spPr>
            <a:xfrm>
              <a:off x="4859281" y="2034470"/>
              <a:ext cx="175284" cy="163333"/>
            </a:xfrm>
            <a:custGeom>
              <a:rect b="b" l="l" r="r" t="t"/>
              <a:pathLst>
                <a:path extrusionOk="0" h="5016" w="5383">
                  <a:moveTo>
                    <a:pt x="2706" y="1"/>
                  </a:moveTo>
                  <a:cubicBezTo>
                    <a:pt x="1500" y="1"/>
                    <a:pt x="432" y="877"/>
                    <a:pt x="239" y="2103"/>
                  </a:cubicBezTo>
                  <a:cubicBezTo>
                    <a:pt x="0" y="3461"/>
                    <a:pt x="929" y="4747"/>
                    <a:pt x="2310" y="4985"/>
                  </a:cubicBezTo>
                  <a:cubicBezTo>
                    <a:pt x="2442" y="5006"/>
                    <a:pt x="2572" y="5016"/>
                    <a:pt x="2701" y="5016"/>
                  </a:cubicBezTo>
                  <a:cubicBezTo>
                    <a:pt x="3906" y="5016"/>
                    <a:pt x="4975" y="4139"/>
                    <a:pt x="5168" y="2913"/>
                  </a:cubicBezTo>
                  <a:cubicBezTo>
                    <a:pt x="5383" y="1556"/>
                    <a:pt x="4454" y="270"/>
                    <a:pt x="3096" y="31"/>
                  </a:cubicBezTo>
                  <a:cubicBezTo>
                    <a:pt x="2965" y="11"/>
                    <a:pt x="2835" y="1"/>
                    <a:pt x="2706"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7" name="Google Shape;20287;p96"/>
            <p:cNvSpPr/>
            <p:nvPr/>
          </p:nvSpPr>
          <p:spPr>
            <a:xfrm>
              <a:off x="4946906" y="2033916"/>
              <a:ext cx="81439" cy="163659"/>
            </a:xfrm>
            <a:custGeom>
              <a:rect b="b" l="l" r="r" t="t"/>
              <a:pathLst>
                <a:path extrusionOk="0" h="5026" w="2501">
                  <a:moveTo>
                    <a:pt x="0" y="1"/>
                  </a:moveTo>
                  <a:lnTo>
                    <a:pt x="0" y="5026"/>
                  </a:lnTo>
                  <a:cubicBezTo>
                    <a:pt x="1382" y="5026"/>
                    <a:pt x="2501" y="3930"/>
                    <a:pt x="2501" y="2525"/>
                  </a:cubicBezTo>
                  <a:cubicBezTo>
                    <a:pt x="2501" y="1168"/>
                    <a:pt x="1382" y="25"/>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8" name="Google Shape;20288;p96"/>
            <p:cNvSpPr/>
            <p:nvPr/>
          </p:nvSpPr>
          <p:spPr>
            <a:xfrm>
              <a:off x="4906594" y="2075792"/>
              <a:ext cx="81439" cy="81471"/>
            </a:xfrm>
            <a:custGeom>
              <a:rect b="b" l="l" r="r" t="t"/>
              <a:pathLst>
                <a:path extrusionOk="0" h="2502" w="2501">
                  <a:moveTo>
                    <a:pt x="1238" y="1"/>
                  </a:moveTo>
                  <a:cubicBezTo>
                    <a:pt x="548" y="1"/>
                    <a:pt x="0" y="549"/>
                    <a:pt x="0" y="1239"/>
                  </a:cubicBezTo>
                  <a:cubicBezTo>
                    <a:pt x="0" y="1930"/>
                    <a:pt x="548" y="2501"/>
                    <a:pt x="1238" y="2501"/>
                  </a:cubicBezTo>
                  <a:cubicBezTo>
                    <a:pt x="1929" y="2501"/>
                    <a:pt x="2501" y="1930"/>
                    <a:pt x="2501" y="1239"/>
                  </a:cubicBezTo>
                  <a:cubicBezTo>
                    <a:pt x="2501" y="549"/>
                    <a:pt x="1929" y="1"/>
                    <a:pt x="123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9" name="Google Shape;20289;p96"/>
            <p:cNvSpPr/>
            <p:nvPr/>
          </p:nvSpPr>
          <p:spPr>
            <a:xfrm>
              <a:off x="4946906" y="2075010"/>
              <a:ext cx="41126" cy="82253"/>
            </a:xfrm>
            <a:custGeom>
              <a:rect b="b" l="l" r="r" t="t"/>
              <a:pathLst>
                <a:path extrusionOk="0" h="2526" w="1263">
                  <a:moveTo>
                    <a:pt x="0" y="1"/>
                  </a:moveTo>
                  <a:lnTo>
                    <a:pt x="0" y="2525"/>
                  </a:lnTo>
                  <a:cubicBezTo>
                    <a:pt x="691" y="2525"/>
                    <a:pt x="1263" y="1954"/>
                    <a:pt x="1263" y="1263"/>
                  </a:cubicBezTo>
                  <a:cubicBezTo>
                    <a:pt x="1263" y="573"/>
                    <a:pt x="691" y="25"/>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90" name="Google Shape;20290;p96"/>
          <p:cNvGrpSpPr/>
          <p:nvPr/>
        </p:nvGrpSpPr>
        <p:grpSpPr>
          <a:xfrm>
            <a:off x="5538567" y="1790016"/>
            <a:ext cx="350568" cy="307911"/>
            <a:chOff x="5538567" y="1942416"/>
            <a:chExt cx="350568" cy="307911"/>
          </a:xfrm>
        </p:grpSpPr>
        <p:sp>
          <p:nvSpPr>
            <p:cNvPr id="20291" name="Google Shape;20291;p96"/>
            <p:cNvSpPr/>
            <p:nvPr/>
          </p:nvSpPr>
          <p:spPr>
            <a:xfrm>
              <a:off x="5538567" y="2003698"/>
              <a:ext cx="350568" cy="245847"/>
            </a:xfrm>
            <a:custGeom>
              <a:rect b="b" l="l" r="r" t="t"/>
              <a:pathLst>
                <a:path extrusionOk="0" h="7550" w="10766">
                  <a:moveTo>
                    <a:pt x="620" y="0"/>
                  </a:moveTo>
                  <a:lnTo>
                    <a:pt x="1" y="619"/>
                  </a:lnTo>
                  <a:lnTo>
                    <a:pt x="1" y="7240"/>
                  </a:lnTo>
                  <a:cubicBezTo>
                    <a:pt x="1" y="7406"/>
                    <a:pt x="144" y="7549"/>
                    <a:pt x="334" y="7549"/>
                  </a:cubicBezTo>
                  <a:lnTo>
                    <a:pt x="2668" y="7549"/>
                  </a:lnTo>
                  <a:lnTo>
                    <a:pt x="3573" y="7240"/>
                  </a:lnTo>
                  <a:lnTo>
                    <a:pt x="4335" y="7549"/>
                  </a:lnTo>
                  <a:lnTo>
                    <a:pt x="6431" y="7549"/>
                  </a:lnTo>
                  <a:lnTo>
                    <a:pt x="7264" y="7240"/>
                  </a:lnTo>
                  <a:lnTo>
                    <a:pt x="8098" y="7549"/>
                  </a:lnTo>
                  <a:lnTo>
                    <a:pt x="10455" y="7549"/>
                  </a:lnTo>
                  <a:cubicBezTo>
                    <a:pt x="10622" y="7549"/>
                    <a:pt x="10765" y="7406"/>
                    <a:pt x="10765" y="7240"/>
                  </a:cubicBezTo>
                  <a:lnTo>
                    <a:pt x="10765" y="619"/>
                  </a:lnTo>
                  <a:lnTo>
                    <a:pt x="10098"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2" name="Google Shape;20292;p96"/>
            <p:cNvSpPr/>
            <p:nvPr/>
          </p:nvSpPr>
          <p:spPr>
            <a:xfrm>
              <a:off x="5713818" y="2003698"/>
              <a:ext cx="174535" cy="246628"/>
            </a:xfrm>
            <a:custGeom>
              <a:rect b="b" l="l" r="r" t="t"/>
              <a:pathLst>
                <a:path extrusionOk="0" h="7574" w="5360">
                  <a:moveTo>
                    <a:pt x="1" y="0"/>
                  </a:moveTo>
                  <a:lnTo>
                    <a:pt x="1" y="7525"/>
                  </a:lnTo>
                  <a:lnTo>
                    <a:pt x="1049" y="7525"/>
                  </a:lnTo>
                  <a:lnTo>
                    <a:pt x="1859" y="7240"/>
                  </a:lnTo>
                  <a:lnTo>
                    <a:pt x="2692" y="7573"/>
                  </a:lnTo>
                  <a:lnTo>
                    <a:pt x="5026" y="7573"/>
                  </a:lnTo>
                  <a:cubicBezTo>
                    <a:pt x="5216" y="7573"/>
                    <a:pt x="5359" y="7406"/>
                    <a:pt x="5359" y="7240"/>
                  </a:cubicBezTo>
                  <a:lnTo>
                    <a:pt x="5359" y="619"/>
                  </a:lnTo>
                  <a:lnTo>
                    <a:pt x="4740"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3" name="Google Shape;20293;p96"/>
            <p:cNvSpPr/>
            <p:nvPr/>
          </p:nvSpPr>
          <p:spPr>
            <a:xfrm>
              <a:off x="5538567" y="1942416"/>
              <a:ext cx="349005" cy="83002"/>
            </a:xfrm>
            <a:custGeom>
              <a:rect b="b" l="l" r="r" t="t"/>
              <a:pathLst>
                <a:path extrusionOk="0" h="2549" w="10718">
                  <a:moveTo>
                    <a:pt x="334" y="1"/>
                  </a:moveTo>
                  <a:cubicBezTo>
                    <a:pt x="144" y="1"/>
                    <a:pt x="1" y="167"/>
                    <a:pt x="1" y="334"/>
                  </a:cubicBezTo>
                  <a:lnTo>
                    <a:pt x="1" y="2549"/>
                  </a:lnTo>
                  <a:lnTo>
                    <a:pt x="10717" y="2549"/>
                  </a:lnTo>
                  <a:lnTo>
                    <a:pt x="10717" y="334"/>
                  </a:lnTo>
                  <a:cubicBezTo>
                    <a:pt x="10717" y="167"/>
                    <a:pt x="10551" y="1"/>
                    <a:pt x="10408"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4" name="Google Shape;20294;p96"/>
            <p:cNvSpPr/>
            <p:nvPr/>
          </p:nvSpPr>
          <p:spPr>
            <a:xfrm>
              <a:off x="5713070" y="1943718"/>
              <a:ext cx="174502" cy="81699"/>
            </a:xfrm>
            <a:custGeom>
              <a:rect b="b" l="l" r="r" t="t"/>
              <a:pathLst>
                <a:path extrusionOk="0" h="2509" w="5359">
                  <a:moveTo>
                    <a:pt x="5100" y="0"/>
                  </a:moveTo>
                  <a:cubicBezTo>
                    <a:pt x="5083" y="0"/>
                    <a:pt x="5066" y="3"/>
                    <a:pt x="5049" y="8"/>
                  </a:cubicBezTo>
                  <a:lnTo>
                    <a:pt x="0" y="8"/>
                  </a:lnTo>
                  <a:lnTo>
                    <a:pt x="0" y="2509"/>
                  </a:lnTo>
                  <a:lnTo>
                    <a:pt x="5358" y="2509"/>
                  </a:lnTo>
                  <a:lnTo>
                    <a:pt x="5358" y="294"/>
                  </a:lnTo>
                  <a:cubicBezTo>
                    <a:pt x="5358" y="147"/>
                    <a:pt x="5229" y="0"/>
                    <a:pt x="510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5" name="Google Shape;20295;p96"/>
            <p:cNvSpPr/>
            <p:nvPr/>
          </p:nvSpPr>
          <p:spPr>
            <a:xfrm>
              <a:off x="5578912" y="1972666"/>
              <a:ext cx="21752" cy="20970"/>
            </a:xfrm>
            <a:custGeom>
              <a:rect b="b" l="l" r="r" t="t"/>
              <a:pathLst>
                <a:path extrusionOk="0" h="644" w="668">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6" name="Google Shape;20296;p96"/>
            <p:cNvSpPr/>
            <p:nvPr/>
          </p:nvSpPr>
          <p:spPr>
            <a:xfrm>
              <a:off x="5620006" y="1972666"/>
              <a:ext cx="20970" cy="20970"/>
            </a:xfrm>
            <a:custGeom>
              <a:rect b="b" l="l" r="r" t="t"/>
              <a:pathLst>
                <a:path extrusionOk="0" h="644" w="644">
                  <a:moveTo>
                    <a:pt x="310" y="0"/>
                  </a:moveTo>
                  <a:cubicBezTo>
                    <a:pt x="143" y="0"/>
                    <a:pt x="0" y="143"/>
                    <a:pt x="0" y="334"/>
                  </a:cubicBezTo>
                  <a:cubicBezTo>
                    <a:pt x="0" y="501"/>
                    <a:pt x="143" y="643"/>
                    <a:pt x="310" y="643"/>
                  </a:cubicBezTo>
                  <a:cubicBezTo>
                    <a:pt x="501" y="643"/>
                    <a:pt x="643" y="501"/>
                    <a:pt x="643" y="334"/>
                  </a:cubicBezTo>
                  <a:cubicBezTo>
                    <a:pt x="643" y="143"/>
                    <a:pt x="501" y="0"/>
                    <a:pt x="31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7" name="Google Shape;20297;p96"/>
            <p:cNvSpPr/>
            <p:nvPr/>
          </p:nvSpPr>
          <p:spPr>
            <a:xfrm>
              <a:off x="5660318" y="1972666"/>
              <a:ext cx="21752" cy="20970"/>
            </a:xfrm>
            <a:custGeom>
              <a:rect b="b" l="l" r="r" t="t"/>
              <a:pathLst>
                <a:path extrusionOk="0" h="644" w="668">
                  <a:moveTo>
                    <a:pt x="334" y="0"/>
                  </a:moveTo>
                  <a:cubicBezTo>
                    <a:pt x="144" y="0"/>
                    <a:pt x="1" y="143"/>
                    <a:pt x="1" y="334"/>
                  </a:cubicBezTo>
                  <a:cubicBezTo>
                    <a:pt x="1" y="501"/>
                    <a:pt x="144" y="643"/>
                    <a:pt x="334" y="643"/>
                  </a:cubicBezTo>
                  <a:cubicBezTo>
                    <a:pt x="525" y="643"/>
                    <a:pt x="668" y="501"/>
                    <a:pt x="668" y="334"/>
                  </a:cubicBezTo>
                  <a:cubicBezTo>
                    <a:pt x="668" y="143"/>
                    <a:pt x="525" y="0"/>
                    <a:pt x="334"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8" name="Google Shape;20298;p96"/>
            <p:cNvSpPr/>
            <p:nvPr/>
          </p:nvSpPr>
          <p:spPr>
            <a:xfrm>
              <a:off x="5710725" y="1973448"/>
              <a:ext cx="134972" cy="20970"/>
            </a:xfrm>
            <a:custGeom>
              <a:rect b="b" l="l" r="r" t="t"/>
              <a:pathLst>
                <a:path extrusionOk="0" h="644" w="4145">
                  <a:moveTo>
                    <a:pt x="358" y="0"/>
                  </a:moveTo>
                  <a:cubicBezTo>
                    <a:pt x="215" y="0"/>
                    <a:pt x="72" y="119"/>
                    <a:pt x="25" y="286"/>
                  </a:cubicBezTo>
                  <a:cubicBezTo>
                    <a:pt x="1" y="453"/>
                    <a:pt x="144" y="643"/>
                    <a:pt x="334" y="643"/>
                  </a:cubicBezTo>
                  <a:lnTo>
                    <a:pt x="3787" y="643"/>
                  </a:lnTo>
                  <a:cubicBezTo>
                    <a:pt x="3930" y="643"/>
                    <a:pt x="4073" y="524"/>
                    <a:pt x="4121" y="358"/>
                  </a:cubicBezTo>
                  <a:cubicBezTo>
                    <a:pt x="4144" y="167"/>
                    <a:pt x="4025" y="0"/>
                    <a:pt x="381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9" name="Google Shape;20299;p96"/>
            <p:cNvSpPr/>
            <p:nvPr/>
          </p:nvSpPr>
          <p:spPr>
            <a:xfrm>
              <a:off x="5578912" y="2188230"/>
              <a:ext cx="52751" cy="20221"/>
            </a:xfrm>
            <a:custGeom>
              <a:rect b="b" l="l" r="r" t="t"/>
              <a:pathLst>
                <a:path extrusionOk="0" h="621" w="1620">
                  <a:moveTo>
                    <a:pt x="334" y="1"/>
                  </a:moveTo>
                  <a:cubicBezTo>
                    <a:pt x="143" y="1"/>
                    <a:pt x="0" y="168"/>
                    <a:pt x="24" y="358"/>
                  </a:cubicBezTo>
                  <a:cubicBezTo>
                    <a:pt x="72" y="501"/>
                    <a:pt x="215" y="620"/>
                    <a:pt x="357" y="620"/>
                  </a:cubicBezTo>
                  <a:lnTo>
                    <a:pt x="1286" y="620"/>
                  </a:lnTo>
                  <a:cubicBezTo>
                    <a:pt x="1477" y="620"/>
                    <a:pt x="1620" y="477"/>
                    <a:pt x="1572" y="263"/>
                  </a:cubicBezTo>
                  <a:cubicBezTo>
                    <a:pt x="1548" y="120"/>
                    <a:pt x="1405" y="1"/>
                    <a:pt x="126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0" name="Google Shape;20300;p96"/>
            <p:cNvSpPr/>
            <p:nvPr/>
          </p:nvSpPr>
          <p:spPr>
            <a:xfrm>
              <a:off x="5792945" y="2188230"/>
              <a:ext cx="52751" cy="20221"/>
            </a:xfrm>
            <a:custGeom>
              <a:rect b="b" l="l" r="r" t="t"/>
              <a:pathLst>
                <a:path extrusionOk="0" h="621" w="1620">
                  <a:moveTo>
                    <a:pt x="333" y="1"/>
                  </a:moveTo>
                  <a:cubicBezTo>
                    <a:pt x="167" y="1"/>
                    <a:pt x="0" y="168"/>
                    <a:pt x="48" y="358"/>
                  </a:cubicBezTo>
                  <a:cubicBezTo>
                    <a:pt x="72" y="501"/>
                    <a:pt x="214" y="620"/>
                    <a:pt x="357" y="620"/>
                  </a:cubicBezTo>
                  <a:lnTo>
                    <a:pt x="1286" y="620"/>
                  </a:lnTo>
                  <a:cubicBezTo>
                    <a:pt x="1500" y="620"/>
                    <a:pt x="1619" y="477"/>
                    <a:pt x="1596" y="263"/>
                  </a:cubicBezTo>
                  <a:cubicBezTo>
                    <a:pt x="1548" y="120"/>
                    <a:pt x="1405" y="1"/>
                    <a:pt x="126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1" name="Google Shape;20301;p96"/>
            <p:cNvSpPr/>
            <p:nvPr/>
          </p:nvSpPr>
          <p:spPr>
            <a:xfrm>
              <a:off x="5767351" y="2101581"/>
              <a:ext cx="43438" cy="41713"/>
            </a:xfrm>
            <a:custGeom>
              <a:rect b="b" l="l" r="r" t="t"/>
              <a:pathLst>
                <a:path extrusionOk="0" h="1281" w="1334">
                  <a:moveTo>
                    <a:pt x="988" y="1"/>
                  </a:moveTo>
                  <a:cubicBezTo>
                    <a:pt x="905" y="1"/>
                    <a:pt x="822" y="30"/>
                    <a:pt x="762" y="90"/>
                  </a:cubicBezTo>
                  <a:lnTo>
                    <a:pt x="119" y="757"/>
                  </a:lnTo>
                  <a:cubicBezTo>
                    <a:pt x="0" y="876"/>
                    <a:pt x="0" y="1066"/>
                    <a:pt x="119" y="1185"/>
                  </a:cubicBezTo>
                  <a:cubicBezTo>
                    <a:pt x="167" y="1257"/>
                    <a:pt x="238" y="1281"/>
                    <a:pt x="334" y="1281"/>
                  </a:cubicBezTo>
                  <a:cubicBezTo>
                    <a:pt x="381" y="1281"/>
                    <a:pt x="476" y="1257"/>
                    <a:pt x="548" y="1185"/>
                  </a:cubicBezTo>
                  <a:lnTo>
                    <a:pt x="1215" y="542"/>
                  </a:lnTo>
                  <a:cubicBezTo>
                    <a:pt x="1334" y="423"/>
                    <a:pt x="1334" y="209"/>
                    <a:pt x="1215" y="90"/>
                  </a:cubicBezTo>
                  <a:cubicBezTo>
                    <a:pt x="1155" y="30"/>
                    <a:pt x="1072" y="1"/>
                    <a:pt x="988"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2" name="Google Shape;20302;p96"/>
            <p:cNvSpPr/>
            <p:nvPr/>
          </p:nvSpPr>
          <p:spPr>
            <a:xfrm>
              <a:off x="5616131" y="2101581"/>
              <a:ext cx="43438" cy="41713"/>
            </a:xfrm>
            <a:custGeom>
              <a:rect b="b" l="l" r="r" t="t"/>
              <a:pathLst>
                <a:path extrusionOk="0" h="1281" w="1334">
                  <a:moveTo>
                    <a:pt x="334" y="1"/>
                  </a:moveTo>
                  <a:cubicBezTo>
                    <a:pt x="256" y="1"/>
                    <a:pt x="179" y="30"/>
                    <a:pt x="119" y="90"/>
                  </a:cubicBezTo>
                  <a:cubicBezTo>
                    <a:pt x="0" y="209"/>
                    <a:pt x="0" y="423"/>
                    <a:pt x="119" y="542"/>
                  </a:cubicBezTo>
                  <a:lnTo>
                    <a:pt x="762" y="1185"/>
                  </a:lnTo>
                  <a:cubicBezTo>
                    <a:pt x="834" y="1257"/>
                    <a:pt x="882" y="1281"/>
                    <a:pt x="977" y="1281"/>
                  </a:cubicBezTo>
                  <a:cubicBezTo>
                    <a:pt x="1024" y="1281"/>
                    <a:pt x="1120" y="1257"/>
                    <a:pt x="1215" y="1185"/>
                  </a:cubicBezTo>
                  <a:cubicBezTo>
                    <a:pt x="1334" y="1066"/>
                    <a:pt x="1334" y="876"/>
                    <a:pt x="1215" y="757"/>
                  </a:cubicBezTo>
                  <a:lnTo>
                    <a:pt x="548" y="90"/>
                  </a:lnTo>
                  <a:cubicBezTo>
                    <a:pt x="489" y="30"/>
                    <a:pt x="411"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3" name="Google Shape;20303;p96"/>
            <p:cNvSpPr/>
            <p:nvPr/>
          </p:nvSpPr>
          <p:spPr>
            <a:xfrm>
              <a:off x="5702194" y="2066414"/>
              <a:ext cx="20189" cy="50797"/>
            </a:xfrm>
            <a:custGeom>
              <a:rect b="b" l="l" r="r" t="t"/>
              <a:pathLst>
                <a:path extrusionOk="0" h="1560" w="620">
                  <a:moveTo>
                    <a:pt x="232" y="0"/>
                  </a:moveTo>
                  <a:cubicBezTo>
                    <a:pt x="103" y="0"/>
                    <a:pt x="1" y="136"/>
                    <a:pt x="1" y="313"/>
                  </a:cubicBezTo>
                  <a:lnTo>
                    <a:pt x="1" y="1241"/>
                  </a:lnTo>
                  <a:cubicBezTo>
                    <a:pt x="1" y="1384"/>
                    <a:pt x="120" y="1527"/>
                    <a:pt x="263" y="1551"/>
                  </a:cubicBezTo>
                  <a:cubicBezTo>
                    <a:pt x="285" y="1557"/>
                    <a:pt x="307" y="1559"/>
                    <a:pt x="329" y="1559"/>
                  </a:cubicBezTo>
                  <a:cubicBezTo>
                    <a:pt x="490" y="1559"/>
                    <a:pt x="620" y="1412"/>
                    <a:pt x="620" y="1265"/>
                  </a:cubicBezTo>
                  <a:lnTo>
                    <a:pt x="620" y="313"/>
                  </a:lnTo>
                  <a:cubicBezTo>
                    <a:pt x="620" y="136"/>
                    <a:pt x="497" y="0"/>
                    <a:pt x="309" y="0"/>
                  </a:cubicBezTo>
                  <a:cubicBezTo>
                    <a:pt x="294" y="0"/>
                    <a:pt x="278" y="1"/>
                    <a:pt x="263" y="3"/>
                  </a:cubicBezTo>
                  <a:cubicBezTo>
                    <a:pt x="252" y="1"/>
                    <a:pt x="242" y="0"/>
                    <a:pt x="232"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4" name="Google Shape;20304;p96"/>
            <p:cNvSpPr/>
            <p:nvPr/>
          </p:nvSpPr>
          <p:spPr>
            <a:xfrm>
              <a:off x="5711507" y="2064948"/>
              <a:ext cx="10876" cy="51221"/>
            </a:xfrm>
            <a:custGeom>
              <a:rect b="b" l="l" r="r" t="t"/>
              <a:pathLst>
                <a:path extrusionOk="0" h="1573" w="334">
                  <a:moveTo>
                    <a:pt x="1" y="0"/>
                  </a:moveTo>
                  <a:lnTo>
                    <a:pt x="1" y="1572"/>
                  </a:lnTo>
                  <a:cubicBezTo>
                    <a:pt x="215" y="1572"/>
                    <a:pt x="334" y="1453"/>
                    <a:pt x="334" y="1286"/>
                  </a:cubicBezTo>
                  <a:lnTo>
                    <a:pt x="334" y="334"/>
                  </a:lnTo>
                  <a:cubicBezTo>
                    <a:pt x="334" y="143"/>
                    <a:pt x="191" y="0"/>
                    <a:pt x="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5" name="Google Shape;20305;p96"/>
            <p:cNvSpPr/>
            <p:nvPr/>
          </p:nvSpPr>
          <p:spPr>
            <a:xfrm>
              <a:off x="5609912" y="2095948"/>
              <a:ext cx="207097" cy="154379"/>
            </a:xfrm>
            <a:custGeom>
              <a:rect b="b" l="l" r="r" t="t"/>
              <a:pathLst>
                <a:path extrusionOk="0" h="4741" w="6360">
                  <a:moveTo>
                    <a:pt x="3168" y="1"/>
                  </a:moveTo>
                  <a:cubicBezTo>
                    <a:pt x="1430" y="1"/>
                    <a:pt x="1" y="1406"/>
                    <a:pt x="1" y="3144"/>
                  </a:cubicBezTo>
                  <a:cubicBezTo>
                    <a:pt x="1" y="3716"/>
                    <a:pt x="191" y="4264"/>
                    <a:pt x="453" y="4740"/>
                  </a:cubicBezTo>
                  <a:lnTo>
                    <a:pt x="2120" y="4740"/>
                  </a:lnTo>
                  <a:cubicBezTo>
                    <a:pt x="1620" y="4383"/>
                    <a:pt x="1263" y="3787"/>
                    <a:pt x="1287" y="3121"/>
                  </a:cubicBezTo>
                  <a:cubicBezTo>
                    <a:pt x="1311" y="2144"/>
                    <a:pt x="2097" y="1311"/>
                    <a:pt x="3097" y="1287"/>
                  </a:cubicBezTo>
                  <a:cubicBezTo>
                    <a:pt x="3125" y="1286"/>
                    <a:pt x="3152" y="1285"/>
                    <a:pt x="3180" y="1285"/>
                  </a:cubicBezTo>
                  <a:cubicBezTo>
                    <a:pt x="4215" y="1285"/>
                    <a:pt x="5073" y="2147"/>
                    <a:pt x="5073" y="3144"/>
                  </a:cubicBezTo>
                  <a:cubicBezTo>
                    <a:pt x="5073" y="3811"/>
                    <a:pt x="4740" y="4383"/>
                    <a:pt x="4240" y="4740"/>
                  </a:cubicBezTo>
                  <a:lnTo>
                    <a:pt x="5907" y="4740"/>
                  </a:lnTo>
                  <a:cubicBezTo>
                    <a:pt x="6169" y="4264"/>
                    <a:pt x="6359" y="3740"/>
                    <a:pt x="6359" y="3144"/>
                  </a:cubicBezTo>
                  <a:cubicBezTo>
                    <a:pt x="6288" y="1430"/>
                    <a:pt x="4883" y="1"/>
                    <a:pt x="316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6" name="Google Shape;20306;p96"/>
            <p:cNvSpPr/>
            <p:nvPr/>
          </p:nvSpPr>
          <p:spPr>
            <a:xfrm>
              <a:off x="5713070" y="2095948"/>
              <a:ext cx="102376" cy="154379"/>
            </a:xfrm>
            <a:custGeom>
              <a:rect b="b" l="l" r="r" t="t"/>
              <a:pathLst>
                <a:path extrusionOk="0" h="4741" w="3144">
                  <a:moveTo>
                    <a:pt x="0" y="1"/>
                  </a:moveTo>
                  <a:lnTo>
                    <a:pt x="0" y="1239"/>
                  </a:lnTo>
                  <a:cubicBezTo>
                    <a:pt x="1024" y="1239"/>
                    <a:pt x="1882" y="2120"/>
                    <a:pt x="1882" y="3144"/>
                  </a:cubicBezTo>
                  <a:cubicBezTo>
                    <a:pt x="1882" y="3811"/>
                    <a:pt x="1548" y="4383"/>
                    <a:pt x="1048" y="4740"/>
                  </a:cubicBezTo>
                  <a:lnTo>
                    <a:pt x="2715" y="4740"/>
                  </a:lnTo>
                  <a:cubicBezTo>
                    <a:pt x="2977" y="4264"/>
                    <a:pt x="3144" y="3740"/>
                    <a:pt x="3144" y="3144"/>
                  </a:cubicBezTo>
                  <a:cubicBezTo>
                    <a:pt x="3144" y="1430"/>
                    <a:pt x="1762" y="1"/>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07" name="Google Shape;20307;p96"/>
          <p:cNvGrpSpPr/>
          <p:nvPr/>
        </p:nvGrpSpPr>
        <p:grpSpPr>
          <a:xfrm>
            <a:off x="6296199" y="1790016"/>
            <a:ext cx="350535" cy="307130"/>
            <a:chOff x="6296199" y="1942416"/>
            <a:chExt cx="350535" cy="307130"/>
          </a:xfrm>
        </p:grpSpPr>
        <p:sp>
          <p:nvSpPr>
            <p:cNvPr id="20308" name="Google Shape;20308;p96"/>
            <p:cNvSpPr/>
            <p:nvPr/>
          </p:nvSpPr>
          <p:spPr>
            <a:xfrm>
              <a:off x="6296199" y="2003698"/>
              <a:ext cx="350535" cy="245847"/>
            </a:xfrm>
            <a:custGeom>
              <a:rect b="b" l="l" r="r" t="t"/>
              <a:pathLst>
                <a:path extrusionOk="0" h="7550" w="10765">
                  <a:moveTo>
                    <a:pt x="644" y="0"/>
                  </a:moveTo>
                  <a:lnTo>
                    <a:pt x="1" y="619"/>
                  </a:lnTo>
                  <a:lnTo>
                    <a:pt x="1" y="7240"/>
                  </a:lnTo>
                  <a:cubicBezTo>
                    <a:pt x="1" y="7406"/>
                    <a:pt x="167" y="7549"/>
                    <a:pt x="334" y="7549"/>
                  </a:cubicBezTo>
                  <a:lnTo>
                    <a:pt x="10431" y="7549"/>
                  </a:lnTo>
                  <a:cubicBezTo>
                    <a:pt x="10598" y="7549"/>
                    <a:pt x="10765" y="7406"/>
                    <a:pt x="10765" y="7240"/>
                  </a:cubicBezTo>
                  <a:lnTo>
                    <a:pt x="10765" y="619"/>
                  </a:lnTo>
                  <a:lnTo>
                    <a:pt x="10098"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9" name="Google Shape;20309;p96"/>
            <p:cNvSpPr/>
            <p:nvPr/>
          </p:nvSpPr>
          <p:spPr>
            <a:xfrm>
              <a:off x="6470669" y="2003698"/>
              <a:ext cx="176065" cy="245847"/>
            </a:xfrm>
            <a:custGeom>
              <a:rect b="b" l="l" r="r" t="t"/>
              <a:pathLst>
                <a:path extrusionOk="0" h="7550" w="5407">
                  <a:moveTo>
                    <a:pt x="1" y="0"/>
                  </a:moveTo>
                  <a:lnTo>
                    <a:pt x="1" y="7549"/>
                  </a:lnTo>
                  <a:lnTo>
                    <a:pt x="5073" y="7549"/>
                  </a:lnTo>
                  <a:cubicBezTo>
                    <a:pt x="5240" y="7549"/>
                    <a:pt x="5407" y="7406"/>
                    <a:pt x="5407" y="7240"/>
                  </a:cubicBezTo>
                  <a:lnTo>
                    <a:pt x="5407" y="619"/>
                  </a:lnTo>
                  <a:lnTo>
                    <a:pt x="4740"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0" name="Google Shape;20310;p96"/>
            <p:cNvSpPr/>
            <p:nvPr/>
          </p:nvSpPr>
          <p:spPr>
            <a:xfrm>
              <a:off x="6297762" y="1942416"/>
              <a:ext cx="348972" cy="83002"/>
            </a:xfrm>
            <a:custGeom>
              <a:rect b="b" l="l" r="r" t="t"/>
              <a:pathLst>
                <a:path extrusionOk="0" h="2549" w="10717">
                  <a:moveTo>
                    <a:pt x="310" y="1"/>
                  </a:moveTo>
                  <a:cubicBezTo>
                    <a:pt x="143" y="1"/>
                    <a:pt x="0" y="167"/>
                    <a:pt x="0" y="334"/>
                  </a:cubicBezTo>
                  <a:lnTo>
                    <a:pt x="0" y="2549"/>
                  </a:lnTo>
                  <a:lnTo>
                    <a:pt x="10717" y="2549"/>
                  </a:lnTo>
                  <a:lnTo>
                    <a:pt x="10717" y="334"/>
                  </a:lnTo>
                  <a:cubicBezTo>
                    <a:pt x="10717" y="167"/>
                    <a:pt x="10550" y="1"/>
                    <a:pt x="10407"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1" name="Google Shape;20311;p96"/>
            <p:cNvSpPr/>
            <p:nvPr/>
          </p:nvSpPr>
          <p:spPr>
            <a:xfrm>
              <a:off x="6472232" y="1943718"/>
              <a:ext cx="174502" cy="81699"/>
            </a:xfrm>
            <a:custGeom>
              <a:rect b="b" l="l" r="r" t="t"/>
              <a:pathLst>
                <a:path extrusionOk="0" h="2509" w="5359">
                  <a:moveTo>
                    <a:pt x="5101" y="0"/>
                  </a:moveTo>
                  <a:cubicBezTo>
                    <a:pt x="5083" y="0"/>
                    <a:pt x="5066" y="3"/>
                    <a:pt x="5049" y="8"/>
                  </a:cubicBezTo>
                  <a:lnTo>
                    <a:pt x="1" y="8"/>
                  </a:lnTo>
                  <a:lnTo>
                    <a:pt x="1" y="2509"/>
                  </a:lnTo>
                  <a:lnTo>
                    <a:pt x="5359" y="2509"/>
                  </a:lnTo>
                  <a:lnTo>
                    <a:pt x="5359" y="294"/>
                  </a:lnTo>
                  <a:cubicBezTo>
                    <a:pt x="5359" y="147"/>
                    <a:pt x="5229" y="0"/>
                    <a:pt x="510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2" name="Google Shape;20312;p96"/>
            <p:cNvSpPr/>
            <p:nvPr/>
          </p:nvSpPr>
          <p:spPr>
            <a:xfrm>
              <a:off x="6338074" y="1972666"/>
              <a:ext cx="21752" cy="20970"/>
            </a:xfrm>
            <a:custGeom>
              <a:rect b="b" l="l" r="r" t="t"/>
              <a:pathLst>
                <a:path extrusionOk="0" h="644" w="668">
                  <a:moveTo>
                    <a:pt x="334" y="0"/>
                  </a:moveTo>
                  <a:cubicBezTo>
                    <a:pt x="144" y="0"/>
                    <a:pt x="1" y="143"/>
                    <a:pt x="1" y="334"/>
                  </a:cubicBezTo>
                  <a:cubicBezTo>
                    <a:pt x="1" y="501"/>
                    <a:pt x="144" y="643"/>
                    <a:pt x="334" y="643"/>
                  </a:cubicBezTo>
                  <a:cubicBezTo>
                    <a:pt x="501" y="643"/>
                    <a:pt x="667" y="501"/>
                    <a:pt x="667" y="334"/>
                  </a:cubicBezTo>
                  <a:cubicBezTo>
                    <a:pt x="667" y="143"/>
                    <a:pt x="501"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3" name="Google Shape;20313;p96"/>
            <p:cNvSpPr/>
            <p:nvPr/>
          </p:nvSpPr>
          <p:spPr>
            <a:xfrm>
              <a:off x="6378419" y="1972666"/>
              <a:ext cx="21719" cy="20970"/>
            </a:xfrm>
            <a:custGeom>
              <a:rect b="b" l="l" r="r" t="t"/>
              <a:pathLst>
                <a:path extrusionOk="0" h="644" w="667">
                  <a:moveTo>
                    <a:pt x="333" y="0"/>
                  </a:moveTo>
                  <a:cubicBezTo>
                    <a:pt x="167" y="0"/>
                    <a:pt x="0" y="143"/>
                    <a:pt x="0" y="334"/>
                  </a:cubicBezTo>
                  <a:cubicBezTo>
                    <a:pt x="0" y="501"/>
                    <a:pt x="167" y="643"/>
                    <a:pt x="333" y="643"/>
                  </a:cubicBezTo>
                  <a:cubicBezTo>
                    <a:pt x="524" y="643"/>
                    <a:pt x="667" y="501"/>
                    <a:pt x="667" y="334"/>
                  </a:cubicBezTo>
                  <a:cubicBezTo>
                    <a:pt x="667" y="143"/>
                    <a:pt x="524" y="0"/>
                    <a:pt x="333"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4" name="Google Shape;20314;p96"/>
            <p:cNvSpPr/>
            <p:nvPr/>
          </p:nvSpPr>
          <p:spPr>
            <a:xfrm>
              <a:off x="6419513" y="1972666"/>
              <a:ext cx="20970" cy="20970"/>
            </a:xfrm>
            <a:custGeom>
              <a:rect b="b" l="l" r="r" t="t"/>
              <a:pathLst>
                <a:path extrusionOk="0" h="644" w="644">
                  <a:moveTo>
                    <a:pt x="334" y="0"/>
                  </a:moveTo>
                  <a:cubicBezTo>
                    <a:pt x="143" y="0"/>
                    <a:pt x="0" y="143"/>
                    <a:pt x="0" y="334"/>
                  </a:cubicBezTo>
                  <a:cubicBezTo>
                    <a:pt x="0" y="501"/>
                    <a:pt x="143" y="643"/>
                    <a:pt x="334" y="643"/>
                  </a:cubicBezTo>
                  <a:cubicBezTo>
                    <a:pt x="500" y="643"/>
                    <a:pt x="643" y="501"/>
                    <a:pt x="643" y="334"/>
                  </a:cubicBezTo>
                  <a:cubicBezTo>
                    <a:pt x="643" y="143"/>
                    <a:pt x="500" y="0"/>
                    <a:pt x="334"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5" name="Google Shape;20315;p96"/>
            <p:cNvSpPr/>
            <p:nvPr/>
          </p:nvSpPr>
          <p:spPr>
            <a:xfrm>
              <a:off x="6470669" y="1973448"/>
              <a:ext cx="134190" cy="21752"/>
            </a:xfrm>
            <a:custGeom>
              <a:rect b="b" l="l" r="r" t="t"/>
              <a:pathLst>
                <a:path extrusionOk="0" h="668" w="4121">
                  <a:moveTo>
                    <a:pt x="334" y="0"/>
                  </a:moveTo>
                  <a:cubicBezTo>
                    <a:pt x="168" y="0"/>
                    <a:pt x="1" y="167"/>
                    <a:pt x="1" y="334"/>
                  </a:cubicBezTo>
                  <a:cubicBezTo>
                    <a:pt x="1" y="524"/>
                    <a:pt x="168" y="667"/>
                    <a:pt x="334" y="667"/>
                  </a:cubicBezTo>
                  <a:lnTo>
                    <a:pt x="3787" y="667"/>
                  </a:lnTo>
                  <a:cubicBezTo>
                    <a:pt x="3978" y="667"/>
                    <a:pt x="4121" y="524"/>
                    <a:pt x="4121" y="334"/>
                  </a:cubicBezTo>
                  <a:cubicBezTo>
                    <a:pt x="4121" y="167"/>
                    <a:pt x="3978" y="0"/>
                    <a:pt x="3787"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6" name="Google Shape;20316;p96"/>
            <p:cNvSpPr/>
            <p:nvPr/>
          </p:nvSpPr>
          <p:spPr>
            <a:xfrm>
              <a:off x="6369106" y="2085104"/>
              <a:ext cx="215596" cy="113252"/>
            </a:xfrm>
            <a:custGeom>
              <a:rect b="b" l="l" r="r" t="t"/>
              <a:pathLst>
                <a:path extrusionOk="0" h="3478" w="6621">
                  <a:moveTo>
                    <a:pt x="6287" y="1"/>
                  </a:moveTo>
                  <a:cubicBezTo>
                    <a:pt x="6208" y="1"/>
                    <a:pt x="6128" y="32"/>
                    <a:pt x="6049" y="96"/>
                  </a:cubicBezTo>
                  <a:lnTo>
                    <a:pt x="5001" y="1144"/>
                  </a:lnTo>
                  <a:lnTo>
                    <a:pt x="4287" y="429"/>
                  </a:lnTo>
                  <a:cubicBezTo>
                    <a:pt x="4227" y="358"/>
                    <a:pt x="4144" y="322"/>
                    <a:pt x="4061" y="322"/>
                  </a:cubicBezTo>
                  <a:cubicBezTo>
                    <a:pt x="3977" y="322"/>
                    <a:pt x="3894" y="358"/>
                    <a:pt x="3834" y="429"/>
                  </a:cubicBezTo>
                  <a:lnTo>
                    <a:pt x="3120" y="1144"/>
                  </a:lnTo>
                  <a:lnTo>
                    <a:pt x="2167" y="2072"/>
                  </a:lnTo>
                  <a:lnTo>
                    <a:pt x="1501" y="1382"/>
                  </a:lnTo>
                  <a:cubicBezTo>
                    <a:pt x="1441" y="1322"/>
                    <a:pt x="1358" y="1292"/>
                    <a:pt x="1274" y="1292"/>
                  </a:cubicBezTo>
                  <a:cubicBezTo>
                    <a:pt x="1191" y="1292"/>
                    <a:pt x="1108" y="1322"/>
                    <a:pt x="1048" y="1382"/>
                  </a:cubicBezTo>
                  <a:lnTo>
                    <a:pt x="0" y="2406"/>
                  </a:lnTo>
                  <a:lnTo>
                    <a:pt x="0" y="3477"/>
                  </a:lnTo>
                  <a:lnTo>
                    <a:pt x="6621" y="3477"/>
                  </a:lnTo>
                  <a:lnTo>
                    <a:pt x="6621" y="334"/>
                  </a:lnTo>
                  <a:cubicBezTo>
                    <a:pt x="6621" y="215"/>
                    <a:pt x="6525" y="96"/>
                    <a:pt x="6406" y="24"/>
                  </a:cubicBezTo>
                  <a:cubicBezTo>
                    <a:pt x="6367" y="9"/>
                    <a:pt x="6327" y="1"/>
                    <a:pt x="6287"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7" name="Google Shape;20317;p96"/>
            <p:cNvSpPr/>
            <p:nvPr/>
          </p:nvSpPr>
          <p:spPr>
            <a:xfrm>
              <a:off x="6470669" y="2085104"/>
              <a:ext cx="114034" cy="112471"/>
            </a:xfrm>
            <a:custGeom>
              <a:rect b="b" l="l" r="r" t="t"/>
              <a:pathLst>
                <a:path extrusionOk="0" h="3454" w="3502">
                  <a:moveTo>
                    <a:pt x="3168" y="1"/>
                  </a:moveTo>
                  <a:cubicBezTo>
                    <a:pt x="3089" y="1"/>
                    <a:pt x="3009" y="32"/>
                    <a:pt x="2930" y="96"/>
                  </a:cubicBezTo>
                  <a:lnTo>
                    <a:pt x="1882" y="1144"/>
                  </a:lnTo>
                  <a:lnTo>
                    <a:pt x="1168" y="429"/>
                  </a:lnTo>
                  <a:cubicBezTo>
                    <a:pt x="1108" y="358"/>
                    <a:pt x="1025" y="322"/>
                    <a:pt x="942" y="322"/>
                  </a:cubicBezTo>
                  <a:cubicBezTo>
                    <a:pt x="858" y="322"/>
                    <a:pt x="775" y="358"/>
                    <a:pt x="715" y="429"/>
                  </a:cubicBezTo>
                  <a:lnTo>
                    <a:pt x="1" y="1144"/>
                  </a:lnTo>
                  <a:lnTo>
                    <a:pt x="1" y="3454"/>
                  </a:lnTo>
                  <a:lnTo>
                    <a:pt x="3454" y="3454"/>
                  </a:lnTo>
                  <a:lnTo>
                    <a:pt x="3454" y="334"/>
                  </a:lnTo>
                  <a:lnTo>
                    <a:pt x="3502" y="334"/>
                  </a:lnTo>
                  <a:cubicBezTo>
                    <a:pt x="3502" y="215"/>
                    <a:pt x="3406" y="96"/>
                    <a:pt x="3287" y="24"/>
                  </a:cubicBezTo>
                  <a:cubicBezTo>
                    <a:pt x="3248" y="9"/>
                    <a:pt x="3208" y="1"/>
                    <a:pt x="3168"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8" name="Google Shape;20318;p96"/>
            <p:cNvSpPr/>
            <p:nvPr/>
          </p:nvSpPr>
          <p:spPr>
            <a:xfrm>
              <a:off x="6358230" y="2064851"/>
              <a:ext cx="226472" cy="144350"/>
            </a:xfrm>
            <a:custGeom>
              <a:rect b="b" l="l" r="r" t="t"/>
              <a:pathLst>
                <a:path extrusionOk="0" h="4433" w="6955">
                  <a:moveTo>
                    <a:pt x="321" y="1"/>
                  </a:moveTo>
                  <a:cubicBezTo>
                    <a:pt x="165" y="1"/>
                    <a:pt x="1" y="138"/>
                    <a:pt x="1" y="337"/>
                  </a:cubicBezTo>
                  <a:lnTo>
                    <a:pt x="1" y="4099"/>
                  </a:lnTo>
                  <a:cubicBezTo>
                    <a:pt x="1" y="4290"/>
                    <a:pt x="168" y="4433"/>
                    <a:pt x="334" y="4433"/>
                  </a:cubicBezTo>
                  <a:lnTo>
                    <a:pt x="6645" y="4433"/>
                  </a:lnTo>
                  <a:cubicBezTo>
                    <a:pt x="6788" y="4409"/>
                    <a:pt x="6955" y="4266"/>
                    <a:pt x="6955" y="4076"/>
                  </a:cubicBezTo>
                  <a:cubicBezTo>
                    <a:pt x="6955" y="3933"/>
                    <a:pt x="6788" y="3790"/>
                    <a:pt x="6621" y="3790"/>
                  </a:cubicBezTo>
                  <a:lnTo>
                    <a:pt x="668" y="3790"/>
                  </a:lnTo>
                  <a:lnTo>
                    <a:pt x="668" y="337"/>
                  </a:lnTo>
                  <a:cubicBezTo>
                    <a:pt x="668" y="170"/>
                    <a:pt x="549" y="27"/>
                    <a:pt x="358" y="3"/>
                  </a:cubicBezTo>
                  <a:cubicBezTo>
                    <a:pt x="346" y="2"/>
                    <a:pt x="334" y="1"/>
                    <a:pt x="321"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9" name="Google Shape;20319;p96"/>
            <p:cNvSpPr/>
            <p:nvPr/>
          </p:nvSpPr>
          <p:spPr>
            <a:xfrm>
              <a:off x="6472232" y="2188230"/>
              <a:ext cx="113252" cy="20221"/>
            </a:xfrm>
            <a:custGeom>
              <a:rect b="b" l="l" r="r" t="t"/>
              <a:pathLst>
                <a:path extrusionOk="0" h="621" w="3478">
                  <a:moveTo>
                    <a:pt x="1" y="1"/>
                  </a:moveTo>
                  <a:lnTo>
                    <a:pt x="1" y="620"/>
                  </a:lnTo>
                  <a:lnTo>
                    <a:pt x="3120" y="620"/>
                  </a:lnTo>
                  <a:cubicBezTo>
                    <a:pt x="3263" y="620"/>
                    <a:pt x="3406" y="501"/>
                    <a:pt x="3477" y="358"/>
                  </a:cubicBezTo>
                  <a:cubicBezTo>
                    <a:pt x="3477" y="144"/>
                    <a:pt x="3335" y="1"/>
                    <a:pt x="31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20" name="Google Shape;20320;p96"/>
          <p:cNvGrpSpPr/>
          <p:nvPr/>
        </p:nvGrpSpPr>
        <p:grpSpPr>
          <a:xfrm>
            <a:off x="7048393" y="1810953"/>
            <a:ext cx="351317" cy="266036"/>
            <a:chOff x="7048393" y="1963353"/>
            <a:chExt cx="351317" cy="266036"/>
          </a:xfrm>
        </p:grpSpPr>
        <p:sp>
          <p:nvSpPr>
            <p:cNvPr id="20321" name="Google Shape;20321;p96"/>
            <p:cNvSpPr/>
            <p:nvPr/>
          </p:nvSpPr>
          <p:spPr>
            <a:xfrm>
              <a:off x="7048393" y="1963353"/>
              <a:ext cx="351317" cy="266036"/>
            </a:xfrm>
            <a:custGeom>
              <a:rect b="b" l="l" r="r" t="t"/>
              <a:pathLst>
                <a:path extrusionOk="0" h="8170" w="10789">
                  <a:moveTo>
                    <a:pt x="334" y="1"/>
                  </a:moveTo>
                  <a:cubicBezTo>
                    <a:pt x="144" y="1"/>
                    <a:pt x="1" y="144"/>
                    <a:pt x="1" y="310"/>
                  </a:cubicBezTo>
                  <a:lnTo>
                    <a:pt x="1" y="7859"/>
                  </a:lnTo>
                  <a:cubicBezTo>
                    <a:pt x="1" y="8026"/>
                    <a:pt x="144" y="8169"/>
                    <a:pt x="334" y="8169"/>
                  </a:cubicBezTo>
                  <a:lnTo>
                    <a:pt x="10455" y="8169"/>
                  </a:lnTo>
                  <a:cubicBezTo>
                    <a:pt x="10646" y="8169"/>
                    <a:pt x="10789" y="8026"/>
                    <a:pt x="10789" y="7859"/>
                  </a:cubicBezTo>
                  <a:lnTo>
                    <a:pt x="10789" y="310"/>
                  </a:lnTo>
                  <a:cubicBezTo>
                    <a:pt x="10789" y="144"/>
                    <a:pt x="10646" y="1"/>
                    <a:pt x="10455"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2" name="Google Shape;20322;p96"/>
            <p:cNvSpPr/>
            <p:nvPr/>
          </p:nvSpPr>
          <p:spPr>
            <a:xfrm>
              <a:off x="7224425" y="1963353"/>
              <a:ext cx="175284" cy="265254"/>
            </a:xfrm>
            <a:custGeom>
              <a:rect b="b" l="l" r="r" t="t"/>
              <a:pathLst>
                <a:path extrusionOk="0" h="8146" w="5383">
                  <a:moveTo>
                    <a:pt x="1" y="1"/>
                  </a:moveTo>
                  <a:lnTo>
                    <a:pt x="1" y="8145"/>
                  </a:lnTo>
                  <a:lnTo>
                    <a:pt x="5049" y="8145"/>
                  </a:lnTo>
                  <a:cubicBezTo>
                    <a:pt x="5240" y="8145"/>
                    <a:pt x="5383" y="8026"/>
                    <a:pt x="5383" y="7859"/>
                  </a:cubicBezTo>
                  <a:lnTo>
                    <a:pt x="5383" y="310"/>
                  </a:lnTo>
                  <a:cubicBezTo>
                    <a:pt x="5383" y="144"/>
                    <a:pt x="5240" y="1"/>
                    <a:pt x="5049"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3" name="Google Shape;20323;p96"/>
            <p:cNvSpPr/>
            <p:nvPr/>
          </p:nvSpPr>
          <p:spPr>
            <a:xfrm>
              <a:off x="7070893" y="1983509"/>
              <a:ext cx="308660" cy="202441"/>
            </a:xfrm>
            <a:custGeom>
              <a:rect b="b" l="l" r="r" t="t"/>
              <a:pathLst>
                <a:path extrusionOk="0" h="6217" w="9479">
                  <a:moveTo>
                    <a:pt x="0" y="1"/>
                  </a:moveTo>
                  <a:lnTo>
                    <a:pt x="0" y="3954"/>
                  </a:lnTo>
                  <a:lnTo>
                    <a:pt x="4049" y="6216"/>
                  </a:lnTo>
                  <a:lnTo>
                    <a:pt x="4739" y="6002"/>
                  </a:lnTo>
                  <a:lnTo>
                    <a:pt x="9479" y="4573"/>
                  </a:lnTo>
                  <a:lnTo>
                    <a:pt x="9479"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4" name="Google Shape;20324;p96"/>
            <p:cNvSpPr/>
            <p:nvPr/>
          </p:nvSpPr>
          <p:spPr>
            <a:xfrm>
              <a:off x="7225207" y="1983509"/>
              <a:ext cx="154346" cy="195473"/>
            </a:xfrm>
            <a:custGeom>
              <a:rect b="b" l="l" r="r" t="t"/>
              <a:pathLst>
                <a:path extrusionOk="0" h="6003" w="4740">
                  <a:moveTo>
                    <a:pt x="0" y="1"/>
                  </a:moveTo>
                  <a:lnTo>
                    <a:pt x="0" y="6002"/>
                  </a:lnTo>
                  <a:lnTo>
                    <a:pt x="4740" y="4573"/>
                  </a:lnTo>
                  <a:lnTo>
                    <a:pt x="4740"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5" name="Google Shape;20325;p96"/>
            <p:cNvSpPr/>
            <p:nvPr/>
          </p:nvSpPr>
          <p:spPr>
            <a:xfrm>
              <a:off x="7214364" y="2003698"/>
              <a:ext cx="62064" cy="62064"/>
            </a:xfrm>
            <a:custGeom>
              <a:rect b="b" l="l" r="r" t="t"/>
              <a:pathLst>
                <a:path extrusionOk="0" h="1906" w="1906">
                  <a:moveTo>
                    <a:pt x="953" y="0"/>
                  </a:moveTo>
                  <a:cubicBezTo>
                    <a:pt x="405" y="0"/>
                    <a:pt x="0" y="429"/>
                    <a:pt x="0" y="953"/>
                  </a:cubicBezTo>
                  <a:cubicBezTo>
                    <a:pt x="0" y="1500"/>
                    <a:pt x="452" y="1905"/>
                    <a:pt x="953" y="1905"/>
                  </a:cubicBezTo>
                  <a:cubicBezTo>
                    <a:pt x="1453" y="1905"/>
                    <a:pt x="1905" y="1500"/>
                    <a:pt x="1905" y="953"/>
                  </a:cubicBezTo>
                  <a:cubicBezTo>
                    <a:pt x="1905" y="429"/>
                    <a:pt x="1453" y="0"/>
                    <a:pt x="953"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6" name="Google Shape;20326;p96"/>
            <p:cNvSpPr/>
            <p:nvPr/>
          </p:nvSpPr>
          <p:spPr>
            <a:xfrm>
              <a:off x="7202706" y="2106824"/>
              <a:ext cx="176847" cy="102376"/>
            </a:xfrm>
            <a:custGeom>
              <a:rect b="b" l="l" r="r" t="t"/>
              <a:pathLst>
                <a:path extrusionOk="0" h="3144" w="5431">
                  <a:moveTo>
                    <a:pt x="1811" y="0"/>
                  </a:moveTo>
                  <a:lnTo>
                    <a:pt x="1" y="1810"/>
                  </a:lnTo>
                  <a:lnTo>
                    <a:pt x="3335" y="3144"/>
                  </a:lnTo>
                  <a:lnTo>
                    <a:pt x="5431" y="3144"/>
                  </a:lnTo>
                  <a:lnTo>
                    <a:pt x="5431" y="810"/>
                  </a:lnTo>
                  <a:lnTo>
                    <a:pt x="4597"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7" name="Google Shape;20327;p96"/>
            <p:cNvSpPr/>
            <p:nvPr/>
          </p:nvSpPr>
          <p:spPr>
            <a:xfrm>
              <a:off x="7260863" y="2065925"/>
              <a:ext cx="90003" cy="81243"/>
            </a:xfrm>
            <a:custGeom>
              <a:rect b="b" l="l" r="r" t="t"/>
              <a:pathLst>
                <a:path extrusionOk="0" h="2495" w="2764">
                  <a:moveTo>
                    <a:pt x="1394" y="0"/>
                  </a:moveTo>
                  <a:cubicBezTo>
                    <a:pt x="1311" y="0"/>
                    <a:pt x="1227" y="30"/>
                    <a:pt x="1168" y="89"/>
                  </a:cubicBezTo>
                  <a:lnTo>
                    <a:pt x="1" y="1256"/>
                  </a:lnTo>
                  <a:lnTo>
                    <a:pt x="1168" y="2399"/>
                  </a:lnTo>
                  <a:cubicBezTo>
                    <a:pt x="1263" y="2471"/>
                    <a:pt x="1311" y="2495"/>
                    <a:pt x="1406" y="2495"/>
                  </a:cubicBezTo>
                  <a:cubicBezTo>
                    <a:pt x="1501" y="2495"/>
                    <a:pt x="1549" y="2471"/>
                    <a:pt x="1620" y="2399"/>
                  </a:cubicBezTo>
                  <a:lnTo>
                    <a:pt x="2763" y="1256"/>
                  </a:lnTo>
                  <a:lnTo>
                    <a:pt x="1620" y="89"/>
                  </a:lnTo>
                  <a:cubicBezTo>
                    <a:pt x="1561" y="30"/>
                    <a:pt x="1477" y="0"/>
                    <a:pt x="139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8" name="Google Shape;20328;p96"/>
            <p:cNvSpPr/>
            <p:nvPr/>
          </p:nvSpPr>
          <p:spPr>
            <a:xfrm>
              <a:off x="7071675" y="2096729"/>
              <a:ext cx="240409" cy="112471"/>
            </a:xfrm>
            <a:custGeom>
              <a:rect b="b" l="l" r="r" t="t"/>
              <a:pathLst>
                <a:path extrusionOk="0" h="3454" w="7383">
                  <a:moveTo>
                    <a:pt x="524" y="1"/>
                  </a:moveTo>
                  <a:lnTo>
                    <a:pt x="0" y="501"/>
                  </a:lnTo>
                  <a:lnTo>
                    <a:pt x="0" y="3454"/>
                  </a:lnTo>
                  <a:lnTo>
                    <a:pt x="7383" y="3454"/>
                  </a:lnTo>
                  <a:lnTo>
                    <a:pt x="4715" y="810"/>
                  </a:lnTo>
                  <a:lnTo>
                    <a:pt x="390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9" name="Google Shape;20329;p96"/>
            <p:cNvSpPr/>
            <p:nvPr/>
          </p:nvSpPr>
          <p:spPr>
            <a:xfrm>
              <a:off x="7225207" y="2123105"/>
              <a:ext cx="86095" cy="86095"/>
            </a:xfrm>
            <a:custGeom>
              <a:rect b="b" l="l" r="r" t="t"/>
              <a:pathLst>
                <a:path extrusionOk="0" h="2644" w="2644">
                  <a:moveTo>
                    <a:pt x="0" y="0"/>
                  </a:moveTo>
                  <a:lnTo>
                    <a:pt x="0" y="2644"/>
                  </a:lnTo>
                  <a:lnTo>
                    <a:pt x="2644" y="2644"/>
                  </a:lnTo>
                  <a:lnTo>
                    <a:pt x="0"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0" name="Google Shape;20330;p96"/>
            <p:cNvSpPr/>
            <p:nvPr/>
          </p:nvSpPr>
          <p:spPr>
            <a:xfrm>
              <a:off x="7087174" y="2045736"/>
              <a:ext cx="112471" cy="81862"/>
            </a:xfrm>
            <a:custGeom>
              <a:rect b="b" l="l" r="r" t="t"/>
              <a:pathLst>
                <a:path extrusionOk="0" h="2514" w="3454">
                  <a:moveTo>
                    <a:pt x="1727" y="1"/>
                  </a:moveTo>
                  <a:cubicBezTo>
                    <a:pt x="1644" y="1"/>
                    <a:pt x="1560" y="31"/>
                    <a:pt x="1501" y="90"/>
                  </a:cubicBezTo>
                  <a:lnTo>
                    <a:pt x="0" y="1567"/>
                  </a:lnTo>
                  <a:lnTo>
                    <a:pt x="882" y="2424"/>
                  </a:lnTo>
                  <a:cubicBezTo>
                    <a:pt x="941" y="2484"/>
                    <a:pt x="1019" y="2513"/>
                    <a:pt x="1096" y="2513"/>
                  </a:cubicBezTo>
                  <a:cubicBezTo>
                    <a:pt x="1173" y="2513"/>
                    <a:pt x="1251" y="2484"/>
                    <a:pt x="1310" y="2424"/>
                  </a:cubicBezTo>
                  <a:lnTo>
                    <a:pt x="1739" y="2019"/>
                  </a:lnTo>
                  <a:lnTo>
                    <a:pt x="2144" y="2424"/>
                  </a:lnTo>
                  <a:cubicBezTo>
                    <a:pt x="2203" y="2484"/>
                    <a:pt x="2287" y="2513"/>
                    <a:pt x="2370" y="2513"/>
                  </a:cubicBezTo>
                  <a:cubicBezTo>
                    <a:pt x="2453" y="2513"/>
                    <a:pt x="2537" y="2484"/>
                    <a:pt x="2596" y="2424"/>
                  </a:cubicBezTo>
                  <a:lnTo>
                    <a:pt x="3454" y="1567"/>
                  </a:lnTo>
                  <a:lnTo>
                    <a:pt x="1953" y="90"/>
                  </a:lnTo>
                  <a:cubicBezTo>
                    <a:pt x="1894" y="31"/>
                    <a:pt x="1810" y="1"/>
                    <a:pt x="1727"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31" name="Google Shape;20331;p96"/>
          <p:cNvGrpSpPr/>
          <p:nvPr/>
        </p:nvGrpSpPr>
        <p:grpSpPr>
          <a:xfrm>
            <a:off x="7788180" y="1768622"/>
            <a:ext cx="349786" cy="350242"/>
            <a:chOff x="7788180" y="1921022"/>
            <a:chExt cx="349786" cy="350242"/>
          </a:xfrm>
        </p:grpSpPr>
        <p:sp>
          <p:nvSpPr>
            <p:cNvPr id="20332" name="Google Shape;20332;p96"/>
            <p:cNvSpPr/>
            <p:nvPr/>
          </p:nvSpPr>
          <p:spPr>
            <a:xfrm>
              <a:off x="7889775" y="1921022"/>
              <a:ext cx="146596" cy="143959"/>
            </a:xfrm>
            <a:custGeom>
              <a:rect b="b" l="l" r="r" t="t"/>
              <a:pathLst>
                <a:path extrusionOk="0" h="4421" w="4502">
                  <a:moveTo>
                    <a:pt x="4132" y="0"/>
                  </a:moveTo>
                  <a:cubicBezTo>
                    <a:pt x="4014" y="0"/>
                    <a:pt x="3893" y="78"/>
                    <a:pt x="3858" y="181"/>
                  </a:cubicBezTo>
                  <a:lnTo>
                    <a:pt x="2239" y="3396"/>
                  </a:lnTo>
                  <a:lnTo>
                    <a:pt x="643" y="181"/>
                  </a:lnTo>
                  <a:cubicBezTo>
                    <a:pt x="572" y="74"/>
                    <a:pt x="447" y="21"/>
                    <a:pt x="329" y="21"/>
                  </a:cubicBezTo>
                  <a:cubicBezTo>
                    <a:pt x="289" y="21"/>
                    <a:pt x="250" y="27"/>
                    <a:pt x="215" y="39"/>
                  </a:cubicBezTo>
                  <a:cubicBezTo>
                    <a:pt x="72" y="134"/>
                    <a:pt x="0" y="301"/>
                    <a:pt x="72" y="467"/>
                  </a:cubicBezTo>
                  <a:lnTo>
                    <a:pt x="1977" y="4230"/>
                  </a:lnTo>
                  <a:cubicBezTo>
                    <a:pt x="2025" y="4349"/>
                    <a:pt x="2144" y="4420"/>
                    <a:pt x="2239" y="4420"/>
                  </a:cubicBezTo>
                  <a:cubicBezTo>
                    <a:pt x="2358" y="4420"/>
                    <a:pt x="2477" y="4349"/>
                    <a:pt x="2549" y="4230"/>
                  </a:cubicBezTo>
                  <a:lnTo>
                    <a:pt x="4406" y="467"/>
                  </a:lnTo>
                  <a:cubicBezTo>
                    <a:pt x="4501" y="301"/>
                    <a:pt x="4454" y="134"/>
                    <a:pt x="4263" y="39"/>
                  </a:cubicBezTo>
                  <a:cubicBezTo>
                    <a:pt x="4223" y="12"/>
                    <a:pt x="4178" y="0"/>
                    <a:pt x="4132"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3" name="Google Shape;20333;p96"/>
            <p:cNvSpPr/>
            <p:nvPr/>
          </p:nvSpPr>
          <p:spPr>
            <a:xfrm>
              <a:off x="7962650" y="1921022"/>
              <a:ext cx="73721" cy="143959"/>
            </a:xfrm>
            <a:custGeom>
              <a:rect b="b" l="l" r="r" t="t"/>
              <a:pathLst>
                <a:path extrusionOk="0" h="4421" w="2264">
                  <a:moveTo>
                    <a:pt x="1894" y="0"/>
                  </a:moveTo>
                  <a:cubicBezTo>
                    <a:pt x="1776" y="0"/>
                    <a:pt x="1655" y="78"/>
                    <a:pt x="1620" y="181"/>
                  </a:cubicBezTo>
                  <a:lnTo>
                    <a:pt x="1" y="3396"/>
                  </a:lnTo>
                  <a:lnTo>
                    <a:pt x="1" y="4420"/>
                  </a:lnTo>
                  <a:cubicBezTo>
                    <a:pt x="120" y="4420"/>
                    <a:pt x="239" y="4349"/>
                    <a:pt x="311" y="4230"/>
                  </a:cubicBezTo>
                  <a:lnTo>
                    <a:pt x="2168" y="467"/>
                  </a:lnTo>
                  <a:cubicBezTo>
                    <a:pt x="2263" y="301"/>
                    <a:pt x="2168" y="110"/>
                    <a:pt x="2025" y="39"/>
                  </a:cubicBezTo>
                  <a:cubicBezTo>
                    <a:pt x="1985" y="12"/>
                    <a:pt x="1940" y="0"/>
                    <a:pt x="189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4" name="Google Shape;20334;p96"/>
            <p:cNvSpPr/>
            <p:nvPr/>
          </p:nvSpPr>
          <p:spPr>
            <a:xfrm>
              <a:off x="7788180" y="2044792"/>
              <a:ext cx="349786" cy="226472"/>
            </a:xfrm>
            <a:custGeom>
              <a:rect b="b" l="l" r="r" t="t"/>
              <a:pathLst>
                <a:path extrusionOk="0" h="6955" w="10742">
                  <a:moveTo>
                    <a:pt x="953" y="0"/>
                  </a:moveTo>
                  <a:cubicBezTo>
                    <a:pt x="453" y="0"/>
                    <a:pt x="1" y="405"/>
                    <a:pt x="1" y="929"/>
                  </a:cubicBezTo>
                  <a:lnTo>
                    <a:pt x="1" y="6001"/>
                  </a:lnTo>
                  <a:cubicBezTo>
                    <a:pt x="1" y="6502"/>
                    <a:pt x="406" y="6954"/>
                    <a:pt x="953" y="6954"/>
                  </a:cubicBezTo>
                  <a:lnTo>
                    <a:pt x="9788" y="6954"/>
                  </a:lnTo>
                  <a:cubicBezTo>
                    <a:pt x="10312" y="6954"/>
                    <a:pt x="10741" y="6525"/>
                    <a:pt x="10741" y="6001"/>
                  </a:cubicBezTo>
                  <a:lnTo>
                    <a:pt x="10741" y="929"/>
                  </a:lnTo>
                  <a:cubicBezTo>
                    <a:pt x="10717" y="429"/>
                    <a:pt x="10312" y="0"/>
                    <a:pt x="9788"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5" name="Google Shape;20335;p96"/>
            <p:cNvSpPr/>
            <p:nvPr/>
          </p:nvSpPr>
          <p:spPr>
            <a:xfrm>
              <a:off x="7962650" y="2045541"/>
              <a:ext cx="174535" cy="225723"/>
            </a:xfrm>
            <a:custGeom>
              <a:rect b="b" l="l" r="r" t="t"/>
              <a:pathLst>
                <a:path extrusionOk="0" h="6932" w="5360">
                  <a:moveTo>
                    <a:pt x="4450" y="0"/>
                  </a:moveTo>
                  <a:cubicBezTo>
                    <a:pt x="4436" y="0"/>
                    <a:pt x="4421" y="0"/>
                    <a:pt x="4407" y="1"/>
                  </a:cubicBezTo>
                  <a:lnTo>
                    <a:pt x="1" y="1"/>
                  </a:lnTo>
                  <a:lnTo>
                    <a:pt x="1" y="6931"/>
                  </a:lnTo>
                  <a:lnTo>
                    <a:pt x="4407" y="6931"/>
                  </a:lnTo>
                  <a:cubicBezTo>
                    <a:pt x="4954" y="6931"/>
                    <a:pt x="5359" y="6479"/>
                    <a:pt x="5359" y="5978"/>
                  </a:cubicBezTo>
                  <a:lnTo>
                    <a:pt x="5359" y="930"/>
                  </a:lnTo>
                  <a:cubicBezTo>
                    <a:pt x="5359" y="420"/>
                    <a:pt x="4976" y="0"/>
                    <a:pt x="445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6" name="Google Shape;20336;p96"/>
            <p:cNvSpPr/>
            <p:nvPr/>
          </p:nvSpPr>
          <p:spPr>
            <a:xfrm>
              <a:off x="7992900" y="2106824"/>
              <a:ext cx="104721" cy="20189"/>
            </a:xfrm>
            <a:custGeom>
              <a:rect b="b" l="l" r="r" t="t"/>
              <a:pathLst>
                <a:path extrusionOk="0" h="620" w="3216">
                  <a:moveTo>
                    <a:pt x="334" y="0"/>
                  </a:moveTo>
                  <a:cubicBezTo>
                    <a:pt x="144" y="0"/>
                    <a:pt x="1" y="167"/>
                    <a:pt x="25" y="358"/>
                  </a:cubicBezTo>
                  <a:cubicBezTo>
                    <a:pt x="48" y="500"/>
                    <a:pt x="215" y="620"/>
                    <a:pt x="358" y="620"/>
                  </a:cubicBezTo>
                  <a:lnTo>
                    <a:pt x="2882" y="620"/>
                  </a:lnTo>
                  <a:cubicBezTo>
                    <a:pt x="3073" y="620"/>
                    <a:pt x="3216" y="477"/>
                    <a:pt x="3192" y="262"/>
                  </a:cubicBezTo>
                  <a:cubicBezTo>
                    <a:pt x="3144" y="119"/>
                    <a:pt x="3001" y="0"/>
                    <a:pt x="285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7" name="Google Shape;20337;p96"/>
            <p:cNvSpPr/>
            <p:nvPr/>
          </p:nvSpPr>
          <p:spPr>
            <a:xfrm>
              <a:off x="7992900" y="2147136"/>
              <a:ext cx="104721" cy="20189"/>
            </a:xfrm>
            <a:custGeom>
              <a:rect b="b" l="l" r="r" t="t"/>
              <a:pathLst>
                <a:path extrusionOk="0" h="620" w="3216">
                  <a:moveTo>
                    <a:pt x="334" y="1"/>
                  </a:moveTo>
                  <a:cubicBezTo>
                    <a:pt x="144" y="1"/>
                    <a:pt x="1" y="191"/>
                    <a:pt x="25" y="358"/>
                  </a:cubicBezTo>
                  <a:cubicBezTo>
                    <a:pt x="48" y="501"/>
                    <a:pt x="215" y="620"/>
                    <a:pt x="358" y="620"/>
                  </a:cubicBezTo>
                  <a:lnTo>
                    <a:pt x="2882" y="620"/>
                  </a:lnTo>
                  <a:cubicBezTo>
                    <a:pt x="3073" y="620"/>
                    <a:pt x="3216" y="477"/>
                    <a:pt x="3192" y="263"/>
                  </a:cubicBezTo>
                  <a:cubicBezTo>
                    <a:pt x="3144" y="120"/>
                    <a:pt x="3001" y="1"/>
                    <a:pt x="285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8" name="Google Shape;20338;p96"/>
            <p:cNvSpPr/>
            <p:nvPr/>
          </p:nvSpPr>
          <p:spPr>
            <a:xfrm>
              <a:off x="7992900" y="2188230"/>
              <a:ext cx="104721" cy="20221"/>
            </a:xfrm>
            <a:custGeom>
              <a:rect b="b" l="l" r="r" t="t"/>
              <a:pathLst>
                <a:path extrusionOk="0" h="621" w="3216">
                  <a:moveTo>
                    <a:pt x="334" y="1"/>
                  </a:moveTo>
                  <a:cubicBezTo>
                    <a:pt x="144" y="1"/>
                    <a:pt x="1" y="168"/>
                    <a:pt x="25" y="358"/>
                  </a:cubicBezTo>
                  <a:cubicBezTo>
                    <a:pt x="48" y="501"/>
                    <a:pt x="215" y="620"/>
                    <a:pt x="358" y="620"/>
                  </a:cubicBezTo>
                  <a:lnTo>
                    <a:pt x="2882" y="620"/>
                  </a:lnTo>
                  <a:cubicBezTo>
                    <a:pt x="3073" y="620"/>
                    <a:pt x="3216" y="477"/>
                    <a:pt x="3192" y="263"/>
                  </a:cubicBezTo>
                  <a:cubicBezTo>
                    <a:pt x="3144" y="120"/>
                    <a:pt x="3001" y="1"/>
                    <a:pt x="285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9" name="Google Shape;20339;p96"/>
            <p:cNvSpPr/>
            <p:nvPr/>
          </p:nvSpPr>
          <p:spPr>
            <a:xfrm>
              <a:off x="7870400" y="2085886"/>
              <a:ext cx="62064" cy="62064"/>
            </a:xfrm>
            <a:custGeom>
              <a:rect b="b" l="l" r="r" t="t"/>
              <a:pathLst>
                <a:path extrusionOk="0" h="1906" w="1906">
                  <a:moveTo>
                    <a:pt x="953" y="0"/>
                  </a:moveTo>
                  <a:cubicBezTo>
                    <a:pt x="429" y="0"/>
                    <a:pt x="0" y="429"/>
                    <a:pt x="0" y="953"/>
                  </a:cubicBezTo>
                  <a:cubicBezTo>
                    <a:pt x="0" y="1501"/>
                    <a:pt x="429" y="1906"/>
                    <a:pt x="953" y="1906"/>
                  </a:cubicBezTo>
                  <a:cubicBezTo>
                    <a:pt x="1500" y="1906"/>
                    <a:pt x="1905" y="1501"/>
                    <a:pt x="1905" y="953"/>
                  </a:cubicBezTo>
                  <a:cubicBezTo>
                    <a:pt x="1905" y="429"/>
                    <a:pt x="1500" y="0"/>
                    <a:pt x="953"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96"/>
            <p:cNvSpPr/>
            <p:nvPr/>
          </p:nvSpPr>
          <p:spPr>
            <a:xfrm>
              <a:off x="7847900" y="2147136"/>
              <a:ext cx="105502" cy="62064"/>
            </a:xfrm>
            <a:custGeom>
              <a:rect b="b" l="l" r="r" t="t"/>
              <a:pathLst>
                <a:path extrusionOk="0" h="1906" w="3240">
                  <a:moveTo>
                    <a:pt x="1596" y="1"/>
                  </a:moveTo>
                  <a:cubicBezTo>
                    <a:pt x="715" y="1"/>
                    <a:pt x="0" y="715"/>
                    <a:pt x="0" y="1572"/>
                  </a:cubicBezTo>
                  <a:cubicBezTo>
                    <a:pt x="0" y="1763"/>
                    <a:pt x="167" y="1906"/>
                    <a:pt x="334" y="1906"/>
                  </a:cubicBezTo>
                  <a:cubicBezTo>
                    <a:pt x="524" y="1906"/>
                    <a:pt x="667" y="1763"/>
                    <a:pt x="667" y="1572"/>
                  </a:cubicBezTo>
                  <a:cubicBezTo>
                    <a:pt x="667" y="1049"/>
                    <a:pt x="1072" y="620"/>
                    <a:pt x="1620" y="620"/>
                  </a:cubicBezTo>
                  <a:cubicBezTo>
                    <a:pt x="2168" y="620"/>
                    <a:pt x="2572" y="1049"/>
                    <a:pt x="2572" y="1572"/>
                  </a:cubicBezTo>
                  <a:cubicBezTo>
                    <a:pt x="2572" y="1763"/>
                    <a:pt x="2715" y="1906"/>
                    <a:pt x="2906" y="1906"/>
                  </a:cubicBezTo>
                  <a:cubicBezTo>
                    <a:pt x="3073" y="1906"/>
                    <a:pt x="3239" y="1763"/>
                    <a:pt x="3239" y="1572"/>
                  </a:cubicBezTo>
                  <a:cubicBezTo>
                    <a:pt x="3239" y="715"/>
                    <a:pt x="2525" y="1"/>
                    <a:pt x="1596"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41" name="Google Shape;20341;p96"/>
          <p:cNvGrpSpPr/>
          <p:nvPr/>
        </p:nvGrpSpPr>
        <p:grpSpPr>
          <a:xfrm>
            <a:off x="7788180" y="2332832"/>
            <a:ext cx="349005" cy="349005"/>
            <a:chOff x="7788180" y="2485232"/>
            <a:chExt cx="349005" cy="349005"/>
          </a:xfrm>
        </p:grpSpPr>
        <p:sp>
          <p:nvSpPr>
            <p:cNvPr id="20342" name="Google Shape;20342;p96"/>
            <p:cNvSpPr/>
            <p:nvPr/>
          </p:nvSpPr>
          <p:spPr>
            <a:xfrm>
              <a:off x="7788180" y="2485232"/>
              <a:ext cx="349005" cy="349005"/>
            </a:xfrm>
            <a:custGeom>
              <a:rect b="b" l="l" r="r" t="t"/>
              <a:pathLst>
                <a:path extrusionOk="0" h="10718" w="10718">
                  <a:moveTo>
                    <a:pt x="5359" y="1"/>
                  </a:moveTo>
                  <a:cubicBezTo>
                    <a:pt x="2406" y="1"/>
                    <a:pt x="1" y="2406"/>
                    <a:pt x="1" y="5359"/>
                  </a:cubicBezTo>
                  <a:cubicBezTo>
                    <a:pt x="1" y="8336"/>
                    <a:pt x="2406" y="10717"/>
                    <a:pt x="5359" y="10717"/>
                  </a:cubicBezTo>
                  <a:cubicBezTo>
                    <a:pt x="8312" y="10717"/>
                    <a:pt x="10717" y="8336"/>
                    <a:pt x="10717" y="5359"/>
                  </a:cubicBezTo>
                  <a:cubicBezTo>
                    <a:pt x="10717" y="2406"/>
                    <a:pt x="8312" y="1"/>
                    <a:pt x="5359"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3" name="Google Shape;20343;p96"/>
            <p:cNvSpPr/>
            <p:nvPr/>
          </p:nvSpPr>
          <p:spPr>
            <a:xfrm>
              <a:off x="7962650" y="2485232"/>
              <a:ext cx="174535" cy="349005"/>
            </a:xfrm>
            <a:custGeom>
              <a:rect b="b" l="l" r="r" t="t"/>
              <a:pathLst>
                <a:path extrusionOk="0" h="10718" w="5360">
                  <a:moveTo>
                    <a:pt x="1" y="1"/>
                  </a:moveTo>
                  <a:lnTo>
                    <a:pt x="1" y="10717"/>
                  </a:lnTo>
                  <a:cubicBezTo>
                    <a:pt x="2954" y="10717"/>
                    <a:pt x="5359" y="8312"/>
                    <a:pt x="5359" y="5359"/>
                  </a:cubicBezTo>
                  <a:cubicBezTo>
                    <a:pt x="5359" y="2430"/>
                    <a:pt x="2954" y="1"/>
                    <a:pt x="1"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4" name="Google Shape;20344;p96"/>
            <p:cNvSpPr/>
            <p:nvPr/>
          </p:nvSpPr>
          <p:spPr>
            <a:xfrm>
              <a:off x="7808336" y="2506170"/>
              <a:ext cx="308693" cy="307911"/>
            </a:xfrm>
            <a:custGeom>
              <a:rect b="b" l="l" r="r" t="t"/>
              <a:pathLst>
                <a:path extrusionOk="0" h="9456" w="9480">
                  <a:moveTo>
                    <a:pt x="4740" y="1"/>
                  </a:moveTo>
                  <a:cubicBezTo>
                    <a:pt x="2120" y="1"/>
                    <a:pt x="1" y="2096"/>
                    <a:pt x="1" y="4716"/>
                  </a:cubicBezTo>
                  <a:cubicBezTo>
                    <a:pt x="1" y="7336"/>
                    <a:pt x="2120" y="9455"/>
                    <a:pt x="4740" y="9455"/>
                  </a:cubicBezTo>
                  <a:cubicBezTo>
                    <a:pt x="7360" y="9455"/>
                    <a:pt x="9479" y="7336"/>
                    <a:pt x="9479" y="4716"/>
                  </a:cubicBezTo>
                  <a:cubicBezTo>
                    <a:pt x="9479" y="2096"/>
                    <a:pt x="7360" y="1"/>
                    <a:pt x="4740"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96"/>
            <p:cNvSpPr/>
            <p:nvPr/>
          </p:nvSpPr>
          <p:spPr>
            <a:xfrm>
              <a:off x="7962650" y="2506170"/>
              <a:ext cx="154379" cy="307911"/>
            </a:xfrm>
            <a:custGeom>
              <a:rect b="b" l="l" r="r" t="t"/>
              <a:pathLst>
                <a:path extrusionOk="0" h="9456" w="4741">
                  <a:moveTo>
                    <a:pt x="1" y="1"/>
                  </a:moveTo>
                  <a:lnTo>
                    <a:pt x="1" y="9455"/>
                  </a:lnTo>
                  <a:cubicBezTo>
                    <a:pt x="2621" y="9455"/>
                    <a:pt x="4740" y="7312"/>
                    <a:pt x="4740" y="4716"/>
                  </a:cubicBezTo>
                  <a:cubicBezTo>
                    <a:pt x="4740" y="2144"/>
                    <a:pt x="2597" y="1"/>
                    <a:pt x="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6" name="Google Shape;20346;p96"/>
            <p:cNvSpPr/>
            <p:nvPr/>
          </p:nvSpPr>
          <p:spPr>
            <a:xfrm>
              <a:off x="7865744" y="2735703"/>
              <a:ext cx="21719" cy="20970"/>
            </a:xfrm>
            <a:custGeom>
              <a:rect b="b" l="l" r="r" t="t"/>
              <a:pathLst>
                <a:path extrusionOk="0" h="644" w="667">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7" name="Google Shape;20347;p96"/>
            <p:cNvSpPr/>
            <p:nvPr/>
          </p:nvSpPr>
          <p:spPr>
            <a:xfrm>
              <a:off x="8039432" y="2562015"/>
              <a:ext cx="20970" cy="21752"/>
            </a:xfrm>
            <a:custGeom>
              <a:rect b="b" l="l" r="r" t="t"/>
              <a:pathLst>
                <a:path extrusionOk="0" h="668" w="644">
                  <a:moveTo>
                    <a:pt x="334" y="0"/>
                  </a:moveTo>
                  <a:cubicBezTo>
                    <a:pt x="144" y="0"/>
                    <a:pt x="1" y="143"/>
                    <a:pt x="1" y="334"/>
                  </a:cubicBezTo>
                  <a:cubicBezTo>
                    <a:pt x="1" y="500"/>
                    <a:pt x="144" y="667"/>
                    <a:pt x="334" y="667"/>
                  </a:cubicBezTo>
                  <a:cubicBezTo>
                    <a:pt x="501" y="667"/>
                    <a:pt x="644" y="500"/>
                    <a:pt x="644" y="334"/>
                  </a:cubicBezTo>
                  <a:cubicBezTo>
                    <a:pt x="644" y="143"/>
                    <a:pt x="501" y="0"/>
                    <a:pt x="33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8" name="Google Shape;20348;p96"/>
            <p:cNvSpPr/>
            <p:nvPr/>
          </p:nvSpPr>
          <p:spPr>
            <a:xfrm>
              <a:off x="7865744" y="2562015"/>
              <a:ext cx="21719" cy="21752"/>
            </a:xfrm>
            <a:custGeom>
              <a:rect b="b" l="l" r="r" t="t"/>
              <a:pathLst>
                <a:path extrusionOk="0" h="668" w="667">
                  <a:moveTo>
                    <a:pt x="334" y="0"/>
                  </a:moveTo>
                  <a:cubicBezTo>
                    <a:pt x="143" y="0"/>
                    <a:pt x="0" y="143"/>
                    <a:pt x="0" y="334"/>
                  </a:cubicBezTo>
                  <a:cubicBezTo>
                    <a:pt x="0" y="500"/>
                    <a:pt x="143" y="667"/>
                    <a:pt x="334" y="667"/>
                  </a:cubicBezTo>
                  <a:cubicBezTo>
                    <a:pt x="500" y="667"/>
                    <a:pt x="667" y="500"/>
                    <a:pt x="667" y="334"/>
                  </a:cubicBezTo>
                  <a:cubicBezTo>
                    <a:pt x="667" y="143"/>
                    <a:pt x="500"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9" name="Google Shape;20349;p96"/>
            <p:cNvSpPr/>
            <p:nvPr/>
          </p:nvSpPr>
          <p:spPr>
            <a:xfrm>
              <a:off x="8039432" y="2735703"/>
              <a:ext cx="20970" cy="20970"/>
            </a:xfrm>
            <a:custGeom>
              <a:rect b="b" l="l" r="r" t="t"/>
              <a:pathLst>
                <a:path extrusionOk="0" h="644" w="644">
                  <a:moveTo>
                    <a:pt x="334" y="1"/>
                  </a:moveTo>
                  <a:cubicBezTo>
                    <a:pt x="144" y="1"/>
                    <a:pt x="1" y="144"/>
                    <a:pt x="1" y="334"/>
                  </a:cubicBezTo>
                  <a:cubicBezTo>
                    <a:pt x="1" y="501"/>
                    <a:pt x="144" y="644"/>
                    <a:pt x="334" y="644"/>
                  </a:cubicBezTo>
                  <a:cubicBezTo>
                    <a:pt x="501" y="644"/>
                    <a:pt x="644" y="501"/>
                    <a:pt x="644" y="334"/>
                  </a:cubicBezTo>
                  <a:cubicBezTo>
                    <a:pt x="644" y="144"/>
                    <a:pt x="501"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0" name="Google Shape;20350;p96"/>
            <p:cNvSpPr/>
            <p:nvPr/>
          </p:nvSpPr>
          <p:spPr>
            <a:xfrm>
              <a:off x="7830055" y="2648859"/>
              <a:ext cx="41908" cy="21752"/>
            </a:xfrm>
            <a:custGeom>
              <a:rect b="b" l="l" r="r" t="t"/>
              <a:pathLst>
                <a:path extrusionOk="0" h="668" w="1287">
                  <a:moveTo>
                    <a:pt x="334" y="1"/>
                  </a:moveTo>
                  <a:cubicBezTo>
                    <a:pt x="144" y="1"/>
                    <a:pt x="1" y="167"/>
                    <a:pt x="1" y="334"/>
                  </a:cubicBezTo>
                  <a:cubicBezTo>
                    <a:pt x="1" y="525"/>
                    <a:pt x="144" y="667"/>
                    <a:pt x="334" y="667"/>
                  </a:cubicBezTo>
                  <a:lnTo>
                    <a:pt x="953" y="667"/>
                  </a:lnTo>
                  <a:cubicBezTo>
                    <a:pt x="1120" y="667"/>
                    <a:pt x="1287" y="525"/>
                    <a:pt x="1287" y="334"/>
                  </a:cubicBezTo>
                  <a:cubicBezTo>
                    <a:pt x="1287" y="167"/>
                    <a:pt x="1120" y="1"/>
                    <a:pt x="9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1" name="Google Shape;20351;p96"/>
            <p:cNvSpPr/>
            <p:nvPr/>
          </p:nvSpPr>
          <p:spPr>
            <a:xfrm>
              <a:off x="8054932" y="2648859"/>
              <a:ext cx="41908" cy="21752"/>
            </a:xfrm>
            <a:custGeom>
              <a:rect b="b" l="l" r="r" t="t"/>
              <a:pathLst>
                <a:path extrusionOk="0" h="668" w="1287">
                  <a:moveTo>
                    <a:pt x="334" y="1"/>
                  </a:moveTo>
                  <a:cubicBezTo>
                    <a:pt x="144" y="1"/>
                    <a:pt x="1" y="167"/>
                    <a:pt x="1" y="334"/>
                  </a:cubicBezTo>
                  <a:cubicBezTo>
                    <a:pt x="1" y="525"/>
                    <a:pt x="144" y="667"/>
                    <a:pt x="334" y="667"/>
                  </a:cubicBezTo>
                  <a:lnTo>
                    <a:pt x="953" y="667"/>
                  </a:lnTo>
                  <a:cubicBezTo>
                    <a:pt x="1120" y="667"/>
                    <a:pt x="1287" y="525"/>
                    <a:pt x="1287" y="334"/>
                  </a:cubicBezTo>
                  <a:cubicBezTo>
                    <a:pt x="1287" y="167"/>
                    <a:pt x="1120"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2" name="Google Shape;20352;p96"/>
            <p:cNvSpPr/>
            <p:nvPr/>
          </p:nvSpPr>
          <p:spPr>
            <a:xfrm>
              <a:off x="7953370" y="2527108"/>
              <a:ext cx="10094" cy="41126"/>
            </a:xfrm>
            <a:custGeom>
              <a:rect b="b" l="l" r="r" t="t"/>
              <a:pathLst>
                <a:path extrusionOk="0" h="1263" w="310">
                  <a:moveTo>
                    <a:pt x="310" y="1"/>
                  </a:moveTo>
                  <a:cubicBezTo>
                    <a:pt x="143" y="1"/>
                    <a:pt x="0" y="144"/>
                    <a:pt x="0" y="310"/>
                  </a:cubicBezTo>
                  <a:lnTo>
                    <a:pt x="0" y="930"/>
                  </a:lnTo>
                  <a:cubicBezTo>
                    <a:pt x="0" y="1096"/>
                    <a:pt x="143" y="1263"/>
                    <a:pt x="310" y="1263"/>
                  </a:cubicBezTo>
                  <a:lnTo>
                    <a:pt x="310"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96"/>
            <p:cNvSpPr/>
            <p:nvPr/>
          </p:nvSpPr>
          <p:spPr>
            <a:xfrm>
              <a:off x="7962650" y="2526326"/>
              <a:ext cx="10908" cy="40638"/>
            </a:xfrm>
            <a:custGeom>
              <a:rect b="b" l="l" r="r" t="t"/>
              <a:pathLst>
                <a:path extrusionOk="0" h="1248" w="335">
                  <a:moveTo>
                    <a:pt x="1" y="1"/>
                  </a:moveTo>
                  <a:lnTo>
                    <a:pt x="1" y="1239"/>
                  </a:lnTo>
                  <a:cubicBezTo>
                    <a:pt x="23" y="1245"/>
                    <a:pt x="45" y="1248"/>
                    <a:pt x="66" y="1248"/>
                  </a:cubicBezTo>
                  <a:cubicBezTo>
                    <a:pt x="223" y="1248"/>
                    <a:pt x="334" y="1101"/>
                    <a:pt x="334" y="954"/>
                  </a:cubicBezTo>
                  <a:lnTo>
                    <a:pt x="334" y="334"/>
                  </a:lnTo>
                  <a:cubicBezTo>
                    <a:pt x="334" y="144"/>
                    <a:pt x="192"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96"/>
            <p:cNvSpPr/>
            <p:nvPr/>
          </p:nvSpPr>
          <p:spPr>
            <a:xfrm>
              <a:off x="7951807" y="2751984"/>
              <a:ext cx="21752" cy="41908"/>
            </a:xfrm>
            <a:custGeom>
              <a:rect b="b" l="l" r="r" t="t"/>
              <a:pathLst>
                <a:path extrusionOk="0" h="1287" w="668">
                  <a:moveTo>
                    <a:pt x="334" y="1"/>
                  </a:moveTo>
                  <a:cubicBezTo>
                    <a:pt x="167" y="1"/>
                    <a:pt x="1" y="144"/>
                    <a:pt x="1" y="334"/>
                  </a:cubicBezTo>
                  <a:lnTo>
                    <a:pt x="1" y="953"/>
                  </a:lnTo>
                  <a:cubicBezTo>
                    <a:pt x="1" y="1144"/>
                    <a:pt x="167" y="1287"/>
                    <a:pt x="334" y="1287"/>
                  </a:cubicBezTo>
                  <a:cubicBezTo>
                    <a:pt x="525" y="1287"/>
                    <a:pt x="667" y="1144"/>
                    <a:pt x="667" y="953"/>
                  </a:cubicBezTo>
                  <a:lnTo>
                    <a:pt x="667" y="334"/>
                  </a:lnTo>
                  <a:cubicBezTo>
                    <a:pt x="667" y="144"/>
                    <a:pt x="525" y="1"/>
                    <a:pt x="334"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5" name="Google Shape;20355;p96"/>
            <p:cNvSpPr/>
            <p:nvPr/>
          </p:nvSpPr>
          <p:spPr>
            <a:xfrm>
              <a:off x="7951807" y="2588390"/>
              <a:ext cx="83783" cy="142494"/>
            </a:xfrm>
            <a:custGeom>
              <a:rect b="b" l="l" r="r" t="t"/>
              <a:pathLst>
                <a:path extrusionOk="0" h="4376" w="2573">
                  <a:moveTo>
                    <a:pt x="334" y="0"/>
                  </a:moveTo>
                  <a:cubicBezTo>
                    <a:pt x="167" y="0"/>
                    <a:pt x="1" y="143"/>
                    <a:pt x="1" y="333"/>
                  </a:cubicBezTo>
                  <a:lnTo>
                    <a:pt x="1" y="2191"/>
                  </a:lnTo>
                  <a:cubicBezTo>
                    <a:pt x="1" y="2286"/>
                    <a:pt x="48" y="2358"/>
                    <a:pt x="96" y="2405"/>
                  </a:cubicBezTo>
                  <a:lnTo>
                    <a:pt x="310" y="2620"/>
                  </a:lnTo>
                  <a:lnTo>
                    <a:pt x="1977" y="4287"/>
                  </a:lnTo>
                  <a:cubicBezTo>
                    <a:pt x="2037" y="4346"/>
                    <a:pt x="2120" y="4376"/>
                    <a:pt x="2203" y="4376"/>
                  </a:cubicBezTo>
                  <a:cubicBezTo>
                    <a:pt x="2287" y="4376"/>
                    <a:pt x="2370" y="4346"/>
                    <a:pt x="2430" y="4287"/>
                  </a:cubicBezTo>
                  <a:cubicBezTo>
                    <a:pt x="2573" y="4191"/>
                    <a:pt x="2573" y="3977"/>
                    <a:pt x="2453" y="3858"/>
                  </a:cubicBezTo>
                  <a:lnTo>
                    <a:pt x="667" y="2072"/>
                  </a:lnTo>
                  <a:lnTo>
                    <a:pt x="667" y="333"/>
                  </a:lnTo>
                  <a:cubicBezTo>
                    <a:pt x="667" y="143"/>
                    <a:pt x="525"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6" name="Google Shape;20356;p96"/>
            <p:cNvSpPr/>
            <p:nvPr/>
          </p:nvSpPr>
          <p:spPr>
            <a:xfrm>
              <a:off x="7962650" y="2526326"/>
              <a:ext cx="10908" cy="40638"/>
            </a:xfrm>
            <a:custGeom>
              <a:rect b="b" l="l" r="r" t="t"/>
              <a:pathLst>
                <a:path extrusionOk="0" h="1248" w="335">
                  <a:moveTo>
                    <a:pt x="1" y="1"/>
                  </a:moveTo>
                  <a:lnTo>
                    <a:pt x="1" y="1239"/>
                  </a:lnTo>
                  <a:cubicBezTo>
                    <a:pt x="23" y="1245"/>
                    <a:pt x="45" y="1248"/>
                    <a:pt x="66" y="1248"/>
                  </a:cubicBezTo>
                  <a:cubicBezTo>
                    <a:pt x="223" y="1248"/>
                    <a:pt x="334" y="1101"/>
                    <a:pt x="334" y="954"/>
                  </a:cubicBezTo>
                  <a:lnTo>
                    <a:pt x="334" y="334"/>
                  </a:lnTo>
                  <a:cubicBezTo>
                    <a:pt x="334" y="144"/>
                    <a:pt x="192"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7" name="Google Shape;20357;p96"/>
            <p:cNvSpPr/>
            <p:nvPr/>
          </p:nvSpPr>
          <p:spPr>
            <a:xfrm>
              <a:off x="7962650" y="2751984"/>
              <a:ext cx="10908" cy="40378"/>
            </a:xfrm>
            <a:custGeom>
              <a:rect b="b" l="l" r="r" t="t"/>
              <a:pathLst>
                <a:path extrusionOk="0" h="1240" w="335">
                  <a:moveTo>
                    <a:pt x="1" y="1"/>
                  </a:moveTo>
                  <a:lnTo>
                    <a:pt x="1" y="1239"/>
                  </a:lnTo>
                  <a:cubicBezTo>
                    <a:pt x="192" y="1239"/>
                    <a:pt x="334" y="1096"/>
                    <a:pt x="334" y="953"/>
                  </a:cubicBezTo>
                  <a:lnTo>
                    <a:pt x="334" y="334"/>
                  </a:lnTo>
                  <a:cubicBezTo>
                    <a:pt x="334" y="144"/>
                    <a:pt x="192"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8" name="Google Shape;20358;p96"/>
            <p:cNvSpPr/>
            <p:nvPr/>
          </p:nvSpPr>
          <p:spPr>
            <a:xfrm>
              <a:off x="7962650" y="2588390"/>
              <a:ext cx="72940" cy="143275"/>
            </a:xfrm>
            <a:custGeom>
              <a:rect b="b" l="l" r="r" t="t"/>
              <a:pathLst>
                <a:path extrusionOk="0" h="4400" w="2240">
                  <a:moveTo>
                    <a:pt x="1" y="0"/>
                  </a:moveTo>
                  <a:lnTo>
                    <a:pt x="1" y="2643"/>
                  </a:lnTo>
                  <a:lnTo>
                    <a:pt x="1668" y="4310"/>
                  </a:lnTo>
                  <a:cubicBezTo>
                    <a:pt x="1728" y="4370"/>
                    <a:pt x="1811" y="4400"/>
                    <a:pt x="1894" y="4400"/>
                  </a:cubicBezTo>
                  <a:cubicBezTo>
                    <a:pt x="1978" y="4400"/>
                    <a:pt x="2061" y="4370"/>
                    <a:pt x="2120" y="4310"/>
                  </a:cubicBezTo>
                  <a:cubicBezTo>
                    <a:pt x="2240" y="4191"/>
                    <a:pt x="2240" y="3977"/>
                    <a:pt x="2120" y="3858"/>
                  </a:cubicBezTo>
                  <a:lnTo>
                    <a:pt x="334" y="2072"/>
                  </a:lnTo>
                  <a:lnTo>
                    <a:pt x="334" y="333"/>
                  </a:lnTo>
                  <a:cubicBezTo>
                    <a:pt x="334" y="143"/>
                    <a:pt x="192"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59" name="Google Shape;20359;p96"/>
          <p:cNvGrpSpPr/>
          <p:nvPr/>
        </p:nvGrpSpPr>
        <p:grpSpPr>
          <a:xfrm>
            <a:off x="7048393" y="2332051"/>
            <a:ext cx="351317" cy="352880"/>
            <a:chOff x="7048393" y="2484451"/>
            <a:chExt cx="351317" cy="352880"/>
          </a:xfrm>
        </p:grpSpPr>
        <p:sp>
          <p:nvSpPr>
            <p:cNvPr id="20360" name="Google Shape;20360;p96"/>
            <p:cNvSpPr/>
            <p:nvPr/>
          </p:nvSpPr>
          <p:spPr>
            <a:xfrm>
              <a:off x="7048393" y="2484451"/>
              <a:ext cx="351317" cy="352880"/>
            </a:xfrm>
            <a:custGeom>
              <a:rect b="b" l="l" r="r" t="t"/>
              <a:pathLst>
                <a:path extrusionOk="0" h="10837" w="10789">
                  <a:moveTo>
                    <a:pt x="334" y="1"/>
                  </a:moveTo>
                  <a:cubicBezTo>
                    <a:pt x="144" y="1"/>
                    <a:pt x="1" y="144"/>
                    <a:pt x="1" y="334"/>
                  </a:cubicBezTo>
                  <a:lnTo>
                    <a:pt x="1" y="2573"/>
                  </a:lnTo>
                  <a:lnTo>
                    <a:pt x="644" y="2882"/>
                  </a:lnTo>
                  <a:lnTo>
                    <a:pt x="1" y="3216"/>
                  </a:lnTo>
                  <a:lnTo>
                    <a:pt x="1" y="7622"/>
                  </a:lnTo>
                  <a:lnTo>
                    <a:pt x="644" y="7955"/>
                  </a:lnTo>
                  <a:lnTo>
                    <a:pt x="1" y="8288"/>
                  </a:lnTo>
                  <a:lnTo>
                    <a:pt x="1" y="10503"/>
                  </a:lnTo>
                  <a:cubicBezTo>
                    <a:pt x="1" y="10694"/>
                    <a:pt x="144" y="10836"/>
                    <a:pt x="334" y="10836"/>
                  </a:cubicBezTo>
                  <a:lnTo>
                    <a:pt x="10455" y="10836"/>
                  </a:lnTo>
                  <a:cubicBezTo>
                    <a:pt x="10646" y="10836"/>
                    <a:pt x="10789" y="10694"/>
                    <a:pt x="10789" y="10503"/>
                  </a:cubicBezTo>
                  <a:lnTo>
                    <a:pt x="10789" y="334"/>
                  </a:lnTo>
                  <a:cubicBezTo>
                    <a:pt x="10789" y="144"/>
                    <a:pt x="10646" y="1"/>
                    <a:pt x="10455"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1" name="Google Shape;20361;p96"/>
            <p:cNvSpPr/>
            <p:nvPr/>
          </p:nvSpPr>
          <p:spPr>
            <a:xfrm>
              <a:off x="7050737" y="2568202"/>
              <a:ext cx="60501" cy="20221"/>
            </a:xfrm>
            <a:custGeom>
              <a:rect b="b" l="l" r="r" t="t"/>
              <a:pathLst>
                <a:path extrusionOk="0" h="621" w="1858">
                  <a:moveTo>
                    <a:pt x="0" y="1"/>
                  </a:moveTo>
                  <a:lnTo>
                    <a:pt x="0" y="620"/>
                  </a:lnTo>
                  <a:lnTo>
                    <a:pt x="1858" y="620"/>
                  </a:lnTo>
                  <a:lnTo>
                    <a:pt x="185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2" name="Google Shape;20362;p96"/>
            <p:cNvSpPr/>
            <p:nvPr/>
          </p:nvSpPr>
          <p:spPr>
            <a:xfrm>
              <a:off x="7050737" y="2731828"/>
              <a:ext cx="60501" cy="20189"/>
            </a:xfrm>
            <a:custGeom>
              <a:rect b="b" l="l" r="r" t="t"/>
              <a:pathLst>
                <a:path extrusionOk="0" h="620" w="1858">
                  <a:moveTo>
                    <a:pt x="0" y="1"/>
                  </a:moveTo>
                  <a:lnTo>
                    <a:pt x="0" y="620"/>
                  </a:lnTo>
                  <a:lnTo>
                    <a:pt x="1858" y="620"/>
                  </a:lnTo>
                  <a:lnTo>
                    <a:pt x="185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3" name="Google Shape;20363;p96"/>
            <p:cNvSpPr/>
            <p:nvPr/>
          </p:nvSpPr>
          <p:spPr>
            <a:xfrm>
              <a:off x="7224425" y="2484451"/>
              <a:ext cx="175284" cy="349103"/>
            </a:xfrm>
            <a:custGeom>
              <a:rect b="b" l="l" r="r" t="t"/>
              <a:pathLst>
                <a:path extrusionOk="0" h="10721" w="5383">
                  <a:moveTo>
                    <a:pt x="1" y="1"/>
                  </a:moveTo>
                  <a:lnTo>
                    <a:pt x="1" y="10717"/>
                  </a:lnTo>
                  <a:lnTo>
                    <a:pt x="5049" y="10717"/>
                  </a:lnTo>
                  <a:cubicBezTo>
                    <a:pt x="5063" y="10719"/>
                    <a:pt x="5077" y="10720"/>
                    <a:pt x="5091" y="10720"/>
                  </a:cubicBezTo>
                  <a:cubicBezTo>
                    <a:pt x="5260" y="10720"/>
                    <a:pt x="5383" y="10586"/>
                    <a:pt x="5383" y="10432"/>
                  </a:cubicBezTo>
                  <a:lnTo>
                    <a:pt x="5383" y="334"/>
                  </a:lnTo>
                  <a:cubicBezTo>
                    <a:pt x="5383" y="144"/>
                    <a:pt x="5240" y="1"/>
                    <a:pt x="50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4" name="Google Shape;20364;p96"/>
            <p:cNvSpPr/>
            <p:nvPr/>
          </p:nvSpPr>
          <p:spPr>
            <a:xfrm>
              <a:off x="7091049" y="2526326"/>
              <a:ext cx="267566" cy="267566"/>
            </a:xfrm>
            <a:custGeom>
              <a:rect b="b" l="l" r="r" t="t"/>
              <a:pathLst>
                <a:path extrusionOk="0" h="8217" w="8217">
                  <a:moveTo>
                    <a:pt x="334" y="1"/>
                  </a:moveTo>
                  <a:cubicBezTo>
                    <a:pt x="143" y="1"/>
                    <a:pt x="1" y="144"/>
                    <a:pt x="1" y="334"/>
                  </a:cubicBezTo>
                  <a:lnTo>
                    <a:pt x="1" y="7883"/>
                  </a:lnTo>
                  <a:cubicBezTo>
                    <a:pt x="1" y="8074"/>
                    <a:pt x="143" y="8217"/>
                    <a:pt x="334" y="8217"/>
                  </a:cubicBezTo>
                  <a:lnTo>
                    <a:pt x="7907" y="8217"/>
                  </a:lnTo>
                  <a:cubicBezTo>
                    <a:pt x="8074" y="8217"/>
                    <a:pt x="8217" y="8074"/>
                    <a:pt x="8217" y="7883"/>
                  </a:cubicBezTo>
                  <a:lnTo>
                    <a:pt x="8217" y="334"/>
                  </a:lnTo>
                  <a:cubicBezTo>
                    <a:pt x="8217" y="144"/>
                    <a:pt x="8074" y="1"/>
                    <a:pt x="7907"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5" name="Google Shape;20365;p96"/>
            <p:cNvSpPr/>
            <p:nvPr/>
          </p:nvSpPr>
          <p:spPr>
            <a:xfrm>
              <a:off x="7225207" y="2526326"/>
              <a:ext cx="133409" cy="266329"/>
            </a:xfrm>
            <a:custGeom>
              <a:rect b="b" l="l" r="r" t="t"/>
              <a:pathLst>
                <a:path extrusionOk="0" h="8179" w="4097">
                  <a:moveTo>
                    <a:pt x="0" y="1"/>
                  </a:moveTo>
                  <a:lnTo>
                    <a:pt x="0" y="8169"/>
                  </a:lnTo>
                  <a:lnTo>
                    <a:pt x="3787" y="8169"/>
                  </a:lnTo>
                  <a:cubicBezTo>
                    <a:pt x="3809" y="8176"/>
                    <a:pt x="3830" y="8178"/>
                    <a:pt x="3851" y="8178"/>
                  </a:cubicBezTo>
                  <a:cubicBezTo>
                    <a:pt x="3989" y="8178"/>
                    <a:pt x="4097" y="8049"/>
                    <a:pt x="4097" y="7883"/>
                  </a:cubicBezTo>
                  <a:lnTo>
                    <a:pt x="4097" y="334"/>
                  </a:lnTo>
                  <a:cubicBezTo>
                    <a:pt x="4097" y="144"/>
                    <a:pt x="3954" y="1"/>
                    <a:pt x="3787"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6" name="Google Shape;20366;p96"/>
            <p:cNvSpPr/>
            <p:nvPr/>
          </p:nvSpPr>
          <p:spPr>
            <a:xfrm>
              <a:off x="7132925" y="2568202"/>
              <a:ext cx="183815" cy="183815"/>
            </a:xfrm>
            <a:custGeom>
              <a:rect b="b" l="l" r="r" t="t"/>
              <a:pathLst>
                <a:path extrusionOk="0" h="5645" w="5645">
                  <a:moveTo>
                    <a:pt x="2834" y="1"/>
                  </a:moveTo>
                  <a:cubicBezTo>
                    <a:pt x="1263" y="1"/>
                    <a:pt x="0" y="1263"/>
                    <a:pt x="0" y="2811"/>
                  </a:cubicBezTo>
                  <a:cubicBezTo>
                    <a:pt x="0" y="4383"/>
                    <a:pt x="1263" y="5645"/>
                    <a:pt x="2834" y="5645"/>
                  </a:cubicBezTo>
                  <a:cubicBezTo>
                    <a:pt x="4382" y="5645"/>
                    <a:pt x="5645" y="4383"/>
                    <a:pt x="5645" y="2811"/>
                  </a:cubicBezTo>
                  <a:cubicBezTo>
                    <a:pt x="5645" y="1263"/>
                    <a:pt x="4382" y="1"/>
                    <a:pt x="283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7" name="Google Shape;20367;p96"/>
            <p:cNvSpPr/>
            <p:nvPr/>
          </p:nvSpPr>
          <p:spPr>
            <a:xfrm>
              <a:off x="7225207" y="2568202"/>
              <a:ext cx="92315" cy="183815"/>
            </a:xfrm>
            <a:custGeom>
              <a:rect b="b" l="l" r="r" t="t"/>
              <a:pathLst>
                <a:path extrusionOk="0" h="5645" w="2835">
                  <a:moveTo>
                    <a:pt x="0" y="1"/>
                  </a:moveTo>
                  <a:lnTo>
                    <a:pt x="0" y="5645"/>
                  </a:lnTo>
                  <a:cubicBezTo>
                    <a:pt x="1548" y="5645"/>
                    <a:pt x="2834" y="4359"/>
                    <a:pt x="2834" y="2811"/>
                  </a:cubicBezTo>
                  <a:cubicBezTo>
                    <a:pt x="2834" y="1263"/>
                    <a:pt x="1548" y="1"/>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8" name="Google Shape;20368;p96"/>
            <p:cNvSpPr/>
            <p:nvPr/>
          </p:nvSpPr>
          <p:spPr>
            <a:xfrm>
              <a:off x="7153081" y="2588390"/>
              <a:ext cx="143503" cy="143470"/>
            </a:xfrm>
            <a:custGeom>
              <a:rect b="b" l="l" r="r" t="t"/>
              <a:pathLst>
                <a:path extrusionOk="0" h="4406" w="4407">
                  <a:moveTo>
                    <a:pt x="2215" y="0"/>
                  </a:moveTo>
                  <a:cubicBezTo>
                    <a:pt x="1001" y="0"/>
                    <a:pt x="1" y="976"/>
                    <a:pt x="1" y="2191"/>
                  </a:cubicBezTo>
                  <a:cubicBezTo>
                    <a:pt x="1" y="3406"/>
                    <a:pt x="1001" y="4406"/>
                    <a:pt x="2215" y="4406"/>
                  </a:cubicBezTo>
                  <a:cubicBezTo>
                    <a:pt x="3430" y="4406"/>
                    <a:pt x="4406" y="3406"/>
                    <a:pt x="4406" y="2191"/>
                  </a:cubicBezTo>
                  <a:cubicBezTo>
                    <a:pt x="4406" y="976"/>
                    <a:pt x="3430" y="0"/>
                    <a:pt x="2215"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9" name="Google Shape;20369;p96"/>
            <p:cNvSpPr/>
            <p:nvPr/>
          </p:nvSpPr>
          <p:spPr>
            <a:xfrm>
              <a:off x="7225207" y="2588390"/>
              <a:ext cx="71377" cy="143470"/>
            </a:xfrm>
            <a:custGeom>
              <a:rect b="b" l="l" r="r" t="t"/>
              <a:pathLst>
                <a:path extrusionOk="0" h="4406" w="2192">
                  <a:moveTo>
                    <a:pt x="0" y="0"/>
                  </a:moveTo>
                  <a:lnTo>
                    <a:pt x="0" y="4406"/>
                  </a:lnTo>
                  <a:cubicBezTo>
                    <a:pt x="1215" y="4406"/>
                    <a:pt x="2191" y="3429"/>
                    <a:pt x="2191" y="2191"/>
                  </a:cubicBezTo>
                  <a:cubicBezTo>
                    <a:pt x="2191" y="976"/>
                    <a:pt x="1215"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0" name="Google Shape;20370;p96"/>
            <p:cNvSpPr/>
            <p:nvPr/>
          </p:nvSpPr>
          <p:spPr>
            <a:xfrm>
              <a:off x="7185643" y="2663805"/>
              <a:ext cx="36503" cy="35102"/>
            </a:xfrm>
            <a:custGeom>
              <a:rect b="b" l="l" r="r" t="t"/>
              <a:pathLst>
                <a:path extrusionOk="0" h="1078" w="1121">
                  <a:moveTo>
                    <a:pt x="775" y="0"/>
                  </a:moveTo>
                  <a:cubicBezTo>
                    <a:pt x="692" y="0"/>
                    <a:pt x="608" y="30"/>
                    <a:pt x="549" y="89"/>
                  </a:cubicBezTo>
                  <a:lnTo>
                    <a:pt x="120" y="542"/>
                  </a:lnTo>
                  <a:cubicBezTo>
                    <a:pt x="1" y="661"/>
                    <a:pt x="1" y="875"/>
                    <a:pt x="120" y="970"/>
                  </a:cubicBezTo>
                  <a:cubicBezTo>
                    <a:pt x="179" y="1042"/>
                    <a:pt x="257" y="1078"/>
                    <a:pt x="334" y="1078"/>
                  </a:cubicBezTo>
                  <a:cubicBezTo>
                    <a:pt x="412" y="1078"/>
                    <a:pt x="489" y="1042"/>
                    <a:pt x="549" y="970"/>
                  </a:cubicBezTo>
                  <a:lnTo>
                    <a:pt x="1001" y="542"/>
                  </a:lnTo>
                  <a:cubicBezTo>
                    <a:pt x="1120" y="423"/>
                    <a:pt x="1120" y="208"/>
                    <a:pt x="1001" y="89"/>
                  </a:cubicBezTo>
                  <a:cubicBezTo>
                    <a:pt x="942" y="30"/>
                    <a:pt x="858" y="0"/>
                    <a:pt x="775"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1" name="Google Shape;20371;p96"/>
            <p:cNvSpPr/>
            <p:nvPr/>
          </p:nvSpPr>
          <p:spPr>
            <a:xfrm>
              <a:off x="7185643" y="2620367"/>
              <a:ext cx="36503" cy="34744"/>
            </a:xfrm>
            <a:custGeom>
              <a:rect b="b" l="l" r="r" t="t"/>
              <a:pathLst>
                <a:path extrusionOk="0" h="1067" w="1121">
                  <a:moveTo>
                    <a:pt x="322" y="0"/>
                  </a:moveTo>
                  <a:cubicBezTo>
                    <a:pt x="239" y="0"/>
                    <a:pt x="156" y="30"/>
                    <a:pt x="96" y="90"/>
                  </a:cubicBezTo>
                  <a:cubicBezTo>
                    <a:pt x="1" y="209"/>
                    <a:pt x="1" y="423"/>
                    <a:pt x="96" y="518"/>
                  </a:cubicBezTo>
                  <a:lnTo>
                    <a:pt x="549" y="971"/>
                  </a:lnTo>
                  <a:cubicBezTo>
                    <a:pt x="620" y="1042"/>
                    <a:pt x="668" y="1066"/>
                    <a:pt x="763" y="1066"/>
                  </a:cubicBezTo>
                  <a:cubicBezTo>
                    <a:pt x="858" y="1066"/>
                    <a:pt x="953" y="1042"/>
                    <a:pt x="1001" y="971"/>
                  </a:cubicBezTo>
                  <a:cubicBezTo>
                    <a:pt x="1120" y="852"/>
                    <a:pt x="1120" y="637"/>
                    <a:pt x="1001" y="518"/>
                  </a:cubicBezTo>
                  <a:lnTo>
                    <a:pt x="549" y="90"/>
                  </a:lnTo>
                  <a:cubicBezTo>
                    <a:pt x="489" y="30"/>
                    <a:pt x="406" y="0"/>
                    <a:pt x="322"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2" name="Google Shape;20372;p96"/>
            <p:cNvSpPr/>
            <p:nvPr/>
          </p:nvSpPr>
          <p:spPr>
            <a:xfrm>
              <a:off x="7194175" y="2628703"/>
              <a:ext cx="62064" cy="62064"/>
            </a:xfrm>
            <a:custGeom>
              <a:rect b="b" l="l" r="r" t="t"/>
              <a:pathLst>
                <a:path extrusionOk="0" h="1906" w="1906">
                  <a:moveTo>
                    <a:pt x="953" y="0"/>
                  </a:moveTo>
                  <a:cubicBezTo>
                    <a:pt x="430" y="0"/>
                    <a:pt x="1" y="429"/>
                    <a:pt x="1" y="953"/>
                  </a:cubicBezTo>
                  <a:cubicBezTo>
                    <a:pt x="1" y="1477"/>
                    <a:pt x="430" y="1906"/>
                    <a:pt x="953" y="1906"/>
                  </a:cubicBezTo>
                  <a:cubicBezTo>
                    <a:pt x="1477" y="1906"/>
                    <a:pt x="1906" y="1477"/>
                    <a:pt x="1906" y="953"/>
                  </a:cubicBezTo>
                  <a:cubicBezTo>
                    <a:pt x="1906" y="429"/>
                    <a:pt x="1477" y="0"/>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3" name="Google Shape;20373;p96"/>
            <p:cNvSpPr/>
            <p:nvPr/>
          </p:nvSpPr>
          <p:spPr>
            <a:xfrm>
              <a:off x="7225207" y="2619683"/>
              <a:ext cx="40345" cy="77792"/>
            </a:xfrm>
            <a:custGeom>
              <a:rect b="b" l="l" r="r" t="t"/>
              <a:pathLst>
                <a:path extrusionOk="0" h="2389" w="1239">
                  <a:moveTo>
                    <a:pt x="926" y="0"/>
                  </a:moveTo>
                  <a:cubicBezTo>
                    <a:pt x="844" y="0"/>
                    <a:pt x="759" y="30"/>
                    <a:pt x="691" y="87"/>
                  </a:cubicBezTo>
                  <a:lnTo>
                    <a:pt x="405" y="349"/>
                  </a:lnTo>
                  <a:cubicBezTo>
                    <a:pt x="286" y="277"/>
                    <a:pt x="143" y="254"/>
                    <a:pt x="0" y="254"/>
                  </a:cubicBezTo>
                  <a:lnTo>
                    <a:pt x="0" y="2135"/>
                  </a:lnTo>
                  <a:cubicBezTo>
                    <a:pt x="143" y="2135"/>
                    <a:pt x="286" y="2111"/>
                    <a:pt x="405" y="2040"/>
                  </a:cubicBezTo>
                  <a:lnTo>
                    <a:pt x="691" y="2302"/>
                  </a:lnTo>
                  <a:cubicBezTo>
                    <a:pt x="748" y="2358"/>
                    <a:pt x="832" y="2388"/>
                    <a:pt x="917" y="2388"/>
                  </a:cubicBezTo>
                  <a:cubicBezTo>
                    <a:pt x="1010" y="2388"/>
                    <a:pt x="1105" y="2353"/>
                    <a:pt x="1167" y="2278"/>
                  </a:cubicBezTo>
                  <a:cubicBezTo>
                    <a:pt x="1239" y="2159"/>
                    <a:pt x="1239" y="1992"/>
                    <a:pt x="1120" y="1873"/>
                  </a:cubicBezTo>
                  <a:lnTo>
                    <a:pt x="858" y="1635"/>
                  </a:lnTo>
                  <a:cubicBezTo>
                    <a:pt x="929" y="1516"/>
                    <a:pt x="953" y="1349"/>
                    <a:pt x="953" y="1206"/>
                  </a:cubicBezTo>
                  <a:cubicBezTo>
                    <a:pt x="953" y="1063"/>
                    <a:pt x="929" y="920"/>
                    <a:pt x="858" y="801"/>
                  </a:cubicBezTo>
                  <a:lnTo>
                    <a:pt x="1120" y="516"/>
                  </a:lnTo>
                  <a:cubicBezTo>
                    <a:pt x="1239" y="397"/>
                    <a:pt x="1239" y="230"/>
                    <a:pt x="1167" y="111"/>
                  </a:cubicBezTo>
                  <a:cubicBezTo>
                    <a:pt x="1105" y="36"/>
                    <a:pt x="1017" y="0"/>
                    <a:pt x="92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74" name="Google Shape;20374;p96"/>
          <p:cNvGrpSpPr/>
          <p:nvPr/>
        </p:nvGrpSpPr>
        <p:grpSpPr>
          <a:xfrm>
            <a:off x="6358230" y="2332832"/>
            <a:ext cx="226472" cy="349005"/>
            <a:chOff x="6358230" y="2485232"/>
            <a:chExt cx="226472" cy="349005"/>
          </a:xfrm>
        </p:grpSpPr>
        <p:sp>
          <p:nvSpPr>
            <p:cNvPr id="20375" name="Google Shape;20375;p96"/>
            <p:cNvSpPr/>
            <p:nvPr/>
          </p:nvSpPr>
          <p:spPr>
            <a:xfrm>
              <a:off x="6379950" y="2486698"/>
              <a:ext cx="183815" cy="184694"/>
            </a:xfrm>
            <a:custGeom>
              <a:rect b="b" l="l" r="r" t="t"/>
              <a:pathLst>
                <a:path extrusionOk="0" h="5672" w="5645">
                  <a:moveTo>
                    <a:pt x="2888" y="1"/>
                  </a:moveTo>
                  <a:cubicBezTo>
                    <a:pt x="2847" y="1"/>
                    <a:pt x="2805" y="2"/>
                    <a:pt x="2763" y="3"/>
                  </a:cubicBezTo>
                  <a:cubicBezTo>
                    <a:pt x="1215" y="27"/>
                    <a:pt x="1" y="1313"/>
                    <a:pt x="1" y="2861"/>
                  </a:cubicBezTo>
                  <a:lnTo>
                    <a:pt x="1" y="5671"/>
                  </a:lnTo>
                  <a:lnTo>
                    <a:pt x="1239" y="5671"/>
                  </a:lnTo>
                  <a:lnTo>
                    <a:pt x="1239" y="2813"/>
                  </a:lnTo>
                  <a:cubicBezTo>
                    <a:pt x="1239" y="1947"/>
                    <a:pt x="1977" y="1241"/>
                    <a:pt x="2839" y="1241"/>
                  </a:cubicBezTo>
                  <a:cubicBezTo>
                    <a:pt x="2854" y="1241"/>
                    <a:pt x="2868" y="1241"/>
                    <a:pt x="2882" y="1242"/>
                  </a:cubicBezTo>
                  <a:cubicBezTo>
                    <a:pt x="3740" y="1266"/>
                    <a:pt x="4406" y="1956"/>
                    <a:pt x="4406" y="2813"/>
                  </a:cubicBezTo>
                  <a:lnTo>
                    <a:pt x="4406" y="5647"/>
                  </a:lnTo>
                  <a:lnTo>
                    <a:pt x="5645" y="5647"/>
                  </a:lnTo>
                  <a:lnTo>
                    <a:pt x="5645" y="2790"/>
                  </a:lnTo>
                  <a:cubicBezTo>
                    <a:pt x="5645" y="1260"/>
                    <a:pt x="4404" y="1"/>
                    <a:pt x="2888"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6" name="Google Shape;20376;p96"/>
            <p:cNvSpPr/>
            <p:nvPr/>
          </p:nvSpPr>
          <p:spPr>
            <a:xfrm>
              <a:off x="6472232" y="2485232"/>
              <a:ext cx="91533" cy="185378"/>
            </a:xfrm>
            <a:custGeom>
              <a:rect b="b" l="l" r="r" t="t"/>
              <a:pathLst>
                <a:path extrusionOk="0" h="5693" w="2811">
                  <a:moveTo>
                    <a:pt x="1" y="1"/>
                  </a:moveTo>
                  <a:lnTo>
                    <a:pt x="1" y="1263"/>
                  </a:lnTo>
                  <a:cubicBezTo>
                    <a:pt x="858" y="1263"/>
                    <a:pt x="1572" y="1977"/>
                    <a:pt x="1572" y="2835"/>
                  </a:cubicBezTo>
                  <a:lnTo>
                    <a:pt x="1572" y="5692"/>
                  </a:lnTo>
                  <a:lnTo>
                    <a:pt x="2811" y="5692"/>
                  </a:lnTo>
                  <a:lnTo>
                    <a:pt x="2811" y="2835"/>
                  </a:lnTo>
                  <a:cubicBezTo>
                    <a:pt x="2811" y="1263"/>
                    <a:pt x="1548" y="1"/>
                    <a:pt x="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7" name="Google Shape;20377;p96"/>
            <p:cNvSpPr/>
            <p:nvPr/>
          </p:nvSpPr>
          <p:spPr>
            <a:xfrm>
              <a:off x="6358230" y="2628703"/>
              <a:ext cx="226472" cy="205535"/>
            </a:xfrm>
            <a:custGeom>
              <a:rect b="b" l="l" r="r" t="t"/>
              <a:pathLst>
                <a:path extrusionOk="0" h="6312" w="6955">
                  <a:moveTo>
                    <a:pt x="334" y="0"/>
                  </a:moveTo>
                  <a:cubicBezTo>
                    <a:pt x="168" y="0"/>
                    <a:pt x="1" y="167"/>
                    <a:pt x="1" y="334"/>
                  </a:cubicBezTo>
                  <a:lnTo>
                    <a:pt x="1" y="5406"/>
                  </a:lnTo>
                  <a:cubicBezTo>
                    <a:pt x="1" y="5525"/>
                    <a:pt x="72" y="5644"/>
                    <a:pt x="191" y="5668"/>
                  </a:cubicBezTo>
                  <a:cubicBezTo>
                    <a:pt x="239" y="5692"/>
                    <a:pt x="1525" y="6311"/>
                    <a:pt x="3454" y="6311"/>
                  </a:cubicBezTo>
                  <a:cubicBezTo>
                    <a:pt x="5407" y="6311"/>
                    <a:pt x="6669" y="5692"/>
                    <a:pt x="6740" y="5668"/>
                  </a:cubicBezTo>
                  <a:cubicBezTo>
                    <a:pt x="6859" y="5597"/>
                    <a:pt x="6907" y="5525"/>
                    <a:pt x="6907" y="5406"/>
                  </a:cubicBezTo>
                  <a:lnTo>
                    <a:pt x="6907" y="334"/>
                  </a:lnTo>
                  <a:cubicBezTo>
                    <a:pt x="6955" y="167"/>
                    <a:pt x="6788" y="0"/>
                    <a:pt x="6621"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8" name="Google Shape;20378;p96"/>
            <p:cNvSpPr/>
            <p:nvPr/>
          </p:nvSpPr>
          <p:spPr>
            <a:xfrm>
              <a:off x="6472232" y="2628703"/>
              <a:ext cx="112471" cy="205535"/>
            </a:xfrm>
            <a:custGeom>
              <a:rect b="b" l="l" r="r" t="t"/>
              <a:pathLst>
                <a:path extrusionOk="0" h="6312" w="3454">
                  <a:moveTo>
                    <a:pt x="1" y="0"/>
                  </a:moveTo>
                  <a:lnTo>
                    <a:pt x="1" y="6311"/>
                  </a:lnTo>
                  <a:cubicBezTo>
                    <a:pt x="1930" y="6311"/>
                    <a:pt x="3216" y="5692"/>
                    <a:pt x="3263" y="5668"/>
                  </a:cubicBezTo>
                  <a:cubicBezTo>
                    <a:pt x="3382" y="5644"/>
                    <a:pt x="3454" y="5525"/>
                    <a:pt x="3454" y="5406"/>
                  </a:cubicBezTo>
                  <a:lnTo>
                    <a:pt x="3454" y="334"/>
                  </a:lnTo>
                  <a:cubicBezTo>
                    <a:pt x="3454" y="167"/>
                    <a:pt x="3287" y="0"/>
                    <a:pt x="312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9" name="Google Shape;20379;p96"/>
            <p:cNvSpPr/>
            <p:nvPr/>
          </p:nvSpPr>
          <p:spPr>
            <a:xfrm>
              <a:off x="6460607" y="2689953"/>
              <a:ext cx="20970" cy="82513"/>
            </a:xfrm>
            <a:custGeom>
              <a:rect b="b" l="l" r="r" t="t"/>
              <a:pathLst>
                <a:path extrusionOk="0" h="2534" w="644">
                  <a:moveTo>
                    <a:pt x="286" y="1"/>
                  </a:moveTo>
                  <a:cubicBezTo>
                    <a:pt x="119" y="25"/>
                    <a:pt x="0" y="167"/>
                    <a:pt x="0" y="334"/>
                  </a:cubicBezTo>
                  <a:lnTo>
                    <a:pt x="0" y="2216"/>
                  </a:lnTo>
                  <a:cubicBezTo>
                    <a:pt x="0" y="2384"/>
                    <a:pt x="130" y="2533"/>
                    <a:pt x="292" y="2533"/>
                  </a:cubicBezTo>
                  <a:cubicBezTo>
                    <a:pt x="313" y="2533"/>
                    <a:pt x="335" y="2531"/>
                    <a:pt x="358" y="2525"/>
                  </a:cubicBezTo>
                  <a:cubicBezTo>
                    <a:pt x="524" y="2501"/>
                    <a:pt x="643" y="2358"/>
                    <a:pt x="643" y="2216"/>
                  </a:cubicBezTo>
                  <a:lnTo>
                    <a:pt x="643" y="334"/>
                  </a:lnTo>
                  <a:cubicBezTo>
                    <a:pt x="643" y="144"/>
                    <a:pt x="500" y="1"/>
                    <a:pt x="28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0" name="Google Shape;20380;p96"/>
            <p:cNvSpPr/>
            <p:nvPr/>
          </p:nvSpPr>
          <p:spPr>
            <a:xfrm>
              <a:off x="6470669" y="2690734"/>
              <a:ext cx="10908" cy="81471"/>
            </a:xfrm>
            <a:custGeom>
              <a:rect b="b" l="l" r="r" t="t"/>
              <a:pathLst>
                <a:path extrusionOk="0" h="2502" w="335">
                  <a:moveTo>
                    <a:pt x="1" y="1"/>
                  </a:moveTo>
                  <a:lnTo>
                    <a:pt x="1" y="2501"/>
                  </a:lnTo>
                  <a:cubicBezTo>
                    <a:pt x="191" y="2501"/>
                    <a:pt x="334" y="2358"/>
                    <a:pt x="334" y="2192"/>
                  </a:cubicBezTo>
                  <a:lnTo>
                    <a:pt x="334" y="310"/>
                  </a:lnTo>
                  <a:cubicBezTo>
                    <a:pt x="334" y="120"/>
                    <a:pt x="191"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1" name="Google Shape;20381;p96"/>
            <p:cNvSpPr/>
            <p:nvPr/>
          </p:nvSpPr>
          <p:spPr>
            <a:xfrm>
              <a:off x="6439669" y="2689953"/>
              <a:ext cx="62064" cy="21752"/>
            </a:xfrm>
            <a:custGeom>
              <a:rect b="b" l="l" r="r" t="t"/>
              <a:pathLst>
                <a:path extrusionOk="0" h="668" w="1906">
                  <a:moveTo>
                    <a:pt x="334" y="1"/>
                  </a:moveTo>
                  <a:cubicBezTo>
                    <a:pt x="167" y="1"/>
                    <a:pt x="0" y="144"/>
                    <a:pt x="0" y="334"/>
                  </a:cubicBezTo>
                  <a:cubicBezTo>
                    <a:pt x="0" y="501"/>
                    <a:pt x="167" y="668"/>
                    <a:pt x="334" y="668"/>
                  </a:cubicBezTo>
                  <a:lnTo>
                    <a:pt x="1596" y="668"/>
                  </a:lnTo>
                  <a:cubicBezTo>
                    <a:pt x="1763" y="668"/>
                    <a:pt x="1906" y="501"/>
                    <a:pt x="1906" y="334"/>
                  </a:cubicBezTo>
                  <a:cubicBezTo>
                    <a:pt x="1906" y="144"/>
                    <a:pt x="1763" y="25"/>
                    <a:pt x="159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2" name="Google Shape;20382;p96"/>
            <p:cNvSpPr/>
            <p:nvPr/>
          </p:nvSpPr>
          <p:spPr>
            <a:xfrm>
              <a:off x="6470669" y="2690734"/>
              <a:ext cx="31065" cy="20970"/>
            </a:xfrm>
            <a:custGeom>
              <a:rect b="b" l="l" r="r" t="t"/>
              <a:pathLst>
                <a:path extrusionOk="0" h="644" w="954">
                  <a:moveTo>
                    <a:pt x="1" y="1"/>
                  </a:moveTo>
                  <a:lnTo>
                    <a:pt x="1" y="644"/>
                  </a:lnTo>
                  <a:lnTo>
                    <a:pt x="644" y="644"/>
                  </a:lnTo>
                  <a:cubicBezTo>
                    <a:pt x="811" y="644"/>
                    <a:pt x="954" y="524"/>
                    <a:pt x="954" y="358"/>
                  </a:cubicBezTo>
                  <a:cubicBezTo>
                    <a:pt x="954" y="143"/>
                    <a:pt x="811" y="1"/>
                    <a:pt x="6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83" name="Google Shape;20383;p96"/>
          <p:cNvGrpSpPr/>
          <p:nvPr/>
        </p:nvGrpSpPr>
        <p:grpSpPr>
          <a:xfrm>
            <a:off x="5536255" y="2404958"/>
            <a:ext cx="352098" cy="204753"/>
            <a:chOff x="5536255" y="2557358"/>
            <a:chExt cx="352098" cy="204753"/>
          </a:xfrm>
        </p:grpSpPr>
        <p:sp>
          <p:nvSpPr>
            <p:cNvPr id="20384" name="Google Shape;20384;p96"/>
            <p:cNvSpPr/>
            <p:nvPr/>
          </p:nvSpPr>
          <p:spPr>
            <a:xfrm>
              <a:off x="5549443" y="2569765"/>
              <a:ext cx="327286" cy="192347"/>
            </a:xfrm>
            <a:custGeom>
              <a:rect b="b" l="l" r="r" t="t"/>
              <a:pathLst>
                <a:path extrusionOk="0" h="5907" w="10051">
                  <a:moveTo>
                    <a:pt x="5025" y="1"/>
                  </a:moveTo>
                  <a:cubicBezTo>
                    <a:pt x="2882" y="1"/>
                    <a:pt x="1334" y="1429"/>
                    <a:pt x="0" y="2954"/>
                  </a:cubicBezTo>
                  <a:cubicBezTo>
                    <a:pt x="1334" y="4501"/>
                    <a:pt x="2882" y="5907"/>
                    <a:pt x="5025" y="5907"/>
                  </a:cubicBezTo>
                  <a:cubicBezTo>
                    <a:pt x="7168" y="5907"/>
                    <a:pt x="8716" y="4478"/>
                    <a:pt x="10050" y="2954"/>
                  </a:cubicBezTo>
                  <a:cubicBezTo>
                    <a:pt x="8693" y="1429"/>
                    <a:pt x="7168" y="1"/>
                    <a:pt x="5025"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5" name="Google Shape;20385;p96"/>
            <p:cNvSpPr/>
            <p:nvPr/>
          </p:nvSpPr>
          <p:spPr>
            <a:xfrm>
              <a:off x="5712288" y="2569765"/>
              <a:ext cx="163659" cy="192347"/>
            </a:xfrm>
            <a:custGeom>
              <a:rect b="b" l="l" r="r" t="t"/>
              <a:pathLst>
                <a:path extrusionOk="0" h="5907" w="5026">
                  <a:moveTo>
                    <a:pt x="0" y="1"/>
                  </a:moveTo>
                  <a:lnTo>
                    <a:pt x="0" y="5907"/>
                  </a:lnTo>
                  <a:cubicBezTo>
                    <a:pt x="2144" y="5907"/>
                    <a:pt x="3692" y="4478"/>
                    <a:pt x="5025" y="2954"/>
                  </a:cubicBezTo>
                  <a:cubicBezTo>
                    <a:pt x="3692" y="1429"/>
                    <a:pt x="2167" y="1"/>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6" name="Google Shape;20386;p96"/>
            <p:cNvSpPr/>
            <p:nvPr/>
          </p:nvSpPr>
          <p:spPr>
            <a:xfrm>
              <a:off x="5640944" y="2578296"/>
              <a:ext cx="143503" cy="143503"/>
            </a:xfrm>
            <a:custGeom>
              <a:rect b="b" l="l" r="r" t="t"/>
              <a:pathLst>
                <a:path extrusionOk="0" h="4407" w="4407">
                  <a:moveTo>
                    <a:pt x="2215" y="0"/>
                  </a:moveTo>
                  <a:cubicBezTo>
                    <a:pt x="977" y="0"/>
                    <a:pt x="0" y="1001"/>
                    <a:pt x="0" y="2215"/>
                  </a:cubicBezTo>
                  <a:cubicBezTo>
                    <a:pt x="0" y="3430"/>
                    <a:pt x="977" y="4406"/>
                    <a:pt x="2215" y="4406"/>
                  </a:cubicBezTo>
                  <a:cubicBezTo>
                    <a:pt x="3430" y="4406"/>
                    <a:pt x="4406" y="3430"/>
                    <a:pt x="4406" y="2215"/>
                  </a:cubicBezTo>
                  <a:cubicBezTo>
                    <a:pt x="4406" y="1001"/>
                    <a:pt x="3430" y="0"/>
                    <a:pt x="2215"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7" name="Google Shape;20387;p96"/>
            <p:cNvSpPr/>
            <p:nvPr/>
          </p:nvSpPr>
          <p:spPr>
            <a:xfrm>
              <a:off x="5712288" y="2577515"/>
              <a:ext cx="71377" cy="143503"/>
            </a:xfrm>
            <a:custGeom>
              <a:rect b="b" l="l" r="r" t="t"/>
              <a:pathLst>
                <a:path extrusionOk="0" h="4407" w="2192">
                  <a:moveTo>
                    <a:pt x="0" y="1"/>
                  </a:moveTo>
                  <a:lnTo>
                    <a:pt x="0" y="4406"/>
                  </a:lnTo>
                  <a:cubicBezTo>
                    <a:pt x="1215" y="4406"/>
                    <a:pt x="2191" y="3430"/>
                    <a:pt x="2191" y="2215"/>
                  </a:cubicBezTo>
                  <a:cubicBezTo>
                    <a:pt x="2191" y="1025"/>
                    <a:pt x="1215" y="24"/>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8" name="Google Shape;20388;p96"/>
            <p:cNvSpPr/>
            <p:nvPr/>
          </p:nvSpPr>
          <p:spPr>
            <a:xfrm>
              <a:off x="5536255" y="2557358"/>
              <a:ext cx="352098" cy="123347"/>
            </a:xfrm>
            <a:custGeom>
              <a:rect b="b" l="l" r="r" t="t"/>
              <a:pathLst>
                <a:path extrusionOk="0" h="3788" w="10813">
                  <a:moveTo>
                    <a:pt x="5430" y="1"/>
                  </a:moveTo>
                  <a:cubicBezTo>
                    <a:pt x="2120" y="1"/>
                    <a:pt x="191" y="3192"/>
                    <a:pt x="96" y="3311"/>
                  </a:cubicBezTo>
                  <a:cubicBezTo>
                    <a:pt x="0" y="3477"/>
                    <a:pt x="72" y="3644"/>
                    <a:pt x="215" y="3739"/>
                  </a:cubicBezTo>
                  <a:cubicBezTo>
                    <a:pt x="264" y="3764"/>
                    <a:pt x="319" y="3777"/>
                    <a:pt x="375" y="3777"/>
                  </a:cubicBezTo>
                  <a:cubicBezTo>
                    <a:pt x="481" y="3777"/>
                    <a:pt x="589" y="3729"/>
                    <a:pt x="667" y="3620"/>
                  </a:cubicBezTo>
                  <a:cubicBezTo>
                    <a:pt x="667" y="3596"/>
                    <a:pt x="2501" y="643"/>
                    <a:pt x="5430" y="643"/>
                  </a:cubicBezTo>
                  <a:cubicBezTo>
                    <a:pt x="8336" y="643"/>
                    <a:pt x="10145" y="3596"/>
                    <a:pt x="10193" y="3620"/>
                  </a:cubicBezTo>
                  <a:cubicBezTo>
                    <a:pt x="10240" y="3730"/>
                    <a:pt x="10349" y="3788"/>
                    <a:pt x="10458" y="3788"/>
                  </a:cubicBezTo>
                  <a:cubicBezTo>
                    <a:pt x="10515" y="3788"/>
                    <a:pt x="10573" y="3772"/>
                    <a:pt x="10622" y="3739"/>
                  </a:cubicBezTo>
                  <a:cubicBezTo>
                    <a:pt x="10788" y="3644"/>
                    <a:pt x="10812" y="3454"/>
                    <a:pt x="10741" y="3311"/>
                  </a:cubicBezTo>
                  <a:cubicBezTo>
                    <a:pt x="10669" y="3144"/>
                    <a:pt x="8740" y="1"/>
                    <a:pt x="5430"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9" name="Google Shape;20389;p96"/>
            <p:cNvSpPr/>
            <p:nvPr/>
          </p:nvSpPr>
          <p:spPr>
            <a:xfrm>
              <a:off x="5713070" y="2558140"/>
              <a:ext cx="175284" cy="122565"/>
            </a:xfrm>
            <a:custGeom>
              <a:rect b="b" l="l" r="r" t="t"/>
              <a:pathLst>
                <a:path extrusionOk="0" h="3764" w="5383">
                  <a:moveTo>
                    <a:pt x="0" y="0"/>
                  </a:moveTo>
                  <a:lnTo>
                    <a:pt x="0" y="619"/>
                  </a:lnTo>
                  <a:cubicBezTo>
                    <a:pt x="2906" y="619"/>
                    <a:pt x="4715" y="3572"/>
                    <a:pt x="4763" y="3596"/>
                  </a:cubicBezTo>
                  <a:cubicBezTo>
                    <a:pt x="4810" y="3706"/>
                    <a:pt x="4919" y="3764"/>
                    <a:pt x="5028" y="3764"/>
                  </a:cubicBezTo>
                  <a:cubicBezTo>
                    <a:pt x="5085" y="3764"/>
                    <a:pt x="5143" y="3748"/>
                    <a:pt x="5192" y="3715"/>
                  </a:cubicBezTo>
                  <a:cubicBezTo>
                    <a:pt x="5335" y="3620"/>
                    <a:pt x="5382" y="3430"/>
                    <a:pt x="5311" y="3311"/>
                  </a:cubicBezTo>
                  <a:cubicBezTo>
                    <a:pt x="5239" y="3168"/>
                    <a:pt x="3263"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0" name="Google Shape;20390;p96"/>
            <p:cNvSpPr/>
            <p:nvPr/>
          </p:nvSpPr>
          <p:spPr>
            <a:xfrm>
              <a:off x="5682037" y="2619390"/>
              <a:ext cx="62064" cy="62064"/>
            </a:xfrm>
            <a:custGeom>
              <a:rect b="b" l="l" r="r" t="t"/>
              <a:pathLst>
                <a:path extrusionOk="0" h="1906" w="1906">
                  <a:moveTo>
                    <a:pt x="953" y="1"/>
                  </a:moveTo>
                  <a:cubicBezTo>
                    <a:pt x="405" y="1"/>
                    <a:pt x="1" y="406"/>
                    <a:pt x="1" y="953"/>
                  </a:cubicBezTo>
                  <a:cubicBezTo>
                    <a:pt x="1" y="1477"/>
                    <a:pt x="405" y="1906"/>
                    <a:pt x="953" y="1906"/>
                  </a:cubicBezTo>
                  <a:cubicBezTo>
                    <a:pt x="1477" y="1906"/>
                    <a:pt x="1906" y="1477"/>
                    <a:pt x="1906" y="953"/>
                  </a:cubicBezTo>
                  <a:cubicBezTo>
                    <a:pt x="1882" y="406"/>
                    <a:pt x="1453" y="1"/>
                    <a:pt x="9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1" name="Google Shape;20391;p96"/>
            <p:cNvSpPr/>
            <p:nvPr/>
          </p:nvSpPr>
          <p:spPr>
            <a:xfrm>
              <a:off x="5711507" y="2619390"/>
              <a:ext cx="31814" cy="61283"/>
            </a:xfrm>
            <a:custGeom>
              <a:rect b="b" l="l" r="r" t="t"/>
              <a:pathLst>
                <a:path extrusionOk="0" h="1882" w="977">
                  <a:moveTo>
                    <a:pt x="1" y="1"/>
                  </a:moveTo>
                  <a:lnTo>
                    <a:pt x="1" y="1882"/>
                  </a:lnTo>
                  <a:cubicBezTo>
                    <a:pt x="548" y="1882"/>
                    <a:pt x="977" y="1453"/>
                    <a:pt x="977" y="929"/>
                  </a:cubicBezTo>
                  <a:cubicBezTo>
                    <a:pt x="977" y="406"/>
                    <a:pt x="548"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92" name="Google Shape;20392;p96"/>
          <p:cNvGrpSpPr/>
          <p:nvPr/>
        </p:nvGrpSpPr>
        <p:grpSpPr>
          <a:xfrm>
            <a:off x="4833687" y="2332051"/>
            <a:ext cx="227254" cy="349786"/>
            <a:chOff x="4833687" y="2484451"/>
            <a:chExt cx="227254" cy="349786"/>
          </a:xfrm>
        </p:grpSpPr>
        <p:sp>
          <p:nvSpPr>
            <p:cNvPr id="20393" name="Google Shape;20393;p96"/>
            <p:cNvSpPr/>
            <p:nvPr/>
          </p:nvSpPr>
          <p:spPr>
            <a:xfrm>
              <a:off x="4833687" y="2485232"/>
              <a:ext cx="226472" cy="258253"/>
            </a:xfrm>
            <a:custGeom>
              <a:rect b="b" l="l" r="r" t="t"/>
              <a:pathLst>
                <a:path extrusionOk="0" h="7931" w="6955">
                  <a:moveTo>
                    <a:pt x="3477" y="1"/>
                  </a:moveTo>
                  <a:cubicBezTo>
                    <a:pt x="1572" y="1"/>
                    <a:pt x="96" y="1501"/>
                    <a:pt x="24" y="3382"/>
                  </a:cubicBezTo>
                  <a:cubicBezTo>
                    <a:pt x="1" y="4526"/>
                    <a:pt x="524" y="5645"/>
                    <a:pt x="1477" y="6312"/>
                  </a:cubicBezTo>
                  <a:cubicBezTo>
                    <a:pt x="1763" y="6502"/>
                    <a:pt x="1906" y="6764"/>
                    <a:pt x="1906" y="7050"/>
                  </a:cubicBezTo>
                  <a:lnTo>
                    <a:pt x="1906" y="7931"/>
                  </a:lnTo>
                  <a:lnTo>
                    <a:pt x="5049" y="7931"/>
                  </a:lnTo>
                  <a:lnTo>
                    <a:pt x="5049" y="7097"/>
                  </a:lnTo>
                  <a:cubicBezTo>
                    <a:pt x="5049" y="6788"/>
                    <a:pt x="5216" y="6502"/>
                    <a:pt x="5502" y="6288"/>
                  </a:cubicBezTo>
                  <a:cubicBezTo>
                    <a:pt x="6430" y="5621"/>
                    <a:pt x="6954" y="4597"/>
                    <a:pt x="6954" y="3454"/>
                  </a:cubicBezTo>
                  <a:cubicBezTo>
                    <a:pt x="6931" y="1549"/>
                    <a:pt x="5383" y="1"/>
                    <a:pt x="3477"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4" name="Google Shape;20394;p96"/>
            <p:cNvSpPr/>
            <p:nvPr/>
          </p:nvSpPr>
          <p:spPr>
            <a:xfrm>
              <a:off x="4948469" y="2484451"/>
              <a:ext cx="112471" cy="256723"/>
            </a:xfrm>
            <a:custGeom>
              <a:rect b="b" l="l" r="r" t="t"/>
              <a:pathLst>
                <a:path extrusionOk="0" h="7884" w="3454">
                  <a:moveTo>
                    <a:pt x="0" y="1"/>
                  </a:moveTo>
                  <a:lnTo>
                    <a:pt x="0" y="7884"/>
                  </a:lnTo>
                  <a:lnTo>
                    <a:pt x="1572" y="7884"/>
                  </a:lnTo>
                  <a:lnTo>
                    <a:pt x="1572" y="7074"/>
                  </a:lnTo>
                  <a:lnTo>
                    <a:pt x="1548" y="7074"/>
                  </a:lnTo>
                  <a:cubicBezTo>
                    <a:pt x="1548" y="6788"/>
                    <a:pt x="1691" y="6478"/>
                    <a:pt x="1977" y="6288"/>
                  </a:cubicBezTo>
                  <a:cubicBezTo>
                    <a:pt x="2905" y="5621"/>
                    <a:pt x="3453" y="4597"/>
                    <a:pt x="3453" y="3454"/>
                  </a:cubicBezTo>
                  <a:cubicBezTo>
                    <a:pt x="3453" y="1549"/>
                    <a:pt x="1929" y="1"/>
                    <a:pt x="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5" name="Google Shape;20395;p96"/>
            <p:cNvSpPr/>
            <p:nvPr/>
          </p:nvSpPr>
          <p:spPr>
            <a:xfrm>
              <a:off x="4895718" y="2783016"/>
              <a:ext cx="101628" cy="51221"/>
            </a:xfrm>
            <a:custGeom>
              <a:rect b="b" l="l" r="r" t="t"/>
              <a:pathLst>
                <a:path extrusionOk="0" h="1573" w="3121">
                  <a:moveTo>
                    <a:pt x="1" y="0"/>
                  </a:moveTo>
                  <a:cubicBezTo>
                    <a:pt x="1" y="858"/>
                    <a:pt x="691" y="1572"/>
                    <a:pt x="1572" y="1572"/>
                  </a:cubicBezTo>
                  <a:cubicBezTo>
                    <a:pt x="2477" y="1572"/>
                    <a:pt x="3097" y="834"/>
                    <a:pt x="3120" y="24"/>
                  </a:cubicBezTo>
                  <a:lnTo>
                    <a:pt x="1572"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6" name="Google Shape;20396;p96"/>
            <p:cNvSpPr/>
            <p:nvPr/>
          </p:nvSpPr>
          <p:spPr>
            <a:xfrm>
              <a:off x="4946125" y="2783016"/>
              <a:ext cx="51221" cy="51221"/>
            </a:xfrm>
            <a:custGeom>
              <a:rect b="b" l="l" r="r" t="t"/>
              <a:pathLst>
                <a:path extrusionOk="0" h="1573" w="1573">
                  <a:moveTo>
                    <a:pt x="1" y="0"/>
                  </a:moveTo>
                  <a:lnTo>
                    <a:pt x="1" y="1572"/>
                  </a:lnTo>
                  <a:cubicBezTo>
                    <a:pt x="929" y="1572"/>
                    <a:pt x="1549" y="834"/>
                    <a:pt x="157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7" name="Google Shape;20397;p96"/>
            <p:cNvSpPr/>
            <p:nvPr/>
          </p:nvSpPr>
          <p:spPr>
            <a:xfrm>
              <a:off x="4894188" y="2608547"/>
              <a:ext cx="105470" cy="40931"/>
            </a:xfrm>
            <a:custGeom>
              <a:rect b="b" l="l" r="r" t="t"/>
              <a:pathLst>
                <a:path extrusionOk="0" h="1257" w="3239">
                  <a:moveTo>
                    <a:pt x="1596" y="0"/>
                  </a:moveTo>
                  <a:cubicBezTo>
                    <a:pt x="1500" y="0"/>
                    <a:pt x="1453" y="24"/>
                    <a:pt x="1381" y="96"/>
                  </a:cubicBezTo>
                  <a:lnTo>
                    <a:pt x="976" y="500"/>
                  </a:lnTo>
                  <a:lnTo>
                    <a:pt x="548" y="96"/>
                  </a:lnTo>
                  <a:cubicBezTo>
                    <a:pt x="488" y="36"/>
                    <a:pt x="411" y="6"/>
                    <a:pt x="333" y="6"/>
                  </a:cubicBezTo>
                  <a:cubicBezTo>
                    <a:pt x="256" y="6"/>
                    <a:pt x="179" y="36"/>
                    <a:pt x="119" y="96"/>
                  </a:cubicBezTo>
                  <a:cubicBezTo>
                    <a:pt x="0" y="215"/>
                    <a:pt x="0" y="429"/>
                    <a:pt x="119" y="548"/>
                  </a:cubicBezTo>
                  <a:lnTo>
                    <a:pt x="738" y="1167"/>
                  </a:lnTo>
                  <a:cubicBezTo>
                    <a:pt x="798" y="1227"/>
                    <a:pt x="881" y="1256"/>
                    <a:pt x="965" y="1256"/>
                  </a:cubicBezTo>
                  <a:cubicBezTo>
                    <a:pt x="1048" y="1256"/>
                    <a:pt x="1131" y="1227"/>
                    <a:pt x="1191" y="1167"/>
                  </a:cubicBezTo>
                  <a:lnTo>
                    <a:pt x="1596" y="739"/>
                  </a:lnTo>
                  <a:lnTo>
                    <a:pt x="2024" y="1167"/>
                  </a:lnTo>
                  <a:cubicBezTo>
                    <a:pt x="2084" y="1227"/>
                    <a:pt x="2161" y="1256"/>
                    <a:pt x="2239" y="1256"/>
                  </a:cubicBezTo>
                  <a:cubicBezTo>
                    <a:pt x="2316" y="1256"/>
                    <a:pt x="2393" y="1227"/>
                    <a:pt x="2453" y="1167"/>
                  </a:cubicBezTo>
                  <a:lnTo>
                    <a:pt x="3096" y="548"/>
                  </a:lnTo>
                  <a:cubicBezTo>
                    <a:pt x="3239" y="381"/>
                    <a:pt x="3239" y="215"/>
                    <a:pt x="3096" y="96"/>
                  </a:cubicBezTo>
                  <a:cubicBezTo>
                    <a:pt x="3036" y="36"/>
                    <a:pt x="2953" y="6"/>
                    <a:pt x="2870" y="6"/>
                  </a:cubicBezTo>
                  <a:cubicBezTo>
                    <a:pt x="2786" y="6"/>
                    <a:pt x="2703" y="36"/>
                    <a:pt x="2643" y="96"/>
                  </a:cubicBezTo>
                  <a:lnTo>
                    <a:pt x="2215" y="500"/>
                  </a:lnTo>
                  <a:lnTo>
                    <a:pt x="1810" y="96"/>
                  </a:lnTo>
                  <a:cubicBezTo>
                    <a:pt x="1739" y="24"/>
                    <a:pt x="1667" y="0"/>
                    <a:pt x="159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8" name="Google Shape;20398;p96"/>
            <p:cNvSpPr/>
            <p:nvPr/>
          </p:nvSpPr>
          <p:spPr>
            <a:xfrm>
              <a:off x="4946125" y="2608547"/>
              <a:ext cx="52784" cy="40931"/>
            </a:xfrm>
            <a:custGeom>
              <a:rect b="b" l="l" r="r" t="t"/>
              <a:pathLst>
                <a:path extrusionOk="0" h="1257" w="1621">
                  <a:moveTo>
                    <a:pt x="1" y="0"/>
                  </a:moveTo>
                  <a:lnTo>
                    <a:pt x="1" y="739"/>
                  </a:lnTo>
                  <a:lnTo>
                    <a:pt x="429" y="1167"/>
                  </a:lnTo>
                  <a:cubicBezTo>
                    <a:pt x="501" y="1227"/>
                    <a:pt x="578" y="1256"/>
                    <a:pt x="653" y="1256"/>
                  </a:cubicBezTo>
                  <a:cubicBezTo>
                    <a:pt x="727" y="1256"/>
                    <a:pt x="798" y="1227"/>
                    <a:pt x="858" y="1167"/>
                  </a:cubicBezTo>
                  <a:lnTo>
                    <a:pt x="1501" y="548"/>
                  </a:lnTo>
                  <a:cubicBezTo>
                    <a:pt x="1620" y="429"/>
                    <a:pt x="1620" y="238"/>
                    <a:pt x="1525" y="119"/>
                  </a:cubicBezTo>
                  <a:cubicBezTo>
                    <a:pt x="1463" y="45"/>
                    <a:pt x="1374" y="9"/>
                    <a:pt x="1284" y="9"/>
                  </a:cubicBezTo>
                  <a:cubicBezTo>
                    <a:pt x="1201" y="9"/>
                    <a:pt x="1117" y="39"/>
                    <a:pt x="1048" y="96"/>
                  </a:cubicBezTo>
                  <a:lnTo>
                    <a:pt x="620" y="500"/>
                  </a:lnTo>
                  <a:lnTo>
                    <a:pt x="215" y="96"/>
                  </a:lnTo>
                  <a:cubicBezTo>
                    <a:pt x="144" y="24"/>
                    <a:pt x="72"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9" name="Google Shape;20399;p96"/>
            <p:cNvSpPr/>
            <p:nvPr/>
          </p:nvSpPr>
          <p:spPr>
            <a:xfrm>
              <a:off x="4895718" y="2742704"/>
              <a:ext cx="102409" cy="40345"/>
            </a:xfrm>
            <a:custGeom>
              <a:rect b="b" l="l" r="r" t="t"/>
              <a:pathLst>
                <a:path extrusionOk="0" h="1239" w="3145">
                  <a:moveTo>
                    <a:pt x="1" y="0"/>
                  </a:moveTo>
                  <a:lnTo>
                    <a:pt x="1" y="1238"/>
                  </a:lnTo>
                  <a:lnTo>
                    <a:pt x="3144" y="1238"/>
                  </a:lnTo>
                  <a:lnTo>
                    <a:pt x="3144" y="1191"/>
                  </a:lnTo>
                  <a:lnTo>
                    <a:pt x="3144"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0" name="Google Shape;20400;p96"/>
            <p:cNvSpPr/>
            <p:nvPr/>
          </p:nvSpPr>
          <p:spPr>
            <a:xfrm>
              <a:off x="4946906" y="2742704"/>
              <a:ext cx="52002" cy="40345"/>
            </a:xfrm>
            <a:custGeom>
              <a:rect b="b" l="l" r="r" t="t"/>
              <a:pathLst>
                <a:path extrusionOk="0" h="1239" w="1597">
                  <a:moveTo>
                    <a:pt x="0" y="0"/>
                  </a:moveTo>
                  <a:lnTo>
                    <a:pt x="0" y="1238"/>
                  </a:lnTo>
                  <a:lnTo>
                    <a:pt x="1596" y="1238"/>
                  </a:lnTo>
                  <a:cubicBezTo>
                    <a:pt x="1548" y="1238"/>
                    <a:pt x="1596" y="1215"/>
                    <a:pt x="1596" y="1191"/>
                  </a:cubicBezTo>
                  <a:lnTo>
                    <a:pt x="1596"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1" name="Google Shape;20401;p96"/>
            <p:cNvSpPr/>
            <p:nvPr/>
          </p:nvSpPr>
          <p:spPr>
            <a:xfrm>
              <a:off x="4874781" y="2731828"/>
              <a:ext cx="145066" cy="20189"/>
            </a:xfrm>
            <a:custGeom>
              <a:rect b="b" l="l" r="r" t="t"/>
              <a:pathLst>
                <a:path extrusionOk="0" h="620" w="4455">
                  <a:moveTo>
                    <a:pt x="382" y="1"/>
                  </a:moveTo>
                  <a:cubicBezTo>
                    <a:pt x="144" y="25"/>
                    <a:pt x="1" y="167"/>
                    <a:pt x="25" y="358"/>
                  </a:cubicBezTo>
                  <a:cubicBezTo>
                    <a:pt x="48" y="501"/>
                    <a:pt x="167" y="620"/>
                    <a:pt x="358" y="620"/>
                  </a:cubicBezTo>
                  <a:lnTo>
                    <a:pt x="4097" y="620"/>
                  </a:lnTo>
                  <a:cubicBezTo>
                    <a:pt x="4240" y="620"/>
                    <a:pt x="4383" y="501"/>
                    <a:pt x="4430" y="358"/>
                  </a:cubicBezTo>
                  <a:cubicBezTo>
                    <a:pt x="4454" y="167"/>
                    <a:pt x="4311" y="1"/>
                    <a:pt x="412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2" name="Google Shape;20402;p96"/>
            <p:cNvSpPr/>
            <p:nvPr/>
          </p:nvSpPr>
          <p:spPr>
            <a:xfrm>
              <a:off x="4873999" y="2773704"/>
              <a:ext cx="145066" cy="20189"/>
            </a:xfrm>
            <a:custGeom>
              <a:rect b="b" l="l" r="r" t="t"/>
              <a:pathLst>
                <a:path extrusionOk="0" h="620" w="4455">
                  <a:moveTo>
                    <a:pt x="382" y="1"/>
                  </a:moveTo>
                  <a:cubicBezTo>
                    <a:pt x="215" y="1"/>
                    <a:pt x="72" y="120"/>
                    <a:pt x="49" y="263"/>
                  </a:cubicBezTo>
                  <a:cubicBezTo>
                    <a:pt x="1" y="429"/>
                    <a:pt x="168" y="620"/>
                    <a:pt x="334" y="620"/>
                  </a:cubicBezTo>
                  <a:lnTo>
                    <a:pt x="4097" y="620"/>
                  </a:lnTo>
                  <a:cubicBezTo>
                    <a:pt x="4311" y="620"/>
                    <a:pt x="4454" y="429"/>
                    <a:pt x="4454" y="263"/>
                  </a:cubicBezTo>
                  <a:cubicBezTo>
                    <a:pt x="4430" y="120"/>
                    <a:pt x="4311" y="1"/>
                    <a:pt x="412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3" name="Google Shape;20403;p96"/>
            <p:cNvSpPr/>
            <p:nvPr/>
          </p:nvSpPr>
          <p:spPr>
            <a:xfrm>
              <a:off x="4946906" y="2732610"/>
              <a:ext cx="72158" cy="20189"/>
            </a:xfrm>
            <a:custGeom>
              <a:rect b="b" l="l" r="r" t="t"/>
              <a:pathLst>
                <a:path extrusionOk="0" h="620" w="2216">
                  <a:moveTo>
                    <a:pt x="0" y="1"/>
                  </a:moveTo>
                  <a:lnTo>
                    <a:pt x="0" y="620"/>
                  </a:lnTo>
                  <a:lnTo>
                    <a:pt x="1882" y="620"/>
                  </a:lnTo>
                  <a:cubicBezTo>
                    <a:pt x="2072" y="620"/>
                    <a:pt x="2215" y="477"/>
                    <a:pt x="2191" y="263"/>
                  </a:cubicBezTo>
                  <a:cubicBezTo>
                    <a:pt x="2191" y="96"/>
                    <a:pt x="2025" y="1"/>
                    <a:pt x="1882"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4" name="Google Shape;20404;p96"/>
            <p:cNvSpPr/>
            <p:nvPr/>
          </p:nvSpPr>
          <p:spPr>
            <a:xfrm>
              <a:off x="4946906" y="2772922"/>
              <a:ext cx="72158" cy="20970"/>
            </a:xfrm>
            <a:custGeom>
              <a:rect b="b" l="l" r="r" t="t"/>
              <a:pathLst>
                <a:path extrusionOk="0" h="644" w="2216">
                  <a:moveTo>
                    <a:pt x="0" y="1"/>
                  </a:moveTo>
                  <a:lnTo>
                    <a:pt x="0" y="644"/>
                  </a:lnTo>
                  <a:lnTo>
                    <a:pt x="1882" y="644"/>
                  </a:lnTo>
                  <a:cubicBezTo>
                    <a:pt x="2072" y="644"/>
                    <a:pt x="2215" y="501"/>
                    <a:pt x="2191" y="287"/>
                  </a:cubicBezTo>
                  <a:cubicBezTo>
                    <a:pt x="2191" y="144"/>
                    <a:pt x="2025" y="1"/>
                    <a:pt x="1882"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05" name="Google Shape;20405;p96"/>
          <p:cNvGrpSpPr/>
          <p:nvPr/>
        </p:nvGrpSpPr>
        <p:grpSpPr>
          <a:xfrm>
            <a:off x="4018680" y="2332832"/>
            <a:ext cx="348223" cy="349786"/>
            <a:chOff x="4018680" y="2485232"/>
            <a:chExt cx="348223" cy="349786"/>
          </a:xfrm>
        </p:grpSpPr>
        <p:sp>
          <p:nvSpPr>
            <p:cNvPr id="20406" name="Google Shape;20406;p96"/>
            <p:cNvSpPr/>
            <p:nvPr/>
          </p:nvSpPr>
          <p:spPr>
            <a:xfrm>
              <a:off x="4223400" y="2730298"/>
              <a:ext cx="103158" cy="83783"/>
            </a:xfrm>
            <a:custGeom>
              <a:rect b="b" l="l" r="r" t="t"/>
              <a:pathLst>
                <a:path extrusionOk="0" h="2573" w="3168">
                  <a:moveTo>
                    <a:pt x="2858" y="0"/>
                  </a:moveTo>
                  <a:cubicBezTo>
                    <a:pt x="2668" y="0"/>
                    <a:pt x="2525" y="167"/>
                    <a:pt x="2525" y="334"/>
                  </a:cubicBezTo>
                  <a:lnTo>
                    <a:pt x="2525" y="977"/>
                  </a:lnTo>
                  <a:cubicBezTo>
                    <a:pt x="2525" y="1500"/>
                    <a:pt x="2072" y="1905"/>
                    <a:pt x="1572" y="1905"/>
                  </a:cubicBezTo>
                  <a:lnTo>
                    <a:pt x="310" y="1905"/>
                  </a:lnTo>
                  <a:cubicBezTo>
                    <a:pt x="143" y="1905"/>
                    <a:pt x="1" y="2072"/>
                    <a:pt x="1" y="2239"/>
                  </a:cubicBezTo>
                  <a:cubicBezTo>
                    <a:pt x="1" y="2429"/>
                    <a:pt x="143" y="2572"/>
                    <a:pt x="310" y="2572"/>
                  </a:cubicBezTo>
                  <a:lnTo>
                    <a:pt x="1572" y="2572"/>
                  </a:lnTo>
                  <a:cubicBezTo>
                    <a:pt x="2430" y="2572"/>
                    <a:pt x="3144" y="1858"/>
                    <a:pt x="3168" y="977"/>
                  </a:cubicBezTo>
                  <a:lnTo>
                    <a:pt x="3168" y="334"/>
                  </a:lnTo>
                  <a:cubicBezTo>
                    <a:pt x="3168" y="167"/>
                    <a:pt x="3025" y="0"/>
                    <a:pt x="2858"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7" name="Google Shape;20407;p96"/>
            <p:cNvSpPr/>
            <p:nvPr/>
          </p:nvSpPr>
          <p:spPr>
            <a:xfrm>
              <a:off x="4018680" y="2627140"/>
              <a:ext cx="55096" cy="108596"/>
            </a:xfrm>
            <a:custGeom>
              <a:rect b="b" l="l" r="r" t="t"/>
              <a:pathLst>
                <a:path extrusionOk="0" h="3335" w="1692">
                  <a:moveTo>
                    <a:pt x="1059" y="0"/>
                  </a:moveTo>
                  <a:cubicBezTo>
                    <a:pt x="255" y="0"/>
                    <a:pt x="1" y="776"/>
                    <a:pt x="1" y="1644"/>
                  </a:cubicBezTo>
                  <a:cubicBezTo>
                    <a:pt x="1" y="2501"/>
                    <a:pt x="262" y="3335"/>
                    <a:pt x="1120" y="3335"/>
                  </a:cubicBezTo>
                  <a:cubicBezTo>
                    <a:pt x="1358" y="3335"/>
                    <a:pt x="1572" y="3263"/>
                    <a:pt x="1691" y="3216"/>
                  </a:cubicBezTo>
                  <a:lnTo>
                    <a:pt x="1691" y="120"/>
                  </a:lnTo>
                  <a:cubicBezTo>
                    <a:pt x="1572" y="48"/>
                    <a:pt x="1334" y="1"/>
                    <a:pt x="1096" y="1"/>
                  </a:cubicBezTo>
                  <a:cubicBezTo>
                    <a:pt x="1084" y="0"/>
                    <a:pt x="1071" y="0"/>
                    <a:pt x="1059"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8" name="Google Shape;20408;p96"/>
            <p:cNvSpPr/>
            <p:nvPr/>
          </p:nvSpPr>
          <p:spPr>
            <a:xfrm>
              <a:off x="4058992" y="2485232"/>
              <a:ext cx="269129" cy="145066"/>
            </a:xfrm>
            <a:custGeom>
              <a:rect b="b" l="l" r="r" t="t"/>
              <a:pathLst>
                <a:path extrusionOk="0" h="4455" w="8265">
                  <a:moveTo>
                    <a:pt x="4121" y="1"/>
                  </a:moveTo>
                  <a:cubicBezTo>
                    <a:pt x="1858" y="1"/>
                    <a:pt x="1" y="1858"/>
                    <a:pt x="1" y="4121"/>
                  </a:cubicBezTo>
                  <a:cubicBezTo>
                    <a:pt x="1" y="4287"/>
                    <a:pt x="168" y="4454"/>
                    <a:pt x="334" y="4454"/>
                  </a:cubicBezTo>
                  <a:cubicBezTo>
                    <a:pt x="525" y="4454"/>
                    <a:pt x="668" y="4287"/>
                    <a:pt x="668" y="4121"/>
                  </a:cubicBezTo>
                  <a:cubicBezTo>
                    <a:pt x="668" y="2216"/>
                    <a:pt x="2239" y="644"/>
                    <a:pt x="4145" y="644"/>
                  </a:cubicBezTo>
                  <a:cubicBezTo>
                    <a:pt x="6050" y="644"/>
                    <a:pt x="7598" y="2216"/>
                    <a:pt x="7598" y="4121"/>
                  </a:cubicBezTo>
                  <a:cubicBezTo>
                    <a:pt x="7598" y="4287"/>
                    <a:pt x="7741" y="4454"/>
                    <a:pt x="7931" y="4454"/>
                  </a:cubicBezTo>
                  <a:cubicBezTo>
                    <a:pt x="8098" y="4454"/>
                    <a:pt x="8265" y="4287"/>
                    <a:pt x="8265" y="4121"/>
                  </a:cubicBezTo>
                  <a:cubicBezTo>
                    <a:pt x="8193" y="1858"/>
                    <a:pt x="6359" y="1"/>
                    <a:pt x="412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9" name="Google Shape;20409;p96"/>
            <p:cNvSpPr/>
            <p:nvPr/>
          </p:nvSpPr>
          <p:spPr>
            <a:xfrm>
              <a:off x="4193931" y="2485232"/>
              <a:ext cx="132627" cy="145066"/>
            </a:xfrm>
            <a:custGeom>
              <a:rect b="b" l="l" r="r" t="t"/>
              <a:pathLst>
                <a:path extrusionOk="0" h="4455" w="4073">
                  <a:moveTo>
                    <a:pt x="1" y="1"/>
                  </a:moveTo>
                  <a:lnTo>
                    <a:pt x="1" y="644"/>
                  </a:lnTo>
                  <a:cubicBezTo>
                    <a:pt x="1882" y="644"/>
                    <a:pt x="3430" y="2216"/>
                    <a:pt x="3430" y="4121"/>
                  </a:cubicBezTo>
                  <a:cubicBezTo>
                    <a:pt x="3430" y="4287"/>
                    <a:pt x="3573" y="4454"/>
                    <a:pt x="3763" y="4454"/>
                  </a:cubicBezTo>
                  <a:cubicBezTo>
                    <a:pt x="3930" y="4454"/>
                    <a:pt x="4073" y="4287"/>
                    <a:pt x="4073" y="4121"/>
                  </a:cubicBezTo>
                  <a:cubicBezTo>
                    <a:pt x="4073" y="1858"/>
                    <a:pt x="2239" y="1"/>
                    <a:pt x="1"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0" name="Google Shape;20410;p96"/>
            <p:cNvSpPr/>
            <p:nvPr/>
          </p:nvSpPr>
          <p:spPr>
            <a:xfrm>
              <a:off x="4162150" y="2772922"/>
              <a:ext cx="82220" cy="62097"/>
            </a:xfrm>
            <a:custGeom>
              <a:rect b="b" l="l" r="r" t="t"/>
              <a:pathLst>
                <a:path extrusionOk="0" h="1907" w="2525">
                  <a:moveTo>
                    <a:pt x="953" y="1"/>
                  </a:moveTo>
                  <a:cubicBezTo>
                    <a:pt x="453" y="1"/>
                    <a:pt x="0" y="430"/>
                    <a:pt x="0" y="953"/>
                  </a:cubicBezTo>
                  <a:cubicBezTo>
                    <a:pt x="0" y="1501"/>
                    <a:pt x="405" y="1906"/>
                    <a:pt x="953" y="1906"/>
                  </a:cubicBezTo>
                  <a:lnTo>
                    <a:pt x="1572" y="1906"/>
                  </a:lnTo>
                  <a:cubicBezTo>
                    <a:pt x="2072" y="1906"/>
                    <a:pt x="2525" y="1501"/>
                    <a:pt x="2525" y="953"/>
                  </a:cubicBezTo>
                  <a:cubicBezTo>
                    <a:pt x="2525" y="430"/>
                    <a:pt x="2072" y="1"/>
                    <a:pt x="157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1" name="Google Shape;20411;p96"/>
            <p:cNvSpPr/>
            <p:nvPr/>
          </p:nvSpPr>
          <p:spPr>
            <a:xfrm>
              <a:off x="4192368" y="2772173"/>
              <a:ext cx="51221" cy="61315"/>
            </a:xfrm>
            <a:custGeom>
              <a:rect b="b" l="l" r="r" t="t"/>
              <a:pathLst>
                <a:path extrusionOk="0" h="1883" w="1573">
                  <a:moveTo>
                    <a:pt x="1" y="0"/>
                  </a:moveTo>
                  <a:lnTo>
                    <a:pt x="1" y="1881"/>
                  </a:lnTo>
                  <a:lnTo>
                    <a:pt x="620" y="1881"/>
                  </a:lnTo>
                  <a:cubicBezTo>
                    <a:pt x="635" y="1882"/>
                    <a:pt x="649" y="1882"/>
                    <a:pt x="664" y="1882"/>
                  </a:cubicBezTo>
                  <a:cubicBezTo>
                    <a:pt x="1168" y="1882"/>
                    <a:pt x="1573" y="1485"/>
                    <a:pt x="1573" y="953"/>
                  </a:cubicBezTo>
                  <a:cubicBezTo>
                    <a:pt x="1573" y="453"/>
                    <a:pt x="1144" y="0"/>
                    <a:pt x="62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2" name="Google Shape;20412;p96"/>
            <p:cNvSpPr/>
            <p:nvPr/>
          </p:nvSpPr>
          <p:spPr>
            <a:xfrm>
              <a:off x="4058243" y="2608547"/>
              <a:ext cx="21719" cy="144252"/>
            </a:xfrm>
            <a:custGeom>
              <a:rect b="b" l="l" r="r" t="t"/>
              <a:pathLst>
                <a:path extrusionOk="0" h="4430" w="667">
                  <a:moveTo>
                    <a:pt x="333" y="0"/>
                  </a:moveTo>
                  <a:cubicBezTo>
                    <a:pt x="143" y="0"/>
                    <a:pt x="0" y="143"/>
                    <a:pt x="0" y="334"/>
                  </a:cubicBezTo>
                  <a:lnTo>
                    <a:pt x="0" y="4120"/>
                  </a:lnTo>
                  <a:cubicBezTo>
                    <a:pt x="0" y="4287"/>
                    <a:pt x="143" y="4430"/>
                    <a:pt x="333" y="4430"/>
                  </a:cubicBezTo>
                  <a:cubicBezTo>
                    <a:pt x="500" y="4430"/>
                    <a:pt x="667" y="4287"/>
                    <a:pt x="667" y="4120"/>
                  </a:cubicBezTo>
                  <a:lnTo>
                    <a:pt x="667" y="334"/>
                  </a:lnTo>
                  <a:cubicBezTo>
                    <a:pt x="667" y="143"/>
                    <a:pt x="500"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3" name="Google Shape;20413;p96"/>
            <p:cNvSpPr/>
            <p:nvPr/>
          </p:nvSpPr>
          <p:spPr>
            <a:xfrm>
              <a:off x="4304839" y="2608547"/>
              <a:ext cx="20970" cy="144252"/>
            </a:xfrm>
            <a:custGeom>
              <a:rect b="b" l="l" r="r" t="t"/>
              <a:pathLst>
                <a:path extrusionOk="0" h="4430" w="644">
                  <a:moveTo>
                    <a:pt x="310" y="0"/>
                  </a:moveTo>
                  <a:cubicBezTo>
                    <a:pt x="143" y="0"/>
                    <a:pt x="0" y="143"/>
                    <a:pt x="0" y="334"/>
                  </a:cubicBezTo>
                  <a:lnTo>
                    <a:pt x="0" y="4120"/>
                  </a:lnTo>
                  <a:cubicBezTo>
                    <a:pt x="0" y="4287"/>
                    <a:pt x="143" y="4430"/>
                    <a:pt x="310" y="4430"/>
                  </a:cubicBezTo>
                  <a:cubicBezTo>
                    <a:pt x="500" y="4430"/>
                    <a:pt x="643" y="4287"/>
                    <a:pt x="643" y="4120"/>
                  </a:cubicBezTo>
                  <a:lnTo>
                    <a:pt x="643" y="334"/>
                  </a:lnTo>
                  <a:cubicBezTo>
                    <a:pt x="643" y="143"/>
                    <a:pt x="500" y="0"/>
                    <a:pt x="3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4" name="Google Shape;20414;p96"/>
            <p:cNvSpPr/>
            <p:nvPr/>
          </p:nvSpPr>
          <p:spPr>
            <a:xfrm>
              <a:off x="4310244" y="2626358"/>
              <a:ext cx="56659" cy="107847"/>
            </a:xfrm>
            <a:custGeom>
              <a:rect b="b" l="l" r="r" t="t"/>
              <a:pathLst>
                <a:path extrusionOk="0" h="3312" w="1740">
                  <a:moveTo>
                    <a:pt x="596" y="1"/>
                  </a:moveTo>
                  <a:cubicBezTo>
                    <a:pt x="358" y="1"/>
                    <a:pt x="144" y="49"/>
                    <a:pt x="1" y="96"/>
                  </a:cubicBezTo>
                  <a:lnTo>
                    <a:pt x="1" y="3216"/>
                  </a:lnTo>
                  <a:cubicBezTo>
                    <a:pt x="120" y="3264"/>
                    <a:pt x="358" y="3311"/>
                    <a:pt x="572" y="3311"/>
                  </a:cubicBezTo>
                  <a:cubicBezTo>
                    <a:pt x="1430" y="3311"/>
                    <a:pt x="1739" y="2478"/>
                    <a:pt x="1739" y="1620"/>
                  </a:cubicBezTo>
                  <a:cubicBezTo>
                    <a:pt x="1739" y="787"/>
                    <a:pt x="1430" y="1"/>
                    <a:pt x="596"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5" name="Google Shape;20415;p96"/>
            <p:cNvSpPr/>
            <p:nvPr/>
          </p:nvSpPr>
          <p:spPr>
            <a:xfrm>
              <a:off x="4058243" y="2608547"/>
              <a:ext cx="41908" cy="144252"/>
            </a:xfrm>
            <a:custGeom>
              <a:rect b="b" l="l" r="r" t="t"/>
              <a:pathLst>
                <a:path extrusionOk="0" h="4430" w="1287">
                  <a:moveTo>
                    <a:pt x="333" y="0"/>
                  </a:moveTo>
                  <a:cubicBezTo>
                    <a:pt x="143" y="0"/>
                    <a:pt x="0" y="143"/>
                    <a:pt x="0" y="334"/>
                  </a:cubicBezTo>
                  <a:lnTo>
                    <a:pt x="0" y="4120"/>
                  </a:lnTo>
                  <a:cubicBezTo>
                    <a:pt x="0" y="4287"/>
                    <a:pt x="143" y="4430"/>
                    <a:pt x="333" y="4430"/>
                  </a:cubicBezTo>
                  <a:lnTo>
                    <a:pt x="953" y="4430"/>
                  </a:lnTo>
                  <a:cubicBezTo>
                    <a:pt x="1143" y="4430"/>
                    <a:pt x="1286" y="4287"/>
                    <a:pt x="1286" y="4120"/>
                  </a:cubicBezTo>
                  <a:lnTo>
                    <a:pt x="1286" y="334"/>
                  </a:lnTo>
                  <a:cubicBezTo>
                    <a:pt x="1286" y="143"/>
                    <a:pt x="1143" y="0"/>
                    <a:pt x="953"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6" name="Google Shape;20416;p96"/>
            <p:cNvSpPr/>
            <p:nvPr/>
          </p:nvSpPr>
          <p:spPr>
            <a:xfrm>
              <a:off x="4283901" y="2608547"/>
              <a:ext cx="41908" cy="144252"/>
            </a:xfrm>
            <a:custGeom>
              <a:rect b="b" l="l" r="r" t="t"/>
              <a:pathLst>
                <a:path extrusionOk="0" h="4430" w="1287">
                  <a:moveTo>
                    <a:pt x="333" y="0"/>
                  </a:moveTo>
                  <a:cubicBezTo>
                    <a:pt x="167" y="0"/>
                    <a:pt x="0" y="143"/>
                    <a:pt x="0" y="334"/>
                  </a:cubicBezTo>
                  <a:lnTo>
                    <a:pt x="0" y="4120"/>
                  </a:lnTo>
                  <a:cubicBezTo>
                    <a:pt x="0" y="4287"/>
                    <a:pt x="167" y="4430"/>
                    <a:pt x="333" y="4430"/>
                  </a:cubicBezTo>
                  <a:lnTo>
                    <a:pt x="953" y="4430"/>
                  </a:lnTo>
                  <a:cubicBezTo>
                    <a:pt x="1143" y="4430"/>
                    <a:pt x="1286" y="4287"/>
                    <a:pt x="1286" y="4120"/>
                  </a:cubicBezTo>
                  <a:lnTo>
                    <a:pt x="1286" y="334"/>
                  </a:lnTo>
                  <a:cubicBezTo>
                    <a:pt x="1286" y="143"/>
                    <a:pt x="1143" y="0"/>
                    <a:pt x="95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17" name="Google Shape;20417;p96"/>
          <p:cNvGrpSpPr/>
          <p:nvPr/>
        </p:nvGrpSpPr>
        <p:grpSpPr>
          <a:xfrm>
            <a:off x="3269580" y="2332051"/>
            <a:ext cx="321848" cy="349005"/>
            <a:chOff x="3269580" y="2484451"/>
            <a:chExt cx="321848" cy="349005"/>
          </a:xfrm>
        </p:grpSpPr>
        <p:sp>
          <p:nvSpPr>
            <p:cNvPr id="20418" name="Google Shape;20418;p96"/>
            <p:cNvSpPr/>
            <p:nvPr/>
          </p:nvSpPr>
          <p:spPr>
            <a:xfrm>
              <a:off x="3454144" y="2484451"/>
              <a:ext cx="137283" cy="144512"/>
            </a:xfrm>
            <a:custGeom>
              <a:rect b="b" l="l" r="r" t="t"/>
              <a:pathLst>
                <a:path extrusionOk="0" h="4438" w="4216">
                  <a:moveTo>
                    <a:pt x="334" y="1"/>
                  </a:moveTo>
                  <a:cubicBezTo>
                    <a:pt x="167" y="1"/>
                    <a:pt x="1" y="144"/>
                    <a:pt x="1" y="334"/>
                  </a:cubicBezTo>
                  <a:lnTo>
                    <a:pt x="1" y="4121"/>
                  </a:lnTo>
                  <a:cubicBezTo>
                    <a:pt x="1" y="4240"/>
                    <a:pt x="72" y="4311"/>
                    <a:pt x="167" y="4383"/>
                  </a:cubicBezTo>
                  <a:cubicBezTo>
                    <a:pt x="209" y="4410"/>
                    <a:pt x="258" y="4438"/>
                    <a:pt x="310" y="4438"/>
                  </a:cubicBezTo>
                  <a:cubicBezTo>
                    <a:pt x="349" y="4438"/>
                    <a:pt x="389" y="4423"/>
                    <a:pt x="429" y="4383"/>
                  </a:cubicBezTo>
                  <a:lnTo>
                    <a:pt x="4001" y="3097"/>
                  </a:lnTo>
                  <a:cubicBezTo>
                    <a:pt x="4097" y="3073"/>
                    <a:pt x="4144" y="3049"/>
                    <a:pt x="4168" y="2954"/>
                  </a:cubicBezTo>
                  <a:cubicBezTo>
                    <a:pt x="4216" y="2882"/>
                    <a:pt x="4216" y="2811"/>
                    <a:pt x="4168" y="2716"/>
                  </a:cubicBezTo>
                  <a:cubicBezTo>
                    <a:pt x="3620" y="1096"/>
                    <a:pt x="2025" y="1"/>
                    <a:pt x="334"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9" name="Google Shape;20419;p96"/>
            <p:cNvSpPr/>
            <p:nvPr/>
          </p:nvSpPr>
          <p:spPr>
            <a:xfrm>
              <a:off x="3269580" y="2566671"/>
              <a:ext cx="267566" cy="266785"/>
            </a:xfrm>
            <a:custGeom>
              <a:rect b="b" l="l" r="r" t="t"/>
              <a:pathLst>
                <a:path extrusionOk="0" h="8193" w="8217">
                  <a:moveTo>
                    <a:pt x="4073" y="0"/>
                  </a:moveTo>
                  <a:cubicBezTo>
                    <a:pt x="1811" y="0"/>
                    <a:pt x="1" y="1858"/>
                    <a:pt x="1" y="4073"/>
                  </a:cubicBezTo>
                  <a:cubicBezTo>
                    <a:pt x="1" y="6311"/>
                    <a:pt x="1834" y="8192"/>
                    <a:pt x="4073" y="8192"/>
                  </a:cubicBezTo>
                  <a:cubicBezTo>
                    <a:pt x="6312" y="8192"/>
                    <a:pt x="8145" y="6335"/>
                    <a:pt x="8145" y="4073"/>
                  </a:cubicBezTo>
                  <a:cubicBezTo>
                    <a:pt x="8217" y="3644"/>
                    <a:pt x="8121" y="3168"/>
                    <a:pt x="7931" y="2715"/>
                  </a:cubicBezTo>
                  <a:cubicBezTo>
                    <a:pt x="7892" y="2598"/>
                    <a:pt x="7756" y="2512"/>
                    <a:pt x="7616" y="2512"/>
                  </a:cubicBezTo>
                  <a:cubicBezTo>
                    <a:pt x="7586" y="2512"/>
                    <a:pt x="7556" y="2516"/>
                    <a:pt x="7526" y="2525"/>
                  </a:cubicBezTo>
                  <a:lnTo>
                    <a:pt x="4406" y="3668"/>
                  </a:lnTo>
                  <a:lnTo>
                    <a:pt x="4406" y="334"/>
                  </a:lnTo>
                  <a:cubicBezTo>
                    <a:pt x="4406" y="143"/>
                    <a:pt x="4240" y="0"/>
                    <a:pt x="407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0" name="Google Shape;20420;p96"/>
            <p:cNvSpPr/>
            <p:nvPr/>
          </p:nvSpPr>
          <p:spPr>
            <a:xfrm>
              <a:off x="3402956" y="2566671"/>
              <a:ext cx="134190" cy="266785"/>
            </a:xfrm>
            <a:custGeom>
              <a:rect b="b" l="l" r="r" t="t"/>
              <a:pathLst>
                <a:path extrusionOk="0" h="8193" w="4121">
                  <a:moveTo>
                    <a:pt x="1" y="0"/>
                  </a:moveTo>
                  <a:lnTo>
                    <a:pt x="1" y="8192"/>
                  </a:lnTo>
                  <a:cubicBezTo>
                    <a:pt x="15" y="8193"/>
                    <a:pt x="30" y="8193"/>
                    <a:pt x="44" y="8193"/>
                  </a:cubicBezTo>
                  <a:cubicBezTo>
                    <a:pt x="2287" y="8193"/>
                    <a:pt x="4121" y="6368"/>
                    <a:pt x="4121" y="4120"/>
                  </a:cubicBezTo>
                  <a:cubicBezTo>
                    <a:pt x="4121" y="3644"/>
                    <a:pt x="4025" y="3168"/>
                    <a:pt x="3883" y="2715"/>
                  </a:cubicBezTo>
                  <a:cubicBezTo>
                    <a:pt x="3824" y="2598"/>
                    <a:pt x="3701" y="2512"/>
                    <a:pt x="3553" y="2512"/>
                  </a:cubicBezTo>
                  <a:cubicBezTo>
                    <a:pt x="3521" y="2512"/>
                    <a:pt x="3488" y="2516"/>
                    <a:pt x="3454" y="2525"/>
                  </a:cubicBezTo>
                  <a:lnTo>
                    <a:pt x="334" y="3668"/>
                  </a:lnTo>
                  <a:lnTo>
                    <a:pt x="334" y="334"/>
                  </a:lnTo>
                  <a:cubicBezTo>
                    <a:pt x="334" y="143"/>
                    <a:pt x="191"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21" name="Google Shape;20421;p96"/>
          <p:cNvGrpSpPr/>
          <p:nvPr/>
        </p:nvGrpSpPr>
        <p:grpSpPr>
          <a:xfrm>
            <a:off x="2548418" y="2332832"/>
            <a:ext cx="291597" cy="349005"/>
            <a:chOff x="2548418" y="2485232"/>
            <a:chExt cx="291597" cy="349005"/>
          </a:xfrm>
        </p:grpSpPr>
        <p:sp>
          <p:nvSpPr>
            <p:cNvPr id="20422" name="Google Shape;20422;p96"/>
            <p:cNvSpPr/>
            <p:nvPr/>
          </p:nvSpPr>
          <p:spPr>
            <a:xfrm>
              <a:off x="2707388" y="2693828"/>
              <a:ext cx="132627" cy="139628"/>
            </a:xfrm>
            <a:custGeom>
              <a:rect b="b" l="l" r="r" t="t"/>
              <a:pathLst>
                <a:path extrusionOk="0" h="4288" w="4073">
                  <a:moveTo>
                    <a:pt x="2763" y="1"/>
                  </a:moveTo>
                  <a:lnTo>
                    <a:pt x="0" y="1525"/>
                  </a:lnTo>
                  <a:lnTo>
                    <a:pt x="1120" y="4121"/>
                  </a:lnTo>
                  <a:cubicBezTo>
                    <a:pt x="1191" y="4216"/>
                    <a:pt x="1262" y="4287"/>
                    <a:pt x="1429" y="4287"/>
                  </a:cubicBezTo>
                  <a:cubicBezTo>
                    <a:pt x="1501" y="4264"/>
                    <a:pt x="1667" y="4192"/>
                    <a:pt x="1715" y="4121"/>
                  </a:cubicBezTo>
                  <a:lnTo>
                    <a:pt x="2286" y="2811"/>
                  </a:lnTo>
                  <a:lnTo>
                    <a:pt x="3620" y="3240"/>
                  </a:lnTo>
                  <a:cubicBezTo>
                    <a:pt x="3653" y="3253"/>
                    <a:pt x="3687" y="3259"/>
                    <a:pt x="3719" y="3259"/>
                  </a:cubicBezTo>
                  <a:cubicBezTo>
                    <a:pt x="3804" y="3259"/>
                    <a:pt x="3885" y="3220"/>
                    <a:pt x="3953" y="3168"/>
                  </a:cubicBezTo>
                  <a:cubicBezTo>
                    <a:pt x="4049" y="3097"/>
                    <a:pt x="4073" y="2978"/>
                    <a:pt x="4001" y="2859"/>
                  </a:cubicBezTo>
                  <a:lnTo>
                    <a:pt x="2763"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3" name="Google Shape;20423;p96"/>
            <p:cNvSpPr/>
            <p:nvPr/>
          </p:nvSpPr>
          <p:spPr>
            <a:xfrm>
              <a:off x="2548418" y="2693828"/>
              <a:ext cx="132627" cy="140410"/>
            </a:xfrm>
            <a:custGeom>
              <a:rect b="b" l="l" r="r" t="t"/>
              <a:pathLst>
                <a:path extrusionOk="0" h="4312" w="4073">
                  <a:moveTo>
                    <a:pt x="1310" y="1"/>
                  </a:moveTo>
                  <a:lnTo>
                    <a:pt x="48" y="2859"/>
                  </a:lnTo>
                  <a:cubicBezTo>
                    <a:pt x="0" y="2978"/>
                    <a:pt x="24" y="3097"/>
                    <a:pt x="119" y="3192"/>
                  </a:cubicBezTo>
                  <a:cubicBezTo>
                    <a:pt x="174" y="3265"/>
                    <a:pt x="256" y="3296"/>
                    <a:pt x="345" y="3296"/>
                  </a:cubicBezTo>
                  <a:cubicBezTo>
                    <a:pt x="373" y="3296"/>
                    <a:pt x="401" y="3293"/>
                    <a:pt x="429" y="3287"/>
                  </a:cubicBezTo>
                  <a:lnTo>
                    <a:pt x="1786" y="2835"/>
                  </a:lnTo>
                  <a:lnTo>
                    <a:pt x="2334" y="4145"/>
                  </a:lnTo>
                  <a:cubicBezTo>
                    <a:pt x="2406" y="4264"/>
                    <a:pt x="2525" y="4287"/>
                    <a:pt x="2644" y="4311"/>
                  </a:cubicBezTo>
                  <a:cubicBezTo>
                    <a:pt x="2763" y="4311"/>
                    <a:pt x="2882" y="4264"/>
                    <a:pt x="2929" y="4145"/>
                  </a:cubicBezTo>
                  <a:lnTo>
                    <a:pt x="4073" y="1549"/>
                  </a:lnTo>
                  <a:lnTo>
                    <a:pt x="13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96"/>
            <p:cNvSpPr/>
            <p:nvPr/>
          </p:nvSpPr>
          <p:spPr>
            <a:xfrm>
              <a:off x="2560824" y="2485232"/>
              <a:ext cx="265222" cy="266785"/>
            </a:xfrm>
            <a:custGeom>
              <a:rect b="b" l="l" r="r" t="t"/>
              <a:pathLst>
                <a:path extrusionOk="0" h="8193" w="8145">
                  <a:moveTo>
                    <a:pt x="4073" y="1"/>
                  </a:moveTo>
                  <a:cubicBezTo>
                    <a:pt x="1810" y="1"/>
                    <a:pt x="0" y="1858"/>
                    <a:pt x="0" y="4121"/>
                  </a:cubicBezTo>
                  <a:cubicBezTo>
                    <a:pt x="0" y="6383"/>
                    <a:pt x="1834" y="8193"/>
                    <a:pt x="4073" y="8193"/>
                  </a:cubicBezTo>
                  <a:cubicBezTo>
                    <a:pt x="6335" y="8193"/>
                    <a:pt x="8145" y="6359"/>
                    <a:pt x="8145" y="4121"/>
                  </a:cubicBezTo>
                  <a:cubicBezTo>
                    <a:pt x="8145" y="1882"/>
                    <a:pt x="6335" y="1"/>
                    <a:pt x="4073"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5" name="Google Shape;20425;p96"/>
            <p:cNvSpPr/>
            <p:nvPr/>
          </p:nvSpPr>
          <p:spPr>
            <a:xfrm>
              <a:off x="2693419" y="2485232"/>
              <a:ext cx="132627" cy="266785"/>
            </a:xfrm>
            <a:custGeom>
              <a:rect b="b" l="l" r="r" t="t"/>
              <a:pathLst>
                <a:path extrusionOk="0" h="8193" w="4073">
                  <a:moveTo>
                    <a:pt x="1" y="1"/>
                  </a:moveTo>
                  <a:lnTo>
                    <a:pt x="1" y="8193"/>
                  </a:lnTo>
                  <a:cubicBezTo>
                    <a:pt x="2263" y="8193"/>
                    <a:pt x="4073" y="6359"/>
                    <a:pt x="4073" y="4121"/>
                  </a:cubicBezTo>
                  <a:cubicBezTo>
                    <a:pt x="4073" y="1858"/>
                    <a:pt x="2239"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6" name="Google Shape;20426;p96"/>
            <p:cNvSpPr/>
            <p:nvPr/>
          </p:nvSpPr>
          <p:spPr>
            <a:xfrm>
              <a:off x="2625168" y="2548827"/>
              <a:ext cx="138065" cy="129827"/>
            </a:xfrm>
            <a:custGeom>
              <a:rect b="b" l="l" r="r" t="t"/>
              <a:pathLst>
                <a:path extrusionOk="0" h="3987" w="4240">
                  <a:moveTo>
                    <a:pt x="2120" y="1"/>
                  </a:moveTo>
                  <a:cubicBezTo>
                    <a:pt x="2001" y="1"/>
                    <a:pt x="1882" y="48"/>
                    <a:pt x="1858" y="143"/>
                  </a:cubicBezTo>
                  <a:lnTo>
                    <a:pt x="1382" y="1120"/>
                  </a:lnTo>
                  <a:lnTo>
                    <a:pt x="310" y="1263"/>
                  </a:lnTo>
                  <a:cubicBezTo>
                    <a:pt x="191" y="1310"/>
                    <a:pt x="96" y="1358"/>
                    <a:pt x="49" y="1477"/>
                  </a:cubicBezTo>
                  <a:cubicBezTo>
                    <a:pt x="1" y="1596"/>
                    <a:pt x="49" y="1715"/>
                    <a:pt x="144" y="1810"/>
                  </a:cubicBezTo>
                  <a:lnTo>
                    <a:pt x="906" y="2549"/>
                  </a:lnTo>
                  <a:lnTo>
                    <a:pt x="739" y="3620"/>
                  </a:lnTo>
                  <a:cubicBezTo>
                    <a:pt x="692" y="3739"/>
                    <a:pt x="763" y="3858"/>
                    <a:pt x="834" y="3930"/>
                  </a:cubicBezTo>
                  <a:cubicBezTo>
                    <a:pt x="893" y="3959"/>
                    <a:pt x="970" y="3980"/>
                    <a:pt x="1043" y="3980"/>
                  </a:cubicBezTo>
                  <a:cubicBezTo>
                    <a:pt x="1088" y="3980"/>
                    <a:pt x="1131" y="3972"/>
                    <a:pt x="1168" y="3954"/>
                  </a:cubicBezTo>
                  <a:lnTo>
                    <a:pt x="2120" y="3454"/>
                  </a:lnTo>
                  <a:lnTo>
                    <a:pt x="3073" y="3954"/>
                  </a:lnTo>
                  <a:cubicBezTo>
                    <a:pt x="3126" y="3975"/>
                    <a:pt x="3180" y="3987"/>
                    <a:pt x="3231" y="3987"/>
                  </a:cubicBezTo>
                  <a:cubicBezTo>
                    <a:pt x="3294" y="3987"/>
                    <a:pt x="3354" y="3969"/>
                    <a:pt x="3406" y="3930"/>
                  </a:cubicBezTo>
                  <a:cubicBezTo>
                    <a:pt x="3502" y="3858"/>
                    <a:pt x="3549" y="3739"/>
                    <a:pt x="3525" y="3620"/>
                  </a:cubicBezTo>
                  <a:lnTo>
                    <a:pt x="3335" y="2549"/>
                  </a:lnTo>
                  <a:lnTo>
                    <a:pt x="4121" y="1810"/>
                  </a:lnTo>
                  <a:cubicBezTo>
                    <a:pt x="4216" y="1715"/>
                    <a:pt x="4240" y="1596"/>
                    <a:pt x="4216" y="1477"/>
                  </a:cubicBezTo>
                  <a:cubicBezTo>
                    <a:pt x="4168" y="1358"/>
                    <a:pt x="4049" y="1263"/>
                    <a:pt x="3954" y="1263"/>
                  </a:cubicBezTo>
                  <a:lnTo>
                    <a:pt x="2859" y="1120"/>
                  </a:lnTo>
                  <a:lnTo>
                    <a:pt x="2382" y="143"/>
                  </a:lnTo>
                  <a:cubicBezTo>
                    <a:pt x="2335" y="24"/>
                    <a:pt x="2216" y="1"/>
                    <a:pt x="21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7" name="Google Shape;20427;p96"/>
            <p:cNvSpPr/>
            <p:nvPr/>
          </p:nvSpPr>
          <p:spPr>
            <a:xfrm>
              <a:off x="2694200" y="2549608"/>
              <a:ext cx="69033" cy="129534"/>
            </a:xfrm>
            <a:custGeom>
              <a:rect b="b" l="l" r="r" t="t"/>
              <a:pathLst>
                <a:path extrusionOk="0" h="3978" w="2120">
                  <a:moveTo>
                    <a:pt x="0" y="0"/>
                  </a:moveTo>
                  <a:lnTo>
                    <a:pt x="0" y="3477"/>
                  </a:lnTo>
                  <a:lnTo>
                    <a:pt x="953" y="3977"/>
                  </a:lnTo>
                  <a:cubicBezTo>
                    <a:pt x="1048" y="3977"/>
                    <a:pt x="1167" y="3977"/>
                    <a:pt x="1286" y="3930"/>
                  </a:cubicBezTo>
                  <a:cubicBezTo>
                    <a:pt x="1382" y="3858"/>
                    <a:pt x="1429" y="3739"/>
                    <a:pt x="1405" y="3620"/>
                  </a:cubicBezTo>
                  <a:lnTo>
                    <a:pt x="1215" y="2549"/>
                  </a:lnTo>
                  <a:lnTo>
                    <a:pt x="2001" y="1810"/>
                  </a:lnTo>
                  <a:cubicBezTo>
                    <a:pt x="2096" y="1715"/>
                    <a:pt x="2120" y="1596"/>
                    <a:pt x="2096" y="1477"/>
                  </a:cubicBezTo>
                  <a:cubicBezTo>
                    <a:pt x="2072" y="1358"/>
                    <a:pt x="1929" y="1263"/>
                    <a:pt x="1834" y="1263"/>
                  </a:cubicBezTo>
                  <a:lnTo>
                    <a:pt x="739" y="1120"/>
                  </a:lnTo>
                  <a:lnTo>
                    <a:pt x="262" y="143"/>
                  </a:lnTo>
                  <a:cubicBezTo>
                    <a:pt x="215" y="24"/>
                    <a:pt x="96" y="0"/>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28" name="Google Shape;20428;p96"/>
          <p:cNvGrpSpPr/>
          <p:nvPr/>
        </p:nvGrpSpPr>
        <p:grpSpPr>
          <a:xfrm>
            <a:off x="1754349" y="2334395"/>
            <a:ext cx="352847" cy="348972"/>
            <a:chOff x="1754349" y="2486795"/>
            <a:chExt cx="352847" cy="348972"/>
          </a:xfrm>
        </p:grpSpPr>
        <p:sp>
          <p:nvSpPr>
            <p:cNvPr id="20429" name="Google Shape;20429;p96"/>
            <p:cNvSpPr/>
            <p:nvPr/>
          </p:nvSpPr>
          <p:spPr>
            <a:xfrm>
              <a:off x="1754349" y="2486795"/>
              <a:ext cx="352847" cy="347442"/>
            </a:xfrm>
            <a:custGeom>
              <a:rect b="b" l="l" r="r" t="t"/>
              <a:pathLst>
                <a:path extrusionOk="0" h="10670" w="10836">
                  <a:moveTo>
                    <a:pt x="5454" y="1215"/>
                  </a:moveTo>
                  <a:cubicBezTo>
                    <a:pt x="5787" y="1215"/>
                    <a:pt x="6073" y="1477"/>
                    <a:pt x="6073" y="1834"/>
                  </a:cubicBezTo>
                  <a:cubicBezTo>
                    <a:pt x="6073" y="2191"/>
                    <a:pt x="5811" y="2453"/>
                    <a:pt x="5454" y="2453"/>
                  </a:cubicBezTo>
                  <a:cubicBezTo>
                    <a:pt x="5097" y="2453"/>
                    <a:pt x="4811" y="2191"/>
                    <a:pt x="4811" y="1834"/>
                  </a:cubicBezTo>
                  <a:cubicBezTo>
                    <a:pt x="4811" y="1477"/>
                    <a:pt x="5097" y="1215"/>
                    <a:pt x="5454" y="1215"/>
                  </a:cubicBezTo>
                  <a:close/>
                  <a:moveTo>
                    <a:pt x="5406" y="0"/>
                  </a:moveTo>
                  <a:cubicBezTo>
                    <a:pt x="4382" y="0"/>
                    <a:pt x="3549" y="834"/>
                    <a:pt x="3549" y="1858"/>
                  </a:cubicBezTo>
                  <a:cubicBezTo>
                    <a:pt x="3549" y="2668"/>
                    <a:pt x="4049" y="3358"/>
                    <a:pt x="4811" y="3620"/>
                  </a:cubicBezTo>
                  <a:lnTo>
                    <a:pt x="4811" y="8169"/>
                  </a:lnTo>
                  <a:cubicBezTo>
                    <a:pt x="3715" y="7978"/>
                    <a:pt x="2405" y="7430"/>
                    <a:pt x="2024" y="6264"/>
                  </a:cubicBezTo>
                  <a:lnTo>
                    <a:pt x="2263" y="6264"/>
                  </a:lnTo>
                  <a:cubicBezTo>
                    <a:pt x="2382" y="6264"/>
                    <a:pt x="2477" y="6216"/>
                    <a:pt x="2525" y="6121"/>
                  </a:cubicBezTo>
                  <a:cubicBezTo>
                    <a:pt x="2596" y="6025"/>
                    <a:pt x="2596" y="5906"/>
                    <a:pt x="2525" y="5835"/>
                  </a:cubicBezTo>
                  <a:lnTo>
                    <a:pt x="1572" y="3954"/>
                  </a:lnTo>
                  <a:cubicBezTo>
                    <a:pt x="1512" y="3846"/>
                    <a:pt x="1399" y="3793"/>
                    <a:pt x="1286" y="3793"/>
                  </a:cubicBezTo>
                  <a:cubicBezTo>
                    <a:pt x="1173" y="3793"/>
                    <a:pt x="1060" y="3846"/>
                    <a:pt x="1000" y="3954"/>
                  </a:cubicBezTo>
                  <a:lnTo>
                    <a:pt x="48" y="5835"/>
                  </a:lnTo>
                  <a:cubicBezTo>
                    <a:pt x="0" y="5906"/>
                    <a:pt x="24" y="6025"/>
                    <a:pt x="48" y="6121"/>
                  </a:cubicBezTo>
                  <a:cubicBezTo>
                    <a:pt x="119" y="6216"/>
                    <a:pt x="215" y="6264"/>
                    <a:pt x="334" y="6264"/>
                  </a:cubicBezTo>
                  <a:lnTo>
                    <a:pt x="691" y="6264"/>
                  </a:lnTo>
                  <a:cubicBezTo>
                    <a:pt x="1000" y="8455"/>
                    <a:pt x="2763" y="9193"/>
                    <a:pt x="4287" y="9836"/>
                  </a:cubicBezTo>
                  <a:cubicBezTo>
                    <a:pt x="4496" y="9929"/>
                    <a:pt x="5021" y="10361"/>
                    <a:pt x="5048" y="10361"/>
                  </a:cubicBezTo>
                  <a:cubicBezTo>
                    <a:pt x="5049" y="10361"/>
                    <a:pt x="5049" y="10360"/>
                    <a:pt x="5049" y="10360"/>
                  </a:cubicBezTo>
                  <a:cubicBezTo>
                    <a:pt x="5049" y="10526"/>
                    <a:pt x="5216" y="10669"/>
                    <a:pt x="5382" y="10669"/>
                  </a:cubicBezTo>
                  <a:cubicBezTo>
                    <a:pt x="5525" y="10669"/>
                    <a:pt x="5644" y="10598"/>
                    <a:pt x="5716" y="10383"/>
                  </a:cubicBezTo>
                  <a:cubicBezTo>
                    <a:pt x="5811" y="10169"/>
                    <a:pt x="6406" y="9883"/>
                    <a:pt x="6573" y="9788"/>
                  </a:cubicBezTo>
                  <a:cubicBezTo>
                    <a:pt x="8264" y="8931"/>
                    <a:pt x="9764" y="8407"/>
                    <a:pt x="10098" y="6264"/>
                  </a:cubicBezTo>
                  <a:lnTo>
                    <a:pt x="10455" y="6264"/>
                  </a:lnTo>
                  <a:cubicBezTo>
                    <a:pt x="10574" y="6264"/>
                    <a:pt x="10645" y="6216"/>
                    <a:pt x="10717" y="6121"/>
                  </a:cubicBezTo>
                  <a:cubicBezTo>
                    <a:pt x="10764" y="6025"/>
                    <a:pt x="10836" y="5906"/>
                    <a:pt x="10764" y="5787"/>
                  </a:cubicBezTo>
                  <a:lnTo>
                    <a:pt x="9812" y="3930"/>
                  </a:lnTo>
                  <a:cubicBezTo>
                    <a:pt x="9752" y="3823"/>
                    <a:pt x="9645" y="3769"/>
                    <a:pt x="9538" y="3769"/>
                  </a:cubicBezTo>
                  <a:cubicBezTo>
                    <a:pt x="9431" y="3769"/>
                    <a:pt x="9324" y="3823"/>
                    <a:pt x="9264" y="3930"/>
                  </a:cubicBezTo>
                  <a:lnTo>
                    <a:pt x="8311" y="5787"/>
                  </a:lnTo>
                  <a:cubicBezTo>
                    <a:pt x="8240" y="5883"/>
                    <a:pt x="8264" y="6002"/>
                    <a:pt x="8311" y="6097"/>
                  </a:cubicBezTo>
                  <a:cubicBezTo>
                    <a:pt x="8351" y="6176"/>
                    <a:pt x="8423" y="6222"/>
                    <a:pt x="8514" y="6222"/>
                  </a:cubicBezTo>
                  <a:cubicBezTo>
                    <a:pt x="8533" y="6222"/>
                    <a:pt x="8553" y="6220"/>
                    <a:pt x="8573" y="6216"/>
                  </a:cubicBezTo>
                  <a:lnTo>
                    <a:pt x="8812" y="6216"/>
                  </a:lnTo>
                  <a:cubicBezTo>
                    <a:pt x="8550" y="7430"/>
                    <a:pt x="7287" y="7859"/>
                    <a:pt x="6049" y="8121"/>
                  </a:cubicBezTo>
                  <a:lnTo>
                    <a:pt x="6049" y="3620"/>
                  </a:lnTo>
                  <a:cubicBezTo>
                    <a:pt x="6787" y="3358"/>
                    <a:pt x="7287" y="2644"/>
                    <a:pt x="7287" y="1858"/>
                  </a:cubicBezTo>
                  <a:cubicBezTo>
                    <a:pt x="7287" y="905"/>
                    <a:pt x="6549" y="0"/>
                    <a:pt x="540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0" name="Google Shape;20430;p96"/>
            <p:cNvSpPr/>
            <p:nvPr/>
          </p:nvSpPr>
          <p:spPr>
            <a:xfrm>
              <a:off x="1929600" y="2486795"/>
              <a:ext cx="176814" cy="348972"/>
            </a:xfrm>
            <a:custGeom>
              <a:rect b="b" l="l" r="r" t="t"/>
              <a:pathLst>
                <a:path extrusionOk="0" h="10717" w="5430">
                  <a:moveTo>
                    <a:pt x="0" y="0"/>
                  </a:moveTo>
                  <a:lnTo>
                    <a:pt x="0" y="1239"/>
                  </a:lnTo>
                  <a:cubicBezTo>
                    <a:pt x="334" y="1239"/>
                    <a:pt x="619" y="1501"/>
                    <a:pt x="619" y="1858"/>
                  </a:cubicBezTo>
                  <a:cubicBezTo>
                    <a:pt x="619" y="2215"/>
                    <a:pt x="358" y="2501"/>
                    <a:pt x="0" y="2501"/>
                  </a:cubicBezTo>
                  <a:lnTo>
                    <a:pt x="0" y="10717"/>
                  </a:lnTo>
                  <a:cubicBezTo>
                    <a:pt x="215" y="10669"/>
                    <a:pt x="334" y="10574"/>
                    <a:pt x="358" y="10383"/>
                  </a:cubicBezTo>
                  <a:cubicBezTo>
                    <a:pt x="453" y="10169"/>
                    <a:pt x="1048" y="9883"/>
                    <a:pt x="1215" y="9788"/>
                  </a:cubicBezTo>
                  <a:cubicBezTo>
                    <a:pt x="2929" y="8931"/>
                    <a:pt x="4406" y="8407"/>
                    <a:pt x="4739" y="6240"/>
                  </a:cubicBezTo>
                  <a:lnTo>
                    <a:pt x="5097" y="6240"/>
                  </a:lnTo>
                  <a:cubicBezTo>
                    <a:pt x="5117" y="6244"/>
                    <a:pt x="5137" y="6246"/>
                    <a:pt x="5156" y="6246"/>
                  </a:cubicBezTo>
                  <a:cubicBezTo>
                    <a:pt x="5247" y="6246"/>
                    <a:pt x="5319" y="6200"/>
                    <a:pt x="5359" y="6121"/>
                  </a:cubicBezTo>
                  <a:cubicBezTo>
                    <a:pt x="5430" y="6025"/>
                    <a:pt x="5430" y="5906"/>
                    <a:pt x="5359" y="5835"/>
                  </a:cubicBezTo>
                  <a:lnTo>
                    <a:pt x="4406" y="3954"/>
                  </a:lnTo>
                  <a:cubicBezTo>
                    <a:pt x="4346" y="3846"/>
                    <a:pt x="4233" y="3793"/>
                    <a:pt x="4120" y="3793"/>
                  </a:cubicBezTo>
                  <a:cubicBezTo>
                    <a:pt x="4007" y="3793"/>
                    <a:pt x="3894" y="3846"/>
                    <a:pt x="3834" y="3954"/>
                  </a:cubicBezTo>
                  <a:lnTo>
                    <a:pt x="2882" y="5835"/>
                  </a:lnTo>
                  <a:cubicBezTo>
                    <a:pt x="2834" y="5906"/>
                    <a:pt x="2858" y="6025"/>
                    <a:pt x="2882" y="6121"/>
                  </a:cubicBezTo>
                  <a:cubicBezTo>
                    <a:pt x="2953" y="6216"/>
                    <a:pt x="3049" y="6264"/>
                    <a:pt x="3168" y="6264"/>
                  </a:cubicBezTo>
                  <a:lnTo>
                    <a:pt x="3406" y="6264"/>
                  </a:lnTo>
                  <a:cubicBezTo>
                    <a:pt x="3120" y="7454"/>
                    <a:pt x="1882" y="7907"/>
                    <a:pt x="619" y="8169"/>
                  </a:cubicBezTo>
                  <a:lnTo>
                    <a:pt x="619" y="3620"/>
                  </a:lnTo>
                  <a:cubicBezTo>
                    <a:pt x="1382" y="3358"/>
                    <a:pt x="1882" y="2644"/>
                    <a:pt x="1882" y="1858"/>
                  </a:cubicBezTo>
                  <a:cubicBezTo>
                    <a:pt x="1882" y="905"/>
                    <a:pt x="1143" y="0"/>
                    <a:pt x="0"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31" name="Google Shape;20431;p96"/>
          <p:cNvGrpSpPr/>
          <p:nvPr/>
        </p:nvGrpSpPr>
        <p:grpSpPr>
          <a:xfrm>
            <a:off x="1006811" y="2333744"/>
            <a:ext cx="351317" cy="348093"/>
            <a:chOff x="1006811" y="2486144"/>
            <a:chExt cx="351317" cy="348093"/>
          </a:xfrm>
        </p:grpSpPr>
        <p:sp>
          <p:nvSpPr>
            <p:cNvPr id="20432" name="Google Shape;20432;p96"/>
            <p:cNvSpPr/>
            <p:nvPr/>
          </p:nvSpPr>
          <p:spPr>
            <a:xfrm>
              <a:off x="1227813" y="2486144"/>
              <a:ext cx="128752" cy="128622"/>
            </a:xfrm>
            <a:custGeom>
              <a:rect b="b" l="l" r="r" t="t"/>
              <a:pathLst>
                <a:path extrusionOk="0" h="3950" w="3954">
                  <a:moveTo>
                    <a:pt x="1873" y="1"/>
                  </a:moveTo>
                  <a:cubicBezTo>
                    <a:pt x="1790" y="1"/>
                    <a:pt x="1711" y="34"/>
                    <a:pt x="1643" y="68"/>
                  </a:cubicBezTo>
                  <a:lnTo>
                    <a:pt x="95" y="1616"/>
                  </a:lnTo>
                  <a:cubicBezTo>
                    <a:pt x="24" y="1664"/>
                    <a:pt x="0" y="1759"/>
                    <a:pt x="0" y="1854"/>
                  </a:cubicBezTo>
                  <a:lnTo>
                    <a:pt x="143" y="3497"/>
                  </a:lnTo>
                  <a:cubicBezTo>
                    <a:pt x="143" y="3593"/>
                    <a:pt x="191" y="3640"/>
                    <a:pt x="238" y="3712"/>
                  </a:cubicBezTo>
                  <a:cubicBezTo>
                    <a:pt x="310" y="3759"/>
                    <a:pt x="357" y="3783"/>
                    <a:pt x="453" y="3783"/>
                  </a:cubicBezTo>
                  <a:lnTo>
                    <a:pt x="2096" y="3950"/>
                  </a:lnTo>
                  <a:cubicBezTo>
                    <a:pt x="2167" y="3950"/>
                    <a:pt x="2263" y="3902"/>
                    <a:pt x="2334" y="3855"/>
                  </a:cubicBezTo>
                  <a:lnTo>
                    <a:pt x="3882" y="2307"/>
                  </a:lnTo>
                  <a:cubicBezTo>
                    <a:pt x="3930" y="2211"/>
                    <a:pt x="3953" y="2068"/>
                    <a:pt x="3930" y="1973"/>
                  </a:cubicBezTo>
                  <a:cubicBezTo>
                    <a:pt x="3906" y="1854"/>
                    <a:pt x="3787" y="1759"/>
                    <a:pt x="3668" y="1759"/>
                  </a:cubicBezTo>
                  <a:lnTo>
                    <a:pt x="2286" y="1640"/>
                  </a:lnTo>
                  <a:lnTo>
                    <a:pt x="2167" y="282"/>
                  </a:lnTo>
                  <a:cubicBezTo>
                    <a:pt x="2167" y="163"/>
                    <a:pt x="2096" y="44"/>
                    <a:pt x="1977" y="20"/>
                  </a:cubicBezTo>
                  <a:cubicBezTo>
                    <a:pt x="1942" y="6"/>
                    <a:pt x="1907" y="1"/>
                    <a:pt x="1873"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3" name="Google Shape;20433;p96"/>
            <p:cNvSpPr/>
            <p:nvPr/>
          </p:nvSpPr>
          <p:spPr>
            <a:xfrm>
              <a:off x="1235563" y="2538733"/>
              <a:ext cx="122565" cy="74503"/>
            </a:xfrm>
            <a:custGeom>
              <a:rect b="b" l="l" r="r" t="t"/>
              <a:pathLst>
                <a:path extrusionOk="0" h="2288" w="3764">
                  <a:moveTo>
                    <a:pt x="2048" y="1"/>
                  </a:moveTo>
                  <a:lnTo>
                    <a:pt x="0" y="2049"/>
                  </a:lnTo>
                  <a:cubicBezTo>
                    <a:pt x="72" y="2120"/>
                    <a:pt x="119" y="2144"/>
                    <a:pt x="215" y="2144"/>
                  </a:cubicBezTo>
                  <a:lnTo>
                    <a:pt x="1858" y="2287"/>
                  </a:lnTo>
                  <a:cubicBezTo>
                    <a:pt x="1929" y="2287"/>
                    <a:pt x="2025" y="2263"/>
                    <a:pt x="2096" y="2192"/>
                  </a:cubicBezTo>
                  <a:lnTo>
                    <a:pt x="3644" y="644"/>
                  </a:lnTo>
                  <a:cubicBezTo>
                    <a:pt x="3715" y="573"/>
                    <a:pt x="3763" y="453"/>
                    <a:pt x="3692" y="334"/>
                  </a:cubicBezTo>
                  <a:cubicBezTo>
                    <a:pt x="3620" y="215"/>
                    <a:pt x="3549" y="120"/>
                    <a:pt x="3430" y="120"/>
                  </a:cubicBezTo>
                  <a:lnTo>
                    <a:pt x="2048"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4" name="Google Shape;20434;p96"/>
            <p:cNvSpPr/>
            <p:nvPr/>
          </p:nvSpPr>
          <p:spPr>
            <a:xfrm>
              <a:off x="1006811" y="2568983"/>
              <a:ext cx="266785" cy="265254"/>
            </a:xfrm>
            <a:custGeom>
              <a:rect b="b" l="l" r="r" t="t"/>
              <a:pathLst>
                <a:path extrusionOk="0" h="8146" w="8193">
                  <a:moveTo>
                    <a:pt x="4072" y="1"/>
                  </a:moveTo>
                  <a:cubicBezTo>
                    <a:pt x="1810" y="1"/>
                    <a:pt x="0" y="1834"/>
                    <a:pt x="0" y="4073"/>
                  </a:cubicBezTo>
                  <a:cubicBezTo>
                    <a:pt x="0" y="5216"/>
                    <a:pt x="453" y="6216"/>
                    <a:pt x="1191" y="6955"/>
                  </a:cubicBezTo>
                  <a:cubicBezTo>
                    <a:pt x="1929" y="7717"/>
                    <a:pt x="2953" y="8145"/>
                    <a:pt x="4072" y="8145"/>
                  </a:cubicBezTo>
                  <a:cubicBezTo>
                    <a:pt x="6335" y="8145"/>
                    <a:pt x="8145" y="6312"/>
                    <a:pt x="8145" y="4073"/>
                  </a:cubicBezTo>
                  <a:cubicBezTo>
                    <a:pt x="8192" y="2954"/>
                    <a:pt x="7716" y="1930"/>
                    <a:pt x="6954" y="1191"/>
                  </a:cubicBezTo>
                  <a:cubicBezTo>
                    <a:pt x="6216" y="453"/>
                    <a:pt x="5215" y="1"/>
                    <a:pt x="407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5" name="Google Shape;20435;p96"/>
            <p:cNvSpPr/>
            <p:nvPr/>
          </p:nvSpPr>
          <p:spPr>
            <a:xfrm>
              <a:off x="1046342" y="2607765"/>
              <a:ext cx="227254" cy="226472"/>
            </a:xfrm>
            <a:custGeom>
              <a:rect b="b" l="l" r="r" t="t"/>
              <a:pathLst>
                <a:path extrusionOk="0" h="6955" w="6979">
                  <a:moveTo>
                    <a:pt x="5788" y="0"/>
                  </a:moveTo>
                  <a:lnTo>
                    <a:pt x="1" y="5764"/>
                  </a:lnTo>
                  <a:cubicBezTo>
                    <a:pt x="763" y="6526"/>
                    <a:pt x="1763" y="6954"/>
                    <a:pt x="2906" y="6954"/>
                  </a:cubicBezTo>
                  <a:cubicBezTo>
                    <a:pt x="5121" y="6954"/>
                    <a:pt x="6978" y="5144"/>
                    <a:pt x="6978" y="2882"/>
                  </a:cubicBezTo>
                  <a:cubicBezTo>
                    <a:pt x="6978" y="1763"/>
                    <a:pt x="6526" y="739"/>
                    <a:pt x="5788"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6" name="Google Shape;20436;p96"/>
            <p:cNvSpPr/>
            <p:nvPr/>
          </p:nvSpPr>
          <p:spPr>
            <a:xfrm>
              <a:off x="1048687" y="2609328"/>
              <a:ext cx="183815" cy="184564"/>
            </a:xfrm>
            <a:custGeom>
              <a:rect b="b" l="l" r="r" t="t"/>
              <a:pathLst>
                <a:path extrusionOk="0" h="5668" w="5645">
                  <a:moveTo>
                    <a:pt x="2834" y="0"/>
                  </a:moveTo>
                  <a:cubicBezTo>
                    <a:pt x="1286" y="0"/>
                    <a:pt x="0" y="1286"/>
                    <a:pt x="0" y="2834"/>
                  </a:cubicBezTo>
                  <a:cubicBezTo>
                    <a:pt x="0" y="3620"/>
                    <a:pt x="333" y="4334"/>
                    <a:pt x="834" y="4834"/>
                  </a:cubicBezTo>
                  <a:cubicBezTo>
                    <a:pt x="1334" y="5334"/>
                    <a:pt x="2048" y="5668"/>
                    <a:pt x="2834" y="5668"/>
                  </a:cubicBezTo>
                  <a:cubicBezTo>
                    <a:pt x="4382" y="5668"/>
                    <a:pt x="5644" y="4382"/>
                    <a:pt x="5644" y="2834"/>
                  </a:cubicBezTo>
                  <a:cubicBezTo>
                    <a:pt x="5620" y="2048"/>
                    <a:pt x="5334" y="1357"/>
                    <a:pt x="4811" y="834"/>
                  </a:cubicBezTo>
                  <a:cubicBezTo>
                    <a:pt x="4310" y="333"/>
                    <a:pt x="3596" y="0"/>
                    <a:pt x="28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7" name="Google Shape;20437;p96"/>
            <p:cNvSpPr/>
            <p:nvPr/>
          </p:nvSpPr>
          <p:spPr>
            <a:xfrm>
              <a:off x="1074248" y="2636453"/>
              <a:ext cx="157472" cy="157440"/>
            </a:xfrm>
            <a:custGeom>
              <a:rect b="b" l="l" r="r" t="t"/>
              <a:pathLst>
                <a:path extrusionOk="0" h="4835" w="4836">
                  <a:moveTo>
                    <a:pt x="4002" y="1"/>
                  </a:moveTo>
                  <a:lnTo>
                    <a:pt x="1" y="4001"/>
                  </a:lnTo>
                  <a:cubicBezTo>
                    <a:pt x="525" y="4501"/>
                    <a:pt x="1239" y="4835"/>
                    <a:pt x="2001" y="4835"/>
                  </a:cubicBezTo>
                  <a:cubicBezTo>
                    <a:pt x="3597" y="4835"/>
                    <a:pt x="4835" y="3549"/>
                    <a:pt x="4835" y="2001"/>
                  </a:cubicBezTo>
                  <a:cubicBezTo>
                    <a:pt x="4835" y="1215"/>
                    <a:pt x="4502" y="524"/>
                    <a:pt x="400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8" name="Google Shape;20438;p96"/>
            <p:cNvSpPr/>
            <p:nvPr/>
          </p:nvSpPr>
          <p:spPr>
            <a:xfrm>
              <a:off x="1088999" y="2651203"/>
              <a:ext cx="102376" cy="101595"/>
            </a:xfrm>
            <a:custGeom>
              <a:rect b="b" l="l" r="r" t="t"/>
              <a:pathLst>
                <a:path extrusionOk="0" h="3120" w="3144">
                  <a:moveTo>
                    <a:pt x="1596" y="0"/>
                  </a:moveTo>
                  <a:cubicBezTo>
                    <a:pt x="715" y="0"/>
                    <a:pt x="0" y="714"/>
                    <a:pt x="0" y="1572"/>
                  </a:cubicBezTo>
                  <a:cubicBezTo>
                    <a:pt x="0" y="2024"/>
                    <a:pt x="191" y="2405"/>
                    <a:pt x="453" y="2691"/>
                  </a:cubicBezTo>
                  <a:cubicBezTo>
                    <a:pt x="762" y="2977"/>
                    <a:pt x="1143" y="3120"/>
                    <a:pt x="1548" y="3120"/>
                  </a:cubicBezTo>
                  <a:cubicBezTo>
                    <a:pt x="2429" y="3120"/>
                    <a:pt x="3144" y="2405"/>
                    <a:pt x="3144" y="1548"/>
                  </a:cubicBezTo>
                  <a:cubicBezTo>
                    <a:pt x="3144" y="1096"/>
                    <a:pt x="2953" y="714"/>
                    <a:pt x="2691" y="453"/>
                  </a:cubicBezTo>
                  <a:cubicBezTo>
                    <a:pt x="2382" y="143"/>
                    <a:pt x="2001" y="0"/>
                    <a:pt x="1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9" name="Google Shape;20439;p96"/>
            <p:cNvSpPr/>
            <p:nvPr/>
          </p:nvSpPr>
          <p:spPr>
            <a:xfrm>
              <a:off x="1103717" y="2665922"/>
              <a:ext cx="87658" cy="86877"/>
            </a:xfrm>
            <a:custGeom>
              <a:rect b="b" l="l" r="r" t="t"/>
              <a:pathLst>
                <a:path extrusionOk="0" h="2668" w="2692">
                  <a:moveTo>
                    <a:pt x="2239" y="1"/>
                  </a:moveTo>
                  <a:lnTo>
                    <a:pt x="1" y="2239"/>
                  </a:lnTo>
                  <a:cubicBezTo>
                    <a:pt x="310" y="2525"/>
                    <a:pt x="691" y="2668"/>
                    <a:pt x="1096" y="2668"/>
                  </a:cubicBezTo>
                  <a:cubicBezTo>
                    <a:pt x="2001" y="2668"/>
                    <a:pt x="2692" y="1953"/>
                    <a:pt x="2692" y="1096"/>
                  </a:cubicBezTo>
                  <a:cubicBezTo>
                    <a:pt x="2692" y="644"/>
                    <a:pt x="2501" y="262"/>
                    <a:pt x="2239"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0" name="Google Shape;20440;p96"/>
            <p:cNvSpPr/>
            <p:nvPr/>
          </p:nvSpPr>
          <p:spPr>
            <a:xfrm>
              <a:off x="1130875" y="2501709"/>
              <a:ext cx="210191" cy="207488"/>
            </a:xfrm>
            <a:custGeom>
              <a:rect b="b" l="l" r="r" t="t"/>
              <a:pathLst>
                <a:path extrusionOk="0" h="6372" w="6455">
                  <a:moveTo>
                    <a:pt x="6121" y="1"/>
                  </a:moveTo>
                  <a:cubicBezTo>
                    <a:pt x="6043" y="1"/>
                    <a:pt x="5966" y="31"/>
                    <a:pt x="5906" y="90"/>
                  </a:cubicBezTo>
                  <a:lnTo>
                    <a:pt x="119" y="5853"/>
                  </a:lnTo>
                  <a:cubicBezTo>
                    <a:pt x="0" y="5948"/>
                    <a:pt x="0" y="6163"/>
                    <a:pt x="119" y="6282"/>
                  </a:cubicBezTo>
                  <a:cubicBezTo>
                    <a:pt x="179" y="6341"/>
                    <a:pt x="262" y="6371"/>
                    <a:pt x="346" y="6371"/>
                  </a:cubicBezTo>
                  <a:cubicBezTo>
                    <a:pt x="429" y="6371"/>
                    <a:pt x="512" y="6341"/>
                    <a:pt x="572" y="6282"/>
                  </a:cubicBezTo>
                  <a:lnTo>
                    <a:pt x="6335" y="519"/>
                  </a:lnTo>
                  <a:cubicBezTo>
                    <a:pt x="6454" y="424"/>
                    <a:pt x="6454" y="209"/>
                    <a:pt x="6335" y="90"/>
                  </a:cubicBezTo>
                  <a:cubicBezTo>
                    <a:pt x="6275" y="31"/>
                    <a:pt x="6198" y="1"/>
                    <a:pt x="6121"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1" name="Google Shape;20441;p96"/>
            <p:cNvSpPr/>
            <p:nvPr/>
          </p:nvSpPr>
          <p:spPr>
            <a:xfrm>
              <a:off x="1134749" y="2503858"/>
              <a:ext cx="206316" cy="205339"/>
            </a:xfrm>
            <a:custGeom>
              <a:rect b="b" l="l" r="r" t="t"/>
              <a:pathLst>
                <a:path extrusionOk="0" h="6306" w="6336">
                  <a:moveTo>
                    <a:pt x="6216" y="0"/>
                  </a:moveTo>
                  <a:lnTo>
                    <a:pt x="0" y="6216"/>
                  </a:lnTo>
                  <a:cubicBezTo>
                    <a:pt x="60" y="6275"/>
                    <a:pt x="143" y="6305"/>
                    <a:pt x="227" y="6305"/>
                  </a:cubicBezTo>
                  <a:cubicBezTo>
                    <a:pt x="310" y="6305"/>
                    <a:pt x="393" y="6275"/>
                    <a:pt x="453" y="6216"/>
                  </a:cubicBezTo>
                  <a:lnTo>
                    <a:pt x="6216" y="453"/>
                  </a:lnTo>
                  <a:cubicBezTo>
                    <a:pt x="6335" y="334"/>
                    <a:pt x="6335" y="119"/>
                    <a:pt x="621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2" name="Google Shape;20442;p96"/>
          <p:cNvGrpSpPr/>
          <p:nvPr/>
        </p:nvGrpSpPr>
        <p:grpSpPr>
          <a:xfrm>
            <a:off x="1088999" y="2882650"/>
            <a:ext cx="185378" cy="349852"/>
            <a:chOff x="1088999" y="3035050"/>
            <a:chExt cx="185378" cy="349852"/>
          </a:xfrm>
        </p:grpSpPr>
        <p:sp>
          <p:nvSpPr>
            <p:cNvPr id="20443" name="Google Shape;20443;p96"/>
            <p:cNvSpPr/>
            <p:nvPr/>
          </p:nvSpPr>
          <p:spPr>
            <a:xfrm>
              <a:off x="1127781" y="3035050"/>
              <a:ext cx="146596" cy="104005"/>
            </a:xfrm>
            <a:custGeom>
              <a:rect b="b" l="l" r="r" t="t"/>
              <a:pathLst>
                <a:path extrusionOk="0" h="3194" w="4502">
                  <a:moveTo>
                    <a:pt x="357" y="0"/>
                  </a:moveTo>
                  <a:cubicBezTo>
                    <a:pt x="167" y="0"/>
                    <a:pt x="0" y="191"/>
                    <a:pt x="48" y="357"/>
                  </a:cubicBezTo>
                  <a:cubicBezTo>
                    <a:pt x="72" y="548"/>
                    <a:pt x="214" y="667"/>
                    <a:pt x="357" y="667"/>
                  </a:cubicBezTo>
                  <a:lnTo>
                    <a:pt x="3501" y="667"/>
                  </a:lnTo>
                  <a:cubicBezTo>
                    <a:pt x="3691" y="667"/>
                    <a:pt x="3858" y="834"/>
                    <a:pt x="3810" y="1024"/>
                  </a:cubicBezTo>
                  <a:cubicBezTo>
                    <a:pt x="3787" y="1191"/>
                    <a:pt x="3644" y="1310"/>
                    <a:pt x="3501" y="1310"/>
                  </a:cubicBezTo>
                  <a:lnTo>
                    <a:pt x="2239" y="1310"/>
                  </a:lnTo>
                  <a:cubicBezTo>
                    <a:pt x="2001" y="1310"/>
                    <a:pt x="1762" y="1405"/>
                    <a:pt x="1620" y="1548"/>
                  </a:cubicBezTo>
                  <a:cubicBezTo>
                    <a:pt x="1405" y="1691"/>
                    <a:pt x="1286" y="1977"/>
                    <a:pt x="1286" y="2239"/>
                  </a:cubicBezTo>
                  <a:lnTo>
                    <a:pt x="1286" y="2858"/>
                  </a:lnTo>
                  <a:cubicBezTo>
                    <a:pt x="1286" y="3057"/>
                    <a:pt x="1450" y="3194"/>
                    <a:pt x="1607" y="3194"/>
                  </a:cubicBezTo>
                  <a:cubicBezTo>
                    <a:pt x="1619" y="3194"/>
                    <a:pt x="1631" y="3193"/>
                    <a:pt x="1643" y="3191"/>
                  </a:cubicBezTo>
                  <a:cubicBezTo>
                    <a:pt x="1834" y="3167"/>
                    <a:pt x="1953" y="3001"/>
                    <a:pt x="1953" y="2858"/>
                  </a:cubicBezTo>
                  <a:lnTo>
                    <a:pt x="1953" y="2239"/>
                  </a:lnTo>
                  <a:cubicBezTo>
                    <a:pt x="1953" y="2048"/>
                    <a:pt x="2096" y="1905"/>
                    <a:pt x="2262" y="1905"/>
                  </a:cubicBezTo>
                  <a:lnTo>
                    <a:pt x="3525" y="1905"/>
                  </a:lnTo>
                  <a:cubicBezTo>
                    <a:pt x="4049" y="1905"/>
                    <a:pt x="4501" y="1453"/>
                    <a:pt x="4477" y="929"/>
                  </a:cubicBezTo>
                  <a:cubicBezTo>
                    <a:pt x="4430" y="429"/>
                    <a:pt x="4025" y="24"/>
                    <a:pt x="350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4" name="Google Shape;20444;p96"/>
            <p:cNvSpPr/>
            <p:nvPr/>
          </p:nvSpPr>
          <p:spPr>
            <a:xfrm>
              <a:off x="1088999" y="3117238"/>
              <a:ext cx="184597" cy="103158"/>
            </a:xfrm>
            <a:custGeom>
              <a:rect b="b" l="l" r="r" t="t"/>
              <a:pathLst>
                <a:path extrusionOk="0" h="3168" w="5669">
                  <a:moveTo>
                    <a:pt x="1596" y="0"/>
                  </a:moveTo>
                  <a:cubicBezTo>
                    <a:pt x="715" y="0"/>
                    <a:pt x="0" y="715"/>
                    <a:pt x="0" y="1596"/>
                  </a:cubicBezTo>
                  <a:lnTo>
                    <a:pt x="0" y="2549"/>
                  </a:lnTo>
                  <a:lnTo>
                    <a:pt x="810" y="3168"/>
                  </a:lnTo>
                  <a:lnTo>
                    <a:pt x="5073" y="3168"/>
                  </a:lnTo>
                  <a:lnTo>
                    <a:pt x="5668" y="2549"/>
                  </a:lnTo>
                  <a:lnTo>
                    <a:pt x="5668" y="1596"/>
                  </a:lnTo>
                  <a:cubicBezTo>
                    <a:pt x="5668" y="715"/>
                    <a:pt x="4978" y="0"/>
                    <a:pt x="4096"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5" name="Google Shape;20445;p96"/>
            <p:cNvSpPr/>
            <p:nvPr/>
          </p:nvSpPr>
          <p:spPr>
            <a:xfrm>
              <a:off x="1181281" y="3117238"/>
              <a:ext cx="92315" cy="103158"/>
            </a:xfrm>
            <a:custGeom>
              <a:rect b="b" l="l" r="r" t="t"/>
              <a:pathLst>
                <a:path extrusionOk="0" h="3168" w="2835">
                  <a:moveTo>
                    <a:pt x="0" y="0"/>
                  </a:moveTo>
                  <a:lnTo>
                    <a:pt x="0" y="3168"/>
                  </a:lnTo>
                  <a:lnTo>
                    <a:pt x="2239" y="3168"/>
                  </a:lnTo>
                  <a:lnTo>
                    <a:pt x="2834" y="2549"/>
                  </a:lnTo>
                  <a:lnTo>
                    <a:pt x="2834" y="1596"/>
                  </a:lnTo>
                  <a:cubicBezTo>
                    <a:pt x="2834" y="715"/>
                    <a:pt x="2144"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6" name="Google Shape;20446;p96"/>
            <p:cNvSpPr/>
            <p:nvPr/>
          </p:nvSpPr>
          <p:spPr>
            <a:xfrm>
              <a:off x="1170405" y="3158332"/>
              <a:ext cx="21752" cy="62162"/>
            </a:xfrm>
            <a:custGeom>
              <a:rect b="b" l="l" r="r" t="t"/>
              <a:pathLst>
                <a:path extrusionOk="0" h="1909" w="668">
                  <a:moveTo>
                    <a:pt x="311" y="1"/>
                  </a:moveTo>
                  <a:cubicBezTo>
                    <a:pt x="120" y="24"/>
                    <a:pt x="1" y="167"/>
                    <a:pt x="1" y="334"/>
                  </a:cubicBezTo>
                  <a:lnTo>
                    <a:pt x="1" y="1572"/>
                  </a:lnTo>
                  <a:cubicBezTo>
                    <a:pt x="1" y="1771"/>
                    <a:pt x="165" y="1908"/>
                    <a:pt x="321" y="1908"/>
                  </a:cubicBezTo>
                  <a:cubicBezTo>
                    <a:pt x="334" y="1908"/>
                    <a:pt x="346" y="1908"/>
                    <a:pt x="358" y="1906"/>
                  </a:cubicBezTo>
                  <a:cubicBezTo>
                    <a:pt x="549" y="1882"/>
                    <a:pt x="668" y="1715"/>
                    <a:pt x="668" y="1572"/>
                  </a:cubicBezTo>
                  <a:lnTo>
                    <a:pt x="668" y="334"/>
                  </a:lnTo>
                  <a:cubicBezTo>
                    <a:pt x="668" y="144"/>
                    <a:pt x="525" y="1"/>
                    <a:pt x="311"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7" name="Google Shape;20447;p96"/>
            <p:cNvSpPr/>
            <p:nvPr/>
          </p:nvSpPr>
          <p:spPr>
            <a:xfrm>
              <a:off x="1181281" y="3159016"/>
              <a:ext cx="10876" cy="61380"/>
            </a:xfrm>
            <a:custGeom>
              <a:rect b="b" l="l" r="r" t="t"/>
              <a:pathLst>
                <a:path extrusionOk="0" h="1885" w="334">
                  <a:moveTo>
                    <a:pt x="41" y="1"/>
                  </a:moveTo>
                  <a:cubicBezTo>
                    <a:pt x="28" y="1"/>
                    <a:pt x="14" y="2"/>
                    <a:pt x="0" y="3"/>
                  </a:cubicBezTo>
                  <a:lnTo>
                    <a:pt x="0" y="1885"/>
                  </a:lnTo>
                  <a:cubicBezTo>
                    <a:pt x="191" y="1885"/>
                    <a:pt x="334" y="1742"/>
                    <a:pt x="334" y="1551"/>
                  </a:cubicBezTo>
                  <a:lnTo>
                    <a:pt x="334" y="313"/>
                  </a:lnTo>
                  <a:cubicBezTo>
                    <a:pt x="334" y="137"/>
                    <a:pt x="211" y="1"/>
                    <a:pt x="4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8" name="Google Shape;20448;p96"/>
            <p:cNvSpPr/>
            <p:nvPr/>
          </p:nvSpPr>
          <p:spPr>
            <a:xfrm>
              <a:off x="1088999" y="3200207"/>
              <a:ext cx="184597" cy="184695"/>
            </a:xfrm>
            <a:custGeom>
              <a:rect b="b" l="l" r="r" t="t"/>
              <a:pathLst>
                <a:path extrusionOk="0" h="5672" w="5669">
                  <a:moveTo>
                    <a:pt x="0" y="1"/>
                  </a:moveTo>
                  <a:lnTo>
                    <a:pt x="0" y="2858"/>
                  </a:lnTo>
                  <a:cubicBezTo>
                    <a:pt x="0" y="4389"/>
                    <a:pt x="1243" y="5671"/>
                    <a:pt x="2803" y="5671"/>
                  </a:cubicBezTo>
                  <a:cubicBezTo>
                    <a:pt x="2845" y="5671"/>
                    <a:pt x="2887" y="5670"/>
                    <a:pt x="2930" y="5668"/>
                  </a:cubicBezTo>
                  <a:cubicBezTo>
                    <a:pt x="4454" y="5621"/>
                    <a:pt x="5668" y="4359"/>
                    <a:pt x="5668" y="2811"/>
                  </a:cubicBezTo>
                  <a:lnTo>
                    <a:pt x="5668"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9" name="Google Shape;20449;p96"/>
            <p:cNvSpPr/>
            <p:nvPr/>
          </p:nvSpPr>
          <p:spPr>
            <a:xfrm>
              <a:off x="1181281" y="3200207"/>
              <a:ext cx="92315" cy="184597"/>
            </a:xfrm>
            <a:custGeom>
              <a:rect b="b" l="l" r="r" t="t"/>
              <a:pathLst>
                <a:path extrusionOk="0" h="5669" w="2835">
                  <a:moveTo>
                    <a:pt x="0" y="1"/>
                  </a:moveTo>
                  <a:lnTo>
                    <a:pt x="0" y="5668"/>
                  </a:lnTo>
                  <a:cubicBezTo>
                    <a:pt x="1548" y="5668"/>
                    <a:pt x="2834" y="4406"/>
                    <a:pt x="2834" y="2858"/>
                  </a:cubicBezTo>
                  <a:lnTo>
                    <a:pt x="2834"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50" name="Google Shape;20450;p96"/>
          <p:cNvGrpSpPr/>
          <p:nvPr/>
        </p:nvGrpSpPr>
        <p:grpSpPr>
          <a:xfrm>
            <a:off x="1755879" y="2883399"/>
            <a:ext cx="350535" cy="349005"/>
            <a:chOff x="1755879" y="3035799"/>
            <a:chExt cx="350535" cy="349005"/>
          </a:xfrm>
        </p:grpSpPr>
        <p:sp>
          <p:nvSpPr>
            <p:cNvPr id="20451" name="Google Shape;20451;p96"/>
            <p:cNvSpPr/>
            <p:nvPr/>
          </p:nvSpPr>
          <p:spPr>
            <a:xfrm>
              <a:off x="1879193" y="3035799"/>
              <a:ext cx="144252" cy="102507"/>
            </a:xfrm>
            <a:custGeom>
              <a:rect b="b" l="l" r="r" t="t"/>
              <a:pathLst>
                <a:path extrusionOk="0" h="3148" w="4430">
                  <a:moveTo>
                    <a:pt x="334" y="1"/>
                  </a:moveTo>
                  <a:cubicBezTo>
                    <a:pt x="143" y="1"/>
                    <a:pt x="0" y="191"/>
                    <a:pt x="24" y="358"/>
                  </a:cubicBezTo>
                  <a:cubicBezTo>
                    <a:pt x="72" y="525"/>
                    <a:pt x="215" y="620"/>
                    <a:pt x="358" y="620"/>
                  </a:cubicBezTo>
                  <a:lnTo>
                    <a:pt x="3525" y="620"/>
                  </a:lnTo>
                  <a:cubicBezTo>
                    <a:pt x="3787" y="620"/>
                    <a:pt x="3954" y="954"/>
                    <a:pt x="3692" y="1216"/>
                  </a:cubicBezTo>
                  <a:cubicBezTo>
                    <a:pt x="3668" y="1263"/>
                    <a:pt x="3644" y="1263"/>
                    <a:pt x="3596" y="1263"/>
                  </a:cubicBezTo>
                  <a:lnTo>
                    <a:pt x="1620" y="1263"/>
                  </a:lnTo>
                  <a:cubicBezTo>
                    <a:pt x="1429" y="1263"/>
                    <a:pt x="1286" y="1406"/>
                    <a:pt x="1286" y="1597"/>
                  </a:cubicBezTo>
                  <a:lnTo>
                    <a:pt x="1286" y="2835"/>
                  </a:lnTo>
                  <a:cubicBezTo>
                    <a:pt x="1286" y="3011"/>
                    <a:pt x="1429" y="3147"/>
                    <a:pt x="1602" y="3147"/>
                  </a:cubicBezTo>
                  <a:cubicBezTo>
                    <a:pt x="1616" y="3147"/>
                    <a:pt x="1630" y="3146"/>
                    <a:pt x="1644" y="3144"/>
                  </a:cubicBezTo>
                  <a:cubicBezTo>
                    <a:pt x="1810" y="3144"/>
                    <a:pt x="1906" y="2978"/>
                    <a:pt x="1882" y="2835"/>
                  </a:cubicBezTo>
                  <a:lnTo>
                    <a:pt x="1882" y="2216"/>
                  </a:lnTo>
                  <a:cubicBezTo>
                    <a:pt x="1882" y="2025"/>
                    <a:pt x="2025" y="1882"/>
                    <a:pt x="2215" y="1882"/>
                  </a:cubicBezTo>
                  <a:lnTo>
                    <a:pt x="3453" y="1882"/>
                  </a:lnTo>
                  <a:cubicBezTo>
                    <a:pt x="4001" y="1882"/>
                    <a:pt x="4430" y="1430"/>
                    <a:pt x="4406" y="906"/>
                  </a:cubicBezTo>
                  <a:cubicBezTo>
                    <a:pt x="4382" y="406"/>
                    <a:pt x="3930" y="1"/>
                    <a:pt x="34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2" name="Google Shape;20452;p96"/>
            <p:cNvSpPr/>
            <p:nvPr/>
          </p:nvSpPr>
          <p:spPr>
            <a:xfrm>
              <a:off x="1755879" y="3117238"/>
              <a:ext cx="350535" cy="267566"/>
            </a:xfrm>
            <a:custGeom>
              <a:rect b="b" l="l" r="r" t="t"/>
              <a:pathLst>
                <a:path extrusionOk="0" h="8217" w="10765">
                  <a:moveTo>
                    <a:pt x="953" y="0"/>
                  </a:moveTo>
                  <a:cubicBezTo>
                    <a:pt x="453" y="0"/>
                    <a:pt x="1" y="429"/>
                    <a:pt x="1" y="953"/>
                  </a:cubicBezTo>
                  <a:lnTo>
                    <a:pt x="1" y="7264"/>
                  </a:lnTo>
                  <a:cubicBezTo>
                    <a:pt x="1" y="7764"/>
                    <a:pt x="430" y="8216"/>
                    <a:pt x="953" y="8216"/>
                  </a:cubicBezTo>
                  <a:lnTo>
                    <a:pt x="9812" y="8216"/>
                  </a:lnTo>
                  <a:cubicBezTo>
                    <a:pt x="10313" y="8216"/>
                    <a:pt x="10765" y="7812"/>
                    <a:pt x="10765" y="7264"/>
                  </a:cubicBezTo>
                  <a:lnTo>
                    <a:pt x="10765" y="953"/>
                  </a:lnTo>
                  <a:cubicBezTo>
                    <a:pt x="10765" y="429"/>
                    <a:pt x="10336" y="0"/>
                    <a:pt x="9812"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3" name="Google Shape;20453;p96"/>
            <p:cNvSpPr/>
            <p:nvPr/>
          </p:nvSpPr>
          <p:spPr>
            <a:xfrm>
              <a:off x="1755879" y="3251395"/>
              <a:ext cx="350535" cy="133409"/>
            </a:xfrm>
            <a:custGeom>
              <a:rect b="b" l="l" r="r" t="t"/>
              <a:pathLst>
                <a:path extrusionOk="0" h="4097" w="10765">
                  <a:moveTo>
                    <a:pt x="1" y="0"/>
                  </a:moveTo>
                  <a:lnTo>
                    <a:pt x="1" y="3144"/>
                  </a:lnTo>
                  <a:cubicBezTo>
                    <a:pt x="1" y="3692"/>
                    <a:pt x="453" y="4096"/>
                    <a:pt x="953" y="4096"/>
                  </a:cubicBezTo>
                  <a:lnTo>
                    <a:pt x="9812" y="4096"/>
                  </a:lnTo>
                  <a:cubicBezTo>
                    <a:pt x="10336" y="4096"/>
                    <a:pt x="10765" y="3668"/>
                    <a:pt x="10765" y="3144"/>
                  </a:cubicBezTo>
                  <a:lnTo>
                    <a:pt x="1076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4" name="Google Shape;20454;p96"/>
            <p:cNvSpPr/>
            <p:nvPr/>
          </p:nvSpPr>
          <p:spPr>
            <a:xfrm>
              <a:off x="1786911" y="3199426"/>
              <a:ext cx="21752" cy="21752"/>
            </a:xfrm>
            <a:custGeom>
              <a:rect b="b" l="l" r="r" t="t"/>
              <a:pathLst>
                <a:path extrusionOk="0" h="668" w="668">
                  <a:moveTo>
                    <a:pt x="334" y="1"/>
                  </a:moveTo>
                  <a:cubicBezTo>
                    <a:pt x="143" y="1"/>
                    <a:pt x="0" y="168"/>
                    <a:pt x="0" y="334"/>
                  </a:cubicBezTo>
                  <a:cubicBezTo>
                    <a:pt x="0" y="525"/>
                    <a:pt x="143" y="668"/>
                    <a:pt x="334" y="668"/>
                  </a:cubicBezTo>
                  <a:cubicBezTo>
                    <a:pt x="524" y="668"/>
                    <a:pt x="667" y="525"/>
                    <a:pt x="667" y="334"/>
                  </a:cubicBezTo>
                  <a:cubicBezTo>
                    <a:pt x="667" y="168"/>
                    <a:pt x="524"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5" name="Google Shape;20455;p96"/>
            <p:cNvSpPr/>
            <p:nvPr/>
          </p:nvSpPr>
          <p:spPr>
            <a:xfrm>
              <a:off x="1786911" y="3240520"/>
              <a:ext cx="21752" cy="21752"/>
            </a:xfrm>
            <a:custGeom>
              <a:rect b="b" l="l" r="r" t="t"/>
              <a:pathLst>
                <a:path extrusionOk="0" h="668" w="668">
                  <a:moveTo>
                    <a:pt x="334" y="1"/>
                  </a:moveTo>
                  <a:cubicBezTo>
                    <a:pt x="143" y="1"/>
                    <a:pt x="0" y="144"/>
                    <a:pt x="0" y="334"/>
                  </a:cubicBezTo>
                  <a:cubicBezTo>
                    <a:pt x="0" y="501"/>
                    <a:pt x="143" y="668"/>
                    <a:pt x="334" y="668"/>
                  </a:cubicBezTo>
                  <a:cubicBezTo>
                    <a:pt x="524" y="668"/>
                    <a:pt x="667" y="501"/>
                    <a:pt x="667" y="334"/>
                  </a:cubicBezTo>
                  <a:cubicBezTo>
                    <a:pt x="667" y="144"/>
                    <a:pt x="524"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6" name="Google Shape;20456;p96"/>
            <p:cNvSpPr/>
            <p:nvPr/>
          </p:nvSpPr>
          <p:spPr>
            <a:xfrm>
              <a:off x="1786911" y="3280865"/>
              <a:ext cx="21752" cy="21752"/>
            </a:xfrm>
            <a:custGeom>
              <a:rect b="b" l="l" r="r" t="t"/>
              <a:pathLst>
                <a:path extrusionOk="0" h="668" w="668">
                  <a:moveTo>
                    <a:pt x="334" y="0"/>
                  </a:moveTo>
                  <a:cubicBezTo>
                    <a:pt x="143" y="0"/>
                    <a:pt x="0" y="167"/>
                    <a:pt x="0" y="334"/>
                  </a:cubicBezTo>
                  <a:cubicBezTo>
                    <a:pt x="0" y="524"/>
                    <a:pt x="143" y="667"/>
                    <a:pt x="334" y="667"/>
                  </a:cubicBezTo>
                  <a:cubicBezTo>
                    <a:pt x="524" y="667"/>
                    <a:pt x="667" y="524"/>
                    <a:pt x="667" y="334"/>
                  </a:cubicBezTo>
                  <a:cubicBezTo>
                    <a:pt x="667" y="167"/>
                    <a:pt x="524"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7" name="Google Shape;20457;p96"/>
            <p:cNvSpPr/>
            <p:nvPr/>
          </p:nvSpPr>
          <p:spPr>
            <a:xfrm>
              <a:off x="1786911" y="3251395"/>
              <a:ext cx="20970" cy="10876"/>
            </a:xfrm>
            <a:custGeom>
              <a:rect b="b" l="l" r="r" t="t"/>
              <a:pathLst>
                <a:path extrusionOk="0" h="334" w="644">
                  <a:moveTo>
                    <a:pt x="0" y="0"/>
                  </a:moveTo>
                  <a:cubicBezTo>
                    <a:pt x="0" y="167"/>
                    <a:pt x="167" y="334"/>
                    <a:pt x="310" y="334"/>
                  </a:cubicBezTo>
                  <a:cubicBezTo>
                    <a:pt x="477" y="334"/>
                    <a:pt x="643" y="167"/>
                    <a:pt x="643"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8" name="Google Shape;20458;p96"/>
            <p:cNvSpPr/>
            <p:nvPr/>
          </p:nvSpPr>
          <p:spPr>
            <a:xfrm>
              <a:off x="1838881" y="3158332"/>
              <a:ext cx="226440" cy="186160"/>
            </a:xfrm>
            <a:custGeom>
              <a:rect b="b" l="l" r="r" t="t"/>
              <a:pathLst>
                <a:path extrusionOk="0" h="5717" w="6954">
                  <a:moveTo>
                    <a:pt x="310" y="1"/>
                  </a:moveTo>
                  <a:cubicBezTo>
                    <a:pt x="143" y="1"/>
                    <a:pt x="0" y="144"/>
                    <a:pt x="0" y="334"/>
                  </a:cubicBezTo>
                  <a:lnTo>
                    <a:pt x="0" y="5383"/>
                  </a:lnTo>
                  <a:cubicBezTo>
                    <a:pt x="0" y="5573"/>
                    <a:pt x="143" y="5716"/>
                    <a:pt x="310" y="5716"/>
                  </a:cubicBezTo>
                  <a:lnTo>
                    <a:pt x="6620" y="5716"/>
                  </a:lnTo>
                  <a:cubicBezTo>
                    <a:pt x="6811" y="5716"/>
                    <a:pt x="6954" y="5573"/>
                    <a:pt x="6954" y="5383"/>
                  </a:cubicBezTo>
                  <a:lnTo>
                    <a:pt x="6954" y="334"/>
                  </a:lnTo>
                  <a:cubicBezTo>
                    <a:pt x="6954" y="144"/>
                    <a:pt x="6811" y="1"/>
                    <a:pt x="662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9" name="Google Shape;20459;p96"/>
            <p:cNvSpPr/>
            <p:nvPr/>
          </p:nvSpPr>
          <p:spPr>
            <a:xfrm>
              <a:off x="1838881" y="3251395"/>
              <a:ext cx="226440" cy="93096"/>
            </a:xfrm>
            <a:custGeom>
              <a:rect b="b" l="l" r="r" t="t"/>
              <a:pathLst>
                <a:path extrusionOk="0" h="2859" w="6954">
                  <a:moveTo>
                    <a:pt x="0" y="0"/>
                  </a:moveTo>
                  <a:lnTo>
                    <a:pt x="0" y="2525"/>
                  </a:lnTo>
                  <a:cubicBezTo>
                    <a:pt x="0" y="2715"/>
                    <a:pt x="143" y="2858"/>
                    <a:pt x="310" y="2858"/>
                  </a:cubicBezTo>
                  <a:lnTo>
                    <a:pt x="6620" y="2858"/>
                  </a:lnTo>
                  <a:cubicBezTo>
                    <a:pt x="6811" y="2858"/>
                    <a:pt x="6954" y="2715"/>
                    <a:pt x="6954" y="2525"/>
                  </a:cubicBezTo>
                  <a:lnTo>
                    <a:pt x="6954"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60" name="Google Shape;20460;p96"/>
          <p:cNvGrpSpPr/>
          <p:nvPr/>
        </p:nvGrpSpPr>
        <p:grpSpPr>
          <a:xfrm>
            <a:off x="2518949" y="2924526"/>
            <a:ext cx="349754" cy="266003"/>
            <a:chOff x="2518949" y="3076926"/>
            <a:chExt cx="349754" cy="266003"/>
          </a:xfrm>
        </p:grpSpPr>
        <p:sp>
          <p:nvSpPr>
            <p:cNvPr id="20461" name="Google Shape;20461;p96"/>
            <p:cNvSpPr/>
            <p:nvPr/>
          </p:nvSpPr>
          <p:spPr>
            <a:xfrm>
              <a:off x="2540668" y="3076926"/>
              <a:ext cx="307878" cy="235753"/>
            </a:xfrm>
            <a:custGeom>
              <a:rect b="b" l="l" r="r" t="t"/>
              <a:pathLst>
                <a:path extrusionOk="0" h="7240" w="9455">
                  <a:moveTo>
                    <a:pt x="953" y="0"/>
                  </a:moveTo>
                  <a:cubicBezTo>
                    <a:pt x="405" y="0"/>
                    <a:pt x="0" y="453"/>
                    <a:pt x="0" y="953"/>
                  </a:cubicBezTo>
                  <a:lnTo>
                    <a:pt x="0" y="7240"/>
                  </a:lnTo>
                  <a:lnTo>
                    <a:pt x="9454" y="7240"/>
                  </a:lnTo>
                  <a:lnTo>
                    <a:pt x="9454" y="953"/>
                  </a:lnTo>
                  <a:cubicBezTo>
                    <a:pt x="9454" y="453"/>
                    <a:pt x="9002" y="24"/>
                    <a:pt x="8526"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2" name="Google Shape;20462;p96"/>
            <p:cNvSpPr/>
            <p:nvPr/>
          </p:nvSpPr>
          <p:spPr>
            <a:xfrm>
              <a:off x="2693419" y="3076926"/>
              <a:ext cx="154346" cy="235753"/>
            </a:xfrm>
            <a:custGeom>
              <a:rect b="b" l="l" r="r" t="t"/>
              <a:pathLst>
                <a:path extrusionOk="0" h="7240" w="4740">
                  <a:moveTo>
                    <a:pt x="1" y="0"/>
                  </a:moveTo>
                  <a:lnTo>
                    <a:pt x="1" y="7240"/>
                  </a:lnTo>
                  <a:lnTo>
                    <a:pt x="4740" y="7240"/>
                  </a:lnTo>
                  <a:lnTo>
                    <a:pt x="4740" y="953"/>
                  </a:lnTo>
                  <a:cubicBezTo>
                    <a:pt x="4740" y="453"/>
                    <a:pt x="4311" y="24"/>
                    <a:pt x="37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3" name="Google Shape;20463;p96"/>
            <p:cNvSpPr/>
            <p:nvPr/>
          </p:nvSpPr>
          <p:spPr>
            <a:xfrm>
              <a:off x="2560043" y="3097082"/>
              <a:ext cx="267566" cy="183815"/>
            </a:xfrm>
            <a:custGeom>
              <a:rect b="b" l="l" r="r" t="t"/>
              <a:pathLst>
                <a:path extrusionOk="0" h="5645" w="8217">
                  <a:moveTo>
                    <a:pt x="310" y="0"/>
                  </a:moveTo>
                  <a:cubicBezTo>
                    <a:pt x="143" y="0"/>
                    <a:pt x="0" y="143"/>
                    <a:pt x="0" y="334"/>
                  </a:cubicBezTo>
                  <a:lnTo>
                    <a:pt x="0" y="5644"/>
                  </a:lnTo>
                  <a:lnTo>
                    <a:pt x="8216" y="5644"/>
                  </a:lnTo>
                  <a:lnTo>
                    <a:pt x="8216" y="334"/>
                  </a:lnTo>
                  <a:cubicBezTo>
                    <a:pt x="8216" y="167"/>
                    <a:pt x="8097" y="24"/>
                    <a:pt x="790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4" name="Google Shape;20464;p96"/>
            <p:cNvSpPr/>
            <p:nvPr/>
          </p:nvSpPr>
          <p:spPr>
            <a:xfrm>
              <a:off x="2693419" y="3097082"/>
              <a:ext cx="134190" cy="183815"/>
            </a:xfrm>
            <a:custGeom>
              <a:rect b="b" l="l" r="r" t="t"/>
              <a:pathLst>
                <a:path extrusionOk="0" h="5645" w="4121">
                  <a:moveTo>
                    <a:pt x="1" y="0"/>
                  </a:moveTo>
                  <a:lnTo>
                    <a:pt x="1" y="5644"/>
                  </a:lnTo>
                  <a:lnTo>
                    <a:pt x="4120" y="5644"/>
                  </a:lnTo>
                  <a:lnTo>
                    <a:pt x="4120" y="334"/>
                  </a:lnTo>
                  <a:cubicBezTo>
                    <a:pt x="4120" y="167"/>
                    <a:pt x="3954" y="24"/>
                    <a:pt x="3787"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5" name="Google Shape;20465;p96"/>
            <p:cNvSpPr/>
            <p:nvPr/>
          </p:nvSpPr>
          <p:spPr>
            <a:xfrm>
              <a:off x="2600355" y="3118801"/>
              <a:ext cx="186160" cy="62064"/>
            </a:xfrm>
            <a:custGeom>
              <a:rect b="b" l="l" r="r" t="t"/>
              <a:pathLst>
                <a:path extrusionOk="0" h="1906" w="5717">
                  <a:moveTo>
                    <a:pt x="334" y="0"/>
                  </a:moveTo>
                  <a:cubicBezTo>
                    <a:pt x="144" y="0"/>
                    <a:pt x="1" y="143"/>
                    <a:pt x="1" y="310"/>
                  </a:cubicBezTo>
                  <a:lnTo>
                    <a:pt x="1" y="1572"/>
                  </a:lnTo>
                  <a:cubicBezTo>
                    <a:pt x="1" y="1739"/>
                    <a:pt x="144" y="1905"/>
                    <a:pt x="334" y="1905"/>
                  </a:cubicBezTo>
                  <a:lnTo>
                    <a:pt x="5383" y="1905"/>
                  </a:lnTo>
                  <a:cubicBezTo>
                    <a:pt x="5573" y="1905"/>
                    <a:pt x="5716" y="1739"/>
                    <a:pt x="5716" y="1572"/>
                  </a:cubicBezTo>
                  <a:lnTo>
                    <a:pt x="5716" y="286"/>
                  </a:lnTo>
                  <a:cubicBezTo>
                    <a:pt x="5716" y="143"/>
                    <a:pt x="5573" y="0"/>
                    <a:pt x="538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96"/>
            <p:cNvSpPr/>
            <p:nvPr/>
          </p:nvSpPr>
          <p:spPr>
            <a:xfrm>
              <a:off x="2600355" y="3200207"/>
              <a:ext cx="83783" cy="62064"/>
            </a:xfrm>
            <a:custGeom>
              <a:rect b="b" l="l" r="r" t="t"/>
              <a:pathLst>
                <a:path extrusionOk="0" h="1906" w="2573">
                  <a:moveTo>
                    <a:pt x="334" y="1"/>
                  </a:moveTo>
                  <a:cubicBezTo>
                    <a:pt x="144" y="1"/>
                    <a:pt x="1" y="144"/>
                    <a:pt x="1" y="310"/>
                  </a:cubicBezTo>
                  <a:lnTo>
                    <a:pt x="1" y="1572"/>
                  </a:lnTo>
                  <a:cubicBezTo>
                    <a:pt x="1" y="1739"/>
                    <a:pt x="144" y="1906"/>
                    <a:pt x="334" y="1906"/>
                  </a:cubicBezTo>
                  <a:lnTo>
                    <a:pt x="2239" y="1906"/>
                  </a:lnTo>
                  <a:cubicBezTo>
                    <a:pt x="2406" y="1906"/>
                    <a:pt x="2573" y="1739"/>
                    <a:pt x="2573" y="1572"/>
                  </a:cubicBezTo>
                  <a:lnTo>
                    <a:pt x="2573" y="310"/>
                  </a:lnTo>
                  <a:cubicBezTo>
                    <a:pt x="2573" y="144"/>
                    <a:pt x="2406"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7" name="Google Shape;20467;p96"/>
            <p:cNvSpPr/>
            <p:nvPr/>
          </p:nvSpPr>
          <p:spPr>
            <a:xfrm>
              <a:off x="2702732" y="3200207"/>
              <a:ext cx="83783" cy="20189"/>
            </a:xfrm>
            <a:custGeom>
              <a:rect b="b" l="l" r="r" t="t"/>
              <a:pathLst>
                <a:path extrusionOk="0" h="620" w="2573">
                  <a:moveTo>
                    <a:pt x="334" y="1"/>
                  </a:moveTo>
                  <a:cubicBezTo>
                    <a:pt x="167" y="1"/>
                    <a:pt x="0" y="167"/>
                    <a:pt x="48" y="358"/>
                  </a:cubicBezTo>
                  <a:cubicBezTo>
                    <a:pt x="72" y="501"/>
                    <a:pt x="215" y="620"/>
                    <a:pt x="381" y="620"/>
                  </a:cubicBezTo>
                  <a:lnTo>
                    <a:pt x="2239" y="620"/>
                  </a:lnTo>
                  <a:cubicBezTo>
                    <a:pt x="2429" y="620"/>
                    <a:pt x="2572" y="477"/>
                    <a:pt x="2548" y="263"/>
                  </a:cubicBezTo>
                  <a:cubicBezTo>
                    <a:pt x="2525" y="120"/>
                    <a:pt x="2358"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8" name="Google Shape;20468;p96"/>
            <p:cNvSpPr/>
            <p:nvPr/>
          </p:nvSpPr>
          <p:spPr>
            <a:xfrm>
              <a:off x="2702732" y="3241301"/>
              <a:ext cx="83783" cy="20970"/>
            </a:xfrm>
            <a:custGeom>
              <a:rect b="b" l="l" r="r" t="t"/>
              <a:pathLst>
                <a:path extrusionOk="0" h="644" w="2573">
                  <a:moveTo>
                    <a:pt x="334" y="1"/>
                  </a:moveTo>
                  <a:cubicBezTo>
                    <a:pt x="167" y="1"/>
                    <a:pt x="0" y="191"/>
                    <a:pt x="48" y="358"/>
                  </a:cubicBezTo>
                  <a:cubicBezTo>
                    <a:pt x="72" y="525"/>
                    <a:pt x="215" y="644"/>
                    <a:pt x="381" y="644"/>
                  </a:cubicBezTo>
                  <a:lnTo>
                    <a:pt x="2239" y="644"/>
                  </a:lnTo>
                  <a:cubicBezTo>
                    <a:pt x="2429" y="644"/>
                    <a:pt x="2572" y="453"/>
                    <a:pt x="2548" y="287"/>
                  </a:cubicBezTo>
                  <a:cubicBezTo>
                    <a:pt x="2525" y="120"/>
                    <a:pt x="2358"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9" name="Google Shape;20469;p96"/>
            <p:cNvSpPr/>
            <p:nvPr/>
          </p:nvSpPr>
          <p:spPr>
            <a:xfrm>
              <a:off x="2693419" y="3118801"/>
              <a:ext cx="92315" cy="60501"/>
            </a:xfrm>
            <a:custGeom>
              <a:rect b="b" l="l" r="r" t="t"/>
              <a:pathLst>
                <a:path extrusionOk="0" h="1858" w="2835">
                  <a:moveTo>
                    <a:pt x="1" y="0"/>
                  </a:moveTo>
                  <a:lnTo>
                    <a:pt x="1" y="1858"/>
                  </a:lnTo>
                  <a:lnTo>
                    <a:pt x="2501" y="1858"/>
                  </a:lnTo>
                  <a:cubicBezTo>
                    <a:pt x="2692" y="1858"/>
                    <a:pt x="2834" y="1715"/>
                    <a:pt x="2834" y="1572"/>
                  </a:cubicBezTo>
                  <a:lnTo>
                    <a:pt x="2834" y="310"/>
                  </a:lnTo>
                  <a:cubicBezTo>
                    <a:pt x="2834" y="143"/>
                    <a:pt x="2692" y="0"/>
                    <a:pt x="250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0" name="Google Shape;20470;p96"/>
            <p:cNvSpPr/>
            <p:nvPr/>
          </p:nvSpPr>
          <p:spPr>
            <a:xfrm>
              <a:off x="2518949" y="3302584"/>
              <a:ext cx="349754" cy="40345"/>
            </a:xfrm>
            <a:custGeom>
              <a:rect b="b" l="l" r="r" t="t"/>
              <a:pathLst>
                <a:path extrusionOk="0" h="1239" w="10741">
                  <a:moveTo>
                    <a:pt x="334" y="0"/>
                  </a:moveTo>
                  <a:cubicBezTo>
                    <a:pt x="215" y="0"/>
                    <a:pt x="119" y="24"/>
                    <a:pt x="72" y="119"/>
                  </a:cubicBezTo>
                  <a:cubicBezTo>
                    <a:pt x="0" y="214"/>
                    <a:pt x="0" y="334"/>
                    <a:pt x="24" y="429"/>
                  </a:cubicBezTo>
                  <a:cubicBezTo>
                    <a:pt x="143" y="738"/>
                    <a:pt x="381" y="1024"/>
                    <a:pt x="477" y="1119"/>
                  </a:cubicBezTo>
                  <a:cubicBezTo>
                    <a:pt x="524" y="1215"/>
                    <a:pt x="619" y="1238"/>
                    <a:pt x="715" y="1238"/>
                  </a:cubicBezTo>
                  <a:lnTo>
                    <a:pt x="10026" y="1238"/>
                  </a:lnTo>
                  <a:cubicBezTo>
                    <a:pt x="10121" y="1238"/>
                    <a:pt x="10217" y="1191"/>
                    <a:pt x="10264" y="1119"/>
                  </a:cubicBezTo>
                  <a:cubicBezTo>
                    <a:pt x="10360" y="1024"/>
                    <a:pt x="10598" y="738"/>
                    <a:pt x="10717" y="429"/>
                  </a:cubicBezTo>
                  <a:cubicBezTo>
                    <a:pt x="10741" y="334"/>
                    <a:pt x="10717" y="214"/>
                    <a:pt x="10693" y="119"/>
                  </a:cubicBezTo>
                  <a:cubicBezTo>
                    <a:pt x="10622" y="72"/>
                    <a:pt x="10502" y="0"/>
                    <a:pt x="10407"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1" name="Google Shape;20471;p96"/>
            <p:cNvSpPr/>
            <p:nvPr/>
          </p:nvSpPr>
          <p:spPr>
            <a:xfrm>
              <a:off x="2694200" y="3302584"/>
              <a:ext cx="174502" cy="40345"/>
            </a:xfrm>
            <a:custGeom>
              <a:rect b="b" l="l" r="r" t="t"/>
              <a:pathLst>
                <a:path extrusionOk="0" h="1239" w="5359">
                  <a:moveTo>
                    <a:pt x="0" y="0"/>
                  </a:moveTo>
                  <a:lnTo>
                    <a:pt x="0" y="1238"/>
                  </a:lnTo>
                  <a:lnTo>
                    <a:pt x="4644" y="1238"/>
                  </a:lnTo>
                  <a:cubicBezTo>
                    <a:pt x="4739" y="1238"/>
                    <a:pt x="4835" y="1191"/>
                    <a:pt x="4882" y="1119"/>
                  </a:cubicBezTo>
                  <a:cubicBezTo>
                    <a:pt x="4978" y="1024"/>
                    <a:pt x="5216" y="738"/>
                    <a:pt x="5335" y="429"/>
                  </a:cubicBezTo>
                  <a:cubicBezTo>
                    <a:pt x="5359" y="334"/>
                    <a:pt x="5359" y="214"/>
                    <a:pt x="5335" y="119"/>
                  </a:cubicBezTo>
                  <a:cubicBezTo>
                    <a:pt x="5263" y="72"/>
                    <a:pt x="5168" y="0"/>
                    <a:pt x="507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72" name="Google Shape;20472;p96"/>
          <p:cNvGrpSpPr/>
          <p:nvPr/>
        </p:nvGrpSpPr>
        <p:grpSpPr>
          <a:xfrm>
            <a:off x="3255643" y="2894275"/>
            <a:ext cx="349754" cy="328035"/>
            <a:chOff x="3255643" y="3046675"/>
            <a:chExt cx="349754" cy="328035"/>
          </a:xfrm>
        </p:grpSpPr>
        <p:sp>
          <p:nvSpPr>
            <p:cNvPr id="20473" name="Google Shape;20473;p96"/>
            <p:cNvSpPr/>
            <p:nvPr/>
          </p:nvSpPr>
          <p:spPr>
            <a:xfrm>
              <a:off x="3382018" y="3291708"/>
              <a:ext cx="98534" cy="67502"/>
            </a:xfrm>
            <a:custGeom>
              <a:rect b="b" l="l" r="r" t="t"/>
              <a:pathLst>
                <a:path extrusionOk="0" h="2073" w="3026">
                  <a:moveTo>
                    <a:pt x="549" y="1"/>
                  </a:moveTo>
                  <a:lnTo>
                    <a:pt x="549" y="334"/>
                  </a:lnTo>
                  <a:cubicBezTo>
                    <a:pt x="549" y="1191"/>
                    <a:pt x="1" y="2073"/>
                    <a:pt x="1" y="2073"/>
                  </a:cubicBezTo>
                  <a:lnTo>
                    <a:pt x="3025" y="2073"/>
                  </a:lnTo>
                  <a:cubicBezTo>
                    <a:pt x="3001" y="2025"/>
                    <a:pt x="2430" y="1168"/>
                    <a:pt x="2430" y="334"/>
                  </a:cubicBezTo>
                  <a:lnTo>
                    <a:pt x="2430"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4" name="Google Shape;20474;p96"/>
            <p:cNvSpPr/>
            <p:nvPr/>
          </p:nvSpPr>
          <p:spPr>
            <a:xfrm>
              <a:off x="3430894" y="3293271"/>
              <a:ext cx="49658" cy="65939"/>
            </a:xfrm>
            <a:custGeom>
              <a:rect b="b" l="l" r="r" t="t"/>
              <a:pathLst>
                <a:path extrusionOk="0" h="2025" w="1525">
                  <a:moveTo>
                    <a:pt x="0" y="0"/>
                  </a:moveTo>
                  <a:lnTo>
                    <a:pt x="0" y="2025"/>
                  </a:lnTo>
                  <a:lnTo>
                    <a:pt x="1524" y="2025"/>
                  </a:lnTo>
                  <a:cubicBezTo>
                    <a:pt x="1500" y="1977"/>
                    <a:pt x="929" y="1120"/>
                    <a:pt x="953" y="310"/>
                  </a:cubicBezTo>
                  <a:lnTo>
                    <a:pt x="953" y="0"/>
                  </a:ln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5" name="Google Shape;20475;p96"/>
            <p:cNvSpPr/>
            <p:nvPr/>
          </p:nvSpPr>
          <p:spPr>
            <a:xfrm>
              <a:off x="3255643" y="3046675"/>
              <a:ext cx="349754" cy="266785"/>
            </a:xfrm>
            <a:custGeom>
              <a:rect b="b" l="l" r="r" t="t"/>
              <a:pathLst>
                <a:path extrusionOk="0" h="8193" w="10741">
                  <a:moveTo>
                    <a:pt x="953" y="0"/>
                  </a:moveTo>
                  <a:cubicBezTo>
                    <a:pt x="429" y="0"/>
                    <a:pt x="0" y="429"/>
                    <a:pt x="0" y="953"/>
                  </a:cubicBezTo>
                  <a:lnTo>
                    <a:pt x="0" y="7240"/>
                  </a:lnTo>
                  <a:cubicBezTo>
                    <a:pt x="0" y="7764"/>
                    <a:pt x="429" y="8193"/>
                    <a:pt x="953" y="8193"/>
                  </a:cubicBezTo>
                  <a:lnTo>
                    <a:pt x="9788" y="8193"/>
                  </a:lnTo>
                  <a:cubicBezTo>
                    <a:pt x="10336" y="8193"/>
                    <a:pt x="10740" y="7764"/>
                    <a:pt x="10740" y="7240"/>
                  </a:cubicBezTo>
                  <a:lnTo>
                    <a:pt x="10740" y="953"/>
                  </a:lnTo>
                  <a:cubicBezTo>
                    <a:pt x="10740" y="429"/>
                    <a:pt x="10336" y="0"/>
                    <a:pt x="9788"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6" name="Google Shape;20476;p96"/>
            <p:cNvSpPr/>
            <p:nvPr/>
          </p:nvSpPr>
          <p:spPr>
            <a:xfrm>
              <a:off x="3430894" y="3047424"/>
              <a:ext cx="174502" cy="266036"/>
            </a:xfrm>
            <a:custGeom>
              <a:rect b="b" l="l" r="r" t="t"/>
              <a:pathLst>
                <a:path extrusionOk="0" h="8170" w="5359">
                  <a:moveTo>
                    <a:pt x="4449" y="0"/>
                  </a:moveTo>
                  <a:cubicBezTo>
                    <a:pt x="4435" y="0"/>
                    <a:pt x="4420" y="1"/>
                    <a:pt x="4406" y="1"/>
                  </a:cubicBezTo>
                  <a:lnTo>
                    <a:pt x="0" y="1"/>
                  </a:lnTo>
                  <a:lnTo>
                    <a:pt x="0" y="8170"/>
                  </a:lnTo>
                  <a:lnTo>
                    <a:pt x="4406" y="8170"/>
                  </a:lnTo>
                  <a:cubicBezTo>
                    <a:pt x="4954" y="8170"/>
                    <a:pt x="5358" y="7741"/>
                    <a:pt x="5358" y="7217"/>
                  </a:cubicBezTo>
                  <a:lnTo>
                    <a:pt x="5358" y="930"/>
                  </a:lnTo>
                  <a:cubicBezTo>
                    <a:pt x="5358" y="420"/>
                    <a:pt x="4975" y="0"/>
                    <a:pt x="444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7" name="Google Shape;20477;p96"/>
            <p:cNvSpPr/>
            <p:nvPr/>
          </p:nvSpPr>
          <p:spPr>
            <a:xfrm>
              <a:off x="3275799" y="3066831"/>
              <a:ext cx="309441" cy="226472"/>
            </a:xfrm>
            <a:custGeom>
              <a:rect b="b" l="l" r="r" t="t"/>
              <a:pathLst>
                <a:path extrusionOk="0" h="6955" w="9503">
                  <a:moveTo>
                    <a:pt x="334" y="1"/>
                  </a:moveTo>
                  <a:cubicBezTo>
                    <a:pt x="167" y="1"/>
                    <a:pt x="0" y="167"/>
                    <a:pt x="0" y="334"/>
                  </a:cubicBezTo>
                  <a:lnTo>
                    <a:pt x="0" y="6621"/>
                  </a:lnTo>
                  <a:cubicBezTo>
                    <a:pt x="0" y="6788"/>
                    <a:pt x="167" y="6954"/>
                    <a:pt x="334" y="6954"/>
                  </a:cubicBezTo>
                  <a:lnTo>
                    <a:pt x="9169" y="6954"/>
                  </a:lnTo>
                  <a:cubicBezTo>
                    <a:pt x="9359" y="6954"/>
                    <a:pt x="9502" y="6788"/>
                    <a:pt x="9502" y="6621"/>
                  </a:cubicBezTo>
                  <a:lnTo>
                    <a:pt x="9502" y="334"/>
                  </a:lnTo>
                  <a:cubicBezTo>
                    <a:pt x="9502" y="167"/>
                    <a:pt x="9359" y="1"/>
                    <a:pt x="9169"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8" name="Google Shape;20478;p96"/>
            <p:cNvSpPr/>
            <p:nvPr/>
          </p:nvSpPr>
          <p:spPr>
            <a:xfrm>
              <a:off x="3430894" y="3068101"/>
              <a:ext cx="154346" cy="225202"/>
            </a:xfrm>
            <a:custGeom>
              <a:rect b="b" l="l" r="r" t="t"/>
              <a:pathLst>
                <a:path extrusionOk="0" h="6916" w="4740">
                  <a:moveTo>
                    <a:pt x="4471" y="1"/>
                  </a:moveTo>
                  <a:cubicBezTo>
                    <a:pt x="4450" y="1"/>
                    <a:pt x="4428" y="4"/>
                    <a:pt x="4406" y="9"/>
                  </a:cubicBezTo>
                  <a:lnTo>
                    <a:pt x="0" y="9"/>
                  </a:lnTo>
                  <a:lnTo>
                    <a:pt x="0" y="6915"/>
                  </a:lnTo>
                  <a:lnTo>
                    <a:pt x="4406" y="6915"/>
                  </a:lnTo>
                  <a:cubicBezTo>
                    <a:pt x="4596" y="6915"/>
                    <a:pt x="4739" y="6749"/>
                    <a:pt x="4739" y="6582"/>
                  </a:cubicBezTo>
                  <a:lnTo>
                    <a:pt x="4739" y="295"/>
                  </a:lnTo>
                  <a:cubicBezTo>
                    <a:pt x="4739" y="148"/>
                    <a:pt x="4628" y="1"/>
                    <a:pt x="447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9" name="Google Shape;20479;p96"/>
            <p:cNvSpPr/>
            <p:nvPr/>
          </p:nvSpPr>
          <p:spPr>
            <a:xfrm>
              <a:off x="3337831" y="3352990"/>
              <a:ext cx="185378" cy="21719"/>
            </a:xfrm>
            <a:custGeom>
              <a:rect b="b" l="l" r="r" t="t"/>
              <a:pathLst>
                <a:path extrusionOk="0" h="667" w="5693">
                  <a:moveTo>
                    <a:pt x="334" y="0"/>
                  </a:moveTo>
                  <a:cubicBezTo>
                    <a:pt x="143" y="0"/>
                    <a:pt x="0" y="143"/>
                    <a:pt x="0" y="333"/>
                  </a:cubicBezTo>
                  <a:cubicBezTo>
                    <a:pt x="0" y="500"/>
                    <a:pt x="143" y="667"/>
                    <a:pt x="334" y="667"/>
                  </a:cubicBezTo>
                  <a:lnTo>
                    <a:pt x="5359" y="667"/>
                  </a:lnTo>
                  <a:cubicBezTo>
                    <a:pt x="5549" y="667"/>
                    <a:pt x="5692" y="500"/>
                    <a:pt x="5692" y="333"/>
                  </a:cubicBezTo>
                  <a:cubicBezTo>
                    <a:pt x="5692" y="143"/>
                    <a:pt x="5549" y="24"/>
                    <a:pt x="535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0" name="Google Shape;20480;p96"/>
            <p:cNvSpPr/>
            <p:nvPr/>
          </p:nvSpPr>
          <p:spPr>
            <a:xfrm>
              <a:off x="3430894" y="3353739"/>
              <a:ext cx="92315" cy="20970"/>
            </a:xfrm>
            <a:custGeom>
              <a:rect b="b" l="l" r="r" t="t"/>
              <a:pathLst>
                <a:path extrusionOk="0" h="644" w="2835">
                  <a:moveTo>
                    <a:pt x="0" y="1"/>
                  </a:moveTo>
                  <a:lnTo>
                    <a:pt x="0" y="644"/>
                  </a:lnTo>
                  <a:lnTo>
                    <a:pt x="2501" y="644"/>
                  </a:lnTo>
                  <a:cubicBezTo>
                    <a:pt x="2691" y="644"/>
                    <a:pt x="2834" y="477"/>
                    <a:pt x="2834" y="310"/>
                  </a:cubicBezTo>
                  <a:cubicBezTo>
                    <a:pt x="2834" y="120"/>
                    <a:pt x="2691" y="1"/>
                    <a:pt x="250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1" name="Google Shape;20481;p96"/>
            <p:cNvSpPr/>
            <p:nvPr/>
          </p:nvSpPr>
          <p:spPr>
            <a:xfrm>
              <a:off x="3339394" y="3087769"/>
              <a:ext cx="183815" cy="183815"/>
            </a:xfrm>
            <a:custGeom>
              <a:rect b="b" l="l" r="r" t="t"/>
              <a:pathLst>
                <a:path extrusionOk="0" h="5645" w="5645">
                  <a:moveTo>
                    <a:pt x="2810" y="1"/>
                  </a:moveTo>
                  <a:cubicBezTo>
                    <a:pt x="1262" y="1"/>
                    <a:pt x="0" y="1263"/>
                    <a:pt x="0" y="2811"/>
                  </a:cubicBezTo>
                  <a:cubicBezTo>
                    <a:pt x="0" y="4359"/>
                    <a:pt x="1262" y="5645"/>
                    <a:pt x="2810" y="5645"/>
                  </a:cubicBezTo>
                  <a:cubicBezTo>
                    <a:pt x="4358" y="5645"/>
                    <a:pt x="5644" y="4359"/>
                    <a:pt x="5644" y="2811"/>
                  </a:cubicBezTo>
                  <a:cubicBezTo>
                    <a:pt x="5644" y="1263"/>
                    <a:pt x="4358" y="1"/>
                    <a:pt x="2810"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2" name="Google Shape;20482;p96"/>
            <p:cNvSpPr/>
            <p:nvPr/>
          </p:nvSpPr>
          <p:spPr>
            <a:xfrm>
              <a:off x="3430894" y="3087769"/>
              <a:ext cx="92315" cy="183815"/>
            </a:xfrm>
            <a:custGeom>
              <a:rect b="b" l="l" r="r" t="t"/>
              <a:pathLst>
                <a:path extrusionOk="0" h="5645" w="2835">
                  <a:moveTo>
                    <a:pt x="0" y="1"/>
                  </a:moveTo>
                  <a:lnTo>
                    <a:pt x="0" y="5645"/>
                  </a:lnTo>
                  <a:cubicBezTo>
                    <a:pt x="1548" y="5645"/>
                    <a:pt x="2834" y="4359"/>
                    <a:pt x="2834" y="2811"/>
                  </a:cubicBezTo>
                  <a:cubicBezTo>
                    <a:pt x="2834" y="1263"/>
                    <a:pt x="1548" y="1"/>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3" name="Google Shape;20483;p96"/>
            <p:cNvSpPr/>
            <p:nvPr/>
          </p:nvSpPr>
          <p:spPr>
            <a:xfrm>
              <a:off x="3388237" y="3190145"/>
              <a:ext cx="83783" cy="27808"/>
            </a:xfrm>
            <a:custGeom>
              <a:rect b="b" l="l" r="r" t="t"/>
              <a:pathLst>
                <a:path extrusionOk="0" h="854" w="2573">
                  <a:moveTo>
                    <a:pt x="1286" y="0"/>
                  </a:moveTo>
                  <a:cubicBezTo>
                    <a:pt x="905" y="0"/>
                    <a:pt x="548" y="95"/>
                    <a:pt x="215" y="262"/>
                  </a:cubicBezTo>
                  <a:cubicBezTo>
                    <a:pt x="72" y="333"/>
                    <a:pt x="0" y="548"/>
                    <a:pt x="96" y="691"/>
                  </a:cubicBezTo>
                  <a:cubicBezTo>
                    <a:pt x="145" y="789"/>
                    <a:pt x="250" y="853"/>
                    <a:pt x="365" y="853"/>
                  </a:cubicBezTo>
                  <a:cubicBezTo>
                    <a:pt x="417" y="853"/>
                    <a:pt x="472" y="840"/>
                    <a:pt x="524" y="810"/>
                  </a:cubicBezTo>
                  <a:cubicBezTo>
                    <a:pt x="762" y="667"/>
                    <a:pt x="1024" y="595"/>
                    <a:pt x="1286" y="595"/>
                  </a:cubicBezTo>
                  <a:cubicBezTo>
                    <a:pt x="1548" y="595"/>
                    <a:pt x="1834" y="691"/>
                    <a:pt x="2072" y="810"/>
                  </a:cubicBezTo>
                  <a:cubicBezTo>
                    <a:pt x="2117" y="840"/>
                    <a:pt x="2164" y="853"/>
                    <a:pt x="2211" y="853"/>
                  </a:cubicBezTo>
                  <a:cubicBezTo>
                    <a:pt x="2313" y="853"/>
                    <a:pt x="2412" y="789"/>
                    <a:pt x="2477" y="691"/>
                  </a:cubicBezTo>
                  <a:cubicBezTo>
                    <a:pt x="2572" y="548"/>
                    <a:pt x="2548" y="357"/>
                    <a:pt x="2358" y="262"/>
                  </a:cubicBezTo>
                  <a:cubicBezTo>
                    <a:pt x="2025" y="95"/>
                    <a:pt x="1667" y="0"/>
                    <a:pt x="128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4" name="Google Shape;20484;p96"/>
            <p:cNvSpPr/>
            <p:nvPr/>
          </p:nvSpPr>
          <p:spPr>
            <a:xfrm>
              <a:off x="3430113" y="3189364"/>
              <a:ext cx="41908" cy="28590"/>
            </a:xfrm>
            <a:custGeom>
              <a:rect b="b" l="l" r="r" t="t"/>
              <a:pathLst>
                <a:path extrusionOk="0" h="878" w="1287">
                  <a:moveTo>
                    <a:pt x="0" y="0"/>
                  </a:moveTo>
                  <a:lnTo>
                    <a:pt x="0" y="619"/>
                  </a:lnTo>
                  <a:cubicBezTo>
                    <a:pt x="262" y="619"/>
                    <a:pt x="548" y="715"/>
                    <a:pt x="786" y="834"/>
                  </a:cubicBezTo>
                  <a:cubicBezTo>
                    <a:pt x="831" y="864"/>
                    <a:pt x="878" y="877"/>
                    <a:pt x="925" y="877"/>
                  </a:cubicBezTo>
                  <a:cubicBezTo>
                    <a:pt x="1027" y="877"/>
                    <a:pt x="1126" y="813"/>
                    <a:pt x="1191" y="715"/>
                  </a:cubicBezTo>
                  <a:cubicBezTo>
                    <a:pt x="1286" y="572"/>
                    <a:pt x="1262" y="381"/>
                    <a:pt x="1072" y="262"/>
                  </a:cubicBezTo>
                  <a:cubicBezTo>
                    <a:pt x="739" y="95"/>
                    <a:pt x="358" y="0"/>
                    <a:pt x="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5" name="Google Shape;20485;p96"/>
            <p:cNvSpPr/>
            <p:nvPr/>
          </p:nvSpPr>
          <p:spPr>
            <a:xfrm>
              <a:off x="3399862" y="3128081"/>
              <a:ext cx="62064" cy="62097"/>
            </a:xfrm>
            <a:custGeom>
              <a:rect b="b" l="l" r="r" t="t"/>
              <a:pathLst>
                <a:path extrusionOk="0" h="1907" w="1906">
                  <a:moveTo>
                    <a:pt x="953" y="1"/>
                  </a:moveTo>
                  <a:cubicBezTo>
                    <a:pt x="429" y="1"/>
                    <a:pt x="1" y="430"/>
                    <a:pt x="1" y="953"/>
                  </a:cubicBezTo>
                  <a:cubicBezTo>
                    <a:pt x="1" y="1501"/>
                    <a:pt x="429" y="1906"/>
                    <a:pt x="953" y="1906"/>
                  </a:cubicBezTo>
                  <a:cubicBezTo>
                    <a:pt x="1501" y="1906"/>
                    <a:pt x="1906" y="1501"/>
                    <a:pt x="1906" y="953"/>
                  </a:cubicBezTo>
                  <a:cubicBezTo>
                    <a:pt x="1882" y="453"/>
                    <a:pt x="1477" y="1"/>
                    <a:pt x="953"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6" name="Google Shape;20486;p96"/>
            <p:cNvSpPr/>
            <p:nvPr/>
          </p:nvSpPr>
          <p:spPr>
            <a:xfrm>
              <a:off x="3430894" y="3128081"/>
              <a:ext cx="31032" cy="62097"/>
            </a:xfrm>
            <a:custGeom>
              <a:rect b="b" l="l" r="r" t="t"/>
              <a:pathLst>
                <a:path extrusionOk="0" h="1907" w="953">
                  <a:moveTo>
                    <a:pt x="0" y="1"/>
                  </a:moveTo>
                  <a:lnTo>
                    <a:pt x="0" y="1906"/>
                  </a:lnTo>
                  <a:cubicBezTo>
                    <a:pt x="524" y="1906"/>
                    <a:pt x="929" y="1501"/>
                    <a:pt x="953" y="953"/>
                  </a:cubicBezTo>
                  <a:cubicBezTo>
                    <a:pt x="953" y="430"/>
                    <a:pt x="548" y="1"/>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87" name="Google Shape;20487;p96"/>
          <p:cNvGrpSpPr/>
          <p:nvPr/>
        </p:nvGrpSpPr>
        <p:grpSpPr>
          <a:xfrm>
            <a:off x="4016368" y="2894275"/>
            <a:ext cx="351317" cy="328035"/>
            <a:chOff x="4016368" y="3046675"/>
            <a:chExt cx="351317" cy="328035"/>
          </a:xfrm>
        </p:grpSpPr>
        <p:sp>
          <p:nvSpPr>
            <p:cNvPr id="20488" name="Google Shape;20488;p96"/>
            <p:cNvSpPr/>
            <p:nvPr/>
          </p:nvSpPr>
          <p:spPr>
            <a:xfrm>
              <a:off x="4121056" y="3046675"/>
              <a:ext cx="145815" cy="82220"/>
            </a:xfrm>
            <a:custGeom>
              <a:rect b="b" l="l" r="r" t="t"/>
              <a:pathLst>
                <a:path extrusionOk="0" h="2525" w="4478">
                  <a:moveTo>
                    <a:pt x="333" y="0"/>
                  </a:moveTo>
                  <a:cubicBezTo>
                    <a:pt x="167" y="0"/>
                    <a:pt x="0" y="143"/>
                    <a:pt x="0" y="334"/>
                  </a:cubicBezTo>
                  <a:lnTo>
                    <a:pt x="0" y="2215"/>
                  </a:lnTo>
                  <a:cubicBezTo>
                    <a:pt x="0" y="2382"/>
                    <a:pt x="167" y="2525"/>
                    <a:pt x="333" y="2525"/>
                  </a:cubicBezTo>
                  <a:cubicBezTo>
                    <a:pt x="524" y="2525"/>
                    <a:pt x="667" y="2382"/>
                    <a:pt x="667" y="2215"/>
                  </a:cubicBezTo>
                  <a:lnTo>
                    <a:pt x="667" y="620"/>
                  </a:lnTo>
                  <a:lnTo>
                    <a:pt x="3810" y="620"/>
                  </a:lnTo>
                  <a:lnTo>
                    <a:pt x="3810" y="2215"/>
                  </a:lnTo>
                  <a:cubicBezTo>
                    <a:pt x="3810" y="2382"/>
                    <a:pt x="3977" y="2525"/>
                    <a:pt x="4144" y="2525"/>
                  </a:cubicBezTo>
                  <a:cubicBezTo>
                    <a:pt x="4334" y="2525"/>
                    <a:pt x="4477" y="2382"/>
                    <a:pt x="4477" y="2215"/>
                  </a:cubicBezTo>
                  <a:lnTo>
                    <a:pt x="4477" y="334"/>
                  </a:lnTo>
                  <a:cubicBezTo>
                    <a:pt x="4382" y="143"/>
                    <a:pt x="4263" y="0"/>
                    <a:pt x="4096"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9" name="Google Shape;20489;p96"/>
            <p:cNvSpPr/>
            <p:nvPr/>
          </p:nvSpPr>
          <p:spPr>
            <a:xfrm>
              <a:off x="4193150" y="3046675"/>
              <a:ext cx="71377" cy="82220"/>
            </a:xfrm>
            <a:custGeom>
              <a:rect b="b" l="l" r="r" t="t"/>
              <a:pathLst>
                <a:path extrusionOk="0" h="2525" w="2192">
                  <a:moveTo>
                    <a:pt x="1" y="0"/>
                  </a:moveTo>
                  <a:lnTo>
                    <a:pt x="1" y="620"/>
                  </a:lnTo>
                  <a:lnTo>
                    <a:pt x="1573" y="620"/>
                  </a:lnTo>
                  <a:lnTo>
                    <a:pt x="1573" y="2215"/>
                  </a:lnTo>
                  <a:lnTo>
                    <a:pt x="1549" y="2215"/>
                  </a:lnTo>
                  <a:cubicBezTo>
                    <a:pt x="1549" y="2382"/>
                    <a:pt x="1692" y="2525"/>
                    <a:pt x="1882" y="2525"/>
                  </a:cubicBezTo>
                  <a:cubicBezTo>
                    <a:pt x="2049" y="2525"/>
                    <a:pt x="2192" y="2382"/>
                    <a:pt x="2192" y="2215"/>
                  </a:cubicBezTo>
                  <a:lnTo>
                    <a:pt x="2192" y="334"/>
                  </a:lnTo>
                  <a:cubicBezTo>
                    <a:pt x="2192" y="143"/>
                    <a:pt x="2049" y="0"/>
                    <a:pt x="188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0" name="Google Shape;20490;p96"/>
            <p:cNvSpPr/>
            <p:nvPr/>
          </p:nvSpPr>
          <p:spPr>
            <a:xfrm>
              <a:off x="4038836" y="3204864"/>
              <a:ext cx="308660" cy="169846"/>
            </a:xfrm>
            <a:custGeom>
              <a:rect b="b" l="l" r="r" t="t"/>
              <a:pathLst>
                <a:path extrusionOk="0" h="5216" w="9479">
                  <a:moveTo>
                    <a:pt x="1" y="1"/>
                  </a:moveTo>
                  <a:lnTo>
                    <a:pt x="1" y="4882"/>
                  </a:lnTo>
                  <a:cubicBezTo>
                    <a:pt x="1" y="5049"/>
                    <a:pt x="144" y="5216"/>
                    <a:pt x="334" y="5216"/>
                  </a:cubicBezTo>
                  <a:lnTo>
                    <a:pt x="9145" y="5216"/>
                  </a:lnTo>
                  <a:cubicBezTo>
                    <a:pt x="9312" y="5216"/>
                    <a:pt x="9479" y="5049"/>
                    <a:pt x="9479" y="4882"/>
                  </a:cubicBezTo>
                  <a:lnTo>
                    <a:pt x="9479"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96"/>
            <p:cNvSpPr/>
            <p:nvPr/>
          </p:nvSpPr>
          <p:spPr>
            <a:xfrm>
              <a:off x="4192368" y="3204864"/>
              <a:ext cx="153597" cy="168576"/>
            </a:xfrm>
            <a:custGeom>
              <a:rect b="b" l="l" r="r" t="t"/>
              <a:pathLst>
                <a:path extrusionOk="0" h="5177" w="4717">
                  <a:moveTo>
                    <a:pt x="1" y="1"/>
                  </a:moveTo>
                  <a:lnTo>
                    <a:pt x="1" y="5168"/>
                  </a:lnTo>
                  <a:lnTo>
                    <a:pt x="4407" y="5168"/>
                  </a:lnTo>
                  <a:cubicBezTo>
                    <a:pt x="4429" y="5174"/>
                    <a:pt x="4451" y="5176"/>
                    <a:pt x="4471" y="5176"/>
                  </a:cubicBezTo>
                  <a:cubicBezTo>
                    <a:pt x="4624" y="5176"/>
                    <a:pt x="4716" y="5029"/>
                    <a:pt x="4716" y="4882"/>
                  </a:cubicBezTo>
                  <a:lnTo>
                    <a:pt x="471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2" name="Google Shape;20492;p96"/>
            <p:cNvSpPr/>
            <p:nvPr/>
          </p:nvSpPr>
          <p:spPr>
            <a:xfrm>
              <a:off x="4016368" y="3107925"/>
              <a:ext cx="351317" cy="144284"/>
            </a:xfrm>
            <a:custGeom>
              <a:rect b="b" l="l" r="r" t="t"/>
              <a:pathLst>
                <a:path extrusionOk="0" h="4431" w="10789">
                  <a:moveTo>
                    <a:pt x="333" y="1"/>
                  </a:moveTo>
                  <a:cubicBezTo>
                    <a:pt x="143" y="1"/>
                    <a:pt x="0" y="144"/>
                    <a:pt x="0" y="334"/>
                  </a:cubicBezTo>
                  <a:lnTo>
                    <a:pt x="0" y="3478"/>
                  </a:lnTo>
                  <a:cubicBezTo>
                    <a:pt x="0" y="3620"/>
                    <a:pt x="95" y="3740"/>
                    <a:pt x="238" y="3787"/>
                  </a:cubicBezTo>
                  <a:cubicBezTo>
                    <a:pt x="667" y="3954"/>
                    <a:pt x="3453" y="4430"/>
                    <a:pt x="5358" y="4430"/>
                  </a:cubicBezTo>
                  <a:cubicBezTo>
                    <a:pt x="7954" y="4430"/>
                    <a:pt x="10431" y="3787"/>
                    <a:pt x="10478" y="3787"/>
                  </a:cubicBezTo>
                  <a:cubicBezTo>
                    <a:pt x="10621" y="3740"/>
                    <a:pt x="10717" y="3620"/>
                    <a:pt x="10717" y="3478"/>
                  </a:cubicBezTo>
                  <a:lnTo>
                    <a:pt x="10717" y="334"/>
                  </a:lnTo>
                  <a:cubicBezTo>
                    <a:pt x="10788" y="144"/>
                    <a:pt x="10645" y="1"/>
                    <a:pt x="10455" y="1"/>
                  </a:cubicBezTo>
                  <a:lnTo>
                    <a:pt x="6359" y="1"/>
                  </a:lnTo>
                  <a:lnTo>
                    <a:pt x="5716" y="620"/>
                  </a:lnTo>
                  <a:lnTo>
                    <a:pt x="5073" y="620"/>
                  </a:lnTo>
                  <a:lnTo>
                    <a:pt x="4430" y="1"/>
                  </a:lnTo>
                  <a:close/>
                </a:path>
              </a:pathLst>
            </a:custGeom>
            <a:solidFill>
              <a:srgbClr val="A3A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3" name="Google Shape;20493;p96"/>
            <p:cNvSpPr/>
            <p:nvPr/>
          </p:nvSpPr>
          <p:spPr>
            <a:xfrm>
              <a:off x="4191619" y="3107925"/>
              <a:ext cx="176065" cy="143503"/>
            </a:xfrm>
            <a:custGeom>
              <a:rect b="b" l="l" r="r" t="t"/>
              <a:pathLst>
                <a:path extrusionOk="0" h="4407" w="5407">
                  <a:moveTo>
                    <a:pt x="977" y="1"/>
                  </a:moveTo>
                  <a:lnTo>
                    <a:pt x="334" y="620"/>
                  </a:lnTo>
                  <a:lnTo>
                    <a:pt x="0" y="620"/>
                  </a:lnTo>
                  <a:lnTo>
                    <a:pt x="0" y="4406"/>
                  </a:lnTo>
                  <a:cubicBezTo>
                    <a:pt x="2596" y="4406"/>
                    <a:pt x="5073" y="3740"/>
                    <a:pt x="5120" y="3740"/>
                  </a:cubicBezTo>
                  <a:cubicBezTo>
                    <a:pt x="5287" y="3716"/>
                    <a:pt x="5406" y="3597"/>
                    <a:pt x="5406" y="3454"/>
                  </a:cubicBezTo>
                  <a:lnTo>
                    <a:pt x="5406" y="334"/>
                  </a:lnTo>
                  <a:cubicBezTo>
                    <a:pt x="5406" y="144"/>
                    <a:pt x="5263" y="1"/>
                    <a:pt x="507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4" name="Google Shape;20494;p96"/>
            <p:cNvSpPr/>
            <p:nvPr/>
          </p:nvSpPr>
          <p:spPr>
            <a:xfrm>
              <a:off x="4162150" y="3262239"/>
              <a:ext cx="59720" cy="70596"/>
            </a:xfrm>
            <a:custGeom>
              <a:rect b="b" l="l" r="r" t="t"/>
              <a:pathLst>
                <a:path extrusionOk="0" h="2168" w="1834">
                  <a:moveTo>
                    <a:pt x="0" y="1"/>
                  </a:moveTo>
                  <a:lnTo>
                    <a:pt x="0" y="1239"/>
                  </a:lnTo>
                  <a:cubicBezTo>
                    <a:pt x="0" y="1334"/>
                    <a:pt x="24" y="1382"/>
                    <a:pt x="95" y="1453"/>
                  </a:cubicBezTo>
                  <a:lnTo>
                    <a:pt x="715" y="2073"/>
                  </a:lnTo>
                  <a:cubicBezTo>
                    <a:pt x="762" y="2144"/>
                    <a:pt x="858" y="2168"/>
                    <a:pt x="929" y="2168"/>
                  </a:cubicBezTo>
                  <a:cubicBezTo>
                    <a:pt x="1000" y="2168"/>
                    <a:pt x="1072" y="2144"/>
                    <a:pt x="1119" y="2073"/>
                  </a:cubicBezTo>
                  <a:lnTo>
                    <a:pt x="1762" y="1453"/>
                  </a:lnTo>
                  <a:cubicBezTo>
                    <a:pt x="1810" y="1382"/>
                    <a:pt x="1834" y="1311"/>
                    <a:pt x="1834" y="1239"/>
                  </a:cubicBezTo>
                  <a:lnTo>
                    <a:pt x="1834"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5" name="Google Shape;20495;p96"/>
            <p:cNvSpPr/>
            <p:nvPr/>
          </p:nvSpPr>
          <p:spPr>
            <a:xfrm>
              <a:off x="4192368" y="3262239"/>
              <a:ext cx="31065" cy="71377"/>
            </a:xfrm>
            <a:custGeom>
              <a:rect b="b" l="l" r="r" t="t"/>
              <a:pathLst>
                <a:path extrusionOk="0" h="2192" w="954">
                  <a:moveTo>
                    <a:pt x="1" y="1"/>
                  </a:moveTo>
                  <a:lnTo>
                    <a:pt x="1" y="2192"/>
                  </a:lnTo>
                  <a:cubicBezTo>
                    <a:pt x="72" y="2192"/>
                    <a:pt x="144" y="2168"/>
                    <a:pt x="191" y="2096"/>
                  </a:cubicBezTo>
                  <a:lnTo>
                    <a:pt x="858" y="1453"/>
                  </a:lnTo>
                  <a:cubicBezTo>
                    <a:pt x="906" y="1382"/>
                    <a:pt x="954" y="1311"/>
                    <a:pt x="954" y="1239"/>
                  </a:cubicBezTo>
                  <a:lnTo>
                    <a:pt x="954"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6" name="Google Shape;20496;p96"/>
            <p:cNvSpPr/>
            <p:nvPr/>
          </p:nvSpPr>
          <p:spPr>
            <a:xfrm>
              <a:off x="4162150" y="3107925"/>
              <a:ext cx="62064" cy="143503"/>
            </a:xfrm>
            <a:custGeom>
              <a:rect b="b" l="l" r="r" t="t"/>
              <a:pathLst>
                <a:path extrusionOk="0" h="4407" w="1906">
                  <a:moveTo>
                    <a:pt x="0" y="1"/>
                  </a:moveTo>
                  <a:lnTo>
                    <a:pt x="0" y="4406"/>
                  </a:lnTo>
                  <a:lnTo>
                    <a:pt x="1905" y="4406"/>
                  </a:lnTo>
                  <a:lnTo>
                    <a:pt x="1905"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7" name="Google Shape;20497;p96"/>
            <p:cNvSpPr/>
            <p:nvPr/>
          </p:nvSpPr>
          <p:spPr>
            <a:xfrm>
              <a:off x="4193150" y="3107925"/>
              <a:ext cx="31065" cy="143503"/>
            </a:xfrm>
            <a:custGeom>
              <a:rect b="b" l="l" r="r" t="t"/>
              <a:pathLst>
                <a:path extrusionOk="0" h="4407" w="954">
                  <a:moveTo>
                    <a:pt x="1" y="1"/>
                  </a:moveTo>
                  <a:lnTo>
                    <a:pt x="1" y="4406"/>
                  </a:lnTo>
                  <a:lnTo>
                    <a:pt x="953" y="4406"/>
                  </a:lnTo>
                  <a:lnTo>
                    <a:pt x="953"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8" name="Google Shape;20498;p96"/>
            <p:cNvSpPr/>
            <p:nvPr/>
          </p:nvSpPr>
          <p:spPr>
            <a:xfrm>
              <a:off x="4141994" y="3231239"/>
              <a:ext cx="102376" cy="41126"/>
            </a:xfrm>
            <a:custGeom>
              <a:rect b="b" l="l" r="r" t="t"/>
              <a:pathLst>
                <a:path extrusionOk="0" h="1263" w="3144">
                  <a:moveTo>
                    <a:pt x="310" y="0"/>
                  </a:moveTo>
                  <a:cubicBezTo>
                    <a:pt x="143" y="0"/>
                    <a:pt x="0" y="143"/>
                    <a:pt x="0" y="310"/>
                  </a:cubicBezTo>
                  <a:lnTo>
                    <a:pt x="0" y="953"/>
                  </a:lnTo>
                  <a:cubicBezTo>
                    <a:pt x="0" y="1119"/>
                    <a:pt x="143" y="1262"/>
                    <a:pt x="310" y="1262"/>
                  </a:cubicBezTo>
                  <a:lnTo>
                    <a:pt x="2810" y="1262"/>
                  </a:lnTo>
                  <a:cubicBezTo>
                    <a:pt x="3001" y="1262"/>
                    <a:pt x="3144" y="1119"/>
                    <a:pt x="3144" y="953"/>
                  </a:cubicBezTo>
                  <a:lnTo>
                    <a:pt x="3144" y="310"/>
                  </a:lnTo>
                  <a:cubicBezTo>
                    <a:pt x="3120" y="143"/>
                    <a:pt x="3001" y="0"/>
                    <a:pt x="2810"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9" name="Google Shape;20499;p96"/>
            <p:cNvSpPr/>
            <p:nvPr/>
          </p:nvSpPr>
          <p:spPr>
            <a:xfrm>
              <a:off x="4192368" y="3231239"/>
              <a:ext cx="51221" cy="40345"/>
            </a:xfrm>
            <a:custGeom>
              <a:rect b="b" l="l" r="r" t="t"/>
              <a:pathLst>
                <a:path extrusionOk="0" h="1239" w="1573">
                  <a:moveTo>
                    <a:pt x="1" y="0"/>
                  </a:moveTo>
                  <a:lnTo>
                    <a:pt x="1" y="1239"/>
                  </a:lnTo>
                  <a:lnTo>
                    <a:pt x="1239" y="1239"/>
                  </a:lnTo>
                  <a:cubicBezTo>
                    <a:pt x="1454" y="1239"/>
                    <a:pt x="1573" y="1096"/>
                    <a:pt x="1573" y="953"/>
                  </a:cubicBezTo>
                  <a:lnTo>
                    <a:pt x="1573" y="310"/>
                  </a:lnTo>
                  <a:cubicBezTo>
                    <a:pt x="1573" y="143"/>
                    <a:pt x="1430"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00" name="Google Shape;20500;p96"/>
          <p:cNvGrpSpPr/>
          <p:nvPr/>
        </p:nvGrpSpPr>
        <p:grpSpPr>
          <a:xfrm>
            <a:off x="4772437" y="2883399"/>
            <a:ext cx="348972" cy="349363"/>
            <a:chOff x="4772437" y="3035799"/>
            <a:chExt cx="348972" cy="349363"/>
          </a:xfrm>
        </p:grpSpPr>
        <p:sp>
          <p:nvSpPr>
            <p:cNvPr id="20501" name="Google Shape;20501;p96"/>
            <p:cNvSpPr/>
            <p:nvPr/>
          </p:nvSpPr>
          <p:spPr>
            <a:xfrm>
              <a:off x="4772437" y="3035799"/>
              <a:ext cx="226472" cy="165222"/>
            </a:xfrm>
            <a:custGeom>
              <a:rect b="b" l="l" r="r" t="t"/>
              <a:pathLst>
                <a:path extrusionOk="0" h="5074" w="6955">
                  <a:moveTo>
                    <a:pt x="2239" y="1"/>
                  </a:moveTo>
                  <a:cubicBezTo>
                    <a:pt x="1024" y="1"/>
                    <a:pt x="0" y="1025"/>
                    <a:pt x="0" y="2240"/>
                  </a:cubicBezTo>
                  <a:cubicBezTo>
                    <a:pt x="0" y="3454"/>
                    <a:pt x="1024" y="4454"/>
                    <a:pt x="2239" y="4454"/>
                  </a:cubicBezTo>
                  <a:lnTo>
                    <a:pt x="4739" y="4454"/>
                  </a:lnTo>
                  <a:cubicBezTo>
                    <a:pt x="4882" y="4454"/>
                    <a:pt x="5049" y="4407"/>
                    <a:pt x="5192" y="4383"/>
                  </a:cubicBezTo>
                  <a:lnTo>
                    <a:pt x="5787" y="4978"/>
                  </a:lnTo>
                  <a:cubicBezTo>
                    <a:pt x="5851" y="5042"/>
                    <a:pt x="5935" y="5073"/>
                    <a:pt x="6013" y="5073"/>
                  </a:cubicBezTo>
                  <a:cubicBezTo>
                    <a:pt x="6052" y="5073"/>
                    <a:pt x="6089" y="5065"/>
                    <a:pt x="6121" y="5050"/>
                  </a:cubicBezTo>
                  <a:cubicBezTo>
                    <a:pt x="6240" y="4978"/>
                    <a:pt x="6311" y="4883"/>
                    <a:pt x="6311" y="4740"/>
                  </a:cubicBezTo>
                  <a:lnTo>
                    <a:pt x="6311" y="3764"/>
                  </a:lnTo>
                  <a:cubicBezTo>
                    <a:pt x="6740" y="3335"/>
                    <a:pt x="6954" y="2811"/>
                    <a:pt x="6954" y="2240"/>
                  </a:cubicBezTo>
                  <a:cubicBezTo>
                    <a:pt x="6954" y="1025"/>
                    <a:pt x="5930" y="1"/>
                    <a:pt x="4739"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2" name="Google Shape;20502;p96"/>
            <p:cNvSpPr/>
            <p:nvPr/>
          </p:nvSpPr>
          <p:spPr>
            <a:xfrm>
              <a:off x="4886405" y="3035799"/>
              <a:ext cx="112503" cy="164245"/>
            </a:xfrm>
            <a:custGeom>
              <a:rect b="b" l="l" r="r" t="t"/>
              <a:pathLst>
                <a:path extrusionOk="0" h="5044" w="3455">
                  <a:moveTo>
                    <a:pt x="1" y="1"/>
                  </a:moveTo>
                  <a:lnTo>
                    <a:pt x="1" y="4407"/>
                  </a:lnTo>
                  <a:lnTo>
                    <a:pt x="1239" y="4407"/>
                  </a:lnTo>
                  <a:cubicBezTo>
                    <a:pt x="1382" y="4407"/>
                    <a:pt x="1525" y="4383"/>
                    <a:pt x="1692" y="4359"/>
                  </a:cubicBezTo>
                  <a:lnTo>
                    <a:pt x="2287" y="4954"/>
                  </a:lnTo>
                  <a:cubicBezTo>
                    <a:pt x="2345" y="5012"/>
                    <a:pt x="2402" y="5044"/>
                    <a:pt x="2465" y="5044"/>
                  </a:cubicBezTo>
                  <a:cubicBezTo>
                    <a:pt x="2506" y="5044"/>
                    <a:pt x="2550" y="5030"/>
                    <a:pt x="2597" y="5002"/>
                  </a:cubicBezTo>
                  <a:cubicBezTo>
                    <a:pt x="2740" y="4954"/>
                    <a:pt x="2811" y="4835"/>
                    <a:pt x="2811" y="4716"/>
                  </a:cubicBezTo>
                  <a:lnTo>
                    <a:pt x="2811" y="3740"/>
                  </a:lnTo>
                  <a:cubicBezTo>
                    <a:pt x="3216" y="3311"/>
                    <a:pt x="3454" y="2763"/>
                    <a:pt x="3454" y="2216"/>
                  </a:cubicBezTo>
                  <a:cubicBezTo>
                    <a:pt x="3454" y="1025"/>
                    <a:pt x="2430" y="1"/>
                    <a:pt x="123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3" name="Google Shape;20503;p96"/>
            <p:cNvSpPr/>
            <p:nvPr/>
          </p:nvSpPr>
          <p:spPr>
            <a:xfrm>
              <a:off x="4833687" y="3097082"/>
              <a:ext cx="21752" cy="20970"/>
            </a:xfrm>
            <a:custGeom>
              <a:rect b="b" l="l" r="r" t="t"/>
              <a:pathLst>
                <a:path extrusionOk="0" h="644" w="668">
                  <a:moveTo>
                    <a:pt x="334" y="0"/>
                  </a:moveTo>
                  <a:cubicBezTo>
                    <a:pt x="143" y="0"/>
                    <a:pt x="1" y="143"/>
                    <a:pt x="1" y="334"/>
                  </a:cubicBezTo>
                  <a:cubicBezTo>
                    <a:pt x="1" y="500"/>
                    <a:pt x="143" y="643"/>
                    <a:pt x="334" y="643"/>
                  </a:cubicBezTo>
                  <a:cubicBezTo>
                    <a:pt x="501" y="643"/>
                    <a:pt x="667" y="500"/>
                    <a:pt x="667" y="334"/>
                  </a:cubicBezTo>
                  <a:cubicBezTo>
                    <a:pt x="667" y="143"/>
                    <a:pt x="501"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4" name="Google Shape;20504;p96"/>
            <p:cNvSpPr/>
            <p:nvPr/>
          </p:nvSpPr>
          <p:spPr>
            <a:xfrm>
              <a:off x="4873999" y="3097082"/>
              <a:ext cx="21752" cy="20970"/>
            </a:xfrm>
            <a:custGeom>
              <a:rect b="b" l="l" r="r" t="t"/>
              <a:pathLst>
                <a:path extrusionOk="0" h="644" w="668">
                  <a:moveTo>
                    <a:pt x="334" y="0"/>
                  </a:moveTo>
                  <a:cubicBezTo>
                    <a:pt x="168" y="0"/>
                    <a:pt x="1" y="143"/>
                    <a:pt x="1" y="334"/>
                  </a:cubicBezTo>
                  <a:cubicBezTo>
                    <a:pt x="1" y="500"/>
                    <a:pt x="168" y="643"/>
                    <a:pt x="334" y="643"/>
                  </a:cubicBezTo>
                  <a:cubicBezTo>
                    <a:pt x="525" y="643"/>
                    <a:pt x="668" y="500"/>
                    <a:pt x="668" y="334"/>
                  </a:cubicBezTo>
                  <a:cubicBezTo>
                    <a:pt x="668" y="143"/>
                    <a:pt x="525"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5" name="Google Shape;20505;p96"/>
            <p:cNvSpPr/>
            <p:nvPr/>
          </p:nvSpPr>
          <p:spPr>
            <a:xfrm>
              <a:off x="4915874" y="3097082"/>
              <a:ext cx="21752" cy="20970"/>
            </a:xfrm>
            <a:custGeom>
              <a:rect b="b" l="l" r="r" t="t"/>
              <a:pathLst>
                <a:path extrusionOk="0" h="644" w="668">
                  <a:moveTo>
                    <a:pt x="334" y="0"/>
                  </a:moveTo>
                  <a:cubicBezTo>
                    <a:pt x="144" y="0"/>
                    <a:pt x="1" y="143"/>
                    <a:pt x="1" y="334"/>
                  </a:cubicBezTo>
                  <a:cubicBezTo>
                    <a:pt x="1" y="500"/>
                    <a:pt x="144" y="643"/>
                    <a:pt x="334" y="643"/>
                  </a:cubicBezTo>
                  <a:cubicBezTo>
                    <a:pt x="525" y="643"/>
                    <a:pt x="668" y="500"/>
                    <a:pt x="668" y="334"/>
                  </a:cubicBezTo>
                  <a:cubicBezTo>
                    <a:pt x="668" y="143"/>
                    <a:pt x="525" y="0"/>
                    <a:pt x="33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6" name="Google Shape;20506;p96"/>
            <p:cNvSpPr/>
            <p:nvPr/>
          </p:nvSpPr>
          <p:spPr>
            <a:xfrm>
              <a:off x="4895718" y="3220363"/>
              <a:ext cx="225691" cy="164799"/>
            </a:xfrm>
            <a:custGeom>
              <a:rect b="b" l="l" r="r" t="t"/>
              <a:pathLst>
                <a:path extrusionOk="0" h="5061" w="6931">
                  <a:moveTo>
                    <a:pt x="2215" y="1"/>
                  </a:moveTo>
                  <a:cubicBezTo>
                    <a:pt x="977" y="1"/>
                    <a:pt x="1" y="977"/>
                    <a:pt x="1" y="2192"/>
                  </a:cubicBezTo>
                  <a:cubicBezTo>
                    <a:pt x="1" y="2763"/>
                    <a:pt x="239" y="3335"/>
                    <a:pt x="620" y="3740"/>
                  </a:cubicBezTo>
                  <a:lnTo>
                    <a:pt x="620" y="4740"/>
                  </a:lnTo>
                  <a:cubicBezTo>
                    <a:pt x="620" y="4835"/>
                    <a:pt x="715" y="4978"/>
                    <a:pt x="834" y="5026"/>
                  </a:cubicBezTo>
                  <a:cubicBezTo>
                    <a:pt x="876" y="5051"/>
                    <a:pt x="917" y="5061"/>
                    <a:pt x="958" y="5061"/>
                  </a:cubicBezTo>
                  <a:cubicBezTo>
                    <a:pt x="1033" y="5061"/>
                    <a:pt x="1106" y="5025"/>
                    <a:pt x="1168" y="4978"/>
                  </a:cubicBezTo>
                  <a:lnTo>
                    <a:pt x="1763" y="4383"/>
                  </a:lnTo>
                  <a:cubicBezTo>
                    <a:pt x="1906" y="4406"/>
                    <a:pt x="2049" y="4430"/>
                    <a:pt x="2215" y="4430"/>
                  </a:cubicBezTo>
                  <a:lnTo>
                    <a:pt x="4716" y="4430"/>
                  </a:lnTo>
                  <a:cubicBezTo>
                    <a:pt x="5931" y="4430"/>
                    <a:pt x="6931" y="3430"/>
                    <a:pt x="6931" y="2192"/>
                  </a:cubicBezTo>
                  <a:cubicBezTo>
                    <a:pt x="6931" y="1001"/>
                    <a:pt x="5931" y="1"/>
                    <a:pt x="4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7" name="Google Shape;20507;p96"/>
            <p:cNvSpPr/>
            <p:nvPr/>
          </p:nvSpPr>
          <p:spPr>
            <a:xfrm>
              <a:off x="5008157" y="3221145"/>
              <a:ext cx="113252" cy="143503"/>
            </a:xfrm>
            <a:custGeom>
              <a:rect b="b" l="l" r="r" t="t"/>
              <a:pathLst>
                <a:path extrusionOk="0" h="4407" w="3478">
                  <a:moveTo>
                    <a:pt x="1282" y="0"/>
                  </a:moveTo>
                  <a:cubicBezTo>
                    <a:pt x="1268" y="0"/>
                    <a:pt x="1254" y="0"/>
                    <a:pt x="1239" y="1"/>
                  </a:cubicBezTo>
                  <a:lnTo>
                    <a:pt x="1" y="1"/>
                  </a:lnTo>
                  <a:lnTo>
                    <a:pt x="1" y="4406"/>
                  </a:lnTo>
                  <a:lnTo>
                    <a:pt x="1239" y="4406"/>
                  </a:lnTo>
                  <a:cubicBezTo>
                    <a:pt x="2478" y="4406"/>
                    <a:pt x="3478" y="3406"/>
                    <a:pt x="3478" y="2168"/>
                  </a:cubicBezTo>
                  <a:cubicBezTo>
                    <a:pt x="3478" y="991"/>
                    <a:pt x="2501" y="0"/>
                    <a:pt x="1282"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8" name="Google Shape;20508;p96"/>
            <p:cNvSpPr/>
            <p:nvPr/>
          </p:nvSpPr>
          <p:spPr>
            <a:xfrm>
              <a:off x="4957001" y="3280865"/>
              <a:ext cx="20970" cy="21752"/>
            </a:xfrm>
            <a:custGeom>
              <a:rect b="b" l="l" r="r" t="t"/>
              <a:pathLst>
                <a:path extrusionOk="0" h="668" w="644">
                  <a:moveTo>
                    <a:pt x="333" y="0"/>
                  </a:moveTo>
                  <a:cubicBezTo>
                    <a:pt x="143" y="0"/>
                    <a:pt x="0" y="167"/>
                    <a:pt x="0" y="334"/>
                  </a:cubicBezTo>
                  <a:cubicBezTo>
                    <a:pt x="0" y="524"/>
                    <a:pt x="143" y="667"/>
                    <a:pt x="333" y="667"/>
                  </a:cubicBezTo>
                  <a:cubicBezTo>
                    <a:pt x="500" y="667"/>
                    <a:pt x="643" y="524"/>
                    <a:pt x="643" y="334"/>
                  </a:cubicBezTo>
                  <a:cubicBezTo>
                    <a:pt x="643" y="167"/>
                    <a:pt x="500" y="0"/>
                    <a:pt x="333"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9" name="Google Shape;20509;p96"/>
            <p:cNvSpPr/>
            <p:nvPr/>
          </p:nvSpPr>
          <p:spPr>
            <a:xfrm>
              <a:off x="4997313" y="3280865"/>
              <a:ext cx="21752" cy="21752"/>
            </a:xfrm>
            <a:custGeom>
              <a:rect b="b" l="l" r="r" t="t"/>
              <a:pathLst>
                <a:path extrusionOk="0" h="668" w="668">
                  <a:moveTo>
                    <a:pt x="334" y="0"/>
                  </a:moveTo>
                  <a:cubicBezTo>
                    <a:pt x="143" y="0"/>
                    <a:pt x="0" y="167"/>
                    <a:pt x="0" y="334"/>
                  </a:cubicBezTo>
                  <a:cubicBezTo>
                    <a:pt x="0" y="524"/>
                    <a:pt x="143" y="667"/>
                    <a:pt x="334" y="667"/>
                  </a:cubicBezTo>
                  <a:cubicBezTo>
                    <a:pt x="524" y="667"/>
                    <a:pt x="667" y="524"/>
                    <a:pt x="667" y="334"/>
                  </a:cubicBezTo>
                  <a:cubicBezTo>
                    <a:pt x="667" y="167"/>
                    <a:pt x="524"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0" name="Google Shape;20510;p96"/>
            <p:cNvSpPr/>
            <p:nvPr/>
          </p:nvSpPr>
          <p:spPr>
            <a:xfrm>
              <a:off x="5038407" y="3280865"/>
              <a:ext cx="20970" cy="21752"/>
            </a:xfrm>
            <a:custGeom>
              <a:rect b="b" l="l" r="r" t="t"/>
              <a:pathLst>
                <a:path extrusionOk="0" h="668" w="644">
                  <a:moveTo>
                    <a:pt x="310" y="0"/>
                  </a:moveTo>
                  <a:cubicBezTo>
                    <a:pt x="143" y="0"/>
                    <a:pt x="1" y="167"/>
                    <a:pt x="1" y="334"/>
                  </a:cubicBezTo>
                  <a:cubicBezTo>
                    <a:pt x="1" y="524"/>
                    <a:pt x="143" y="667"/>
                    <a:pt x="310" y="667"/>
                  </a:cubicBezTo>
                  <a:cubicBezTo>
                    <a:pt x="501" y="667"/>
                    <a:pt x="644" y="524"/>
                    <a:pt x="644" y="334"/>
                  </a:cubicBezTo>
                  <a:cubicBezTo>
                    <a:pt x="644" y="167"/>
                    <a:pt x="501"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1" name="Google Shape;20511;p96"/>
            <p:cNvSpPr/>
            <p:nvPr/>
          </p:nvSpPr>
          <p:spPr>
            <a:xfrm>
              <a:off x="5008157" y="3282395"/>
              <a:ext cx="10908" cy="20221"/>
            </a:xfrm>
            <a:custGeom>
              <a:rect b="b" l="l" r="r" t="t"/>
              <a:pathLst>
                <a:path extrusionOk="0" h="621" w="335">
                  <a:moveTo>
                    <a:pt x="1" y="1"/>
                  </a:moveTo>
                  <a:lnTo>
                    <a:pt x="1" y="620"/>
                  </a:lnTo>
                  <a:cubicBezTo>
                    <a:pt x="191" y="620"/>
                    <a:pt x="334" y="477"/>
                    <a:pt x="334" y="287"/>
                  </a:cubicBezTo>
                  <a:cubicBezTo>
                    <a:pt x="334" y="120"/>
                    <a:pt x="191"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2" name="Google Shape;20512;p96"/>
            <p:cNvSpPr/>
            <p:nvPr/>
          </p:nvSpPr>
          <p:spPr>
            <a:xfrm>
              <a:off x="4884875" y="3097863"/>
              <a:ext cx="10876" cy="20970"/>
            </a:xfrm>
            <a:custGeom>
              <a:rect b="b" l="l" r="r" t="t"/>
              <a:pathLst>
                <a:path extrusionOk="0" h="644" w="334">
                  <a:moveTo>
                    <a:pt x="0" y="0"/>
                  </a:moveTo>
                  <a:lnTo>
                    <a:pt x="0" y="643"/>
                  </a:lnTo>
                  <a:cubicBezTo>
                    <a:pt x="191" y="643"/>
                    <a:pt x="334" y="476"/>
                    <a:pt x="334" y="310"/>
                  </a:cubicBezTo>
                  <a:cubicBezTo>
                    <a:pt x="334" y="119"/>
                    <a:pt x="191"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13" name="Google Shape;20513;p96"/>
          <p:cNvGrpSpPr/>
          <p:nvPr/>
        </p:nvGrpSpPr>
        <p:grpSpPr>
          <a:xfrm>
            <a:off x="5537037" y="2882650"/>
            <a:ext cx="350535" cy="349754"/>
            <a:chOff x="5537037" y="3035050"/>
            <a:chExt cx="350535" cy="349754"/>
          </a:xfrm>
        </p:grpSpPr>
        <p:sp>
          <p:nvSpPr>
            <p:cNvPr id="20514" name="Google Shape;20514;p96"/>
            <p:cNvSpPr/>
            <p:nvPr/>
          </p:nvSpPr>
          <p:spPr>
            <a:xfrm>
              <a:off x="5537037" y="3035050"/>
              <a:ext cx="206283" cy="349754"/>
            </a:xfrm>
            <a:custGeom>
              <a:rect b="b" l="l" r="r" t="t"/>
              <a:pathLst>
                <a:path extrusionOk="0" h="10741" w="6335">
                  <a:moveTo>
                    <a:pt x="977" y="0"/>
                  </a:moveTo>
                  <a:cubicBezTo>
                    <a:pt x="429" y="0"/>
                    <a:pt x="0" y="429"/>
                    <a:pt x="0" y="953"/>
                  </a:cubicBezTo>
                  <a:lnTo>
                    <a:pt x="0" y="9788"/>
                  </a:lnTo>
                  <a:cubicBezTo>
                    <a:pt x="0" y="10336"/>
                    <a:pt x="429" y="10740"/>
                    <a:pt x="977" y="10740"/>
                  </a:cubicBezTo>
                  <a:lnTo>
                    <a:pt x="5359" y="10740"/>
                  </a:lnTo>
                  <a:cubicBezTo>
                    <a:pt x="5906" y="10740"/>
                    <a:pt x="6335" y="10336"/>
                    <a:pt x="6335" y="9788"/>
                  </a:cubicBezTo>
                  <a:lnTo>
                    <a:pt x="6335" y="953"/>
                  </a:lnTo>
                  <a:cubicBezTo>
                    <a:pt x="6335" y="453"/>
                    <a:pt x="5906" y="24"/>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5" name="Google Shape;20515;p96"/>
            <p:cNvSpPr/>
            <p:nvPr/>
          </p:nvSpPr>
          <p:spPr>
            <a:xfrm>
              <a:off x="5640162" y="3035799"/>
              <a:ext cx="103158" cy="349005"/>
            </a:xfrm>
            <a:custGeom>
              <a:rect b="b" l="l" r="r" t="t"/>
              <a:pathLst>
                <a:path extrusionOk="0" h="10718" w="3168">
                  <a:moveTo>
                    <a:pt x="1" y="1"/>
                  </a:moveTo>
                  <a:lnTo>
                    <a:pt x="1" y="10717"/>
                  </a:lnTo>
                  <a:lnTo>
                    <a:pt x="2192" y="10717"/>
                  </a:lnTo>
                  <a:cubicBezTo>
                    <a:pt x="2739" y="10717"/>
                    <a:pt x="3168" y="10313"/>
                    <a:pt x="3168" y="9765"/>
                  </a:cubicBezTo>
                  <a:lnTo>
                    <a:pt x="3168" y="930"/>
                  </a:lnTo>
                  <a:cubicBezTo>
                    <a:pt x="3168" y="430"/>
                    <a:pt x="2739" y="1"/>
                    <a:pt x="219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6" name="Google Shape;20516;p96"/>
            <p:cNvSpPr/>
            <p:nvPr/>
          </p:nvSpPr>
          <p:spPr>
            <a:xfrm>
              <a:off x="5557974" y="3055206"/>
              <a:ext cx="164408" cy="309441"/>
            </a:xfrm>
            <a:custGeom>
              <a:rect b="b" l="l" r="r" t="t"/>
              <a:pathLst>
                <a:path extrusionOk="0" h="9503" w="5049">
                  <a:moveTo>
                    <a:pt x="334" y="0"/>
                  </a:moveTo>
                  <a:cubicBezTo>
                    <a:pt x="143" y="0"/>
                    <a:pt x="0" y="167"/>
                    <a:pt x="0" y="334"/>
                  </a:cubicBezTo>
                  <a:lnTo>
                    <a:pt x="0" y="9169"/>
                  </a:lnTo>
                  <a:cubicBezTo>
                    <a:pt x="0" y="9359"/>
                    <a:pt x="143" y="9502"/>
                    <a:pt x="334" y="9502"/>
                  </a:cubicBezTo>
                  <a:lnTo>
                    <a:pt x="4716" y="9502"/>
                  </a:lnTo>
                  <a:cubicBezTo>
                    <a:pt x="4906" y="9502"/>
                    <a:pt x="5049" y="9359"/>
                    <a:pt x="5049" y="9169"/>
                  </a:cubicBezTo>
                  <a:lnTo>
                    <a:pt x="5049" y="334"/>
                  </a:lnTo>
                  <a:cubicBezTo>
                    <a:pt x="5049" y="191"/>
                    <a:pt x="4930" y="48"/>
                    <a:pt x="471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7" name="Google Shape;20517;p96"/>
            <p:cNvSpPr/>
            <p:nvPr/>
          </p:nvSpPr>
          <p:spPr>
            <a:xfrm>
              <a:off x="5640162" y="3056737"/>
              <a:ext cx="82220" cy="307911"/>
            </a:xfrm>
            <a:custGeom>
              <a:rect b="b" l="l" r="r" t="t"/>
              <a:pathLst>
                <a:path extrusionOk="0" h="9456" w="2525">
                  <a:moveTo>
                    <a:pt x="1" y="1"/>
                  </a:moveTo>
                  <a:lnTo>
                    <a:pt x="1" y="9455"/>
                  </a:lnTo>
                  <a:lnTo>
                    <a:pt x="2192" y="9455"/>
                  </a:lnTo>
                  <a:cubicBezTo>
                    <a:pt x="2382" y="9455"/>
                    <a:pt x="2525" y="9312"/>
                    <a:pt x="2525" y="9122"/>
                  </a:cubicBezTo>
                  <a:lnTo>
                    <a:pt x="2525" y="287"/>
                  </a:lnTo>
                  <a:cubicBezTo>
                    <a:pt x="2525" y="144"/>
                    <a:pt x="2406" y="1"/>
                    <a:pt x="219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8" name="Google Shape;20518;p96"/>
            <p:cNvSpPr/>
            <p:nvPr/>
          </p:nvSpPr>
          <p:spPr>
            <a:xfrm>
              <a:off x="5630849" y="3076926"/>
              <a:ext cx="20970" cy="20970"/>
            </a:xfrm>
            <a:custGeom>
              <a:rect b="b" l="l" r="r" t="t"/>
              <a:pathLst>
                <a:path extrusionOk="0" h="644" w="644">
                  <a:moveTo>
                    <a:pt x="310" y="0"/>
                  </a:moveTo>
                  <a:cubicBezTo>
                    <a:pt x="144" y="0"/>
                    <a:pt x="1" y="143"/>
                    <a:pt x="1" y="310"/>
                  </a:cubicBezTo>
                  <a:cubicBezTo>
                    <a:pt x="1" y="500"/>
                    <a:pt x="144" y="643"/>
                    <a:pt x="310" y="643"/>
                  </a:cubicBezTo>
                  <a:cubicBezTo>
                    <a:pt x="501" y="643"/>
                    <a:pt x="644" y="500"/>
                    <a:pt x="644" y="310"/>
                  </a:cubicBezTo>
                  <a:cubicBezTo>
                    <a:pt x="644" y="143"/>
                    <a:pt x="501" y="0"/>
                    <a:pt x="310"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9" name="Google Shape;20519;p96"/>
            <p:cNvSpPr/>
            <p:nvPr/>
          </p:nvSpPr>
          <p:spPr>
            <a:xfrm>
              <a:off x="5620006" y="3322740"/>
              <a:ext cx="41908" cy="21752"/>
            </a:xfrm>
            <a:custGeom>
              <a:rect b="b" l="l" r="r" t="t"/>
              <a:pathLst>
                <a:path extrusionOk="0" h="668" w="1287">
                  <a:moveTo>
                    <a:pt x="310" y="0"/>
                  </a:moveTo>
                  <a:cubicBezTo>
                    <a:pt x="143" y="0"/>
                    <a:pt x="0" y="167"/>
                    <a:pt x="0" y="334"/>
                  </a:cubicBezTo>
                  <a:cubicBezTo>
                    <a:pt x="0" y="524"/>
                    <a:pt x="143" y="667"/>
                    <a:pt x="310" y="667"/>
                  </a:cubicBezTo>
                  <a:lnTo>
                    <a:pt x="953" y="667"/>
                  </a:lnTo>
                  <a:cubicBezTo>
                    <a:pt x="1120" y="667"/>
                    <a:pt x="1286" y="524"/>
                    <a:pt x="1286" y="334"/>
                  </a:cubicBezTo>
                  <a:cubicBezTo>
                    <a:pt x="1286" y="167"/>
                    <a:pt x="1120"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0" name="Google Shape;20520;p96"/>
            <p:cNvSpPr/>
            <p:nvPr/>
          </p:nvSpPr>
          <p:spPr>
            <a:xfrm>
              <a:off x="5640944" y="3076926"/>
              <a:ext cx="10876" cy="20189"/>
            </a:xfrm>
            <a:custGeom>
              <a:rect b="b" l="l" r="r" t="t"/>
              <a:pathLst>
                <a:path extrusionOk="0" h="620" w="334">
                  <a:moveTo>
                    <a:pt x="0" y="0"/>
                  </a:moveTo>
                  <a:lnTo>
                    <a:pt x="0" y="619"/>
                  </a:lnTo>
                  <a:cubicBezTo>
                    <a:pt x="191" y="619"/>
                    <a:pt x="310" y="476"/>
                    <a:pt x="334" y="334"/>
                  </a:cubicBezTo>
                  <a:cubicBezTo>
                    <a:pt x="334" y="143"/>
                    <a:pt x="191" y="0"/>
                    <a:pt x="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1" name="Google Shape;20521;p96"/>
            <p:cNvSpPr/>
            <p:nvPr/>
          </p:nvSpPr>
          <p:spPr>
            <a:xfrm>
              <a:off x="5640162" y="3324270"/>
              <a:ext cx="21752" cy="20221"/>
            </a:xfrm>
            <a:custGeom>
              <a:rect b="b" l="l" r="r" t="t"/>
              <a:pathLst>
                <a:path extrusionOk="0" h="621" w="668">
                  <a:moveTo>
                    <a:pt x="1" y="1"/>
                  </a:moveTo>
                  <a:lnTo>
                    <a:pt x="1" y="620"/>
                  </a:lnTo>
                  <a:lnTo>
                    <a:pt x="334" y="620"/>
                  </a:lnTo>
                  <a:cubicBezTo>
                    <a:pt x="501" y="620"/>
                    <a:pt x="667" y="477"/>
                    <a:pt x="667" y="287"/>
                  </a:cubicBezTo>
                  <a:cubicBezTo>
                    <a:pt x="667" y="120"/>
                    <a:pt x="501" y="1"/>
                    <a:pt x="33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2" name="Google Shape;20522;p96"/>
            <p:cNvSpPr/>
            <p:nvPr/>
          </p:nvSpPr>
          <p:spPr>
            <a:xfrm>
              <a:off x="5661881" y="3118801"/>
              <a:ext cx="225691" cy="163627"/>
            </a:xfrm>
            <a:custGeom>
              <a:rect b="b" l="l" r="r" t="t"/>
              <a:pathLst>
                <a:path extrusionOk="0" h="5025" w="6931">
                  <a:moveTo>
                    <a:pt x="2191" y="0"/>
                  </a:moveTo>
                  <a:cubicBezTo>
                    <a:pt x="977" y="0"/>
                    <a:pt x="0" y="976"/>
                    <a:pt x="0" y="2191"/>
                  </a:cubicBezTo>
                  <a:cubicBezTo>
                    <a:pt x="0" y="2763"/>
                    <a:pt x="215" y="3286"/>
                    <a:pt x="620" y="3715"/>
                  </a:cubicBezTo>
                  <a:lnTo>
                    <a:pt x="620" y="4692"/>
                  </a:lnTo>
                  <a:cubicBezTo>
                    <a:pt x="620" y="4811"/>
                    <a:pt x="715" y="4930"/>
                    <a:pt x="834" y="5001"/>
                  </a:cubicBezTo>
                  <a:cubicBezTo>
                    <a:pt x="874" y="5017"/>
                    <a:pt x="913" y="5025"/>
                    <a:pt x="951" y="5025"/>
                  </a:cubicBezTo>
                  <a:cubicBezTo>
                    <a:pt x="1027" y="5025"/>
                    <a:pt x="1096" y="4993"/>
                    <a:pt x="1144" y="4930"/>
                  </a:cubicBezTo>
                  <a:lnTo>
                    <a:pt x="1739" y="4334"/>
                  </a:lnTo>
                  <a:cubicBezTo>
                    <a:pt x="1906" y="4358"/>
                    <a:pt x="2048" y="4406"/>
                    <a:pt x="2191" y="4406"/>
                  </a:cubicBezTo>
                  <a:lnTo>
                    <a:pt x="4692" y="4406"/>
                  </a:lnTo>
                  <a:cubicBezTo>
                    <a:pt x="5906" y="4406"/>
                    <a:pt x="6930" y="3406"/>
                    <a:pt x="6930" y="2191"/>
                  </a:cubicBezTo>
                  <a:cubicBezTo>
                    <a:pt x="6930" y="976"/>
                    <a:pt x="5906" y="0"/>
                    <a:pt x="4692"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3" name="Google Shape;20523;p96"/>
            <p:cNvSpPr/>
            <p:nvPr/>
          </p:nvSpPr>
          <p:spPr>
            <a:xfrm>
              <a:off x="5773538" y="3118801"/>
              <a:ext cx="114034" cy="142689"/>
            </a:xfrm>
            <a:custGeom>
              <a:rect b="b" l="l" r="r" t="t"/>
              <a:pathLst>
                <a:path extrusionOk="0" h="4382" w="3502">
                  <a:moveTo>
                    <a:pt x="1" y="0"/>
                  </a:moveTo>
                  <a:lnTo>
                    <a:pt x="1" y="4382"/>
                  </a:lnTo>
                  <a:lnTo>
                    <a:pt x="1263" y="4382"/>
                  </a:lnTo>
                  <a:cubicBezTo>
                    <a:pt x="2477" y="4382"/>
                    <a:pt x="3501" y="3406"/>
                    <a:pt x="3501" y="2191"/>
                  </a:cubicBezTo>
                  <a:cubicBezTo>
                    <a:pt x="3501" y="976"/>
                    <a:pt x="2477" y="0"/>
                    <a:pt x="126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4" name="Google Shape;20524;p96"/>
            <p:cNvSpPr/>
            <p:nvPr/>
          </p:nvSpPr>
          <p:spPr>
            <a:xfrm>
              <a:off x="5722350" y="3179270"/>
              <a:ext cx="21752" cy="21752"/>
            </a:xfrm>
            <a:custGeom>
              <a:rect b="b" l="l" r="r" t="t"/>
              <a:pathLst>
                <a:path extrusionOk="0" h="668" w="668">
                  <a:moveTo>
                    <a:pt x="334" y="1"/>
                  </a:moveTo>
                  <a:cubicBezTo>
                    <a:pt x="144" y="1"/>
                    <a:pt x="1" y="144"/>
                    <a:pt x="1" y="334"/>
                  </a:cubicBezTo>
                  <a:cubicBezTo>
                    <a:pt x="1" y="525"/>
                    <a:pt x="144" y="667"/>
                    <a:pt x="334" y="667"/>
                  </a:cubicBezTo>
                  <a:cubicBezTo>
                    <a:pt x="525" y="667"/>
                    <a:pt x="668" y="525"/>
                    <a:pt x="668" y="334"/>
                  </a:cubicBezTo>
                  <a:cubicBezTo>
                    <a:pt x="668" y="144"/>
                    <a:pt x="525" y="1"/>
                    <a:pt x="334"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5" name="Google Shape;20525;p96"/>
            <p:cNvSpPr/>
            <p:nvPr/>
          </p:nvSpPr>
          <p:spPr>
            <a:xfrm>
              <a:off x="5763476" y="3179270"/>
              <a:ext cx="20970" cy="21752"/>
            </a:xfrm>
            <a:custGeom>
              <a:rect b="b" l="l" r="r" t="t"/>
              <a:pathLst>
                <a:path extrusionOk="0" h="668" w="644">
                  <a:moveTo>
                    <a:pt x="310" y="1"/>
                  </a:moveTo>
                  <a:cubicBezTo>
                    <a:pt x="143" y="1"/>
                    <a:pt x="0" y="144"/>
                    <a:pt x="0" y="334"/>
                  </a:cubicBezTo>
                  <a:cubicBezTo>
                    <a:pt x="0" y="525"/>
                    <a:pt x="143" y="667"/>
                    <a:pt x="310" y="667"/>
                  </a:cubicBezTo>
                  <a:cubicBezTo>
                    <a:pt x="500" y="667"/>
                    <a:pt x="643" y="525"/>
                    <a:pt x="643" y="334"/>
                  </a:cubicBezTo>
                  <a:cubicBezTo>
                    <a:pt x="643" y="144"/>
                    <a:pt x="500" y="1"/>
                    <a:pt x="310"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6" name="Google Shape;20526;p96"/>
            <p:cNvSpPr/>
            <p:nvPr/>
          </p:nvSpPr>
          <p:spPr>
            <a:xfrm>
              <a:off x="5803789" y="3179270"/>
              <a:ext cx="21752" cy="21752"/>
            </a:xfrm>
            <a:custGeom>
              <a:rect b="b" l="l" r="r" t="t"/>
              <a:pathLst>
                <a:path extrusionOk="0" h="668" w="668">
                  <a:moveTo>
                    <a:pt x="334" y="1"/>
                  </a:moveTo>
                  <a:cubicBezTo>
                    <a:pt x="143" y="1"/>
                    <a:pt x="0" y="144"/>
                    <a:pt x="0" y="334"/>
                  </a:cubicBezTo>
                  <a:cubicBezTo>
                    <a:pt x="0" y="525"/>
                    <a:pt x="143" y="667"/>
                    <a:pt x="334" y="667"/>
                  </a:cubicBezTo>
                  <a:cubicBezTo>
                    <a:pt x="524" y="667"/>
                    <a:pt x="667" y="525"/>
                    <a:pt x="667" y="334"/>
                  </a:cubicBezTo>
                  <a:cubicBezTo>
                    <a:pt x="667" y="144"/>
                    <a:pt x="524"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7" name="Google Shape;20527;p96"/>
            <p:cNvSpPr/>
            <p:nvPr/>
          </p:nvSpPr>
          <p:spPr>
            <a:xfrm>
              <a:off x="5774320" y="3180539"/>
              <a:ext cx="10127" cy="20482"/>
            </a:xfrm>
            <a:custGeom>
              <a:rect b="b" l="l" r="r" t="t"/>
              <a:pathLst>
                <a:path extrusionOk="0" h="629" w="311">
                  <a:moveTo>
                    <a:pt x="58" y="1"/>
                  </a:moveTo>
                  <a:cubicBezTo>
                    <a:pt x="40" y="1"/>
                    <a:pt x="20" y="4"/>
                    <a:pt x="1" y="9"/>
                  </a:cubicBezTo>
                  <a:lnTo>
                    <a:pt x="1" y="628"/>
                  </a:lnTo>
                  <a:cubicBezTo>
                    <a:pt x="167" y="628"/>
                    <a:pt x="310" y="486"/>
                    <a:pt x="310" y="295"/>
                  </a:cubicBezTo>
                  <a:cubicBezTo>
                    <a:pt x="310" y="148"/>
                    <a:pt x="199" y="1"/>
                    <a:pt x="5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28" name="Google Shape;20528;p96"/>
          <p:cNvGrpSpPr/>
          <p:nvPr/>
        </p:nvGrpSpPr>
        <p:grpSpPr>
          <a:xfrm>
            <a:off x="6296199" y="2882650"/>
            <a:ext cx="350535" cy="349754"/>
            <a:chOff x="6296199" y="3035050"/>
            <a:chExt cx="350535" cy="349754"/>
          </a:xfrm>
        </p:grpSpPr>
        <p:sp>
          <p:nvSpPr>
            <p:cNvPr id="20529" name="Google Shape;20529;p96"/>
            <p:cNvSpPr/>
            <p:nvPr/>
          </p:nvSpPr>
          <p:spPr>
            <a:xfrm>
              <a:off x="6296199" y="3035050"/>
              <a:ext cx="205535" cy="349754"/>
            </a:xfrm>
            <a:custGeom>
              <a:rect b="b" l="l" r="r" t="t"/>
              <a:pathLst>
                <a:path extrusionOk="0" h="10741" w="6312">
                  <a:moveTo>
                    <a:pt x="953" y="0"/>
                  </a:moveTo>
                  <a:cubicBezTo>
                    <a:pt x="429" y="0"/>
                    <a:pt x="1" y="453"/>
                    <a:pt x="1" y="953"/>
                  </a:cubicBezTo>
                  <a:lnTo>
                    <a:pt x="1" y="9788"/>
                  </a:lnTo>
                  <a:cubicBezTo>
                    <a:pt x="1" y="10336"/>
                    <a:pt x="453" y="10740"/>
                    <a:pt x="953" y="10740"/>
                  </a:cubicBezTo>
                  <a:lnTo>
                    <a:pt x="5359" y="10740"/>
                  </a:lnTo>
                  <a:cubicBezTo>
                    <a:pt x="5907" y="10740"/>
                    <a:pt x="6312" y="10312"/>
                    <a:pt x="6312" y="9788"/>
                  </a:cubicBezTo>
                  <a:lnTo>
                    <a:pt x="6312" y="953"/>
                  </a:lnTo>
                  <a:cubicBezTo>
                    <a:pt x="6312" y="453"/>
                    <a:pt x="5907" y="24"/>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0" name="Google Shape;20530;p96"/>
            <p:cNvSpPr/>
            <p:nvPr/>
          </p:nvSpPr>
          <p:spPr>
            <a:xfrm>
              <a:off x="6399324" y="3035799"/>
              <a:ext cx="102409" cy="349005"/>
            </a:xfrm>
            <a:custGeom>
              <a:rect b="b" l="l" r="r" t="t"/>
              <a:pathLst>
                <a:path extrusionOk="0" h="10718" w="3145">
                  <a:moveTo>
                    <a:pt x="1" y="1"/>
                  </a:moveTo>
                  <a:lnTo>
                    <a:pt x="1" y="10717"/>
                  </a:lnTo>
                  <a:lnTo>
                    <a:pt x="2192" y="10717"/>
                  </a:lnTo>
                  <a:cubicBezTo>
                    <a:pt x="2740" y="10717"/>
                    <a:pt x="3145" y="10289"/>
                    <a:pt x="3145" y="9765"/>
                  </a:cubicBezTo>
                  <a:lnTo>
                    <a:pt x="3145" y="930"/>
                  </a:lnTo>
                  <a:cubicBezTo>
                    <a:pt x="3145" y="430"/>
                    <a:pt x="2740" y="1"/>
                    <a:pt x="219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1" name="Google Shape;20531;p96"/>
            <p:cNvSpPr/>
            <p:nvPr/>
          </p:nvSpPr>
          <p:spPr>
            <a:xfrm>
              <a:off x="6317136" y="3055206"/>
              <a:ext cx="164441" cy="309441"/>
            </a:xfrm>
            <a:custGeom>
              <a:rect b="b" l="l" r="r" t="t"/>
              <a:pathLst>
                <a:path extrusionOk="0" h="9503" w="5050">
                  <a:moveTo>
                    <a:pt x="310" y="0"/>
                  </a:moveTo>
                  <a:cubicBezTo>
                    <a:pt x="144" y="0"/>
                    <a:pt x="1" y="167"/>
                    <a:pt x="1" y="334"/>
                  </a:cubicBezTo>
                  <a:lnTo>
                    <a:pt x="1" y="9169"/>
                  </a:lnTo>
                  <a:cubicBezTo>
                    <a:pt x="1" y="9359"/>
                    <a:pt x="144" y="9502"/>
                    <a:pt x="310" y="9502"/>
                  </a:cubicBezTo>
                  <a:lnTo>
                    <a:pt x="4716" y="9502"/>
                  </a:lnTo>
                  <a:cubicBezTo>
                    <a:pt x="4906" y="9502"/>
                    <a:pt x="5049" y="9359"/>
                    <a:pt x="5049" y="9169"/>
                  </a:cubicBezTo>
                  <a:lnTo>
                    <a:pt x="5049" y="334"/>
                  </a:lnTo>
                  <a:cubicBezTo>
                    <a:pt x="5049" y="191"/>
                    <a:pt x="4906" y="48"/>
                    <a:pt x="471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2" name="Google Shape;20532;p96"/>
            <p:cNvSpPr/>
            <p:nvPr/>
          </p:nvSpPr>
          <p:spPr>
            <a:xfrm>
              <a:off x="6399324" y="3056737"/>
              <a:ext cx="82253" cy="307911"/>
            </a:xfrm>
            <a:custGeom>
              <a:rect b="b" l="l" r="r" t="t"/>
              <a:pathLst>
                <a:path extrusionOk="0" h="9456" w="2526">
                  <a:moveTo>
                    <a:pt x="1" y="1"/>
                  </a:moveTo>
                  <a:lnTo>
                    <a:pt x="1" y="9455"/>
                  </a:lnTo>
                  <a:lnTo>
                    <a:pt x="2192" y="9455"/>
                  </a:lnTo>
                  <a:cubicBezTo>
                    <a:pt x="2382" y="9455"/>
                    <a:pt x="2525" y="9312"/>
                    <a:pt x="2525" y="9122"/>
                  </a:cubicBezTo>
                  <a:lnTo>
                    <a:pt x="2525" y="287"/>
                  </a:lnTo>
                  <a:cubicBezTo>
                    <a:pt x="2525" y="144"/>
                    <a:pt x="2382" y="1"/>
                    <a:pt x="219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3" name="Google Shape;20533;p96"/>
            <p:cNvSpPr/>
            <p:nvPr/>
          </p:nvSpPr>
          <p:spPr>
            <a:xfrm>
              <a:off x="6388481" y="3076926"/>
              <a:ext cx="20970" cy="20970"/>
            </a:xfrm>
            <a:custGeom>
              <a:rect b="b" l="l" r="r" t="t"/>
              <a:pathLst>
                <a:path extrusionOk="0" h="644" w="644">
                  <a:moveTo>
                    <a:pt x="334" y="0"/>
                  </a:moveTo>
                  <a:cubicBezTo>
                    <a:pt x="143" y="0"/>
                    <a:pt x="1" y="143"/>
                    <a:pt x="1" y="310"/>
                  </a:cubicBezTo>
                  <a:cubicBezTo>
                    <a:pt x="1" y="500"/>
                    <a:pt x="143" y="643"/>
                    <a:pt x="334" y="643"/>
                  </a:cubicBezTo>
                  <a:cubicBezTo>
                    <a:pt x="501" y="643"/>
                    <a:pt x="644" y="500"/>
                    <a:pt x="644" y="310"/>
                  </a:cubicBezTo>
                  <a:cubicBezTo>
                    <a:pt x="644" y="143"/>
                    <a:pt x="501" y="0"/>
                    <a:pt x="3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96"/>
            <p:cNvSpPr/>
            <p:nvPr/>
          </p:nvSpPr>
          <p:spPr>
            <a:xfrm>
              <a:off x="6377638" y="3322740"/>
              <a:ext cx="41908" cy="21752"/>
            </a:xfrm>
            <a:custGeom>
              <a:rect b="b" l="l" r="r" t="t"/>
              <a:pathLst>
                <a:path extrusionOk="0" h="668" w="1287">
                  <a:moveTo>
                    <a:pt x="334" y="0"/>
                  </a:moveTo>
                  <a:cubicBezTo>
                    <a:pt x="167" y="0"/>
                    <a:pt x="0" y="167"/>
                    <a:pt x="0" y="334"/>
                  </a:cubicBezTo>
                  <a:cubicBezTo>
                    <a:pt x="0" y="524"/>
                    <a:pt x="167" y="667"/>
                    <a:pt x="334" y="667"/>
                  </a:cubicBezTo>
                  <a:lnTo>
                    <a:pt x="953" y="667"/>
                  </a:lnTo>
                  <a:cubicBezTo>
                    <a:pt x="1143" y="667"/>
                    <a:pt x="1286" y="524"/>
                    <a:pt x="1286" y="334"/>
                  </a:cubicBezTo>
                  <a:cubicBezTo>
                    <a:pt x="1286" y="167"/>
                    <a:pt x="1167"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5" name="Google Shape;20535;p96"/>
            <p:cNvSpPr/>
            <p:nvPr/>
          </p:nvSpPr>
          <p:spPr>
            <a:xfrm>
              <a:off x="6400106" y="3076926"/>
              <a:ext cx="10908" cy="20189"/>
            </a:xfrm>
            <a:custGeom>
              <a:rect b="b" l="l" r="r" t="t"/>
              <a:pathLst>
                <a:path extrusionOk="0" h="620" w="335">
                  <a:moveTo>
                    <a:pt x="1" y="0"/>
                  </a:moveTo>
                  <a:lnTo>
                    <a:pt x="1" y="619"/>
                  </a:lnTo>
                  <a:cubicBezTo>
                    <a:pt x="191" y="619"/>
                    <a:pt x="310" y="476"/>
                    <a:pt x="334" y="334"/>
                  </a:cubicBezTo>
                  <a:cubicBezTo>
                    <a:pt x="334" y="143"/>
                    <a:pt x="191" y="0"/>
                    <a:pt x="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6" name="Google Shape;20536;p96"/>
            <p:cNvSpPr/>
            <p:nvPr/>
          </p:nvSpPr>
          <p:spPr>
            <a:xfrm>
              <a:off x="6400106" y="3324270"/>
              <a:ext cx="21752" cy="20221"/>
            </a:xfrm>
            <a:custGeom>
              <a:rect b="b" l="l" r="r" t="t"/>
              <a:pathLst>
                <a:path extrusionOk="0" h="621" w="668">
                  <a:moveTo>
                    <a:pt x="1" y="1"/>
                  </a:moveTo>
                  <a:lnTo>
                    <a:pt x="1" y="620"/>
                  </a:lnTo>
                  <a:lnTo>
                    <a:pt x="310" y="620"/>
                  </a:lnTo>
                  <a:cubicBezTo>
                    <a:pt x="477" y="620"/>
                    <a:pt x="596" y="501"/>
                    <a:pt x="668" y="358"/>
                  </a:cubicBezTo>
                  <a:cubicBezTo>
                    <a:pt x="668" y="144"/>
                    <a:pt x="501" y="1"/>
                    <a:pt x="33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7" name="Google Shape;20537;p96"/>
            <p:cNvSpPr/>
            <p:nvPr/>
          </p:nvSpPr>
          <p:spPr>
            <a:xfrm>
              <a:off x="6420262" y="3148270"/>
              <a:ext cx="226472" cy="41908"/>
            </a:xfrm>
            <a:custGeom>
              <a:rect b="b" l="l" r="r" t="t"/>
              <a:pathLst>
                <a:path extrusionOk="0" h="1287" w="6955">
                  <a:moveTo>
                    <a:pt x="644" y="0"/>
                  </a:moveTo>
                  <a:lnTo>
                    <a:pt x="1" y="333"/>
                  </a:lnTo>
                  <a:lnTo>
                    <a:pt x="1" y="953"/>
                  </a:lnTo>
                  <a:lnTo>
                    <a:pt x="644" y="1286"/>
                  </a:lnTo>
                  <a:lnTo>
                    <a:pt x="6312" y="1286"/>
                  </a:lnTo>
                  <a:lnTo>
                    <a:pt x="6955" y="953"/>
                  </a:lnTo>
                  <a:lnTo>
                    <a:pt x="6955" y="333"/>
                  </a:lnTo>
                  <a:lnTo>
                    <a:pt x="6312" y="0"/>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8" name="Google Shape;20538;p96"/>
            <p:cNvSpPr/>
            <p:nvPr/>
          </p:nvSpPr>
          <p:spPr>
            <a:xfrm>
              <a:off x="6532733" y="3149800"/>
              <a:ext cx="114001" cy="40378"/>
            </a:xfrm>
            <a:custGeom>
              <a:rect b="b" l="l" r="r" t="t"/>
              <a:pathLst>
                <a:path extrusionOk="0" h="1240" w="3501">
                  <a:moveTo>
                    <a:pt x="0" y="1"/>
                  </a:moveTo>
                  <a:lnTo>
                    <a:pt x="0" y="1239"/>
                  </a:lnTo>
                  <a:lnTo>
                    <a:pt x="2858" y="1239"/>
                  </a:lnTo>
                  <a:lnTo>
                    <a:pt x="3501" y="906"/>
                  </a:lnTo>
                  <a:lnTo>
                    <a:pt x="3501" y="286"/>
                  </a:lnTo>
                  <a:lnTo>
                    <a:pt x="285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9" name="Google Shape;20539;p96"/>
            <p:cNvSpPr/>
            <p:nvPr/>
          </p:nvSpPr>
          <p:spPr>
            <a:xfrm>
              <a:off x="6419513" y="3179270"/>
              <a:ext cx="227221" cy="103158"/>
            </a:xfrm>
            <a:custGeom>
              <a:rect b="b" l="l" r="r" t="t"/>
              <a:pathLst>
                <a:path extrusionOk="0" h="3168" w="6978">
                  <a:moveTo>
                    <a:pt x="0" y="1"/>
                  </a:moveTo>
                  <a:lnTo>
                    <a:pt x="0" y="2835"/>
                  </a:lnTo>
                  <a:cubicBezTo>
                    <a:pt x="0" y="3025"/>
                    <a:pt x="143" y="3168"/>
                    <a:pt x="334" y="3168"/>
                  </a:cubicBezTo>
                  <a:lnTo>
                    <a:pt x="6644" y="3168"/>
                  </a:lnTo>
                  <a:cubicBezTo>
                    <a:pt x="6811" y="3168"/>
                    <a:pt x="6978" y="3025"/>
                    <a:pt x="6978" y="2835"/>
                  </a:cubicBezTo>
                  <a:lnTo>
                    <a:pt x="6978" y="1"/>
                  </a:ln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0" name="Google Shape;20540;p96"/>
            <p:cNvSpPr/>
            <p:nvPr/>
          </p:nvSpPr>
          <p:spPr>
            <a:xfrm>
              <a:off x="6420262" y="3117238"/>
              <a:ext cx="226472" cy="41908"/>
            </a:xfrm>
            <a:custGeom>
              <a:rect b="b" l="l" r="r" t="t"/>
              <a:pathLst>
                <a:path extrusionOk="0" h="1287" w="6955">
                  <a:moveTo>
                    <a:pt x="334" y="0"/>
                  </a:moveTo>
                  <a:cubicBezTo>
                    <a:pt x="168" y="0"/>
                    <a:pt x="1" y="143"/>
                    <a:pt x="1" y="334"/>
                  </a:cubicBezTo>
                  <a:lnTo>
                    <a:pt x="1" y="1286"/>
                  </a:lnTo>
                  <a:lnTo>
                    <a:pt x="6955" y="1286"/>
                  </a:lnTo>
                  <a:lnTo>
                    <a:pt x="6955" y="334"/>
                  </a:lnTo>
                  <a:cubicBezTo>
                    <a:pt x="6955" y="191"/>
                    <a:pt x="6788" y="48"/>
                    <a:pt x="6645"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1" name="Google Shape;20541;p96"/>
            <p:cNvSpPr/>
            <p:nvPr/>
          </p:nvSpPr>
          <p:spPr>
            <a:xfrm>
              <a:off x="6532733" y="3118801"/>
              <a:ext cx="114001" cy="40345"/>
            </a:xfrm>
            <a:custGeom>
              <a:rect b="b" l="l" r="r" t="t"/>
              <a:pathLst>
                <a:path extrusionOk="0" h="1239" w="3501">
                  <a:moveTo>
                    <a:pt x="0" y="0"/>
                  </a:moveTo>
                  <a:lnTo>
                    <a:pt x="0" y="1238"/>
                  </a:lnTo>
                  <a:lnTo>
                    <a:pt x="3501" y="1238"/>
                  </a:lnTo>
                  <a:lnTo>
                    <a:pt x="3501" y="286"/>
                  </a:lnTo>
                  <a:cubicBezTo>
                    <a:pt x="3501" y="143"/>
                    <a:pt x="3334" y="0"/>
                    <a:pt x="316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2" name="Google Shape;20542;p96"/>
            <p:cNvSpPr/>
            <p:nvPr/>
          </p:nvSpPr>
          <p:spPr>
            <a:xfrm>
              <a:off x="6532733" y="3179270"/>
              <a:ext cx="114001" cy="103158"/>
            </a:xfrm>
            <a:custGeom>
              <a:rect b="b" l="l" r="r" t="t"/>
              <a:pathLst>
                <a:path extrusionOk="0" h="3168" w="3501">
                  <a:moveTo>
                    <a:pt x="0" y="1"/>
                  </a:moveTo>
                  <a:lnTo>
                    <a:pt x="0" y="3168"/>
                  </a:lnTo>
                  <a:lnTo>
                    <a:pt x="3167" y="3168"/>
                  </a:lnTo>
                  <a:cubicBezTo>
                    <a:pt x="3334" y="3168"/>
                    <a:pt x="3501" y="3025"/>
                    <a:pt x="3501" y="2835"/>
                  </a:cubicBezTo>
                  <a:lnTo>
                    <a:pt x="3501"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3" name="Google Shape;20543;p96"/>
            <p:cNvSpPr/>
            <p:nvPr/>
          </p:nvSpPr>
          <p:spPr>
            <a:xfrm>
              <a:off x="6562951" y="3198644"/>
              <a:ext cx="41908" cy="21752"/>
            </a:xfrm>
            <a:custGeom>
              <a:rect b="b" l="l" r="r" t="t"/>
              <a:pathLst>
                <a:path extrusionOk="0" h="668" w="1287">
                  <a:moveTo>
                    <a:pt x="334" y="1"/>
                  </a:moveTo>
                  <a:cubicBezTo>
                    <a:pt x="144" y="1"/>
                    <a:pt x="1" y="144"/>
                    <a:pt x="1" y="334"/>
                  </a:cubicBezTo>
                  <a:cubicBezTo>
                    <a:pt x="1" y="525"/>
                    <a:pt x="144" y="668"/>
                    <a:pt x="334" y="668"/>
                  </a:cubicBezTo>
                  <a:lnTo>
                    <a:pt x="953" y="668"/>
                  </a:lnTo>
                  <a:cubicBezTo>
                    <a:pt x="1144" y="668"/>
                    <a:pt x="1287" y="525"/>
                    <a:pt x="1287" y="334"/>
                  </a:cubicBezTo>
                  <a:cubicBezTo>
                    <a:pt x="1287" y="144"/>
                    <a:pt x="1144"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44" name="Google Shape;20544;p96"/>
          <p:cNvGrpSpPr/>
          <p:nvPr/>
        </p:nvGrpSpPr>
        <p:grpSpPr>
          <a:xfrm>
            <a:off x="7060017" y="2882650"/>
            <a:ext cx="329630" cy="349754"/>
            <a:chOff x="7060017" y="3035050"/>
            <a:chExt cx="329630" cy="349754"/>
          </a:xfrm>
        </p:grpSpPr>
        <p:sp>
          <p:nvSpPr>
            <p:cNvPr id="20545" name="Google Shape;20545;p96"/>
            <p:cNvSpPr/>
            <p:nvPr/>
          </p:nvSpPr>
          <p:spPr>
            <a:xfrm>
              <a:off x="7060017" y="3035050"/>
              <a:ext cx="205535" cy="349754"/>
            </a:xfrm>
            <a:custGeom>
              <a:rect b="b" l="l" r="r" t="t"/>
              <a:pathLst>
                <a:path extrusionOk="0" h="10741" w="6312">
                  <a:moveTo>
                    <a:pt x="954" y="0"/>
                  </a:moveTo>
                  <a:cubicBezTo>
                    <a:pt x="430" y="0"/>
                    <a:pt x="1" y="453"/>
                    <a:pt x="1" y="953"/>
                  </a:cubicBezTo>
                  <a:lnTo>
                    <a:pt x="1" y="9788"/>
                  </a:lnTo>
                  <a:cubicBezTo>
                    <a:pt x="1" y="10336"/>
                    <a:pt x="453" y="10740"/>
                    <a:pt x="954" y="10740"/>
                  </a:cubicBezTo>
                  <a:lnTo>
                    <a:pt x="5359" y="10740"/>
                  </a:lnTo>
                  <a:cubicBezTo>
                    <a:pt x="5907" y="10740"/>
                    <a:pt x="6312" y="10312"/>
                    <a:pt x="6312" y="9788"/>
                  </a:cubicBezTo>
                  <a:lnTo>
                    <a:pt x="6312" y="953"/>
                  </a:lnTo>
                  <a:cubicBezTo>
                    <a:pt x="6312" y="453"/>
                    <a:pt x="5907" y="24"/>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6" name="Google Shape;20546;p96"/>
            <p:cNvSpPr/>
            <p:nvPr/>
          </p:nvSpPr>
          <p:spPr>
            <a:xfrm>
              <a:off x="7163957" y="3035799"/>
              <a:ext cx="101595" cy="349005"/>
            </a:xfrm>
            <a:custGeom>
              <a:rect b="b" l="l" r="r" t="t"/>
              <a:pathLst>
                <a:path extrusionOk="0" h="10718" w="3120">
                  <a:moveTo>
                    <a:pt x="0" y="1"/>
                  </a:moveTo>
                  <a:lnTo>
                    <a:pt x="0" y="10717"/>
                  </a:lnTo>
                  <a:lnTo>
                    <a:pt x="2167" y="10717"/>
                  </a:lnTo>
                  <a:cubicBezTo>
                    <a:pt x="2715" y="10717"/>
                    <a:pt x="3120" y="10289"/>
                    <a:pt x="3120" y="9765"/>
                  </a:cubicBezTo>
                  <a:lnTo>
                    <a:pt x="3120" y="930"/>
                  </a:lnTo>
                  <a:cubicBezTo>
                    <a:pt x="3120" y="430"/>
                    <a:pt x="2715" y="1"/>
                    <a:pt x="221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7" name="Google Shape;20547;p96"/>
            <p:cNvSpPr/>
            <p:nvPr/>
          </p:nvSpPr>
          <p:spPr>
            <a:xfrm>
              <a:off x="7080955" y="3055206"/>
              <a:ext cx="164441" cy="309441"/>
            </a:xfrm>
            <a:custGeom>
              <a:rect b="b" l="l" r="r" t="t"/>
              <a:pathLst>
                <a:path extrusionOk="0" h="9503" w="5050">
                  <a:moveTo>
                    <a:pt x="311" y="0"/>
                  </a:moveTo>
                  <a:cubicBezTo>
                    <a:pt x="144" y="0"/>
                    <a:pt x="1" y="167"/>
                    <a:pt x="1" y="334"/>
                  </a:cubicBezTo>
                  <a:lnTo>
                    <a:pt x="1" y="9169"/>
                  </a:lnTo>
                  <a:cubicBezTo>
                    <a:pt x="1" y="9359"/>
                    <a:pt x="144" y="9502"/>
                    <a:pt x="311" y="9502"/>
                  </a:cubicBezTo>
                  <a:lnTo>
                    <a:pt x="4716" y="9502"/>
                  </a:lnTo>
                  <a:cubicBezTo>
                    <a:pt x="4907" y="9502"/>
                    <a:pt x="5050" y="9359"/>
                    <a:pt x="5050" y="9169"/>
                  </a:cubicBezTo>
                  <a:lnTo>
                    <a:pt x="5050" y="334"/>
                  </a:lnTo>
                  <a:cubicBezTo>
                    <a:pt x="5050" y="191"/>
                    <a:pt x="4907" y="48"/>
                    <a:pt x="471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8" name="Google Shape;20548;p96"/>
            <p:cNvSpPr/>
            <p:nvPr/>
          </p:nvSpPr>
          <p:spPr>
            <a:xfrm>
              <a:off x="7163957" y="3056737"/>
              <a:ext cx="81439" cy="307911"/>
            </a:xfrm>
            <a:custGeom>
              <a:rect b="b" l="l" r="r" t="t"/>
              <a:pathLst>
                <a:path extrusionOk="0" h="9456" w="2501">
                  <a:moveTo>
                    <a:pt x="0" y="1"/>
                  </a:moveTo>
                  <a:lnTo>
                    <a:pt x="0" y="9455"/>
                  </a:lnTo>
                  <a:lnTo>
                    <a:pt x="2167" y="9455"/>
                  </a:lnTo>
                  <a:cubicBezTo>
                    <a:pt x="2358" y="9455"/>
                    <a:pt x="2501" y="9312"/>
                    <a:pt x="2501" y="9122"/>
                  </a:cubicBezTo>
                  <a:lnTo>
                    <a:pt x="2501" y="287"/>
                  </a:lnTo>
                  <a:cubicBezTo>
                    <a:pt x="2501" y="144"/>
                    <a:pt x="2358" y="1"/>
                    <a:pt x="2215"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9" name="Google Shape;20549;p96"/>
            <p:cNvSpPr/>
            <p:nvPr/>
          </p:nvSpPr>
          <p:spPr>
            <a:xfrm>
              <a:off x="7152299" y="3076926"/>
              <a:ext cx="21752" cy="20970"/>
            </a:xfrm>
            <a:custGeom>
              <a:rect b="b" l="l" r="r" t="t"/>
              <a:pathLst>
                <a:path extrusionOk="0" h="644" w="668">
                  <a:moveTo>
                    <a:pt x="334" y="0"/>
                  </a:moveTo>
                  <a:cubicBezTo>
                    <a:pt x="144" y="0"/>
                    <a:pt x="1" y="143"/>
                    <a:pt x="1" y="310"/>
                  </a:cubicBezTo>
                  <a:cubicBezTo>
                    <a:pt x="1" y="500"/>
                    <a:pt x="144" y="643"/>
                    <a:pt x="334" y="643"/>
                  </a:cubicBezTo>
                  <a:cubicBezTo>
                    <a:pt x="501" y="643"/>
                    <a:pt x="668" y="500"/>
                    <a:pt x="668" y="310"/>
                  </a:cubicBezTo>
                  <a:cubicBezTo>
                    <a:pt x="668" y="143"/>
                    <a:pt x="501" y="0"/>
                    <a:pt x="3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0" name="Google Shape;20550;p96"/>
            <p:cNvSpPr/>
            <p:nvPr/>
          </p:nvSpPr>
          <p:spPr>
            <a:xfrm>
              <a:off x="7143019" y="3322740"/>
              <a:ext cx="41126" cy="21752"/>
            </a:xfrm>
            <a:custGeom>
              <a:rect b="b" l="l" r="r" t="t"/>
              <a:pathLst>
                <a:path extrusionOk="0" h="668" w="1263">
                  <a:moveTo>
                    <a:pt x="310" y="0"/>
                  </a:moveTo>
                  <a:cubicBezTo>
                    <a:pt x="143" y="0"/>
                    <a:pt x="0" y="167"/>
                    <a:pt x="0" y="334"/>
                  </a:cubicBezTo>
                  <a:cubicBezTo>
                    <a:pt x="0" y="524"/>
                    <a:pt x="143" y="667"/>
                    <a:pt x="310" y="667"/>
                  </a:cubicBezTo>
                  <a:lnTo>
                    <a:pt x="953" y="667"/>
                  </a:lnTo>
                  <a:cubicBezTo>
                    <a:pt x="1119" y="667"/>
                    <a:pt x="1262" y="524"/>
                    <a:pt x="1262" y="334"/>
                  </a:cubicBezTo>
                  <a:cubicBezTo>
                    <a:pt x="1262" y="167"/>
                    <a:pt x="1119"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1" name="Google Shape;20551;p96"/>
            <p:cNvSpPr/>
            <p:nvPr/>
          </p:nvSpPr>
          <p:spPr>
            <a:xfrm>
              <a:off x="7163957" y="3076926"/>
              <a:ext cx="10876" cy="20189"/>
            </a:xfrm>
            <a:custGeom>
              <a:rect b="b" l="l" r="r" t="t"/>
              <a:pathLst>
                <a:path extrusionOk="0" h="620" w="334">
                  <a:moveTo>
                    <a:pt x="0" y="0"/>
                  </a:moveTo>
                  <a:lnTo>
                    <a:pt x="0" y="619"/>
                  </a:lnTo>
                  <a:cubicBezTo>
                    <a:pt x="191" y="619"/>
                    <a:pt x="310" y="476"/>
                    <a:pt x="333" y="334"/>
                  </a:cubicBezTo>
                  <a:cubicBezTo>
                    <a:pt x="333" y="143"/>
                    <a:pt x="191" y="0"/>
                    <a:pt x="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2" name="Google Shape;20552;p96"/>
            <p:cNvSpPr/>
            <p:nvPr/>
          </p:nvSpPr>
          <p:spPr>
            <a:xfrm>
              <a:off x="7163957" y="3324270"/>
              <a:ext cx="21719" cy="20221"/>
            </a:xfrm>
            <a:custGeom>
              <a:rect b="b" l="l" r="r" t="t"/>
              <a:pathLst>
                <a:path extrusionOk="0" h="621" w="667">
                  <a:moveTo>
                    <a:pt x="0" y="1"/>
                  </a:moveTo>
                  <a:lnTo>
                    <a:pt x="0" y="620"/>
                  </a:lnTo>
                  <a:lnTo>
                    <a:pt x="310" y="620"/>
                  </a:lnTo>
                  <a:cubicBezTo>
                    <a:pt x="476" y="620"/>
                    <a:pt x="595" y="501"/>
                    <a:pt x="667" y="358"/>
                  </a:cubicBezTo>
                  <a:cubicBezTo>
                    <a:pt x="667" y="144"/>
                    <a:pt x="500" y="1"/>
                    <a:pt x="33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3" name="Google Shape;20553;p96"/>
            <p:cNvSpPr/>
            <p:nvPr/>
          </p:nvSpPr>
          <p:spPr>
            <a:xfrm>
              <a:off x="7301989" y="3257778"/>
              <a:ext cx="87658" cy="85737"/>
            </a:xfrm>
            <a:custGeom>
              <a:rect b="b" l="l" r="r" t="t"/>
              <a:pathLst>
                <a:path extrusionOk="0" h="2633" w="2692">
                  <a:moveTo>
                    <a:pt x="322" y="1"/>
                  </a:moveTo>
                  <a:cubicBezTo>
                    <a:pt x="238" y="1"/>
                    <a:pt x="155" y="31"/>
                    <a:pt x="95" y="90"/>
                  </a:cubicBezTo>
                  <a:cubicBezTo>
                    <a:pt x="0" y="209"/>
                    <a:pt x="0" y="424"/>
                    <a:pt x="95" y="543"/>
                  </a:cubicBezTo>
                  <a:lnTo>
                    <a:pt x="2096" y="2543"/>
                  </a:lnTo>
                  <a:cubicBezTo>
                    <a:pt x="2155" y="2603"/>
                    <a:pt x="2239" y="2632"/>
                    <a:pt x="2322" y="2632"/>
                  </a:cubicBezTo>
                  <a:cubicBezTo>
                    <a:pt x="2405" y="2632"/>
                    <a:pt x="2489" y="2603"/>
                    <a:pt x="2548" y="2543"/>
                  </a:cubicBezTo>
                  <a:cubicBezTo>
                    <a:pt x="2691" y="2424"/>
                    <a:pt x="2691" y="2210"/>
                    <a:pt x="2548" y="2091"/>
                  </a:cubicBezTo>
                  <a:lnTo>
                    <a:pt x="548" y="90"/>
                  </a:lnTo>
                  <a:cubicBezTo>
                    <a:pt x="488" y="31"/>
                    <a:pt x="405" y="1"/>
                    <a:pt x="322"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4" name="Google Shape;20554;p96"/>
            <p:cNvSpPr/>
            <p:nvPr/>
          </p:nvSpPr>
          <p:spPr>
            <a:xfrm>
              <a:off x="7163175" y="3118801"/>
              <a:ext cx="183815" cy="183815"/>
            </a:xfrm>
            <a:custGeom>
              <a:rect b="b" l="l" r="r" t="t"/>
              <a:pathLst>
                <a:path extrusionOk="0" h="5645" w="5645">
                  <a:moveTo>
                    <a:pt x="2834" y="0"/>
                  </a:moveTo>
                  <a:cubicBezTo>
                    <a:pt x="2048" y="0"/>
                    <a:pt x="1334" y="310"/>
                    <a:pt x="834" y="834"/>
                  </a:cubicBezTo>
                  <a:cubicBezTo>
                    <a:pt x="310" y="1334"/>
                    <a:pt x="0" y="2048"/>
                    <a:pt x="0" y="2810"/>
                  </a:cubicBezTo>
                  <a:cubicBezTo>
                    <a:pt x="0" y="4358"/>
                    <a:pt x="1286" y="5644"/>
                    <a:pt x="2834" y="5644"/>
                  </a:cubicBezTo>
                  <a:cubicBezTo>
                    <a:pt x="3596" y="5644"/>
                    <a:pt x="4311" y="5311"/>
                    <a:pt x="4811" y="4811"/>
                  </a:cubicBezTo>
                  <a:cubicBezTo>
                    <a:pt x="5335" y="4311"/>
                    <a:pt x="5644" y="3596"/>
                    <a:pt x="5644" y="2810"/>
                  </a:cubicBezTo>
                  <a:cubicBezTo>
                    <a:pt x="5644" y="1262"/>
                    <a:pt x="4406" y="0"/>
                    <a:pt x="28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5" name="Google Shape;20555;p96"/>
            <p:cNvSpPr/>
            <p:nvPr/>
          </p:nvSpPr>
          <p:spPr>
            <a:xfrm>
              <a:off x="7190300" y="3118801"/>
              <a:ext cx="199348" cy="221816"/>
            </a:xfrm>
            <a:custGeom>
              <a:rect b="b" l="l" r="r" t="t"/>
              <a:pathLst>
                <a:path extrusionOk="0" h="6812" w="6122">
                  <a:moveTo>
                    <a:pt x="2001" y="0"/>
                  </a:moveTo>
                  <a:cubicBezTo>
                    <a:pt x="1215" y="0"/>
                    <a:pt x="501" y="310"/>
                    <a:pt x="1" y="834"/>
                  </a:cubicBezTo>
                  <a:lnTo>
                    <a:pt x="5978" y="6811"/>
                  </a:lnTo>
                  <a:cubicBezTo>
                    <a:pt x="6121" y="6692"/>
                    <a:pt x="6121" y="6478"/>
                    <a:pt x="5978" y="6359"/>
                  </a:cubicBezTo>
                  <a:lnTo>
                    <a:pt x="4192" y="4572"/>
                  </a:lnTo>
                  <a:cubicBezTo>
                    <a:pt x="4573" y="4096"/>
                    <a:pt x="4811" y="3477"/>
                    <a:pt x="4811" y="2810"/>
                  </a:cubicBezTo>
                  <a:cubicBezTo>
                    <a:pt x="4811" y="1262"/>
                    <a:pt x="3549" y="0"/>
                    <a:pt x="200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6" name="Google Shape;20556;p96"/>
            <p:cNvSpPr/>
            <p:nvPr/>
          </p:nvSpPr>
          <p:spPr>
            <a:xfrm>
              <a:off x="7183332" y="3138957"/>
              <a:ext cx="143503" cy="143470"/>
            </a:xfrm>
            <a:custGeom>
              <a:rect b="b" l="l" r="r" t="t"/>
              <a:pathLst>
                <a:path extrusionOk="0" h="4406" w="4407">
                  <a:moveTo>
                    <a:pt x="2215" y="0"/>
                  </a:moveTo>
                  <a:cubicBezTo>
                    <a:pt x="1620" y="0"/>
                    <a:pt x="1048" y="238"/>
                    <a:pt x="667" y="643"/>
                  </a:cubicBezTo>
                  <a:cubicBezTo>
                    <a:pt x="262" y="1072"/>
                    <a:pt x="0" y="1596"/>
                    <a:pt x="0" y="2191"/>
                  </a:cubicBezTo>
                  <a:cubicBezTo>
                    <a:pt x="0" y="3430"/>
                    <a:pt x="977" y="4406"/>
                    <a:pt x="2191" y="4406"/>
                  </a:cubicBezTo>
                  <a:cubicBezTo>
                    <a:pt x="2787" y="4406"/>
                    <a:pt x="3358" y="4168"/>
                    <a:pt x="3739" y="3739"/>
                  </a:cubicBezTo>
                  <a:cubicBezTo>
                    <a:pt x="4144" y="3358"/>
                    <a:pt x="4406" y="2787"/>
                    <a:pt x="4406" y="2191"/>
                  </a:cubicBezTo>
                  <a:cubicBezTo>
                    <a:pt x="4406" y="977"/>
                    <a:pt x="3430" y="0"/>
                    <a:pt x="2215"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7" name="Google Shape;20557;p96"/>
            <p:cNvSpPr/>
            <p:nvPr/>
          </p:nvSpPr>
          <p:spPr>
            <a:xfrm>
              <a:off x="7205051" y="3138957"/>
              <a:ext cx="121784" cy="121784"/>
            </a:xfrm>
            <a:custGeom>
              <a:rect b="b" l="l" r="r" t="t"/>
              <a:pathLst>
                <a:path extrusionOk="0" h="3740" w="3740">
                  <a:moveTo>
                    <a:pt x="1548" y="0"/>
                  </a:moveTo>
                  <a:cubicBezTo>
                    <a:pt x="953" y="0"/>
                    <a:pt x="381" y="238"/>
                    <a:pt x="0" y="643"/>
                  </a:cubicBezTo>
                  <a:lnTo>
                    <a:pt x="3072" y="3739"/>
                  </a:lnTo>
                  <a:cubicBezTo>
                    <a:pt x="3477" y="3358"/>
                    <a:pt x="3739" y="2787"/>
                    <a:pt x="3739" y="2191"/>
                  </a:cubicBezTo>
                  <a:cubicBezTo>
                    <a:pt x="3739" y="977"/>
                    <a:pt x="2763" y="0"/>
                    <a:pt x="154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58" name="Google Shape;20558;p96"/>
          <p:cNvGrpSpPr/>
          <p:nvPr/>
        </p:nvGrpSpPr>
        <p:grpSpPr>
          <a:xfrm>
            <a:off x="7828525" y="2883399"/>
            <a:ext cx="269096" cy="350568"/>
            <a:chOff x="7828525" y="3035799"/>
            <a:chExt cx="269096" cy="350568"/>
          </a:xfrm>
        </p:grpSpPr>
        <p:sp>
          <p:nvSpPr>
            <p:cNvPr id="20559" name="Google Shape;20559;p96"/>
            <p:cNvSpPr/>
            <p:nvPr/>
          </p:nvSpPr>
          <p:spPr>
            <a:xfrm>
              <a:off x="7860306" y="3118801"/>
              <a:ext cx="205535" cy="267566"/>
            </a:xfrm>
            <a:custGeom>
              <a:rect b="b" l="l" r="r" t="t"/>
              <a:pathLst>
                <a:path extrusionOk="0" h="8217" w="6312">
                  <a:moveTo>
                    <a:pt x="953" y="0"/>
                  </a:moveTo>
                  <a:cubicBezTo>
                    <a:pt x="405" y="0"/>
                    <a:pt x="0" y="429"/>
                    <a:pt x="0" y="953"/>
                  </a:cubicBezTo>
                  <a:lnTo>
                    <a:pt x="0" y="7263"/>
                  </a:lnTo>
                  <a:cubicBezTo>
                    <a:pt x="0" y="7787"/>
                    <a:pt x="429" y="8216"/>
                    <a:pt x="953" y="8216"/>
                  </a:cubicBezTo>
                  <a:lnTo>
                    <a:pt x="5359" y="8216"/>
                  </a:lnTo>
                  <a:cubicBezTo>
                    <a:pt x="5883" y="8216"/>
                    <a:pt x="6311" y="7764"/>
                    <a:pt x="6311" y="7263"/>
                  </a:cubicBezTo>
                  <a:lnTo>
                    <a:pt x="6311" y="953"/>
                  </a:lnTo>
                  <a:cubicBezTo>
                    <a:pt x="6311" y="405"/>
                    <a:pt x="5883" y="0"/>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0" name="Google Shape;20560;p96"/>
            <p:cNvSpPr/>
            <p:nvPr/>
          </p:nvSpPr>
          <p:spPr>
            <a:xfrm>
              <a:off x="7962650" y="3118801"/>
              <a:ext cx="103191" cy="267566"/>
            </a:xfrm>
            <a:custGeom>
              <a:rect b="b" l="l" r="r" t="t"/>
              <a:pathLst>
                <a:path extrusionOk="0" h="8217" w="3169">
                  <a:moveTo>
                    <a:pt x="1" y="0"/>
                  </a:moveTo>
                  <a:lnTo>
                    <a:pt x="1" y="8216"/>
                  </a:lnTo>
                  <a:lnTo>
                    <a:pt x="2216" y="8216"/>
                  </a:lnTo>
                  <a:cubicBezTo>
                    <a:pt x="2740" y="8216"/>
                    <a:pt x="3168" y="7764"/>
                    <a:pt x="3168" y="7263"/>
                  </a:cubicBezTo>
                  <a:lnTo>
                    <a:pt x="3168" y="953"/>
                  </a:lnTo>
                  <a:cubicBezTo>
                    <a:pt x="3168" y="405"/>
                    <a:pt x="2740" y="0"/>
                    <a:pt x="221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1" name="Google Shape;20561;p96"/>
            <p:cNvSpPr/>
            <p:nvPr/>
          </p:nvSpPr>
          <p:spPr>
            <a:xfrm>
              <a:off x="7880462" y="3138957"/>
              <a:ext cx="164441" cy="226472"/>
            </a:xfrm>
            <a:custGeom>
              <a:rect b="b" l="l" r="r" t="t"/>
              <a:pathLst>
                <a:path extrusionOk="0" h="6955" w="5050">
                  <a:moveTo>
                    <a:pt x="334" y="0"/>
                  </a:moveTo>
                  <a:cubicBezTo>
                    <a:pt x="144" y="0"/>
                    <a:pt x="1" y="143"/>
                    <a:pt x="1" y="334"/>
                  </a:cubicBezTo>
                  <a:lnTo>
                    <a:pt x="1" y="6644"/>
                  </a:lnTo>
                  <a:cubicBezTo>
                    <a:pt x="1" y="6811"/>
                    <a:pt x="144" y="6954"/>
                    <a:pt x="334" y="6954"/>
                  </a:cubicBezTo>
                  <a:lnTo>
                    <a:pt x="4740" y="6954"/>
                  </a:lnTo>
                  <a:cubicBezTo>
                    <a:pt x="4906" y="6954"/>
                    <a:pt x="5049" y="6811"/>
                    <a:pt x="5049" y="6644"/>
                  </a:cubicBezTo>
                  <a:lnTo>
                    <a:pt x="5049" y="334"/>
                  </a:lnTo>
                  <a:cubicBezTo>
                    <a:pt x="5049" y="143"/>
                    <a:pt x="4906" y="0"/>
                    <a:pt x="474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2" name="Google Shape;20562;p96"/>
            <p:cNvSpPr/>
            <p:nvPr/>
          </p:nvSpPr>
          <p:spPr>
            <a:xfrm>
              <a:off x="7962650" y="3139641"/>
              <a:ext cx="82253" cy="225788"/>
            </a:xfrm>
            <a:custGeom>
              <a:rect b="b" l="l" r="r" t="t"/>
              <a:pathLst>
                <a:path extrusionOk="0" h="6934" w="2526">
                  <a:moveTo>
                    <a:pt x="2252" y="1"/>
                  </a:moveTo>
                  <a:cubicBezTo>
                    <a:pt x="2240" y="1"/>
                    <a:pt x="2228" y="1"/>
                    <a:pt x="2216" y="3"/>
                  </a:cubicBezTo>
                  <a:lnTo>
                    <a:pt x="1" y="3"/>
                  </a:lnTo>
                  <a:lnTo>
                    <a:pt x="1" y="6933"/>
                  </a:lnTo>
                  <a:lnTo>
                    <a:pt x="2216" y="6933"/>
                  </a:lnTo>
                  <a:cubicBezTo>
                    <a:pt x="2382" y="6933"/>
                    <a:pt x="2525" y="6790"/>
                    <a:pt x="2525" y="6623"/>
                  </a:cubicBezTo>
                  <a:lnTo>
                    <a:pt x="2525" y="313"/>
                  </a:lnTo>
                  <a:cubicBezTo>
                    <a:pt x="2525" y="136"/>
                    <a:pt x="2403" y="1"/>
                    <a:pt x="225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3" name="Google Shape;20563;p96"/>
            <p:cNvSpPr/>
            <p:nvPr/>
          </p:nvSpPr>
          <p:spPr>
            <a:xfrm>
              <a:off x="7942494" y="3322740"/>
              <a:ext cx="41908" cy="21752"/>
            </a:xfrm>
            <a:custGeom>
              <a:rect b="b" l="l" r="r" t="t"/>
              <a:pathLst>
                <a:path extrusionOk="0" h="668" w="1287">
                  <a:moveTo>
                    <a:pt x="334" y="0"/>
                  </a:moveTo>
                  <a:cubicBezTo>
                    <a:pt x="144" y="0"/>
                    <a:pt x="1" y="167"/>
                    <a:pt x="1" y="334"/>
                  </a:cubicBezTo>
                  <a:cubicBezTo>
                    <a:pt x="1" y="524"/>
                    <a:pt x="144" y="667"/>
                    <a:pt x="334" y="667"/>
                  </a:cubicBezTo>
                  <a:lnTo>
                    <a:pt x="953" y="667"/>
                  </a:lnTo>
                  <a:cubicBezTo>
                    <a:pt x="1120" y="667"/>
                    <a:pt x="1287" y="524"/>
                    <a:pt x="1287" y="334"/>
                  </a:cubicBezTo>
                  <a:cubicBezTo>
                    <a:pt x="1287" y="167"/>
                    <a:pt x="1120"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4" name="Google Shape;20564;p96"/>
            <p:cNvSpPr/>
            <p:nvPr/>
          </p:nvSpPr>
          <p:spPr>
            <a:xfrm>
              <a:off x="7963431" y="3324270"/>
              <a:ext cx="21752" cy="20221"/>
            </a:xfrm>
            <a:custGeom>
              <a:rect b="b" l="l" r="r" t="t"/>
              <a:pathLst>
                <a:path extrusionOk="0" h="621" w="668">
                  <a:moveTo>
                    <a:pt x="1" y="1"/>
                  </a:moveTo>
                  <a:lnTo>
                    <a:pt x="1" y="620"/>
                  </a:lnTo>
                  <a:lnTo>
                    <a:pt x="310" y="620"/>
                  </a:lnTo>
                  <a:cubicBezTo>
                    <a:pt x="453" y="620"/>
                    <a:pt x="596" y="501"/>
                    <a:pt x="668" y="358"/>
                  </a:cubicBezTo>
                  <a:cubicBezTo>
                    <a:pt x="668" y="144"/>
                    <a:pt x="525" y="1"/>
                    <a:pt x="33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5" name="Google Shape;20565;p96"/>
            <p:cNvSpPr/>
            <p:nvPr/>
          </p:nvSpPr>
          <p:spPr>
            <a:xfrm>
              <a:off x="7828525" y="3035799"/>
              <a:ext cx="268315" cy="81471"/>
            </a:xfrm>
            <a:custGeom>
              <a:rect b="b" l="l" r="r" t="t"/>
              <a:pathLst>
                <a:path extrusionOk="0" h="2502" w="8240">
                  <a:moveTo>
                    <a:pt x="1286" y="1"/>
                  </a:moveTo>
                  <a:cubicBezTo>
                    <a:pt x="1167" y="1"/>
                    <a:pt x="1096" y="72"/>
                    <a:pt x="1024" y="168"/>
                  </a:cubicBezTo>
                  <a:lnTo>
                    <a:pt x="72" y="1739"/>
                  </a:lnTo>
                  <a:cubicBezTo>
                    <a:pt x="48" y="1787"/>
                    <a:pt x="0" y="1858"/>
                    <a:pt x="0" y="1882"/>
                  </a:cubicBezTo>
                  <a:lnTo>
                    <a:pt x="572" y="2501"/>
                  </a:lnTo>
                  <a:lnTo>
                    <a:pt x="7216" y="2501"/>
                  </a:lnTo>
                  <a:lnTo>
                    <a:pt x="8192" y="1882"/>
                  </a:lnTo>
                  <a:cubicBezTo>
                    <a:pt x="8240" y="1858"/>
                    <a:pt x="8192" y="1787"/>
                    <a:pt x="8168" y="1739"/>
                  </a:cubicBezTo>
                  <a:lnTo>
                    <a:pt x="7216" y="168"/>
                  </a:lnTo>
                  <a:cubicBezTo>
                    <a:pt x="7144" y="72"/>
                    <a:pt x="7073" y="1"/>
                    <a:pt x="6954"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96"/>
            <p:cNvSpPr/>
            <p:nvPr/>
          </p:nvSpPr>
          <p:spPr>
            <a:xfrm>
              <a:off x="7961901" y="3036581"/>
              <a:ext cx="133409" cy="83002"/>
            </a:xfrm>
            <a:custGeom>
              <a:rect b="b" l="l" r="r" t="t"/>
              <a:pathLst>
                <a:path extrusionOk="0" h="2549" w="4097">
                  <a:moveTo>
                    <a:pt x="0" y="1"/>
                  </a:moveTo>
                  <a:lnTo>
                    <a:pt x="0" y="2549"/>
                  </a:lnTo>
                  <a:lnTo>
                    <a:pt x="3120" y="2549"/>
                  </a:lnTo>
                  <a:lnTo>
                    <a:pt x="4096" y="1882"/>
                  </a:lnTo>
                  <a:cubicBezTo>
                    <a:pt x="4096" y="1834"/>
                    <a:pt x="4072" y="1763"/>
                    <a:pt x="4049" y="1739"/>
                  </a:cubicBezTo>
                  <a:lnTo>
                    <a:pt x="3096" y="167"/>
                  </a:lnTo>
                  <a:cubicBezTo>
                    <a:pt x="3025" y="72"/>
                    <a:pt x="2953"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7" name="Google Shape;20567;p96"/>
            <p:cNvSpPr/>
            <p:nvPr/>
          </p:nvSpPr>
          <p:spPr>
            <a:xfrm>
              <a:off x="7830055" y="3097863"/>
              <a:ext cx="267566" cy="83067"/>
            </a:xfrm>
            <a:custGeom>
              <a:rect b="b" l="l" r="r" t="t"/>
              <a:pathLst>
                <a:path extrusionOk="0" h="2551" w="8217">
                  <a:moveTo>
                    <a:pt x="1" y="0"/>
                  </a:moveTo>
                  <a:lnTo>
                    <a:pt x="1" y="1262"/>
                  </a:lnTo>
                  <a:cubicBezTo>
                    <a:pt x="1" y="1905"/>
                    <a:pt x="501" y="2477"/>
                    <a:pt x="1144" y="2548"/>
                  </a:cubicBezTo>
                  <a:cubicBezTo>
                    <a:pt x="1168" y="2550"/>
                    <a:pt x="1192" y="2550"/>
                    <a:pt x="1216" y="2550"/>
                  </a:cubicBezTo>
                  <a:cubicBezTo>
                    <a:pt x="1613" y="2550"/>
                    <a:pt x="1945" y="2367"/>
                    <a:pt x="2192" y="2120"/>
                  </a:cubicBezTo>
                  <a:cubicBezTo>
                    <a:pt x="2430" y="2382"/>
                    <a:pt x="2763" y="2548"/>
                    <a:pt x="3144" y="2548"/>
                  </a:cubicBezTo>
                  <a:cubicBezTo>
                    <a:pt x="3549" y="2548"/>
                    <a:pt x="3859" y="2358"/>
                    <a:pt x="4097" y="2120"/>
                  </a:cubicBezTo>
                  <a:cubicBezTo>
                    <a:pt x="4335" y="2382"/>
                    <a:pt x="4668" y="2548"/>
                    <a:pt x="5049" y="2548"/>
                  </a:cubicBezTo>
                  <a:cubicBezTo>
                    <a:pt x="5454" y="2548"/>
                    <a:pt x="5764" y="2358"/>
                    <a:pt x="6002" y="2120"/>
                  </a:cubicBezTo>
                  <a:cubicBezTo>
                    <a:pt x="6240" y="2382"/>
                    <a:pt x="6574" y="2548"/>
                    <a:pt x="6955" y="2548"/>
                  </a:cubicBezTo>
                  <a:cubicBezTo>
                    <a:pt x="7717" y="2548"/>
                    <a:pt x="8217" y="1905"/>
                    <a:pt x="8217" y="1381"/>
                  </a:cubicBezTo>
                  <a:lnTo>
                    <a:pt x="82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8" name="Google Shape;20568;p96"/>
            <p:cNvSpPr/>
            <p:nvPr/>
          </p:nvSpPr>
          <p:spPr>
            <a:xfrm>
              <a:off x="7963431" y="3097082"/>
              <a:ext cx="133409" cy="82220"/>
            </a:xfrm>
            <a:custGeom>
              <a:rect b="b" l="l" r="r" t="t"/>
              <a:pathLst>
                <a:path extrusionOk="0" h="2525" w="4097">
                  <a:moveTo>
                    <a:pt x="1" y="0"/>
                  </a:moveTo>
                  <a:lnTo>
                    <a:pt x="1" y="2072"/>
                  </a:lnTo>
                  <a:cubicBezTo>
                    <a:pt x="239" y="2358"/>
                    <a:pt x="572" y="2501"/>
                    <a:pt x="953" y="2501"/>
                  </a:cubicBezTo>
                  <a:cubicBezTo>
                    <a:pt x="1358" y="2501"/>
                    <a:pt x="1644" y="2382"/>
                    <a:pt x="1882" y="2120"/>
                  </a:cubicBezTo>
                  <a:cubicBezTo>
                    <a:pt x="2120" y="2382"/>
                    <a:pt x="2454" y="2525"/>
                    <a:pt x="2835" y="2525"/>
                  </a:cubicBezTo>
                  <a:cubicBezTo>
                    <a:pt x="3573" y="2525"/>
                    <a:pt x="4097" y="1905"/>
                    <a:pt x="4097" y="1382"/>
                  </a:cubicBezTo>
                  <a:lnTo>
                    <a:pt x="4097" y="0"/>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69" name="Google Shape;20569;p96"/>
          <p:cNvGrpSpPr/>
          <p:nvPr/>
        </p:nvGrpSpPr>
        <p:grpSpPr>
          <a:xfrm>
            <a:off x="7788180" y="3477404"/>
            <a:ext cx="349786" cy="287722"/>
            <a:chOff x="7788180" y="3629804"/>
            <a:chExt cx="349786" cy="287722"/>
          </a:xfrm>
        </p:grpSpPr>
        <p:sp>
          <p:nvSpPr>
            <p:cNvPr id="20570" name="Google Shape;20570;p96"/>
            <p:cNvSpPr/>
            <p:nvPr/>
          </p:nvSpPr>
          <p:spPr>
            <a:xfrm>
              <a:off x="7815337" y="3678681"/>
              <a:ext cx="293909" cy="228003"/>
            </a:xfrm>
            <a:custGeom>
              <a:rect b="b" l="l" r="r" t="t"/>
              <a:pathLst>
                <a:path extrusionOk="0" h="7002" w="9026">
                  <a:moveTo>
                    <a:pt x="4049" y="0"/>
                  </a:moveTo>
                  <a:lnTo>
                    <a:pt x="3953" y="238"/>
                  </a:lnTo>
                  <a:cubicBezTo>
                    <a:pt x="3787" y="834"/>
                    <a:pt x="3334" y="2215"/>
                    <a:pt x="2858" y="2334"/>
                  </a:cubicBezTo>
                  <a:cubicBezTo>
                    <a:pt x="2832" y="2340"/>
                    <a:pt x="2805" y="2343"/>
                    <a:pt x="2777" y="2343"/>
                  </a:cubicBezTo>
                  <a:cubicBezTo>
                    <a:pt x="2388" y="2343"/>
                    <a:pt x="1781" y="1759"/>
                    <a:pt x="1381" y="1381"/>
                  </a:cubicBezTo>
                  <a:cubicBezTo>
                    <a:pt x="1167" y="1167"/>
                    <a:pt x="953" y="976"/>
                    <a:pt x="786" y="857"/>
                  </a:cubicBezTo>
                  <a:lnTo>
                    <a:pt x="0" y="1405"/>
                  </a:lnTo>
                  <a:lnTo>
                    <a:pt x="96" y="1739"/>
                  </a:lnTo>
                  <a:cubicBezTo>
                    <a:pt x="477" y="2929"/>
                    <a:pt x="1048" y="4668"/>
                    <a:pt x="1048" y="7001"/>
                  </a:cubicBezTo>
                  <a:lnTo>
                    <a:pt x="7978" y="7001"/>
                  </a:lnTo>
                  <a:cubicBezTo>
                    <a:pt x="7978" y="4668"/>
                    <a:pt x="8550" y="2929"/>
                    <a:pt x="8931" y="1739"/>
                  </a:cubicBezTo>
                  <a:lnTo>
                    <a:pt x="9026" y="1405"/>
                  </a:lnTo>
                  <a:lnTo>
                    <a:pt x="8288" y="857"/>
                  </a:lnTo>
                  <a:cubicBezTo>
                    <a:pt x="8121" y="976"/>
                    <a:pt x="7930" y="1167"/>
                    <a:pt x="7716" y="1381"/>
                  </a:cubicBezTo>
                  <a:cubicBezTo>
                    <a:pt x="7300" y="1754"/>
                    <a:pt x="6662" y="2348"/>
                    <a:pt x="6284" y="2348"/>
                  </a:cubicBezTo>
                  <a:cubicBezTo>
                    <a:pt x="6251" y="2348"/>
                    <a:pt x="6221" y="2343"/>
                    <a:pt x="6192" y="2334"/>
                  </a:cubicBezTo>
                  <a:cubicBezTo>
                    <a:pt x="5716" y="2167"/>
                    <a:pt x="5263" y="810"/>
                    <a:pt x="5097" y="238"/>
                  </a:cubicBezTo>
                  <a:lnTo>
                    <a:pt x="5001" y="0"/>
                  </a:ln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1" name="Google Shape;20571;p96"/>
            <p:cNvSpPr/>
            <p:nvPr/>
          </p:nvSpPr>
          <p:spPr>
            <a:xfrm>
              <a:off x="7962650" y="3678681"/>
              <a:ext cx="147378" cy="228784"/>
            </a:xfrm>
            <a:custGeom>
              <a:rect b="b" l="l" r="r" t="t"/>
              <a:pathLst>
                <a:path extrusionOk="0" h="7026" w="4526">
                  <a:moveTo>
                    <a:pt x="1" y="0"/>
                  </a:moveTo>
                  <a:lnTo>
                    <a:pt x="1" y="7025"/>
                  </a:lnTo>
                  <a:lnTo>
                    <a:pt x="3478" y="7025"/>
                  </a:lnTo>
                  <a:cubicBezTo>
                    <a:pt x="3478" y="4668"/>
                    <a:pt x="4049" y="2929"/>
                    <a:pt x="4430" y="1739"/>
                  </a:cubicBezTo>
                  <a:lnTo>
                    <a:pt x="4526" y="1405"/>
                  </a:lnTo>
                  <a:lnTo>
                    <a:pt x="3740" y="857"/>
                  </a:lnTo>
                  <a:cubicBezTo>
                    <a:pt x="3597" y="976"/>
                    <a:pt x="3383" y="1167"/>
                    <a:pt x="3192" y="1381"/>
                  </a:cubicBezTo>
                  <a:cubicBezTo>
                    <a:pt x="2776" y="1754"/>
                    <a:pt x="2138" y="2348"/>
                    <a:pt x="1760" y="2348"/>
                  </a:cubicBezTo>
                  <a:cubicBezTo>
                    <a:pt x="1727" y="2348"/>
                    <a:pt x="1697" y="2343"/>
                    <a:pt x="1668" y="2334"/>
                  </a:cubicBezTo>
                  <a:cubicBezTo>
                    <a:pt x="1192" y="2167"/>
                    <a:pt x="739" y="810"/>
                    <a:pt x="573" y="238"/>
                  </a:cubicBezTo>
                  <a:lnTo>
                    <a:pt x="477"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2" name="Google Shape;20572;p96"/>
            <p:cNvSpPr/>
            <p:nvPr/>
          </p:nvSpPr>
          <p:spPr>
            <a:xfrm>
              <a:off x="8075870" y="3670898"/>
              <a:ext cx="62097" cy="62097"/>
            </a:xfrm>
            <a:custGeom>
              <a:rect b="b" l="l" r="r" t="t"/>
              <a:pathLst>
                <a:path extrusionOk="0" h="1907" w="1907">
                  <a:moveTo>
                    <a:pt x="953" y="1"/>
                  </a:moveTo>
                  <a:cubicBezTo>
                    <a:pt x="430" y="1"/>
                    <a:pt x="1" y="430"/>
                    <a:pt x="1" y="954"/>
                  </a:cubicBezTo>
                  <a:cubicBezTo>
                    <a:pt x="1" y="1501"/>
                    <a:pt x="453" y="1906"/>
                    <a:pt x="953" y="1906"/>
                  </a:cubicBezTo>
                  <a:cubicBezTo>
                    <a:pt x="1477" y="1906"/>
                    <a:pt x="1906" y="1501"/>
                    <a:pt x="1906" y="954"/>
                  </a:cubicBezTo>
                  <a:cubicBezTo>
                    <a:pt x="1906" y="430"/>
                    <a:pt x="1477" y="1"/>
                    <a:pt x="95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3" name="Google Shape;20573;p96"/>
            <p:cNvSpPr/>
            <p:nvPr/>
          </p:nvSpPr>
          <p:spPr>
            <a:xfrm>
              <a:off x="7788180" y="3670898"/>
              <a:ext cx="62064" cy="62097"/>
            </a:xfrm>
            <a:custGeom>
              <a:rect b="b" l="l" r="r" t="t"/>
              <a:pathLst>
                <a:path extrusionOk="0" h="1907" w="1906">
                  <a:moveTo>
                    <a:pt x="953" y="1"/>
                  </a:moveTo>
                  <a:cubicBezTo>
                    <a:pt x="429" y="1"/>
                    <a:pt x="1" y="430"/>
                    <a:pt x="1" y="954"/>
                  </a:cubicBezTo>
                  <a:cubicBezTo>
                    <a:pt x="1" y="1501"/>
                    <a:pt x="453" y="1906"/>
                    <a:pt x="953" y="1906"/>
                  </a:cubicBezTo>
                  <a:cubicBezTo>
                    <a:pt x="1453" y="1906"/>
                    <a:pt x="1906" y="1501"/>
                    <a:pt x="1906" y="954"/>
                  </a:cubicBezTo>
                  <a:cubicBezTo>
                    <a:pt x="1906" y="430"/>
                    <a:pt x="1453" y="1"/>
                    <a:pt x="9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4" name="Google Shape;20574;p96"/>
            <p:cNvSpPr/>
            <p:nvPr/>
          </p:nvSpPr>
          <p:spPr>
            <a:xfrm>
              <a:off x="8013838" y="3814271"/>
              <a:ext cx="20970" cy="39954"/>
            </a:xfrm>
            <a:custGeom>
              <a:rect b="b" l="l" r="r" t="t"/>
              <a:pathLst>
                <a:path extrusionOk="0" h="1227" w="644">
                  <a:moveTo>
                    <a:pt x="324" y="1"/>
                  </a:moveTo>
                  <a:cubicBezTo>
                    <a:pt x="311" y="1"/>
                    <a:pt x="299" y="2"/>
                    <a:pt x="287" y="4"/>
                  </a:cubicBezTo>
                  <a:cubicBezTo>
                    <a:pt x="120" y="27"/>
                    <a:pt x="1" y="194"/>
                    <a:pt x="1" y="337"/>
                  </a:cubicBezTo>
                  <a:lnTo>
                    <a:pt x="1" y="956"/>
                  </a:lnTo>
                  <a:cubicBezTo>
                    <a:pt x="1" y="1082"/>
                    <a:pt x="93" y="1226"/>
                    <a:pt x="229" y="1226"/>
                  </a:cubicBezTo>
                  <a:cubicBezTo>
                    <a:pt x="248" y="1226"/>
                    <a:pt x="267" y="1224"/>
                    <a:pt x="287" y="1218"/>
                  </a:cubicBezTo>
                  <a:cubicBezTo>
                    <a:pt x="309" y="1224"/>
                    <a:pt x="331" y="1226"/>
                    <a:pt x="353" y="1226"/>
                  </a:cubicBezTo>
                  <a:cubicBezTo>
                    <a:pt x="514" y="1226"/>
                    <a:pt x="644" y="1079"/>
                    <a:pt x="644" y="932"/>
                  </a:cubicBezTo>
                  <a:lnTo>
                    <a:pt x="644" y="289"/>
                  </a:lnTo>
                  <a:cubicBezTo>
                    <a:pt x="644" y="135"/>
                    <a:pt x="480" y="1"/>
                    <a:pt x="324"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5" name="Google Shape;20575;p96"/>
            <p:cNvSpPr/>
            <p:nvPr/>
          </p:nvSpPr>
          <p:spPr>
            <a:xfrm>
              <a:off x="7891338" y="3814271"/>
              <a:ext cx="20189" cy="39954"/>
            </a:xfrm>
            <a:custGeom>
              <a:rect b="b" l="l" r="r" t="t"/>
              <a:pathLst>
                <a:path extrusionOk="0" h="1227" w="620">
                  <a:moveTo>
                    <a:pt x="299" y="1"/>
                  </a:moveTo>
                  <a:cubicBezTo>
                    <a:pt x="287" y="1"/>
                    <a:pt x="274" y="2"/>
                    <a:pt x="262" y="4"/>
                  </a:cubicBezTo>
                  <a:cubicBezTo>
                    <a:pt x="119" y="27"/>
                    <a:pt x="0" y="194"/>
                    <a:pt x="0" y="337"/>
                  </a:cubicBezTo>
                  <a:lnTo>
                    <a:pt x="0" y="956"/>
                  </a:lnTo>
                  <a:cubicBezTo>
                    <a:pt x="0" y="1082"/>
                    <a:pt x="92" y="1226"/>
                    <a:pt x="212" y="1226"/>
                  </a:cubicBezTo>
                  <a:cubicBezTo>
                    <a:pt x="228" y="1226"/>
                    <a:pt x="245" y="1224"/>
                    <a:pt x="262" y="1218"/>
                  </a:cubicBezTo>
                  <a:cubicBezTo>
                    <a:pt x="287" y="1224"/>
                    <a:pt x="312" y="1226"/>
                    <a:pt x="335" y="1226"/>
                  </a:cubicBezTo>
                  <a:cubicBezTo>
                    <a:pt x="508" y="1226"/>
                    <a:pt x="619" y="1079"/>
                    <a:pt x="619" y="932"/>
                  </a:cubicBezTo>
                  <a:lnTo>
                    <a:pt x="619" y="289"/>
                  </a:lnTo>
                  <a:cubicBezTo>
                    <a:pt x="619" y="135"/>
                    <a:pt x="456"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6" name="Google Shape;20576;p96"/>
            <p:cNvSpPr/>
            <p:nvPr/>
          </p:nvSpPr>
          <p:spPr>
            <a:xfrm>
              <a:off x="7931650" y="3629804"/>
              <a:ext cx="62064" cy="62846"/>
            </a:xfrm>
            <a:custGeom>
              <a:rect b="b" l="l" r="r" t="t"/>
              <a:pathLst>
                <a:path extrusionOk="0" h="1930" w="1906">
                  <a:moveTo>
                    <a:pt x="953" y="1"/>
                  </a:moveTo>
                  <a:cubicBezTo>
                    <a:pt x="429" y="1"/>
                    <a:pt x="0" y="429"/>
                    <a:pt x="0" y="977"/>
                  </a:cubicBezTo>
                  <a:cubicBezTo>
                    <a:pt x="0" y="1501"/>
                    <a:pt x="429" y="1930"/>
                    <a:pt x="953" y="1930"/>
                  </a:cubicBezTo>
                  <a:cubicBezTo>
                    <a:pt x="1477" y="1930"/>
                    <a:pt x="1906" y="1501"/>
                    <a:pt x="1906" y="977"/>
                  </a:cubicBezTo>
                  <a:cubicBezTo>
                    <a:pt x="1906" y="429"/>
                    <a:pt x="1477" y="1"/>
                    <a:pt x="9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7" name="Google Shape;20577;p96"/>
            <p:cNvSpPr/>
            <p:nvPr/>
          </p:nvSpPr>
          <p:spPr>
            <a:xfrm>
              <a:off x="7962650" y="3630586"/>
              <a:ext cx="31065" cy="60631"/>
            </a:xfrm>
            <a:custGeom>
              <a:rect b="b" l="l" r="r" t="t"/>
              <a:pathLst>
                <a:path extrusionOk="0" h="1862" w="954">
                  <a:moveTo>
                    <a:pt x="1" y="1"/>
                  </a:moveTo>
                  <a:lnTo>
                    <a:pt x="1" y="1858"/>
                  </a:lnTo>
                  <a:cubicBezTo>
                    <a:pt x="28" y="1860"/>
                    <a:pt x="54" y="1862"/>
                    <a:pt x="80" y="1862"/>
                  </a:cubicBezTo>
                  <a:cubicBezTo>
                    <a:pt x="587" y="1862"/>
                    <a:pt x="954" y="1429"/>
                    <a:pt x="954" y="953"/>
                  </a:cubicBezTo>
                  <a:cubicBezTo>
                    <a:pt x="954" y="429"/>
                    <a:pt x="549"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8" name="Google Shape;20578;p96"/>
            <p:cNvSpPr/>
            <p:nvPr/>
          </p:nvSpPr>
          <p:spPr>
            <a:xfrm>
              <a:off x="7931650" y="3794212"/>
              <a:ext cx="62064" cy="81439"/>
            </a:xfrm>
            <a:custGeom>
              <a:rect b="b" l="l" r="r" t="t"/>
              <a:pathLst>
                <a:path extrusionOk="0" h="2501" w="1906">
                  <a:moveTo>
                    <a:pt x="953" y="0"/>
                  </a:moveTo>
                  <a:cubicBezTo>
                    <a:pt x="429" y="0"/>
                    <a:pt x="0" y="548"/>
                    <a:pt x="0" y="1239"/>
                  </a:cubicBezTo>
                  <a:cubicBezTo>
                    <a:pt x="0" y="1929"/>
                    <a:pt x="429" y="2501"/>
                    <a:pt x="953" y="2501"/>
                  </a:cubicBezTo>
                  <a:cubicBezTo>
                    <a:pt x="1477" y="2501"/>
                    <a:pt x="1906" y="1929"/>
                    <a:pt x="1906" y="1239"/>
                  </a:cubicBezTo>
                  <a:cubicBezTo>
                    <a:pt x="1906" y="548"/>
                    <a:pt x="1477"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9" name="Google Shape;20579;p96"/>
            <p:cNvSpPr/>
            <p:nvPr/>
          </p:nvSpPr>
          <p:spPr>
            <a:xfrm>
              <a:off x="7962650" y="3794212"/>
              <a:ext cx="31065" cy="81471"/>
            </a:xfrm>
            <a:custGeom>
              <a:rect b="b" l="l" r="r" t="t"/>
              <a:pathLst>
                <a:path extrusionOk="0" h="2502" w="954">
                  <a:moveTo>
                    <a:pt x="1" y="0"/>
                  </a:moveTo>
                  <a:lnTo>
                    <a:pt x="1" y="2501"/>
                  </a:lnTo>
                  <a:cubicBezTo>
                    <a:pt x="12" y="2501"/>
                    <a:pt x="23" y="2502"/>
                    <a:pt x="34" y="2502"/>
                  </a:cubicBezTo>
                  <a:cubicBezTo>
                    <a:pt x="565" y="2502"/>
                    <a:pt x="954" y="1939"/>
                    <a:pt x="954" y="1239"/>
                  </a:cubicBezTo>
                  <a:cubicBezTo>
                    <a:pt x="954" y="524"/>
                    <a:pt x="549" y="0"/>
                    <a:pt x="1"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0" name="Google Shape;20580;p96"/>
            <p:cNvSpPr/>
            <p:nvPr/>
          </p:nvSpPr>
          <p:spPr>
            <a:xfrm>
              <a:off x="7828525" y="3896556"/>
              <a:ext cx="269096" cy="20970"/>
            </a:xfrm>
            <a:custGeom>
              <a:rect b="b" l="l" r="r" t="t"/>
              <a:pathLst>
                <a:path extrusionOk="0" h="644" w="8264">
                  <a:moveTo>
                    <a:pt x="381" y="1"/>
                  </a:moveTo>
                  <a:cubicBezTo>
                    <a:pt x="214" y="1"/>
                    <a:pt x="72" y="120"/>
                    <a:pt x="48" y="287"/>
                  </a:cubicBezTo>
                  <a:cubicBezTo>
                    <a:pt x="0" y="453"/>
                    <a:pt x="167" y="644"/>
                    <a:pt x="333" y="644"/>
                  </a:cubicBezTo>
                  <a:lnTo>
                    <a:pt x="7906" y="644"/>
                  </a:lnTo>
                  <a:cubicBezTo>
                    <a:pt x="8121" y="644"/>
                    <a:pt x="8264" y="453"/>
                    <a:pt x="8240" y="287"/>
                  </a:cubicBezTo>
                  <a:cubicBezTo>
                    <a:pt x="8192" y="120"/>
                    <a:pt x="8073" y="1"/>
                    <a:pt x="790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1" name="Google Shape;20581;p96"/>
            <p:cNvSpPr/>
            <p:nvPr/>
          </p:nvSpPr>
          <p:spPr>
            <a:xfrm>
              <a:off x="7962650" y="3895807"/>
              <a:ext cx="134190" cy="20189"/>
            </a:xfrm>
            <a:custGeom>
              <a:rect b="b" l="l" r="r" t="t"/>
              <a:pathLst>
                <a:path extrusionOk="0" h="620" w="4121">
                  <a:moveTo>
                    <a:pt x="1" y="0"/>
                  </a:moveTo>
                  <a:lnTo>
                    <a:pt x="1" y="619"/>
                  </a:lnTo>
                  <a:lnTo>
                    <a:pt x="3787" y="619"/>
                  </a:lnTo>
                  <a:cubicBezTo>
                    <a:pt x="3954" y="619"/>
                    <a:pt x="4121" y="476"/>
                    <a:pt x="4073" y="262"/>
                  </a:cubicBezTo>
                  <a:cubicBezTo>
                    <a:pt x="4073" y="119"/>
                    <a:pt x="3954" y="0"/>
                    <a:pt x="378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82" name="Google Shape;20582;p96"/>
          <p:cNvGrpSpPr/>
          <p:nvPr/>
        </p:nvGrpSpPr>
        <p:grpSpPr>
          <a:xfrm>
            <a:off x="7090268" y="3445623"/>
            <a:ext cx="268348" cy="350633"/>
            <a:chOff x="7090268" y="3598023"/>
            <a:chExt cx="268348" cy="350633"/>
          </a:xfrm>
        </p:grpSpPr>
        <p:sp>
          <p:nvSpPr>
            <p:cNvPr id="20583" name="Google Shape;20583;p96"/>
            <p:cNvSpPr/>
            <p:nvPr/>
          </p:nvSpPr>
          <p:spPr>
            <a:xfrm>
              <a:off x="7141456" y="3619742"/>
              <a:ext cx="216378" cy="205502"/>
            </a:xfrm>
            <a:custGeom>
              <a:rect b="b" l="l" r="r" t="t"/>
              <a:pathLst>
                <a:path extrusionOk="0" h="6311" w="6645">
                  <a:moveTo>
                    <a:pt x="953" y="0"/>
                  </a:moveTo>
                  <a:cubicBezTo>
                    <a:pt x="548" y="0"/>
                    <a:pt x="215" y="119"/>
                    <a:pt x="0" y="286"/>
                  </a:cubicBezTo>
                  <a:lnTo>
                    <a:pt x="0" y="5692"/>
                  </a:lnTo>
                  <a:cubicBezTo>
                    <a:pt x="191" y="5692"/>
                    <a:pt x="334" y="5525"/>
                    <a:pt x="310" y="5358"/>
                  </a:cubicBezTo>
                  <a:cubicBezTo>
                    <a:pt x="310" y="5358"/>
                    <a:pt x="310" y="5263"/>
                    <a:pt x="381" y="5216"/>
                  </a:cubicBezTo>
                  <a:cubicBezTo>
                    <a:pt x="477" y="5120"/>
                    <a:pt x="691" y="5049"/>
                    <a:pt x="929" y="5049"/>
                  </a:cubicBezTo>
                  <a:cubicBezTo>
                    <a:pt x="1334" y="5049"/>
                    <a:pt x="2239" y="5382"/>
                    <a:pt x="3001" y="5644"/>
                  </a:cubicBezTo>
                  <a:cubicBezTo>
                    <a:pt x="3168" y="5716"/>
                    <a:pt x="3287" y="5739"/>
                    <a:pt x="3430" y="5811"/>
                  </a:cubicBezTo>
                  <a:cubicBezTo>
                    <a:pt x="4168" y="6073"/>
                    <a:pt x="4882" y="6311"/>
                    <a:pt x="5335" y="6311"/>
                  </a:cubicBezTo>
                  <a:cubicBezTo>
                    <a:pt x="5787" y="6311"/>
                    <a:pt x="6097" y="6192"/>
                    <a:pt x="6311" y="5954"/>
                  </a:cubicBezTo>
                  <a:cubicBezTo>
                    <a:pt x="6573" y="5692"/>
                    <a:pt x="6573" y="5382"/>
                    <a:pt x="6549" y="5358"/>
                  </a:cubicBezTo>
                  <a:lnTo>
                    <a:pt x="6549" y="929"/>
                  </a:lnTo>
                  <a:cubicBezTo>
                    <a:pt x="6645" y="762"/>
                    <a:pt x="6526" y="619"/>
                    <a:pt x="6359" y="619"/>
                  </a:cubicBezTo>
                  <a:cubicBezTo>
                    <a:pt x="6343" y="617"/>
                    <a:pt x="6327" y="616"/>
                    <a:pt x="6311" y="616"/>
                  </a:cubicBezTo>
                  <a:cubicBezTo>
                    <a:pt x="6145" y="616"/>
                    <a:pt x="6026" y="729"/>
                    <a:pt x="6026" y="881"/>
                  </a:cubicBezTo>
                  <a:lnTo>
                    <a:pt x="6026" y="929"/>
                  </a:lnTo>
                  <a:cubicBezTo>
                    <a:pt x="6026" y="977"/>
                    <a:pt x="6002" y="1239"/>
                    <a:pt x="5406" y="1239"/>
                  </a:cubicBezTo>
                  <a:cubicBezTo>
                    <a:pt x="5001" y="1239"/>
                    <a:pt x="4239" y="977"/>
                    <a:pt x="3501" y="715"/>
                  </a:cubicBezTo>
                  <a:cubicBezTo>
                    <a:pt x="3430" y="691"/>
                    <a:pt x="3334" y="643"/>
                    <a:pt x="3287" y="643"/>
                  </a:cubicBezTo>
                  <a:cubicBezTo>
                    <a:pt x="2358" y="334"/>
                    <a:pt x="1501"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4" name="Google Shape;20584;p96"/>
            <p:cNvSpPr/>
            <p:nvPr/>
          </p:nvSpPr>
          <p:spPr>
            <a:xfrm>
              <a:off x="7255457" y="3639638"/>
              <a:ext cx="103158" cy="185606"/>
            </a:xfrm>
            <a:custGeom>
              <a:rect b="b" l="l" r="r" t="t"/>
              <a:pathLst>
                <a:path extrusionOk="0" h="5700" w="3168">
                  <a:moveTo>
                    <a:pt x="2819" y="0"/>
                  </a:moveTo>
                  <a:cubicBezTo>
                    <a:pt x="2794" y="0"/>
                    <a:pt x="2767" y="3"/>
                    <a:pt x="2739" y="8"/>
                  </a:cubicBezTo>
                  <a:cubicBezTo>
                    <a:pt x="2620" y="32"/>
                    <a:pt x="2525" y="151"/>
                    <a:pt x="2525" y="318"/>
                  </a:cubicBezTo>
                  <a:cubicBezTo>
                    <a:pt x="2525" y="366"/>
                    <a:pt x="2501" y="628"/>
                    <a:pt x="1905" y="628"/>
                  </a:cubicBezTo>
                  <a:cubicBezTo>
                    <a:pt x="1500" y="628"/>
                    <a:pt x="738" y="366"/>
                    <a:pt x="0" y="104"/>
                  </a:cubicBezTo>
                  <a:lnTo>
                    <a:pt x="0" y="5200"/>
                  </a:lnTo>
                  <a:cubicBezTo>
                    <a:pt x="738" y="5462"/>
                    <a:pt x="1453" y="5700"/>
                    <a:pt x="1905" y="5700"/>
                  </a:cubicBezTo>
                  <a:cubicBezTo>
                    <a:pt x="2334" y="5700"/>
                    <a:pt x="2667" y="5581"/>
                    <a:pt x="2906" y="5343"/>
                  </a:cubicBezTo>
                  <a:cubicBezTo>
                    <a:pt x="3168" y="5081"/>
                    <a:pt x="3168" y="4771"/>
                    <a:pt x="3144" y="4747"/>
                  </a:cubicBezTo>
                  <a:lnTo>
                    <a:pt x="3144" y="318"/>
                  </a:lnTo>
                  <a:cubicBezTo>
                    <a:pt x="3144" y="150"/>
                    <a:pt x="3014" y="0"/>
                    <a:pt x="2819"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5" name="Google Shape;20585;p96"/>
            <p:cNvSpPr/>
            <p:nvPr/>
          </p:nvSpPr>
          <p:spPr>
            <a:xfrm>
              <a:off x="7132143" y="3598023"/>
              <a:ext cx="20970" cy="350633"/>
            </a:xfrm>
            <a:custGeom>
              <a:rect b="b" l="l" r="r" t="t"/>
              <a:pathLst>
                <a:path extrusionOk="0" h="10768" w="644">
                  <a:moveTo>
                    <a:pt x="286" y="0"/>
                  </a:moveTo>
                  <a:cubicBezTo>
                    <a:pt x="120" y="48"/>
                    <a:pt x="1" y="191"/>
                    <a:pt x="1" y="334"/>
                  </a:cubicBezTo>
                  <a:lnTo>
                    <a:pt x="1" y="10431"/>
                  </a:lnTo>
                  <a:cubicBezTo>
                    <a:pt x="1" y="10630"/>
                    <a:pt x="144" y="10767"/>
                    <a:pt x="317" y="10767"/>
                  </a:cubicBezTo>
                  <a:cubicBezTo>
                    <a:pt x="330" y="10767"/>
                    <a:pt x="344" y="10766"/>
                    <a:pt x="358" y="10764"/>
                  </a:cubicBezTo>
                  <a:cubicBezTo>
                    <a:pt x="525" y="10717"/>
                    <a:pt x="644" y="10574"/>
                    <a:pt x="644" y="10431"/>
                  </a:cubicBezTo>
                  <a:lnTo>
                    <a:pt x="644" y="334"/>
                  </a:lnTo>
                  <a:cubicBezTo>
                    <a:pt x="644" y="167"/>
                    <a:pt x="501" y="0"/>
                    <a:pt x="286"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6" name="Google Shape;20586;p96"/>
            <p:cNvSpPr/>
            <p:nvPr/>
          </p:nvSpPr>
          <p:spPr>
            <a:xfrm>
              <a:off x="7143019" y="3599586"/>
              <a:ext cx="10094" cy="348972"/>
            </a:xfrm>
            <a:custGeom>
              <a:rect b="b" l="l" r="r" t="t"/>
              <a:pathLst>
                <a:path extrusionOk="0" h="10717" w="310">
                  <a:moveTo>
                    <a:pt x="0" y="0"/>
                  </a:moveTo>
                  <a:lnTo>
                    <a:pt x="0" y="10716"/>
                  </a:lnTo>
                  <a:cubicBezTo>
                    <a:pt x="167" y="10716"/>
                    <a:pt x="310" y="10550"/>
                    <a:pt x="310" y="10383"/>
                  </a:cubicBezTo>
                  <a:lnTo>
                    <a:pt x="310" y="286"/>
                  </a:lnTo>
                  <a:cubicBezTo>
                    <a:pt x="310" y="143"/>
                    <a:pt x="191" y="0"/>
                    <a:pt x="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7" name="Google Shape;20587;p96"/>
            <p:cNvSpPr/>
            <p:nvPr/>
          </p:nvSpPr>
          <p:spPr>
            <a:xfrm>
              <a:off x="7090268" y="3926807"/>
              <a:ext cx="103940" cy="21752"/>
            </a:xfrm>
            <a:custGeom>
              <a:rect b="b" l="l" r="r" t="t"/>
              <a:pathLst>
                <a:path extrusionOk="0" h="668" w="3192">
                  <a:moveTo>
                    <a:pt x="358" y="1"/>
                  </a:moveTo>
                  <a:cubicBezTo>
                    <a:pt x="144" y="1"/>
                    <a:pt x="1" y="191"/>
                    <a:pt x="25" y="358"/>
                  </a:cubicBezTo>
                  <a:cubicBezTo>
                    <a:pt x="72" y="548"/>
                    <a:pt x="215" y="667"/>
                    <a:pt x="358" y="667"/>
                  </a:cubicBezTo>
                  <a:lnTo>
                    <a:pt x="2858" y="667"/>
                  </a:lnTo>
                  <a:cubicBezTo>
                    <a:pt x="3049" y="667"/>
                    <a:pt x="3192" y="548"/>
                    <a:pt x="3192" y="358"/>
                  </a:cubicBezTo>
                  <a:cubicBezTo>
                    <a:pt x="3192" y="144"/>
                    <a:pt x="3049" y="1"/>
                    <a:pt x="285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8" name="Google Shape;20588;p96"/>
            <p:cNvSpPr/>
            <p:nvPr/>
          </p:nvSpPr>
          <p:spPr>
            <a:xfrm>
              <a:off x="7143768" y="3927588"/>
              <a:ext cx="51221" cy="20970"/>
            </a:xfrm>
            <a:custGeom>
              <a:rect b="b" l="l" r="r" t="t"/>
              <a:pathLst>
                <a:path extrusionOk="0" h="644" w="1573">
                  <a:moveTo>
                    <a:pt x="1" y="0"/>
                  </a:moveTo>
                  <a:lnTo>
                    <a:pt x="1" y="643"/>
                  </a:lnTo>
                  <a:lnTo>
                    <a:pt x="1239" y="643"/>
                  </a:lnTo>
                  <a:cubicBezTo>
                    <a:pt x="1406" y="643"/>
                    <a:pt x="1549" y="524"/>
                    <a:pt x="1573" y="358"/>
                  </a:cubicBezTo>
                  <a:cubicBezTo>
                    <a:pt x="1573" y="167"/>
                    <a:pt x="1430" y="0"/>
                    <a:pt x="1239"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89" name="Google Shape;20589;p96"/>
          <p:cNvGrpSpPr/>
          <p:nvPr/>
        </p:nvGrpSpPr>
        <p:grpSpPr>
          <a:xfrm>
            <a:off x="6295417" y="3467342"/>
            <a:ext cx="351317" cy="307097"/>
            <a:chOff x="6295417" y="3619742"/>
            <a:chExt cx="351317" cy="307097"/>
          </a:xfrm>
        </p:grpSpPr>
        <p:sp>
          <p:nvSpPr>
            <p:cNvPr id="20590" name="Google Shape;20590;p96"/>
            <p:cNvSpPr/>
            <p:nvPr/>
          </p:nvSpPr>
          <p:spPr>
            <a:xfrm>
              <a:off x="6295417" y="3619742"/>
              <a:ext cx="81471" cy="51970"/>
            </a:xfrm>
            <a:custGeom>
              <a:rect b="b" l="l" r="r" t="t"/>
              <a:pathLst>
                <a:path extrusionOk="0" h="1596" w="2502">
                  <a:moveTo>
                    <a:pt x="358" y="0"/>
                  </a:moveTo>
                  <a:cubicBezTo>
                    <a:pt x="215" y="0"/>
                    <a:pt x="72" y="119"/>
                    <a:pt x="25" y="262"/>
                  </a:cubicBezTo>
                  <a:cubicBezTo>
                    <a:pt x="1" y="453"/>
                    <a:pt x="144" y="619"/>
                    <a:pt x="334" y="619"/>
                  </a:cubicBezTo>
                  <a:lnTo>
                    <a:pt x="1644" y="619"/>
                  </a:lnTo>
                  <a:lnTo>
                    <a:pt x="1858" y="1286"/>
                  </a:lnTo>
                  <a:lnTo>
                    <a:pt x="2216" y="1596"/>
                  </a:lnTo>
                  <a:lnTo>
                    <a:pt x="2501" y="1286"/>
                  </a:lnTo>
                  <a:lnTo>
                    <a:pt x="2216" y="238"/>
                  </a:lnTo>
                  <a:cubicBezTo>
                    <a:pt x="2168" y="95"/>
                    <a:pt x="2049" y="0"/>
                    <a:pt x="190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1" name="Google Shape;20591;p96"/>
            <p:cNvSpPr/>
            <p:nvPr/>
          </p:nvSpPr>
          <p:spPr>
            <a:xfrm>
              <a:off x="6522638" y="3864775"/>
              <a:ext cx="62064" cy="62064"/>
            </a:xfrm>
            <a:custGeom>
              <a:rect b="b" l="l" r="r" t="t"/>
              <a:pathLst>
                <a:path extrusionOk="0" h="1906" w="1906">
                  <a:moveTo>
                    <a:pt x="953" y="1"/>
                  </a:moveTo>
                  <a:cubicBezTo>
                    <a:pt x="405" y="1"/>
                    <a:pt x="0" y="453"/>
                    <a:pt x="0" y="953"/>
                  </a:cubicBezTo>
                  <a:cubicBezTo>
                    <a:pt x="0" y="1501"/>
                    <a:pt x="429" y="1906"/>
                    <a:pt x="953" y="1906"/>
                  </a:cubicBezTo>
                  <a:cubicBezTo>
                    <a:pt x="1453" y="1906"/>
                    <a:pt x="1906" y="1501"/>
                    <a:pt x="1906" y="953"/>
                  </a:cubicBezTo>
                  <a:cubicBezTo>
                    <a:pt x="1906" y="429"/>
                    <a:pt x="1477"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2" name="Google Shape;20592;p96"/>
            <p:cNvSpPr/>
            <p:nvPr/>
          </p:nvSpPr>
          <p:spPr>
            <a:xfrm>
              <a:off x="6419513" y="3864775"/>
              <a:ext cx="62064" cy="62064"/>
            </a:xfrm>
            <a:custGeom>
              <a:rect b="b" l="l" r="r" t="t"/>
              <a:pathLst>
                <a:path extrusionOk="0" h="1906" w="1906">
                  <a:moveTo>
                    <a:pt x="953" y="1"/>
                  </a:moveTo>
                  <a:cubicBezTo>
                    <a:pt x="405" y="1"/>
                    <a:pt x="0" y="453"/>
                    <a:pt x="0" y="953"/>
                  </a:cubicBezTo>
                  <a:cubicBezTo>
                    <a:pt x="0" y="1501"/>
                    <a:pt x="453" y="1906"/>
                    <a:pt x="953" y="1906"/>
                  </a:cubicBezTo>
                  <a:cubicBezTo>
                    <a:pt x="1500" y="1906"/>
                    <a:pt x="1905" y="1501"/>
                    <a:pt x="1905" y="953"/>
                  </a:cubicBezTo>
                  <a:cubicBezTo>
                    <a:pt x="1905" y="429"/>
                    <a:pt x="1500" y="1"/>
                    <a:pt x="9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3" name="Google Shape;20593;p96"/>
            <p:cNvSpPr/>
            <p:nvPr/>
          </p:nvSpPr>
          <p:spPr>
            <a:xfrm>
              <a:off x="6439669" y="3886494"/>
              <a:ext cx="21752" cy="20970"/>
            </a:xfrm>
            <a:custGeom>
              <a:rect b="b" l="l" r="r" t="t"/>
              <a:pathLst>
                <a:path extrusionOk="0" h="644" w="668">
                  <a:moveTo>
                    <a:pt x="334" y="0"/>
                  </a:moveTo>
                  <a:cubicBezTo>
                    <a:pt x="167" y="0"/>
                    <a:pt x="0" y="143"/>
                    <a:pt x="0" y="310"/>
                  </a:cubicBezTo>
                  <a:cubicBezTo>
                    <a:pt x="0" y="500"/>
                    <a:pt x="167" y="643"/>
                    <a:pt x="334" y="643"/>
                  </a:cubicBezTo>
                  <a:cubicBezTo>
                    <a:pt x="524" y="643"/>
                    <a:pt x="667" y="500"/>
                    <a:pt x="667" y="310"/>
                  </a:cubicBezTo>
                  <a:cubicBezTo>
                    <a:pt x="667" y="143"/>
                    <a:pt x="524" y="0"/>
                    <a:pt x="3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4" name="Google Shape;20594;p96"/>
            <p:cNvSpPr/>
            <p:nvPr/>
          </p:nvSpPr>
          <p:spPr>
            <a:xfrm>
              <a:off x="6542795" y="3886494"/>
              <a:ext cx="20970" cy="20970"/>
            </a:xfrm>
            <a:custGeom>
              <a:rect b="b" l="l" r="r" t="t"/>
              <a:pathLst>
                <a:path extrusionOk="0" h="644" w="644">
                  <a:moveTo>
                    <a:pt x="334" y="0"/>
                  </a:moveTo>
                  <a:cubicBezTo>
                    <a:pt x="144" y="0"/>
                    <a:pt x="1" y="143"/>
                    <a:pt x="1" y="310"/>
                  </a:cubicBezTo>
                  <a:cubicBezTo>
                    <a:pt x="1" y="500"/>
                    <a:pt x="144" y="643"/>
                    <a:pt x="334" y="643"/>
                  </a:cubicBezTo>
                  <a:cubicBezTo>
                    <a:pt x="501" y="643"/>
                    <a:pt x="644" y="500"/>
                    <a:pt x="644" y="310"/>
                  </a:cubicBezTo>
                  <a:cubicBezTo>
                    <a:pt x="644" y="143"/>
                    <a:pt x="501" y="0"/>
                    <a:pt x="33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5" name="Google Shape;20595;p96"/>
            <p:cNvSpPr/>
            <p:nvPr/>
          </p:nvSpPr>
          <p:spPr>
            <a:xfrm>
              <a:off x="6384606" y="3804600"/>
              <a:ext cx="220253" cy="62520"/>
            </a:xfrm>
            <a:custGeom>
              <a:rect b="b" l="l" r="r" t="t"/>
              <a:pathLst>
                <a:path extrusionOk="0" h="1920" w="6764">
                  <a:moveTo>
                    <a:pt x="798" y="0"/>
                  </a:moveTo>
                  <a:cubicBezTo>
                    <a:pt x="678" y="0"/>
                    <a:pt x="552" y="79"/>
                    <a:pt x="501" y="182"/>
                  </a:cubicBezTo>
                  <a:lnTo>
                    <a:pt x="334" y="539"/>
                  </a:lnTo>
                  <a:cubicBezTo>
                    <a:pt x="1" y="1158"/>
                    <a:pt x="477" y="1920"/>
                    <a:pt x="1167" y="1920"/>
                  </a:cubicBezTo>
                  <a:lnTo>
                    <a:pt x="6430" y="1920"/>
                  </a:lnTo>
                  <a:cubicBezTo>
                    <a:pt x="6621" y="1872"/>
                    <a:pt x="6764" y="1706"/>
                    <a:pt x="6764" y="1515"/>
                  </a:cubicBezTo>
                  <a:cubicBezTo>
                    <a:pt x="6740" y="1372"/>
                    <a:pt x="6621" y="1253"/>
                    <a:pt x="6430" y="1253"/>
                  </a:cubicBezTo>
                  <a:lnTo>
                    <a:pt x="1167" y="1253"/>
                  </a:lnTo>
                  <a:cubicBezTo>
                    <a:pt x="929" y="1253"/>
                    <a:pt x="786" y="1015"/>
                    <a:pt x="882" y="801"/>
                  </a:cubicBezTo>
                  <a:lnTo>
                    <a:pt x="1072" y="443"/>
                  </a:lnTo>
                  <a:cubicBezTo>
                    <a:pt x="1167" y="301"/>
                    <a:pt x="1072" y="86"/>
                    <a:pt x="929" y="39"/>
                  </a:cubicBezTo>
                  <a:cubicBezTo>
                    <a:pt x="889" y="12"/>
                    <a:pt x="844" y="0"/>
                    <a:pt x="79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6" name="Google Shape;20596;p96"/>
            <p:cNvSpPr/>
            <p:nvPr/>
          </p:nvSpPr>
          <p:spPr>
            <a:xfrm>
              <a:off x="6501701" y="3845401"/>
              <a:ext cx="103158" cy="20189"/>
            </a:xfrm>
            <a:custGeom>
              <a:rect b="b" l="l" r="r" t="t"/>
              <a:pathLst>
                <a:path extrusionOk="0" h="620" w="3168">
                  <a:moveTo>
                    <a:pt x="1" y="0"/>
                  </a:moveTo>
                  <a:lnTo>
                    <a:pt x="1" y="619"/>
                  </a:lnTo>
                  <a:lnTo>
                    <a:pt x="2834" y="619"/>
                  </a:lnTo>
                  <a:cubicBezTo>
                    <a:pt x="3025" y="619"/>
                    <a:pt x="3168" y="476"/>
                    <a:pt x="3144" y="262"/>
                  </a:cubicBezTo>
                  <a:cubicBezTo>
                    <a:pt x="3144" y="119"/>
                    <a:pt x="2977" y="0"/>
                    <a:pt x="2834"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7" name="Google Shape;20597;p96"/>
            <p:cNvSpPr/>
            <p:nvPr/>
          </p:nvSpPr>
          <p:spPr>
            <a:xfrm>
              <a:off x="6356700" y="3661618"/>
              <a:ext cx="290034" cy="163627"/>
            </a:xfrm>
            <a:custGeom>
              <a:rect b="b" l="l" r="r" t="t"/>
              <a:pathLst>
                <a:path extrusionOk="0" h="5025" w="8907">
                  <a:moveTo>
                    <a:pt x="0" y="0"/>
                  </a:moveTo>
                  <a:lnTo>
                    <a:pt x="1358" y="4787"/>
                  </a:lnTo>
                  <a:cubicBezTo>
                    <a:pt x="1405" y="4930"/>
                    <a:pt x="1524" y="5025"/>
                    <a:pt x="1667" y="5025"/>
                  </a:cubicBezTo>
                  <a:lnTo>
                    <a:pt x="7311" y="5025"/>
                  </a:lnTo>
                  <a:cubicBezTo>
                    <a:pt x="7478" y="5025"/>
                    <a:pt x="7597" y="4930"/>
                    <a:pt x="7621" y="4787"/>
                  </a:cubicBezTo>
                  <a:lnTo>
                    <a:pt x="8907" y="381"/>
                  </a:lnTo>
                  <a:cubicBezTo>
                    <a:pt x="8907" y="286"/>
                    <a:pt x="8859" y="191"/>
                    <a:pt x="8835" y="119"/>
                  </a:cubicBezTo>
                  <a:cubicBezTo>
                    <a:pt x="8788" y="24"/>
                    <a:pt x="8692" y="0"/>
                    <a:pt x="859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8" name="Google Shape;20598;p96"/>
            <p:cNvSpPr/>
            <p:nvPr/>
          </p:nvSpPr>
          <p:spPr>
            <a:xfrm>
              <a:off x="6501701" y="3661618"/>
              <a:ext cx="145033" cy="163627"/>
            </a:xfrm>
            <a:custGeom>
              <a:rect b="b" l="l" r="r" t="t"/>
              <a:pathLst>
                <a:path extrusionOk="0" h="5025" w="4454">
                  <a:moveTo>
                    <a:pt x="1" y="0"/>
                  </a:moveTo>
                  <a:lnTo>
                    <a:pt x="1" y="5025"/>
                  </a:lnTo>
                  <a:lnTo>
                    <a:pt x="2834" y="5025"/>
                  </a:lnTo>
                  <a:cubicBezTo>
                    <a:pt x="2977" y="5025"/>
                    <a:pt x="3096" y="4906"/>
                    <a:pt x="3144" y="4787"/>
                  </a:cubicBezTo>
                  <a:lnTo>
                    <a:pt x="4406" y="381"/>
                  </a:lnTo>
                  <a:cubicBezTo>
                    <a:pt x="4454" y="286"/>
                    <a:pt x="4406" y="167"/>
                    <a:pt x="4359" y="119"/>
                  </a:cubicBezTo>
                  <a:cubicBezTo>
                    <a:pt x="4287" y="24"/>
                    <a:pt x="4216" y="0"/>
                    <a:pt x="412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99" name="Google Shape;20599;p96"/>
          <p:cNvGrpSpPr/>
          <p:nvPr/>
        </p:nvGrpSpPr>
        <p:grpSpPr>
          <a:xfrm>
            <a:off x="5538567" y="3447186"/>
            <a:ext cx="349005" cy="349754"/>
            <a:chOff x="5538567" y="3599586"/>
            <a:chExt cx="349005" cy="349754"/>
          </a:xfrm>
        </p:grpSpPr>
        <p:sp>
          <p:nvSpPr>
            <p:cNvPr id="20600" name="Google Shape;20600;p96"/>
            <p:cNvSpPr/>
            <p:nvPr/>
          </p:nvSpPr>
          <p:spPr>
            <a:xfrm>
              <a:off x="5538567" y="3599586"/>
              <a:ext cx="349005" cy="206283"/>
            </a:xfrm>
            <a:custGeom>
              <a:rect b="b" l="l" r="r" t="t"/>
              <a:pathLst>
                <a:path extrusionOk="0" h="6335" w="10718">
                  <a:moveTo>
                    <a:pt x="6931" y="0"/>
                  </a:moveTo>
                  <a:cubicBezTo>
                    <a:pt x="6336" y="0"/>
                    <a:pt x="5812" y="191"/>
                    <a:pt x="5359" y="548"/>
                  </a:cubicBezTo>
                  <a:cubicBezTo>
                    <a:pt x="5145" y="714"/>
                    <a:pt x="4978" y="905"/>
                    <a:pt x="4859" y="1119"/>
                  </a:cubicBezTo>
                  <a:cubicBezTo>
                    <a:pt x="4454" y="786"/>
                    <a:pt x="3978" y="643"/>
                    <a:pt x="3478" y="643"/>
                  </a:cubicBezTo>
                  <a:cubicBezTo>
                    <a:pt x="2359" y="643"/>
                    <a:pt x="1406" y="1500"/>
                    <a:pt x="1287" y="2643"/>
                  </a:cubicBezTo>
                  <a:cubicBezTo>
                    <a:pt x="525" y="2905"/>
                    <a:pt x="1" y="3620"/>
                    <a:pt x="1" y="4453"/>
                  </a:cubicBezTo>
                  <a:cubicBezTo>
                    <a:pt x="1" y="5501"/>
                    <a:pt x="834" y="6335"/>
                    <a:pt x="1882" y="6335"/>
                  </a:cubicBezTo>
                  <a:lnTo>
                    <a:pt x="8812" y="6335"/>
                  </a:lnTo>
                  <a:cubicBezTo>
                    <a:pt x="9860" y="6335"/>
                    <a:pt x="10717" y="5501"/>
                    <a:pt x="10717" y="4453"/>
                  </a:cubicBezTo>
                  <a:cubicBezTo>
                    <a:pt x="10717" y="3596"/>
                    <a:pt x="10170" y="2882"/>
                    <a:pt x="9431" y="2620"/>
                  </a:cubicBezTo>
                  <a:lnTo>
                    <a:pt x="9431" y="2501"/>
                  </a:lnTo>
                  <a:cubicBezTo>
                    <a:pt x="9431" y="1095"/>
                    <a:pt x="8312" y="0"/>
                    <a:pt x="6931"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1" name="Google Shape;20601;p96"/>
            <p:cNvSpPr/>
            <p:nvPr/>
          </p:nvSpPr>
          <p:spPr>
            <a:xfrm>
              <a:off x="5713070" y="3599586"/>
              <a:ext cx="174502" cy="205502"/>
            </a:xfrm>
            <a:custGeom>
              <a:rect b="b" l="l" r="r" t="t"/>
              <a:pathLst>
                <a:path extrusionOk="0" h="6311" w="5359">
                  <a:moveTo>
                    <a:pt x="1572" y="0"/>
                  </a:moveTo>
                  <a:cubicBezTo>
                    <a:pt x="977" y="0"/>
                    <a:pt x="453" y="191"/>
                    <a:pt x="0" y="548"/>
                  </a:cubicBezTo>
                  <a:lnTo>
                    <a:pt x="0" y="6311"/>
                  </a:lnTo>
                  <a:lnTo>
                    <a:pt x="3453" y="6311"/>
                  </a:lnTo>
                  <a:cubicBezTo>
                    <a:pt x="4501" y="6311"/>
                    <a:pt x="5358" y="5430"/>
                    <a:pt x="5358" y="4406"/>
                  </a:cubicBezTo>
                  <a:cubicBezTo>
                    <a:pt x="5358" y="3596"/>
                    <a:pt x="4811" y="2858"/>
                    <a:pt x="4072" y="2620"/>
                  </a:cubicBezTo>
                  <a:lnTo>
                    <a:pt x="4072" y="2501"/>
                  </a:lnTo>
                  <a:cubicBezTo>
                    <a:pt x="4072" y="1095"/>
                    <a:pt x="2953" y="0"/>
                    <a:pt x="15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2" name="Google Shape;20602;p96"/>
            <p:cNvSpPr/>
            <p:nvPr/>
          </p:nvSpPr>
          <p:spPr>
            <a:xfrm>
              <a:off x="5656443" y="3753118"/>
              <a:ext cx="110940" cy="196222"/>
            </a:xfrm>
            <a:custGeom>
              <a:rect b="b" l="l" r="r" t="t"/>
              <a:pathLst>
                <a:path extrusionOk="0" h="6026" w="3407">
                  <a:moveTo>
                    <a:pt x="1715" y="0"/>
                  </a:moveTo>
                  <a:cubicBezTo>
                    <a:pt x="1596" y="0"/>
                    <a:pt x="1501" y="72"/>
                    <a:pt x="1430" y="167"/>
                  </a:cubicBezTo>
                  <a:lnTo>
                    <a:pt x="96" y="2358"/>
                  </a:lnTo>
                  <a:cubicBezTo>
                    <a:pt x="1" y="2477"/>
                    <a:pt x="48" y="2667"/>
                    <a:pt x="167" y="2739"/>
                  </a:cubicBezTo>
                  <a:cubicBezTo>
                    <a:pt x="215" y="2810"/>
                    <a:pt x="310" y="2834"/>
                    <a:pt x="358" y="2834"/>
                  </a:cubicBezTo>
                  <a:lnTo>
                    <a:pt x="1049" y="2834"/>
                  </a:lnTo>
                  <a:lnTo>
                    <a:pt x="1049" y="5692"/>
                  </a:lnTo>
                  <a:cubicBezTo>
                    <a:pt x="1049" y="5882"/>
                    <a:pt x="1191" y="6025"/>
                    <a:pt x="1382" y="6025"/>
                  </a:cubicBezTo>
                  <a:lnTo>
                    <a:pt x="2025" y="6025"/>
                  </a:lnTo>
                  <a:cubicBezTo>
                    <a:pt x="2215" y="6025"/>
                    <a:pt x="2358" y="5882"/>
                    <a:pt x="2358" y="5692"/>
                  </a:cubicBezTo>
                  <a:lnTo>
                    <a:pt x="2358" y="2834"/>
                  </a:lnTo>
                  <a:lnTo>
                    <a:pt x="3049" y="2834"/>
                  </a:lnTo>
                  <a:cubicBezTo>
                    <a:pt x="3144" y="2834"/>
                    <a:pt x="3216" y="2810"/>
                    <a:pt x="3287" y="2739"/>
                  </a:cubicBezTo>
                  <a:cubicBezTo>
                    <a:pt x="3359" y="2620"/>
                    <a:pt x="3406" y="2477"/>
                    <a:pt x="3311" y="2358"/>
                  </a:cubicBezTo>
                  <a:lnTo>
                    <a:pt x="1977" y="167"/>
                  </a:lnTo>
                  <a:cubicBezTo>
                    <a:pt x="1906" y="72"/>
                    <a:pt x="1834" y="0"/>
                    <a:pt x="1715"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3" name="Google Shape;20603;p96"/>
            <p:cNvSpPr/>
            <p:nvPr/>
          </p:nvSpPr>
          <p:spPr>
            <a:xfrm>
              <a:off x="5711507" y="3753118"/>
              <a:ext cx="55877" cy="195440"/>
            </a:xfrm>
            <a:custGeom>
              <a:rect b="b" l="l" r="r" t="t"/>
              <a:pathLst>
                <a:path extrusionOk="0" h="6002" w="1716">
                  <a:moveTo>
                    <a:pt x="1" y="0"/>
                  </a:moveTo>
                  <a:lnTo>
                    <a:pt x="1" y="6001"/>
                  </a:lnTo>
                  <a:lnTo>
                    <a:pt x="334" y="6001"/>
                  </a:lnTo>
                  <a:cubicBezTo>
                    <a:pt x="524" y="6001"/>
                    <a:pt x="667" y="5835"/>
                    <a:pt x="667" y="5668"/>
                  </a:cubicBezTo>
                  <a:lnTo>
                    <a:pt x="667" y="2834"/>
                  </a:lnTo>
                  <a:lnTo>
                    <a:pt x="1358" y="2834"/>
                  </a:lnTo>
                  <a:cubicBezTo>
                    <a:pt x="1429" y="2834"/>
                    <a:pt x="1525" y="2810"/>
                    <a:pt x="1596" y="2739"/>
                  </a:cubicBezTo>
                  <a:cubicBezTo>
                    <a:pt x="1668" y="2620"/>
                    <a:pt x="1715" y="2477"/>
                    <a:pt x="1620" y="2358"/>
                  </a:cubicBezTo>
                  <a:lnTo>
                    <a:pt x="286" y="167"/>
                  </a:lnTo>
                  <a:cubicBezTo>
                    <a:pt x="215" y="72"/>
                    <a:pt x="120" y="0"/>
                    <a:pt x="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04" name="Google Shape;20604;p96"/>
          <p:cNvGrpSpPr/>
          <p:nvPr/>
        </p:nvGrpSpPr>
        <p:grpSpPr>
          <a:xfrm>
            <a:off x="4771655" y="3447186"/>
            <a:ext cx="351317" cy="349754"/>
            <a:chOff x="4771655" y="3599586"/>
            <a:chExt cx="351317" cy="349754"/>
          </a:xfrm>
        </p:grpSpPr>
        <p:sp>
          <p:nvSpPr>
            <p:cNvPr id="20605" name="Google Shape;20605;p96"/>
            <p:cNvSpPr/>
            <p:nvPr/>
          </p:nvSpPr>
          <p:spPr>
            <a:xfrm>
              <a:off x="4813530" y="3722086"/>
              <a:ext cx="62064" cy="205535"/>
            </a:xfrm>
            <a:custGeom>
              <a:rect b="b" l="l" r="r" t="t"/>
              <a:pathLst>
                <a:path extrusionOk="0" h="6312" w="1906">
                  <a:moveTo>
                    <a:pt x="0" y="1"/>
                  </a:moveTo>
                  <a:lnTo>
                    <a:pt x="0" y="6311"/>
                  </a:lnTo>
                  <a:lnTo>
                    <a:pt x="1906" y="6311"/>
                  </a:lnTo>
                  <a:lnTo>
                    <a:pt x="19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6" name="Google Shape;20606;p96"/>
            <p:cNvSpPr/>
            <p:nvPr/>
          </p:nvSpPr>
          <p:spPr>
            <a:xfrm>
              <a:off x="5019032" y="3722086"/>
              <a:ext cx="62064" cy="205535"/>
            </a:xfrm>
            <a:custGeom>
              <a:rect b="b" l="l" r="r" t="t"/>
              <a:pathLst>
                <a:path extrusionOk="0" h="6312" w="1906">
                  <a:moveTo>
                    <a:pt x="0" y="1"/>
                  </a:moveTo>
                  <a:lnTo>
                    <a:pt x="0" y="6311"/>
                  </a:lnTo>
                  <a:lnTo>
                    <a:pt x="1905" y="6311"/>
                  </a:lnTo>
                  <a:lnTo>
                    <a:pt x="1905"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7" name="Google Shape;20607;p96"/>
            <p:cNvSpPr/>
            <p:nvPr/>
          </p:nvSpPr>
          <p:spPr>
            <a:xfrm>
              <a:off x="4915874" y="3722086"/>
              <a:ext cx="62097" cy="205535"/>
            </a:xfrm>
            <a:custGeom>
              <a:rect b="b" l="l" r="r" t="t"/>
              <a:pathLst>
                <a:path extrusionOk="0" h="6312" w="1907">
                  <a:moveTo>
                    <a:pt x="1" y="1"/>
                  </a:moveTo>
                  <a:lnTo>
                    <a:pt x="1" y="6311"/>
                  </a:lnTo>
                  <a:lnTo>
                    <a:pt x="1906" y="6311"/>
                  </a:lnTo>
                  <a:lnTo>
                    <a:pt x="19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8" name="Google Shape;20608;p96"/>
            <p:cNvSpPr/>
            <p:nvPr/>
          </p:nvSpPr>
          <p:spPr>
            <a:xfrm>
              <a:off x="4946906" y="3722086"/>
              <a:ext cx="31065" cy="205535"/>
            </a:xfrm>
            <a:custGeom>
              <a:rect b="b" l="l" r="r" t="t"/>
              <a:pathLst>
                <a:path extrusionOk="0" h="6312" w="954">
                  <a:moveTo>
                    <a:pt x="0" y="1"/>
                  </a:moveTo>
                  <a:lnTo>
                    <a:pt x="0" y="6311"/>
                  </a:lnTo>
                  <a:lnTo>
                    <a:pt x="953" y="6311"/>
                  </a:lnTo>
                  <a:lnTo>
                    <a:pt x="953"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9" name="Google Shape;20609;p96"/>
            <p:cNvSpPr/>
            <p:nvPr/>
          </p:nvSpPr>
          <p:spPr>
            <a:xfrm>
              <a:off x="4772437" y="3907432"/>
              <a:ext cx="348972" cy="41908"/>
            </a:xfrm>
            <a:custGeom>
              <a:rect b="b" l="l" r="r" t="t"/>
              <a:pathLst>
                <a:path extrusionOk="0" h="1287" w="10717">
                  <a:moveTo>
                    <a:pt x="715" y="0"/>
                  </a:moveTo>
                  <a:cubicBezTo>
                    <a:pt x="643" y="0"/>
                    <a:pt x="548" y="24"/>
                    <a:pt x="476" y="119"/>
                  </a:cubicBezTo>
                  <a:cubicBezTo>
                    <a:pt x="405" y="238"/>
                    <a:pt x="167" y="500"/>
                    <a:pt x="48" y="834"/>
                  </a:cubicBezTo>
                  <a:cubicBezTo>
                    <a:pt x="0" y="929"/>
                    <a:pt x="0" y="1048"/>
                    <a:pt x="72" y="1143"/>
                  </a:cubicBezTo>
                  <a:cubicBezTo>
                    <a:pt x="119" y="1215"/>
                    <a:pt x="215" y="1286"/>
                    <a:pt x="334" y="1286"/>
                  </a:cubicBezTo>
                  <a:lnTo>
                    <a:pt x="10455" y="1286"/>
                  </a:lnTo>
                  <a:cubicBezTo>
                    <a:pt x="10550" y="1286"/>
                    <a:pt x="10669" y="1215"/>
                    <a:pt x="10717" y="1143"/>
                  </a:cubicBezTo>
                  <a:cubicBezTo>
                    <a:pt x="10717" y="1048"/>
                    <a:pt x="10717" y="929"/>
                    <a:pt x="10693" y="834"/>
                  </a:cubicBezTo>
                  <a:cubicBezTo>
                    <a:pt x="10574" y="500"/>
                    <a:pt x="10336" y="215"/>
                    <a:pt x="10240" y="119"/>
                  </a:cubicBezTo>
                  <a:cubicBezTo>
                    <a:pt x="10193" y="72"/>
                    <a:pt x="10098" y="0"/>
                    <a:pt x="10002"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0" name="Google Shape;20610;p96"/>
            <p:cNvSpPr/>
            <p:nvPr/>
          </p:nvSpPr>
          <p:spPr>
            <a:xfrm>
              <a:off x="4946906" y="3906651"/>
              <a:ext cx="174502" cy="40833"/>
            </a:xfrm>
            <a:custGeom>
              <a:rect b="b" l="l" r="r" t="t"/>
              <a:pathLst>
                <a:path extrusionOk="0" h="1254" w="5359">
                  <a:moveTo>
                    <a:pt x="0" y="0"/>
                  </a:moveTo>
                  <a:lnTo>
                    <a:pt x="0" y="1239"/>
                  </a:lnTo>
                  <a:lnTo>
                    <a:pt x="5073" y="1239"/>
                  </a:lnTo>
                  <a:cubicBezTo>
                    <a:pt x="5094" y="1249"/>
                    <a:pt x="5114" y="1254"/>
                    <a:pt x="5132" y="1254"/>
                  </a:cubicBezTo>
                  <a:cubicBezTo>
                    <a:pt x="5200" y="1254"/>
                    <a:pt x="5255" y="1194"/>
                    <a:pt x="5311" y="1120"/>
                  </a:cubicBezTo>
                  <a:cubicBezTo>
                    <a:pt x="5359" y="1048"/>
                    <a:pt x="5359" y="953"/>
                    <a:pt x="5335" y="834"/>
                  </a:cubicBezTo>
                  <a:cubicBezTo>
                    <a:pt x="5216" y="501"/>
                    <a:pt x="4978" y="215"/>
                    <a:pt x="4882" y="120"/>
                  </a:cubicBezTo>
                  <a:cubicBezTo>
                    <a:pt x="4835" y="48"/>
                    <a:pt x="4740" y="0"/>
                    <a:pt x="464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1" name="Google Shape;20611;p96"/>
            <p:cNvSpPr/>
            <p:nvPr/>
          </p:nvSpPr>
          <p:spPr>
            <a:xfrm>
              <a:off x="4777093" y="3599586"/>
              <a:ext cx="338911" cy="122533"/>
            </a:xfrm>
            <a:custGeom>
              <a:rect b="b" l="l" r="r" t="t"/>
              <a:pathLst>
                <a:path extrusionOk="0" h="3763" w="10408">
                  <a:moveTo>
                    <a:pt x="5215" y="0"/>
                  </a:moveTo>
                  <a:cubicBezTo>
                    <a:pt x="5192" y="0"/>
                    <a:pt x="5096" y="0"/>
                    <a:pt x="5073" y="24"/>
                  </a:cubicBezTo>
                  <a:lnTo>
                    <a:pt x="0" y="3144"/>
                  </a:lnTo>
                  <a:lnTo>
                    <a:pt x="905" y="3763"/>
                  </a:lnTo>
                  <a:lnTo>
                    <a:pt x="8907" y="3763"/>
                  </a:lnTo>
                  <a:lnTo>
                    <a:pt x="10407" y="3144"/>
                  </a:lnTo>
                  <a:lnTo>
                    <a:pt x="5358" y="24"/>
                  </a:lnTo>
                  <a:cubicBezTo>
                    <a:pt x="5311" y="0"/>
                    <a:pt x="5263" y="0"/>
                    <a:pt x="521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2" name="Google Shape;20612;p96"/>
            <p:cNvSpPr/>
            <p:nvPr/>
          </p:nvSpPr>
          <p:spPr>
            <a:xfrm>
              <a:off x="4946906" y="3599586"/>
              <a:ext cx="169846" cy="122533"/>
            </a:xfrm>
            <a:custGeom>
              <a:rect b="b" l="l" r="r" t="t"/>
              <a:pathLst>
                <a:path extrusionOk="0" h="3763" w="5216">
                  <a:moveTo>
                    <a:pt x="0" y="0"/>
                  </a:moveTo>
                  <a:lnTo>
                    <a:pt x="0" y="3763"/>
                  </a:lnTo>
                  <a:lnTo>
                    <a:pt x="3716" y="3763"/>
                  </a:lnTo>
                  <a:lnTo>
                    <a:pt x="5216" y="3144"/>
                  </a:lnTo>
                  <a:lnTo>
                    <a:pt x="143" y="24"/>
                  </a:lnTo>
                  <a:cubicBezTo>
                    <a:pt x="96" y="0"/>
                    <a:pt x="48"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3" name="Google Shape;20613;p96"/>
            <p:cNvSpPr/>
            <p:nvPr/>
          </p:nvSpPr>
          <p:spPr>
            <a:xfrm>
              <a:off x="4771655" y="3701930"/>
              <a:ext cx="351317" cy="41908"/>
            </a:xfrm>
            <a:custGeom>
              <a:rect b="b" l="l" r="r" t="t"/>
              <a:pathLst>
                <a:path extrusionOk="0" h="1287" w="10789">
                  <a:moveTo>
                    <a:pt x="167" y="1"/>
                  </a:moveTo>
                  <a:cubicBezTo>
                    <a:pt x="72" y="72"/>
                    <a:pt x="0" y="215"/>
                    <a:pt x="24" y="358"/>
                  </a:cubicBezTo>
                  <a:cubicBezTo>
                    <a:pt x="119" y="739"/>
                    <a:pt x="429" y="1025"/>
                    <a:pt x="524" y="1167"/>
                  </a:cubicBezTo>
                  <a:cubicBezTo>
                    <a:pt x="596" y="1215"/>
                    <a:pt x="691" y="1286"/>
                    <a:pt x="762" y="1286"/>
                  </a:cubicBezTo>
                  <a:lnTo>
                    <a:pt x="10002" y="1286"/>
                  </a:lnTo>
                  <a:cubicBezTo>
                    <a:pt x="10098" y="1286"/>
                    <a:pt x="10193" y="1239"/>
                    <a:pt x="10241" y="1167"/>
                  </a:cubicBezTo>
                  <a:cubicBezTo>
                    <a:pt x="10360" y="1025"/>
                    <a:pt x="10622" y="739"/>
                    <a:pt x="10741" y="358"/>
                  </a:cubicBezTo>
                  <a:cubicBezTo>
                    <a:pt x="10788" y="215"/>
                    <a:pt x="10717" y="72"/>
                    <a:pt x="10598"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4" name="Google Shape;20614;p96"/>
            <p:cNvSpPr/>
            <p:nvPr/>
          </p:nvSpPr>
          <p:spPr>
            <a:xfrm>
              <a:off x="4946906" y="3701930"/>
              <a:ext cx="176065" cy="41126"/>
            </a:xfrm>
            <a:custGeom>
              <a:rect b="b" l="l" r="r" t="t"/>
              <a:pathLst>
                <a:path extrusionOk="0" h="1263" w="5407">
                  <a:moveTo>
                    <a:pt x="0" y="1"/>
                  </a:moveTo>
                  <a:lnTo>
                    <a:pt x="0" y="1263"/>
                  </a:lnTo>
                  <a:lnTo>
                    <a:pt x="4620" y="1263"/>
                  </a:lnTo>
                  <a:cubicBezTo>
                    <a:pt x="4716" y="1263"/>
                    <a:pt x="4811" y="1215"/>
                    <a:pt x="4859" y="1167"/>
                  </a:cubicBezTo>
                  <a:cubicBezTo>
                    <a:pt x="4978" y="1025"/>
                    <a:pt x="5240" y="739"/>
                    <a:pt x="5359" y="358"/>
                  </a:cubicBezTo>
                  <a:cubicBezTo>
                    <a:pt x="5406" y="239"/>
                    <a:pt x="5335" y="96"/>
                    <a:pt x="5216"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15" name="Google Shape;20615;p96"/>
          <p:cNvGrpSpPr/>
          <p:nvPr/>
        </p:nvGrpSpPr>
        <p:grpSpPr>
          <a:xfrm>
            <a:off x="4069868" y="3447186"/>
            <a:ext cx="246628" cy="349754"/>
            <a:chOff x="4069868" y="3599586"/>
            <a:chExt cx="246628" cy="349754"/>
          </a:xfrm>
        </p:grpSpPr>
        <p:sp>
          <p:nvSpPr>
            <p:cNvPr id="20616" name="Google Shape;20616;p96"/>
            <p:cNvSpPr/>
            <p:nvPr/>
          </p:nvSpPr>
          <p:spPr>
            <a:xfrm>
              <a:off x="4069868" y="3599586"/>
              <a:ext cx="246628" cy="348972"/>
            </a:xfrm>
            <a:custGeom>
              <a:rect b="b" l="l" r="r" t="t"/>
              <a:pathLst>
                <a:path extrusionOk="0" h="10717" w="7574">
                  <a:moveTo>
                    <a:pt x="3787" y="1929"/>
                  </a:moveTo>
                  <a:cubicBezTo>
                    <a:pt x="4835" y="1929"/>
                    <a:pt x="5668" y="2762"/>
                    <a:pt x="5668" y="3810"/>
                  </a:cubicBezTo>
                  <a:cubicBezTo>
                    <a:pt x="5668" y="4834"/>
                    <a:pt x="4787" y="5668"/>
                    <a:pt x="3787" y="5668"/>
                  </a:cubicBezTo>
                  <a:cubicBezTo>
                    <a:pt x="2739" y="5668"/>
                    <a:pt x="1905" y="4834"/>
                    <a:pt x="1905" y="3810"/>
                  </a:cubicBezTo>
                  <a:cubicBezTo>
                    <a:pt x="1905" y="2762"/>
                    <a:pt x="2739" y="1929"/>
                    <a:pt x="3787" y="1929"/>
                  </a:cubicBezTo>
                  <a:close/>
                  <a:moveTo>
                    <a:pt x="3787" y="0"/>
                  </a:moveTo>
                  <a:cubicBezTo>
                    <a:pt x="1691" y="0"/>
                    <a:pt x="0" y="1715"/>
                    <a:pt x="0" y="3763"/>
                  </a:cubicBezTo>
                  <a:cubicBezTo>
                    <a:pt x="0" y="5644"/>
                    <a:pt x="1429" y="7644"/>
                    <a:pt x="2691" y="9359"/>
                  </a:cubicBezTo>
                  <a:cubicBezTo>
                    <a:pt x="2977" y="9788"/>
                    <a:pt x="3287" y="10169"/>
                    <a:pt x="3525" y="10550"/>
                  </a:cubicBezTo>
                  <a:cubicBezTo>
                    <a:pt x="3572" y="10645"/>
                    <a:pt x="3668" y="10716"/>
                    <a:pt x="3787" y="10716"/>
                  </a:cubicBezTo>
                  <a:cubicBezTo>
                    <a:pt x="3906" y="10716"/>
                    <a:pt x="4001" y="10645"/>
                    <a:pt x="4049" y="10550"/>
                  </a:cubicBezTo>
                  <a:cubicBezTo>
                    <a:pt x="4287" y="10169"/>
                    <a:pt x="4596" y="9788"/>
                    <a:pt x="4882" y="9359"/>
                  </a:cubicBezTo>
                  <a:cubicBezTo>
                    <a:pt x="6144" y="7621"/>
                    <a:pt x="7573" y="5620"/>
                    <a:pt x="7573" y="3763"/>
                  </a:cubicBezTo>
                  <a:cubicBezTo>
                    <a:pt x="7526" y="1691"/>
                    <a:pt x="5835" y="0"/>
                    <a:pt x="378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7" name="Google Shape;20617;p96"/>
            <p:cNvSpPr/>
            <p:nvPr/>
          </p:nvSpPr>
          <p:spPr>
            <a:xfrm>
              <a:off x="4192368" y="3600335"/>
              <a:ext cx="122565" cy="349005"/>
            </a:xfrm>
            <a:custGeom>
              <a:rect b="b" l="l" r="r" t="t"/>
              <a:pathLst>
                <a:path extrusionOk="0" h="10718" w="3764">
                  <a:moveTo>
                    <a:pt x="1" y="1"/>
                  </a:moveTo>
                  <a:lnTo>
                    <a:pt x="1" y="1906"/>
                  </a:lnTo>
                  <a:cubicBezTo>
                    <a:pt x="1025" y="1906"/>
                    <a:pt x="1859" y="2739"/>
                    <a:pt x="1859" y="3787"/>
                  </a:cubicBezTo>
                  <a:cubicBezTo>
                    <a:pt x="1859" y="4811"/>
                    <a:pt x="1025" y="5645"/>
                    <a:pt x="1" y="5645"/>
                  </a:cubicBezTo>
                  <a:lnTo>
                    <a:pt x="1" y="10717"/>
                  </a:lnTo>
                  <a:cubicBezTo>
                    <a:pt x="120" y="10717"/>
                    <a:pt x="191" y="10646"/>
                    <a:pt x="263" y="10574"/>
                  </a:cubicBezTo>
                  <a:cubicBezTo>
                    <a:pt x="525" y="10170"/>
                    <a:pt x="787" y="9765"/>
                    <a:pt x="1096" y="9384"/>
                  </a:cubicBezTo>
                  <a:cubicBezTo>
                    <a:pt x="2335" y="7621"/>
                    <a:pt x="3764" y="5621"/>
                    <a:pt x="3764" y="3787"/>
                  </a:cubicBezTo>
                  <a:cubicBezTo>
                    <a:pt x="3764" y="1692"/>
                    <a:pt x="2073" y="1"/>
                    <a:pt x="1"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18" name="Google Shape;20618;p96"/>
          <p:cNvGrpSpPr/>
          <p:nvPr/>
        </p:nvGrpSpPr>
        <p:grpSpPr>
          <a:xfrm>
            <a:off x="3255643" y="3447186"/>
            <a:ext cx="349754" cy="349754"/>
            <a:chOff x="3255643" y="3599586"/>
            <a:chExt cx="349754" cy="349754"/>
          </a:xfrm>
        </p:grpSpPr>
        <p:sp>
          <p:nvSpPr>
            <p:cNvPr id="20619" name="Google Shape;20619;p96"/>
            <p:cNvSpPr/>
            <p:nvPr/>
          </p:nvSpPr>
          <p:spPr>
            <a:xfrm>
              <a:off x="3255643" y="3784118"/>
              <a:ext cx="165190" cy="165222"/>
            </a:xfrm>
            <a:custGeom>
              <a:rect b="b" l="l" r="r" t="t"/>
              <a:pathLst>
                <a:path extrusionOk="0" h="5074" w="5073">
                  <a:moveTo>
                    <a:pt x="953" y="1"/>
                  </a:moveTo>
                  <a:cubicBezTo>
                    <a:pt x="453" y="1"/>
                    <a:pt x="0" y="429"/>
                    <a:pt x="0" y="953"/>
                  </a:cubicBezTo>
                  <a:lnTo>
                    <a:pt x="0" y="4121"/>
                  </a:lnTo>
                  <a:cubicBezTo>
                    <a:pt x="0" y="4621"/>
                    <a:pt x="429" y="5073"/>
                    <a:pt x="953" y="5073"/>
                  </a:cubicBezTo>
                  <a:lnTo>
                    <a:pt x="4120" y="5073"/>
                  </a:lnTo>
                  <a:cubicBezTo>
                    <a:pt x="4620" y="5073"/>
                    <a:pt x="5073" y="4645"/>
                    <a:pt x="5073" y="4121"/>
                  </a:cubicBezTo>
                  <a:lnTo>
                    <a:pt x="5073" y="953"/>
                  </a:lnTo>
                  <a:cubicBezTo>
                    <a:pt x="5073" y="429"/>
                    <a:pt x="4644" y="1"/>
                    <a:pt x="4120"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0" name="Google Shape;20620;p96"/>
            <p:cNvSpPr/>
            <p:nvPr/>
          </p:nvSpPr>
          <p:spPr>
            <a:xfrm>
              <a:off x="3255643" y="3599586"/>
              <a:ext cx="165190" cy="164408"/>
            </a:xfrm>
            <a:custGeom>
              <a:rect b="b" l="l" r="r" t="t"/>
              <a:pathLst>
                <a:path extrusionOk="0" h="5049" w="5073">
                  <a:moveTo>
                    <a:pt x="953" y="0"/>
                  </a:moveTo>
                  <a:cubicBezTo>
                    <a:pt x="453" y="0"/>
                    <a:pt x="0" y="405"/>
                    <a:pt x="0" y="953"/>
                  </a:cubicBezTo>
                  <a:lnTo>
                    <a:pt x="0" y="4096"/>
                  </a:lnTo>
                  <a:cubicBezTo>
                    <a:pt x="0" y="4596"/>
                    <a:pt x="429" y="5049"/>
                    <a:pt x="953" y="5049"/>
                  </a:cubicBezTo>
                  <a:lnTo>
                    <a:pt x="4120" y="5049"/>
                  </a:lnTo>
                  <a:cubicBezTo>
                    <a:pt x="4620" y="5049"/>
                    <a:pt x="5073" y="4644"/>
                    <a:pt x="5073" y="4096"/>
                  </a:cubicBezTo>
                  <a:lnTo>
                    <a:pt x="5073" y="953"/>
                  </a:lnTo>
                  <a:cubicBezTo>
                    <a:pt x="5073" y="405"/>
                    <a:pt x="4644" y="0"/>
                    <a:pt x="412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1" name="Google Shape;20621;p96"/>
            <p:cNvSpPr/>
            <p:nvPr/>
          </p:nvSpPr>
          <p:spPr>
            <a:xfrm>
              <a:off x="3337831" y="3599586"/>
              <a:ext cx="83002" cy="164408"/>
            </a:xfrm>
            <a:custGeom>
              <a:rect b="b" l="l" r="r" t="t"/>
              <a:pathLst>
                <a:path extrusionOk="0" h="5049" w="2549">
                  <a:moveTo>
                    <a:pt x="0" y="0"/>
                  </a:moveTo>
                  <a:lnTo>
                    <a:pt x="0" y="5049"/>
                  </a:lnTo>
                  <a:lnTo>
                    <a:pt x="1596" y="5049"/>
                  </a:lnTo>
                  <a:cubicBezTo>
                    <a:pt x="2120" y="5049"/>
                    <a:pt x="2549" y="4596"/>
                    <a:pt x="2549" y="4096"/>
                  </a:cubicBezTo>
                  <a:lnTo>
                    <a:pt x="2549" y="953"/>
                  </a:lnTo>
                  <a:cubicBezTo>
                    <a:pt x="2549" y="405"/>
                    <a:pt x="2120" y="0"/>
                    <a:pt x="159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2" name="Google Shape;20622;p96"/>
            <p:cNvSpPr/>
            <p:nvPr/>
          </p:nvSpPr>
          <p:spPr>
            <a:xfrm>
              <a:off x="3337831" y="3783369"/>
              <a:ext cx="83002" cy="165190"/>
            </a:xfrm>
            <a:custGeom>
              <a:rect b="b" l="l" r="r" t="t"/>
              <a:pathLst>
                <a:path extrusionOk="0" h="5073" w="2549">
                  <a:moveTo>
                    <a:pt x="0" y="0"/>
                  </a:moveTo>
                  <a:lnTo>
                    <a:pt x="0" y="5072"/>
                  </a:lnTo>
                  <a:lnTo>
                    <a:pt x="1596" y="5072"/>
                  </a:lnTo>
                  <a:cubicBezTo>
                    <a:pt x="2120" y="5072"/>
                    <a:pt x="2549" y="4620"/>
                    <a:pt x="2549" y="4120"/>
                  </a:cubicBezTo>
                  <a:lnTo>
                    <a:pt x="2549" y="953"/>
                  </a:lnTo>
                  <a:cubicBezTo>
                    <a:pt x="2549" y="452"/>
                    <a:pt x="2120" y="24"/>
                    <a:pt x="159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3" name="Google Shape;20623;p96"/>
            <p:cNvSpPr/>
            <p:nvPr/>
          </p:nvSpPr>
          <p:spPr>
            <a:xfrm>
              <a:off x="3440956" y="3599586"/>
              <a:ext cx="164441" cy="164408"/>
            </a:xfrm>
            <a:custGeom>
              <a:rect b="b" l="l" r="r" t="t"/>
              <a:pathLst>
                <a:path extrusionOk="0" h="5049" w="5050">
                  <a:moveTo>
                    <a:pt x="953" y="0"/>
                  </a:moveTo>
                  <a:cubicBezTo>
                    <a:pt x="453" y="0"/>
                    <a:pt x="1" y="405"/>
                    <a:pt x="1" y="953"/>
                  </a:cubicBezTo>
                  <a:lnTo>
                    <a:pt x="1" y="4096"/>
                  </a:lnTo>
                  <a:cubicBezTo>
                    <a:pt x="1" y="4596"/>
                    <a:pt x="406" y="5049"/>
                    <a:pt x="953" y="5049"/>
                  </a:cubicBezTo>
                  <a:lnTo>
                    <a:pt x="4097" y="5049"/>
                  </a:lnTo>
                  <a:cubicBezTo>
                    <a:pt x="4645" y="5049"/>
                    <a:pt x="5049" y="4596"/>
                    <a:pt x="5049" y="4096"/>
                  </a:cubicBezTo>
                  <a:lnTo>
                    <a:pt x="5049" y="953"/>
                  </a:lnTo>
                  <a:cubicBezTo>
                    <a:pt x="5049" y="405"/>
                    <a:pt x="4645" y="0"/>
                    <a:pt x="409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4" name="Google Shape;20624;p96"/>
            <p:cNvSpPr/>
            <p:nvPr/>
          </p:nvSpPr>
          <p:spPr>
            <a:xfrm>
              <a:off x="3523176" y="3599586"/>
              <a:ext cx="82220" cy="164408"/>
            </a:xfrm>
            <a:custGeom>
              <a:rect b="b" l="l" r="r" t="t"/>
              <a:pathLst>
                <a:path extrusionOk="0" h="5049" w="2525">
                  <a:moveTo>
                    <a:pt x="0" y="0"/>
                  </a:moveTo>
                  <a:lnTo>
                    <a:pt x="0" y="5049"/>
                  </a:lnTo>
                  <a:lnTo>
                    <a:pt x="1572" y="5049"/>
                  </a:lnTo>
                  <a:cubicBezTo>
                    <a:pt x="2120" y="5049"/>
                    <a:pt x="2524" y="4596"/>
                    <a:pt x="2524" y="4096"/>
                  </a:cubicBezTo>
                  <a:lnTo>
                    <a:pt x="2524" y="953"/>
                  </a:lnTo>
                  <a:cubicBezTo>
                    <a:pt x="2524" y="405"/>
                    <a:pt x="2096" y="0"/>
                    <a:pt x="15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5" name="Google Shape;20625;p96"/>
            <p:cNvSpPr/>
            <p:nvPr/>
          </p:nvSpPr>
          <p:spPr>
            <a:xfrm>
              <a:off x="3440956" y="3784118"/>
              <a:ext cx="164441" cy="165222"/>
            </a:xfrm>
            <a:custGeom>
              <a:rect b="b" l="l" r="r" t="t"/>
              <a:pathLst>
                <a:path extrusionOk="0" h="5074" w="5050">
                  <a:moveTo>
                    <a:pt x="953" y="1"/>
                  </a:moveTo>
                  <a:cubicBezTo>
                    <a:pt x="453" y="1"/>
                    <a:pt x="1" y="429"/>
                    <a:pt x="1" y="953"/>
                  </a:cubicBezTo>
                  <a:lnTo>
                    <a:pt x="1" y="4121"/>
                  </a:lnTo>
                  <a:cubicBezTo>
                    <a:pt x="1" y="4621"/>
                    <a:pt x="406" y="5073"/>
                    <a:pt x="953" y="5073"/>
                  </a:cubicBezTo>
                  <a:lnTo>
                    <a:pt x="4097" y="5073"/>
                  </a:lnTo>
                  <a:cubicBezTo>
                    <a:pt x="4645" y="5073"/>
                    <a:pt x="5049" y="4621"/>
                    <a:pt x="5049" y="4121"/>
                  </a:cubicBezTo>
                  <a:lnTo>
                    <a:pt x="5049" y="953"/>
                  </a:lnTo>
                  <a:cubicBezTo>
                    <a:pt x="5049" y="429"/>
                    <a:pt x="4645" y="1"/>
                    <a:pt x="409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6" name="Google Shape;20626;p96"/>
            <p:cNvSpPr/>
            <p:nvPr/>
          </p:nvSpPr>
          <p:spPr>
            <a:xfrm>
              <a:off x="3523176" y="3784118"/>
              <a:ext cx="82220" cy="165222"/>
            </a:xfrm>
            <a:custGeom>
              <a:rect b="b" l="l" r="r" t="t"/>
              <a:pathLst>
                <a:path extrusionOk="0" h="5074" w="2525">
                  <a:moveTo>
                    <a:pt x="0" y="1"/>
                  </a:moveTo>
                  <a:lnTo>
                    <a:pt x="0" y="5073"/>
                  </a:lnTo>
                  <a:lnTo>
                    <a:pt x="1572" y="5073"/>
                  </a:lnTo>
                  <a:cubicBezTo>
                    <a:pt x="2120" y="5073"/>
                    <a:pt x="2524" y="4621"/>
                    <a:pt x="2524" y="4121"/>
                  </a:cubicBezTo>
                  <a:lnTo>
                    <a:pt x="2524" y="953"/>
                  </a:lnTo>
                  <a:cubicBezTo>
                    <a:pt x="2524" y="429"/>
                    <a:pt x="2096" y="1"/>
                    <a:pt x="157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7" name="Google Shape;20627;p96"/>
            <p:cNvSpPr/>
            <p:nvPr/>
          </p:nvSpPr>
          <p:spPr>
            <a:xfrm>
              <a:off x="3480519" y="3670898"/>
              <a:ext cx="83783" cy="21752"/>
            </a:xfrm>
            <a:custGeom>
              <a:rect b="b" l="l" r="r" t="t"/>
              <a:pathLst>
                <a:path extrusionOk="0" h="668" w="2573">
                  <a:moveTo>
                    <a:pt x="357" y="1"/>
                  </a:moveTo>
                  <a:cubicBezTo>
                    <a:pt x="143" y="1"/>
                    <a:pt x="0" y="191"/>
                    <a:pt x="24" y="358"/>
                  </a:cubicBezTo>
                  <a:cubicBezTo>
                    <a:pt x="72" y="549"/>
                    <a:pt x="215" y="668"/>
                    <a:pt x="357" y="668"/>
                  </a:cubicBezTo>
                  <a:lnTo>
                    <a:pt x="2239" y="668"/>
                  </a:lnTo>
                  <a:cubicBezTo>
                    <a:pt x="2382" y="668"/>
                    <a:pt x="2525" y="501"/>
                    <a:pt x="2572" y="358"/>
                  </a:cubicBezTo>
                  <a:cubicBezTo>
                    <a:pt x="2572" y="144"/>
                    <a:pt x="2406" y="1"/>
                    <a:pt x="2239"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8" name="Google Shape;20628;p96"/>
            <p:cNvSpPr/>
            <p:nvPr/>
          </p:nvSpPr>
          <p:spPr>
            <a:xfrm>
              <a:off x="3480519" y="3833743"/>
              <a:ext cx="83783" cy="21752"/>
            </a:xfrm>
            <a:custGeom>
              <a:rect b="b" l="l" r="r" t="t"/>
              <a:pathLst>
                <a:path extrusionOk="0" h="668" w="2573">
                  <a:moveTo>
                    <a:pt x="357" y="1"/>
                  </a:moveTo>
                  <a:cubicBezTo>
                    <a:pt x="143" y="1"/>
                    <a:pt x="0" y="191"/>
                    <a:pt x="24" y="358"/>
                  </a:cubicBezTo>
                  <a:cubicBezTo>
                    <a:pt x="72" y="549"/>
                    <a:pt x="215" y="668"/>
                    <a:pt x="357" y="668"/>
                  </a:cubicBezTo>
                  <a:lnTo>
                    <a:pt x="2239" y="668"/>
                  </a:lnTo>
                  <a:cubicBezTo>
                    <a:pt x="2382" y="668"/>
                    <a:pt x="2525" y="549"/>
                    <a:pt x="2572" y="358"/>
                  </a:cubicBezTo>
                  <a:cubicBezTo>
                    <a:pt x="2572" y="144"/>
                    <a:pt x="2406" y="1"/>
                    <a:pt x="2239"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9" name="Google Shape;20629;p96"/>
            <p:cNvSpPr/>
            <p:nvPr/>
          </p:nvSpPr>
          <p:spPr>
            <a:xfrm>
              <a:off x="3480519" y="3875619"/>
              <a:ext cx="83783" cy="20970"/>
            </a:xfrm>
            <a:custGeom>
              <a:rect b="b" l="l" r="r" t="t"/>
              <a:pathLst>
                <a:path extrusionOk="0" h="644" w="2573">
                  <a:moveTo>
                    <a:pt x="357" y="1"/>
                  </a:moveTo>
                  <a:cubicBezTo>
                    <a:pt x="143" y="1"/>
                    <a:pt x="0" y="168"/>
                    <a:pt x="24" y="358"/>
                  </a:cubicBezTo>
                  <a:cubicBezTo>
                    <a:pt x="72" y="525"/>
                    <a:pt x="215" y="644"/>
                    <a:pt x="357" y="644"/>
                  </a:cubicBezTo>
                  <a:lnTo>
                    <a:pt x="2239" y="644"/>
                  </a:lnTo>
                  <a:cubicBezTo>
                    <a:pt x="2382" y="644"/>
                    <a:pt x="2525" y="501"/>
                    <a:pt x="2572" y="358"/>
                  </a:cubicBezTo>
                  <a:cubicBezTo>
                    <a:pt x="2572" y="144"/>
                    <a:pt x="2406" y="1"/>
                    <a:pt x="2239"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0" name="Google Shape;20630;p96"/>
            <p:cNvSpPr/>
            <p:nvPr/>
          </p:nvSpPr>
          <p:spPr>
            <a:xfrm>
              <a:off x="3295174" y="3640582"/>
              <a:ext cx="84565" cy="83165"/>
            </a:xfrm>
            <a:custGeom>
              <a:rect b="b" l="l" r="r" t="t"/>
              <a:pathLst>
                <a:path extrusionOk="0" h="2554" w="2597">
                  <a:moveTo>
                    <a:pt x="1328" y="1"/>
                  </a:moveTo>
                  <a:cubicBezTo>
                    <a:pt x="1314" y="1"/>
                    <a:pt x="1300" y="1"/>
                    <a:pt x="1287" y="3"/>
                  </a:cubicBezTo>
                  <a:cubicBezTo>
                    <a:pt x="1120" y="51"/>
                    <a:pt x="1001" y="194"/>
                    <a:pt x="1001" y="337"/>
                  </a:cubicBezTo>
                  <a:lnTo>
                    <a:pt x="1001" y="932"/>
                  </a:lnTo>
                  <a:lnTo>
                    <a:pt x="358" y="932"/>
                  </a:lnTo>
                  <a:cubicBezTo>
                    <a:pt x="143" y="932"/>
                    <a:pt x="1" y="1122"/>
                    <a:pt x="24" y="1289"/>
                  </a:cubicBezTo>
                  <a:cubicBezTo>
                    <a:pt x="72" y="1480"/>
                    <a:pt x="215" y="1599"/>
                    <a:pt x="358" y="1599"/>
                  </a:cubicBezTo>
                  <a:lnTo>
                    <a:pt x="1001" y="1599"/>
                  </a:lnTo>
                  <a:lnTo>
                    <a:pt x="1001" y="2218"/>
                  </a:lnTo>
                  <a:cubicBezTo>
                    <a:pt x="1001" y="2417"/>
                    <a:pt x="1144" y="2554"/>
                    <a:pt x="1317" y="2554"/>
                  </a:cubicBezTo>
                  <a:cubicBezTo>
                    <a:pt x="1330" y="2554"/>
                    <a:pt x="1344" y="2553"/>
                    <a:pt x="1358" y="2551"/>
                  </a:cubicBezTo>
                  <a:cubicBezTo>
                    <a:pt x="1525" y="2504"/>
                    <a:pt x="1644" y="2361"/>
                    <a:pt x="1644" y="2218"/>
                  </a:cubicBezTo>
                  <a:lnTo>
                    <a:pt x="1644" y="1599"/>
                  </a:lnTo>
                  <a:lnTo>
                    <a:pt x="2263" y="1599"/>
                  </a:lnTo>
                  <a:cubicBezTo>
                    <a:pt x="2454" y="1599"/>
                    <a:pt x="2573" y="1432"/>
                    <a:pt x="2596" y="1313"/>
                  </a:cubicBezTo>
                  <a:cubicBezTo>
                    <a:pt x="2596" y="1122"/>
                    <a:pt x="2454" y="956"/>
                    <a:pt x="2263" y="956"/>
                  </a:cubicBezTo>
                  <a:lnTo>
                    <a:pt x="1644" y="956"/>
                  </a:lnTo>
                  <a:lnTo>
                    <a:pt x="1644" y="337"/>
                  </a:lnTo>
                  <a:cubicBezTo>
                    <a:pt x="1644" y="138"/>
                    <a:pt x="1501" y="1"/>
                    <a:pt x="1328"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1" name="Google Shape;20631;p96"/>
            <p:cNvSpPr/>
            <p:nvPr/>
          </p:nvSpPr>
          <p:spPr>
            <a:xfrm>
              <a:off x="3305268" y="3833939"/>
              <a:ext cx="65939" cy="64018"/>
            </a:xfrm>
            <a:custGeom>
              <a:rect b="b" l="l" r="r" t="t"/>
              <a:pathLst>
                <a:path extrusionOk="0" h="1966" w="2025">
                  <a:moveTo>
                    <a:pt x="346" y="1"/>
                  </a:moveTo>
                  <a:cubicBezTo>
                    <a:pt x="262" y="1"/>
                    <a:pt x="179" y="31"/>
                    <a:pt x="119" y="90"/>
                  </a:cubicBezTo>
                  <a:cubicBezTo>
                    <a:pt x="0" y="209"/>
                    <a:pt x="0" y="424"/>
                    <a:pt x="119" y="543"/>
                  </a:cubicBezTo>
                  <a:lnTo>
                    <a:pt x="572" y="971"/>
                  </a:lnTo>
                  <a:lnTo>
                    <a:pt x="119" y="1424"/>
                  </a:lnTo>
                  <a:cubicBezTo>
                    <a:pt x="0" y="1543"/>
                    <a:pt x="0" y="1757"/>
                    <a:pt x="119" y="1876"/>
                  </a:cubicBezTo>
                  <a:cubicBezTo>
                    <a:pt x="179" y="1936"/>
                    <a:pt x="262" y="1966"/>
                    <a:pt x="346" y="1966"/>
                  </a:cubicBezTo>
                  <a:cubicBezTo>
                    <a:pt x="429" y="1966"/>
                    <a:pt x="512" y="1936"/>
                    <a:pt x="572" y="1876"/>
                  </a:cubicBezTo>
                  <a:lnTo>
                    <a:pt x="1000" y="1424"/>
                  </a:lnTo>
                  <a:lnTo>
                    <a:pt x="1453" y="1876"/>
                  </a:lnTo>
                  <a:cubicBezTo>
                    <a:pt x="1512" y="1936"/>
                    <a:pt x="1596" y="1966"/>
                    <a:pt x="1679" y="1966"/>
                  </a:cubicBezTo>
                  <a:cubicBezTo>
                    <a:pt x="1762" y="1966"/>
                    <a:pt x="1846" y="1936"/>
                    <a:pt x="1905" y="1876"/>
                  </a:cubicBezTo>
                  <a:cubicBezTo>
                    <a:pt x="2024" y="1757"/>
                    <a:pt x="2024" y="1543"/>
                    <a:pt x="1905" y="1424"/>
                  </a:cubicBezTo>
                  <a:lnTo>
                    <a:pt x="1453" y="971"/>
                  </a:lnTo>
                  <a:lnTo>
                    <a:pt x="1905" y="543"/>
                  </a:lnTo>
                  <a:cubicBezTo>
                    <a:pt x="2024" y="424"/>
                    <a:pt x="2024" y="209"/>
                    <a:pt x="1905" y="90"/>
                  </a:cubicBezTo>
                  <a:cubicBezTo>
                    <a:pt x="1846" y="31"/>
                    <a:pt x="1762" y="1"/>
                    <a:pt x="1679" y="1"/>
                  </a:cubicBezTo>
                  <a:cubicBezTo>
                    <a:pt x="1596" y="1"/>
                    <a:pt x="1512" y="31"/>
                    <a:pt x="1453" y="90"/>
                  </a:cubicBezTo>
                  <a:lnTo>
                    <a:pt x="1000" y="543"/>
                  </a:lnTo>
                  <a:lnTo>
                    <a:pt x="572" y="90"/>
                  </a:lnTo>
                  <a:cubicBezTo>
                    <a:pt x="512" y="31"/>
                    <a:pt x="429" y="1"/>
                    <a:pt x="34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2" name="Google Shape;20632;p96"/>
            <p:cNvSpPr/>
            <p:nvPr/>
          </p:nvSpPr>
          <p:spPr>
            <a:xfrm>
              <a:off x="3337831" y="3833939"/>
              <a:ext cx="34158" cy="64018"/>
            </a:xfrm>
            <a:custGeom>
              <a:rect b="b" l="l" r="r" t="t"/>
              <a:pathLst>
                <a:path extrusionOk="0" h="1966" w="1049">
                  <a:moveTo>
                    <a:pt x="679" y="1"/>
                  </a:moveTo>
                  <a:cubicBezTo>
                    <a:pt x="596" y="1"/>
                    <a:pt x="512" y="31"/>
                    <a:pt x="453" y="90"/>
                  </a:cubicBezTo>
                  <a:lnTo>
                    <a:pt x="0" y="543"/>
                  </a:lnTo>
                  <a:lnTo>
                    <a:pt x="0" y="1424"/>
                  </a:lnTo>
                  <a:lnTo>
                    <a:pt x="453" y="1876"/>
                  </a:lnTo>
                  <a:cubicBezTo>
                    <a:pt x="512" y="1936"/>
                    <a:pt x="596" y="1966"/>
                    <a:pt x="679" y="1966"/>
                  </a:cubicBezTo>
                  <a:cubicBezTo>
                    <a:pt x="762" y="1966"/>
                    <a:pt x="846" y="1936"/>
                    <a:pt x="905" y="1876"/>
                  </a:cubicBezTo>
                  <a:cubicBezTo>
                    <a:pt x="1024" y="1757"/>
                    <a:pt x="1024" y="1543"/>
                    <a:pt x="905" y="1424"/>
                  </a:cubicBezTo>
                  <a:lnTo>
                    <a:pt x="453" y="971"/>
                  </a:lnTo>
                  <a:lnTo>
                    <a:pt x="905" y="543"/>
                  </a:lnTo>
                  <a:cubicBezTo>
                    <a:pt x="1048" y="424"/>
                    <a:pt x="1048" y="209"/>
                    <a:pt x="905" y="90"/>
                  </a:cubicBezTo>
                  <a:cubicBezTo>
                    <a:pt x="846" y="31"/>
                    <a:pt x="762" y="1"/>
                    <a:pt x="67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3" name="Google Shape;20633;p96"/>
            <p:cNvSpPr/>
            <p:nvPr/>
          </p:nvSpPr>
          <p:spPr>
            <a:xfrm>
              <a:off x="3337831" y="3642211"/>
              <a:ext cx="41908" cy="81471"/>
            </a:xfrm>
            <a:custGeom>
              <a:rect b="b" l="l" r="r" t="t"/>
              <a:pathLst>
                <a:path extrusionOk="0" h="2502" w="1287">
                  <a:moveTo>
                    <a:pt x="0" y="1"/>
                  </a:moveTo>
                  <a:lnTo>
                    <a:pt x="0" y="2501"/>
                  </a:lnTo>
                  <a:cubicBezTo>
                    <a:pt x="191" y="2501"/>
                    <a:pt x="334" y="2335"/>
                    <a:pt x="334" y="2168"/>
                  </a:cubicBezTo>
                  <a:lnTo>
                    <a:pt x="334" y="1549"/>
                  </a:lnTo>
                  <a:lnTo>
                    <a:pt x="953" y="1549"/>
                  </a:lnTo>
                  <a:cubicBezTo>
                    <a:pt x="1144" y="1549"/>
                    <a:pt x="1263" y="1382"/>
                    <a:pt x="1286" y="1311"/>
                  </a:cubicBezTo>
                  <a:cubicBezTo>
                    <a:pt x="1286" y="1096"/>
                    <a:pt x="1144" y="953"/>
                    <a:pt x="953" y="953"/>
                  </a:cubicBezTo>
                  <a:lnTo>
                    <a:pt x="334" y="953"/>
                  </a:lnTo>
                  <a:lnTo>
                    <a:pt x="334" y="310"/>
                  </a:lnTo>
                  <a:cubicBezTo>
                    <a:pt x="334" y="144"/>
                    <a:pt x="191"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4" name="Google Shape;20634;p96"/>
            <p:cNvSpPr/>
            <p:nvPr/>
          </p:nvSpPr>
          <p:spPr>
            <a:xfrm>
              <a:off x="3523176" y="3876400"/>
              <a:ext cx="41908" cy="20189"/>
            </a:xfrm>
            <a:custGeom>
              <a:rect b="b" l="l" r="r" t="t"/>
              <a:pathLst>
                <a:path extrusionOk="0" h="620" w="1287">
                  <a:moveTo>
                    <a:pt x="0" y="1"/>
                  </a:moveTo>
                  <a:lnTo>
                    <a:pt x="0" y="620"/>
                  </a:lnTo>
                  <a:lnTo>
                    <a:pt x="929" y="620"/>
                  </a:lnTo>
                  <a:cubicBezTo>
                    <a:pt x="1072" y="620"/>
                    <a:pt x="1215" y="477"/>
                    <a:pt x="1286" y="358"/>
                  </a:cubicBezTo>
                  <a:cubicBezTo>
                    <a:pt x="1286" y="144"/>
                    <a:pt x="1143"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5" name="Google Shape;20635;p96"/>
            <p:cNvSpPr/>
            <p:nvPr/>
          </p:nvSpPr>
          <p:spPr>
            <a:xfrm>
              <a:off x="3523176" y="3834525"/>
              <a:ext cx="41908" cy="20970"/>
            </a:xfrm>
            <a:custGeom>
              <a:rect b="b" l="l" r="r" t="t"/>
              <a:pathLst>
                <a:path extrusionOk="0" h="644" w="1287">
                  <a:moveTo>
                    <a:pt x="0" y="1"/>
                  </a:moveTo>
                  <a:lnTo>
                    <a:pt x="0" y="644"/>
                  </a:lnTo>
                  <a:lnTo>
                    <a:pt x="929" y="644"/>
                  </a:lnTo>
                  <a:cubicBezTo>
                    <a:pt x="1072" y="644"/>
                    <a:pt x="1215" y="525"/>
                    <a:pt x="1286" y="358"/>
                  </a:cubicBezTo>
                  <a:cubicBezTo>
                    <a:pt x="1286" y="167"/>
                    <a:pt x="1143"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6" name="Google Shape;20636;p96"/>
            <p:cNvSpPr/>
            <p:nvPr/>
          </p:nvSpPr>
          <p:spPr>
            <a:xfrm>
              <a:off x="3523176" y="3670898"/>
              <a:ext cx="41908" cy="21752"/>
            </a:xfrm>
            <a:custGeom>
              <a:rect b="b" l="l" r="r" t="t"/>
              <a:pathLst>
                <a:path extrusionOk="0" h="668" w="1287">
                  <a:moveTo>
                    <a:pt x="0" y="1"/>
                  </a:moveTo>
                  <a:lnTo>
                    <a:pt x="0" y="668"/>
                  </a:lnTo>
                  <a:lnTo>
                    <a:pt x="929" y="668"/>
                  </a:lnTo>
                  <a:cubicBezTo>
                    <a:pt x="1072" y="668"/>
                    <a:pt x="1215" y="501"/>
                    <a:pt x="1286" y="358"/>
                  </a:cubicBezTo>
                  <a:cubicBezTo>
                    <a:pt x="1286" y="144"/>
                    <a:pt x="1143"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37" name="Google Shape;20637;p96"/>
          <p:cNvGrpSpPr/>
          <p:nvPr/>
        </p:nvGrpSpPr>
        <p:grpSpPr>
          <a:xfrm>
            <a:off x="2518167" y="3446861"/>
            <a:ext cx="350535" cy="348028"/>
            <a:chOff x="2518167" y="3599261"/>
            <a:chExt cx="350535" cy="348028"/>
          </a:xfrm>
        </p:grpSpPr>
        <p:sp>
          <p:nvSpPr>
            <p:cNvPr id="20638" name="Google Shape;20638;p96"/>
            <p:cNvSpPr/>
            <p:nvPr/>
          </p:nvSpPr>
          <p:spPr>
            <a:xfrm>
              <a:off x="2518167" y="3825212"/>
              <a:ext cx="83783" cy="20221"/>
            </a:xfrm>
            <a:custGeom>
              <a:rect b="b" l="l" r="r" t="t"/>
              <a:pathLst>
                <a:path extrusionOk="0" h="621" w="2573">
                  <a:moveTo>
                    <a:pt x="334" y="1"/>
                  </a:moveTo>
                  <a:cubicBezTo>
                    <a:pt x="143" y="1"/>
                    <a:pt x="0" y="168"/>
                    <a:pt x="24" y="358"/>
                  </a:cubicBezTo>
                  <a:cubicBezTo>
                    <a:pt x="48" y="501"/>
                    <a:pt x="215" y="620"/>
                    <a:pt x="358" y="620"/>
                  </a:cubicBezTo>
                  <a:lnTo>
                    <a:pt x="2263" y="620"/>
                  </a:lnTo>
                  <a:cubicBezTo>
                    <a:pt x="2430" y="620"/>
                    <a:pt x="2572" y="453"/>
                    <a:pt x="2549" y="263"/>
                  </a:cubicBezTo>
                  <a:cubicBezTo>
                    <a:pt x="2525" y="120"/>
                    <a:pt x="2382"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9" name="Google Shape;20639;p96"/>
            <p:cNvSpPr/>
            <p:nvPr/>
          </p:nvSpPr>
          <p:spPr>
            <a:xfrm>
              <a:off x="2518167" y="3783369"/>
              <a:ext cx="83783" cy="20189"/>
            </a:xfrm>
            <a:custGeom>
              <a:rect b="b" l="l" r="r" t="t"/>
              <a:pathLst>
                <a:path extrusionOk="0" h="620" w="2573">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0" name="Google Shape;20640;p96"/>
            <p:cNvSpPr/>
            <p:nvPr/>
          </p:nvSpPr>
          <p:spPr>
            <a:xfrm>
              <a:off x="2518167" y="3701930"/>
              <a:ext cx="83783" cy="20189"/>
            </a:xfrm>
            <a:custGeom>
              <a:rect b="b" l="l" r="r" t="t"/>
              <a:pathLst>
                <a:path extrusionOk="0" h="620" w="2573">
                  <a:moveTo>
                    <a:pt x="334" y="1"/>
                  </a:moveTo>
                  <a:cubicBezTo>
                    <a:pt x="143" y="1"/>
                    <a:pt x="0" y="191"/>
                    <a:pt x="24" y="358"/>
                  </a:cubicBezTo>
                  <a:cubicBezTo>
                    <a:pt x="48" y="501"/>
                    <a:pt x="215" y="620"/>
                    <a:pt x="358" y="620"/>
                  </a:cubicBezTo>
                  <a:lnTo>
                    <a:pt x="2263" y="620"/>
                  </a:lnTo>
                  <a:cubicBezTo>
                    <a:pt x="2430" y="620"/>
                    <a:pt x="2572" y="477"/>
                    <a:pt x="2549" y="262"/>
                  </a:cubicBezTo>
                  <a:cubicBezTo>
                    <a:pt x="2525" y="120"/>
                    <a:pt x="2382"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1" name="Google Shape;20641;p96"/>
            <p:cNvSpPr/>
            <p:nvPr/>
          </p:nvSpPr>
          <p:spPr>
            <a:xfrm>
              <a:off x="2518167" y="3743024"/>
              <a:ext cx="83783" cy="20189"/>
            </a:xfrm>
            <a:custGeom>
              <a:rect b="b" l="l" r="r" t="t"/>
              <a:pathLst>
                <a:path extrusionOk="0" h="620" w="2573">
                  <a:moveTo>
                    <a:pt x="334" y="1"/>
                  </a:moveTo>
                  <a:cubicBezTo>
                    <a:pt x="143" y="1"/>
                    <a:pt x="0" y="167"/>
                    <a:pt x="24" y="358"/>
                  </a:cubicBezTo>
                  <a:cubicBezTo>
                    <a:pt x="48" y="501"/>
                    <a:pt x="215" y="620"/>
                    <a:pt x="358" y="620"/>
                  </a:cubicBezTo>
                  <a:lnTo>
                    <a:pt x="2263" y="620"/>
                  </a:lnTo>
                  <a:cubicBezTo>
                    <a:pt x="2430" y="620"/>
                    <a:pt x="2572" y="477"/>
                    <a:pt x="2549" y="263"/>
                  </a:cubicBezTo>
                  <a:cubicBezTo>
                    <a:pt x="2525" y="120"/>
                    <a:pt x="2382"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2" name="Google Shape;20642;p96"/>
            <p:cNvSpPr/>
            <p:nvPr/>
          </p:nvSpPr>
          <p:spPr>
            <a:xfrm>
              <a:off x="2518167" y="3783369"/>
              <a:ext cx="83783" cy="20189"/>
            </a:xfrm>
            <a:custGeom>
              <a:rect b="b" l="l" r="r" t="t"/>
              <a:pathLst>
                <a:path extrusionOk="0" h="620" w="2573">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3" name="Google Shape;20643;p96"/>
            <p:cNvSpPr/>
            <p:nvPr/>
          </p:nvSpPr>
          <p:spPr>
            <a:xfrm>
              <a:off x="2518167" y="3783369"/>
              <a:ext cx="83783" cy="20189"/>
            </a:xfrm>
            <a:custGeom>
              <a:rect b="b" l="l" r="r" t="t"/>
              <a:pathLst>
                <a:path extrusionOk="0" h="620" w="2573">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4" name="Google Shape;20644;p96"/>
            <p:cNvSpPr/>
            <p:nvPr/>
          </p:nvSpPr>
          <p:spPr>
            <a:xfrm>
              <a:off x="2622856" y="3865459"/>
              <a:ext cx="20189" cy="81830"/>
            </a:xfrm>
            <a:custGeom>
              <a:rect b="b" l="l" r="r" t="t"/>
              <a:pathLst>
                <a:path extrusionOk="0" h="2513" w="620">
                  <a:moveTo>
                    <a:pt x="304" y="1"/>
                  </a:moveTo>
                  <a:cubicBezTo>
                    <a:pt x="290" y="1"/>
                    <a:pt x="276" y="2"/>
                    <a:pt x="262" y="3"/>
                  </a:cubicBezTo>
                  <a:cubicBezTo>
                    <a:pt x="120" y="51"/>
                    <a:pt x="0" y="194"/>
                    <a:pt x="0" y="337"/>
                  </a:cubicBezTo>
                  <a:lnTo>
                    <a:pt x="0" y="2218"/>
                  </a:lnTo>
                  <a:cubicBezTo>
                    <a:pt x="0" y="2385"/>
                    <a:pt x="120" y="2504"/>
                    <a:pt x="262" y="2504"/>
                  </a:cubicBezTo>
                  <a:cubicBezTo>
                    <a:pt x="288" y="2509"/>
                    <a:pt x="312" y="2512"/>
                    <a:pt x="335" y="2512"/>
                  </a:cubicBezTo>
                  <a:cubicBezTo>
                    <a:pt x="508" y="2512"/>
                    <a:pt x="620" y="2365"/>
                    <a:pt x="620" y="2218"/>
                  </a:cubicBezTo>
                  <a:lnTo>
                    <a:pt x="620" y="313"/>
                  </a:lnTo>
                  <a:cubicBezTo>
                    <a:pt x="620" y="136"/>
                    <a:pt x="476" y="1"/>
                    <a:pt x="30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5" name="Google Shape;20645;p96"/>
            <p:cNvSpPr/>
            <p:nvPr/>
          </p:nvSpPr>
          <p:spPr>
            <a:xfrm>
              <a:off x="2704262" y="3865459"/>
              <a:ext cx="20221" cy="81830"/>
            </a:xfrm>
            <a:custGeom>
              <a:rect b="b" l="l" r="r" t="t"/>
              <a:pathLst>
                <a:path extrusionOk="0" h="2513" w="621">
                  <a:moveTo>
                    <a:pt x="300" y="1"/>
                  </a:moveTo>
                  <a:cubicBezTo>
                    <a:pt x="288" y="1"/>
                    <a:pt x="275" y="2"/>
                    <a:pt x="263" y="3"/>
                  </a:cubicBezTo>
                  <a:cubicBezTo>
                    <a:pt x="120" y="51"/>
                    <a:pt x="1" y="194"/>
                    <a:pt x="1" y="337"/>
                  </a:cubicBezTo>
                  <a:lnTo>
                    <a:pt x="1" y="2218"/>
                  </a:lnTo>
                  <a:cubicBezTo>
                    <a:pt x="1" y="2385"/>
                    <a:pt x="120" y="2504"/>
                    <a:pt x="263" y="2504"/>
                  </a:cubicBezTo>
                  <a:cubicBezTo>
                    <a:pt x="288" y="2509"/>
                    <a:pt x="313" y="2512"/>
                    <a:pt x="336" y="2512"/>
                  </a:cubicBezTo>
                  <a:cubicBezTo>
                    <a:pt x="509" y="2512"/>
                    <a:pt x="620" y="2365"/>
                    <a:pt x="620" y="2218"/>
                  </a:cubicBezTo>
                  <a:lnTo>
                    <a:pt x="620" y="313"/>
                  </a:lnTo>
                  <a:cubicBezTo>
                    <a:pt x="620" y="136"/>
                    <a:pt x="457" y="1"/>
                    <a:pt x="30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6" name="Google Shape;20646;p96"/>
            <p:cNvSpPr/>
            <p:nvPr/>
          </p:nvSpPr>
          <p:spPr>
            <a:xfrm>
              <a:off x="2663168" y="3865459"/>
              <a:ext cx="20189" cy="81830"/>
            </a:xfrm>
            <a:custGeom>
              <a:rect b="b" l="l" r="r" t="t"/>
              <a:pathLst>
                <a:path extrusionOk="0" h="2513" w="620">
                  <a:moveTo>
                    <a:pt x="304" y="1"/>
                  </a:moveTo>
                  <a:cubicBezTo>
                    <a:pt x="291" y="1"/>
                    <a:pt x="277" y="2"/>
                    <a:pt x="263" y="3"/>
                  </a:cubicBezTo>
                  <a:cubicBezTo>
                    <a:pt x="120" y="51"/>
                    <a:pt x="1" y="194"/>
                    <a:pt x="1" y="337"/>
                  </a:cubicBezTo>
                  <a:lnTo>
                    <a:pt x="1" y="2218"/>
                  </a:lnTo>
                  <a:cubicBezTo>
                    <a:pt x="1" y="2385"/>
                    <a:pt x="120" y="2504"/>
                    <a:pt x="263" y="2504"/>
                  </a:cubicBezTo>
                  <a:cubicBezTo>
                    <a:pt x="288" y="2509"/>
                    <a:pt x="312" y="2512"/>
                    <a:pt x="336" y="2512"/>
                  </a:cubicBezTo>
                  <a:cubicBezTo>
                    <a:pt x="509" y="2512"/>
                    <a:pt x="620" y="2365"/>
                    <a:pt x="620" y="2218"/>
                  </a:cubicBezTo>
                  <a:lnTo>
                    <a:pt x="620" y="313"/>
                  </a:lnTo>
                  <a:cubicBezTo>
                    <a:pt x="620" y="136"/>
                    <a:pt x="477" y="1"/>
                    <a:pt x="30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7" name="Google Shape;20647;p96"/>
            <p:cNvSpPr/>
            <p:nvPr/>
          </p:nvSpPr>
          <p:spPr>
            <a:xfrm>
              <a:off x="2744607" y="3865459"/>
              <a:ext cx="20970" cy="81830"/>
            </a:xfrm>
            <a:custGeom>
              <a:rect b="b" l="l" r="r" t="t"/>
              <a:pathLst>
                <a:path extrusionOk="0" h="2513" w="644">
                  <a:moveTo>
                    <a:pt x="323" y="1"/>
                  </a:moveTo>
                  <a:cubicBezTo>
                    <a:pt x="311" y="1"/>
                    <a:pt x="298" y="2"/>
                    <a:pt x="286" y="3"/>
                  </a:cubicBezTo>
                  <a:cubicBezTo>
                    <a:pt x="119" y="51"/>
                    <a:pt x="0" y="194"/>
                    <a:pt x="0" y="337"/>
                  </a:cubicBezTo>
                  <a:lnTo>
                    <a:pt x="0" y="2218"/>
                  </a:lnTo>
                  <a:cubicBezTo>
                    <a:pt x="0" y="2385"/>
                    <a:pt x="119" y="2504"/>
                    <a:pt x="286" y="2504"/>
                  </a:cubicBezTo>
                  <a:cubicBezTo>
                    <a:pt x="309" y="2509"/>
                    <a:pt x="331" y="2512"/>
                    <a:pt x="352" y="2512"/>
                  </a:cubicBezTo>
                  <a:cubicBezTo>
                    <a:pt x="514" y="2512"/>
                    <a:pt x="643" y="2365"/>
                    <a:pt x="643" y="2218"/>
                  </a:cubicBezTo>
                  <a:lnTo>
                    <a:pt x="643" y="313"/>
                  </a:lnTo>
                  <a:cubicBezTo>
                    <a:pt x="643" y="136"/>
                    <a:pt x="480" y="1"/>
                    <a:pt x="32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8" name="Google Shape;20648;p96"/>
            <p:cNvSpPr/>
            <p:nvPr/>
          </p:nvSpPr>
          <p:spPr>
            <a:xfrm>
              <a:off x="2784919" y="3825212"/>
              <a:ext cx="83783" cy="20221"/>
            </a:xfrm>
            <a:custGeom>
              <a:rect b="b" l="l" r="r" t="t"/>
              <a:pathLst>
                <a:path extrusionOk="0" h="621" w="2573">
                  <a:moveTo>
                    <a:pt x="310" y="1"/>
                  </a:moveTo>
                  <a:cubicBezTo>
                    <a:pt x="144" y="1"/>
                    <a:pt x="1" y="168"/>
                    <a:pt x="24" y="358"/>
                  </a:cubicBezTo>
                  <a:cubicBezTo>
                    <a:pt x="48" y="501"/>
                    <a:pt x="191" y="620"/>
                    <a:pt x="358" y="620"/>
                  </a:cubicBezTo>
                  <a:lnTo>
                    <a:pt x="2263" y="620"/>
                  </a:lnTo>
                  <a:cubicBezTo>
                    <a:pt x="2430" y="620"/>
                    <a:pt x="2573" y="453"/>
                    <a:pt x="2549" y="263"/>
                  </a:cubicBezTo>
                  <a:cubicBezTo>
                    <a:pt x="2525" y="120"/>
                    <a:pt x="2382"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9" name="Google Shape;20649;p96"/>
            <p:cNvSpPr/>
            <p:nvPr/>
          </p:nvSpPr>
          <p:spPr>
            <a:xfrm>
              <a:off x="2784919" y="3783369"/>
              <a:ext cx="83783" cy="20189"/>
            </a:xfrm>
            <a:custGeom>
              <a:rect b="b" l="l" r="r" t="t"/>
              <a:pathLst>
                <a:path extrusionOk="0" h="620" w="2573">
                  <a:moveTo>
                    <a:pt x="310" y="0"/>
                  </a:moveTo>
                  <a:cubicBezTo>
                    <a:pt x="144" y="0"/>
                    <a:pt x="1" y="191"/>
                    <a:pt x="24" y="357"/>
                  </a:cubicBezTo>
                  <a:cubicBezTo>
                    <a:pt x="48" y="500"/>
                    <a:pt x="191" y="619"/>
                    <a:pt x="358" y="619"/>
                  </a:cubicBezTo>
                  <a:lnTo>
                    <a:pt x="2263" y="619"/>
                  </a:lnTo>
                  <a:cubicBezTo>
                    <a:pt x="2430" y="619"/>
                    <a:pt x="2573" y="476"/>
                    <a:pt x="2549" y="262"/>
                  </a:cubicBezTo>
                  <a:cubicBezTo>
                    <a:pt x="2525" y="119"/>
                    <a:pt x="2382" y="0"/>
                    <a:pt x="221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0" name="Google Shape;20650;p96"/>
            <p:cNvSpPr/>
            <p:nvPr/>
          </p:nvSpPr>
          <p:spPr>
            <a:xfrm>
              <a:off x="2784919" y="3743024"/>
              <a:ext cx="83783" cy="20189"/>
            </a:xfrm>
            <a:custGeom>
              <a:rect b="b" l="l" r="r" t="t"/>
              <a:pathLst>
                <a:path extrusionOk="0" h="620" w="2573">
                  <a:moveTo>
                    <a:pt x="310" y="1"/>
                  </a:moveTo>
                  <a:cubicBezTo>
                    <a:pt x="144" y="1"/>
                    <a:pt x="1" y="167"/>
                    <a:pt x="24" y="358"/>
                  </a:cubicBezTo>
                  <a:cubicBezTo>
                    <a:pt x="48" y="501"/>
                    <a:pt x="191" y="620"/>
                    <a:pt x="358" y="620"/>
                  </a:cubicBezTo>
                  <a:lnTo>
                    <a:pt x="2263" y="620"/>
                  </a:lnTo>
                  <a:cubicBezTo>
                    <a:pt x="2430" y="620"/>
                    <a:pt x="2573" y="477"/>
                    <a:pt x="2549" y="263"/>
                  </a:cubicBezTo>
                  <a:cubicBezTo>
                    <a:pt x="2525" y="120"/>
                    <a:pt x="2382"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1" name="Google Shape;20651;p96"/>
            <p:cNvSpPr/>
            <p:nvPr/>
          </p:nvSpPr>
          <p:spPr>
            <a:xfrm>
              <a:off x="2784919" y="3701930"/>
              <a:ext cx="83783" cy="20189"/>
            </a:xfrm>
            <a:custGeom>
              <a:rect b="b" l="l" r="r" t="t"/>
              <a:pathLst>
                <a:path extrusionOk="0" h="620" w="2573">
                  <a:moveTo>
                    <a:pt x="310" y="1"/>
                  </a:moveTo>
                  <a:cubicBezTo>
                    <a:pt x="144" y="1"/>
                    <a:pt x="1" y="191"/>
                    <a:pt x="24" y="358"/>
                  </a:cubicBezTo>
                  <a:cubicBezTo>
                    <a:pt x="48" y="501"/>
                    <a:pt x="191" y="620"/>
                    <a:pt x="358" y="620"/>
                  </a:cubicBezTo>
                  <a:lnTo>
                    <a:pt x="2263" y="620"/>
                  </a:lnTo>
                  <a:cubicBezTo>
                    <a:pt x="2430" y="620"/>
                    <a:pt x="2573" y="477"/>
                    <a:pt x="2549" y="262"/>
                  </a:cubicBezTo>
                  <a:cubicBezTo>
                    <a:pt x="2525" y="120"/>
                    <a:pt x="2382"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2" name="Google Shape;20652;p96"/>
            <p:cNvSpPr/>
            <p:nvPr/>
          </p:nvSpPr>
          <p:spPr>
            <a:xfrm>
              <a:off x="2622856" y="3599261"/>
              <a:ext cx="20189" cy="81276"/>
            </a:xfrm>
            <a:custGeom>
              <a:rect b="b" l="l" r="r" t="t"/>
              <a:pathLst>
                <a:path extrusionOk="0" h="2496" w="620">
                  <a:moveTo>
                    <a:pt x="336" y="1"/>
                  </a:moveTo>
                  <a:cubicBezTo>
                    <a:pt x="312" y="1"/>
                    <a:pt x="287" y="4"/>
                    <a:pt x="262" y="10"/>
                  </a:cubicBezTo>
                  <a:cubicBezTo>
                    <a:pt x="120" y="34"/>
                    <a:pt x="0" y="177"/>
                    <a:pt x="0" y="320"/>
                  </a:cubicBezTo>
                  <a:lnTo>
                    <a:pt x="0" y="2201"/>
                  </a:lnTo>
                  <a:cubicBezTo>
                    <a:pt x="0" y="2375"/>
                    <a:pt x="100" y="2490"/>
                    <a:pt x="226" y="2490"/>
                  </a:cubicBezTo>
                  <a:cubicBezTo>
                    <a:pt x="238" y="2490"/>
                    <a:pt x="250" y="2489"/>
                    <a:pt x="262" y="2487"/>
                  </a:cubicBezTo>
                  <a:cubicBezTo>
                    <a:pt x="291" y="2493"/>
                    <a:pt x="318" y="2496"/>
                    <a:pt x="343" y="2496"/>
                  </a:cubicBezTo>
                  <a:cubicBezTo>
                    <a:pt x="512" y="2496"/>
                    <a:pt x="620" y="2366"/>
                    <a:pt x="620" y="2201"/>
                  </a:cubicBezTo>
                  <a:lnTo>
                    <a:pt x="620" y="296"/>
                  </a:lnTo>
                  <a:cubicBezTo>
                    <a:pt x="620" y="130"/>
                    <a:pt x="494" y="1"/>
                    <a:pt x="336"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96"/>
            <p:cNvSpPr/>
            <p:nvPr/>
          </p:nvSpPr>
          <p:spPr>
            <a:xfrm>
              <a:off x="2663168" y="3599261"/>
              <a:ext cx="20189" cy="81276"/>
            </a:xfrm>
            <a:custGeom>
              <a:rect b="b" l="l" r="r" t="t"/>
              <a:pathLst>
                <a:path extrusionOk="0" h="2496" w="620">
                  <a:moveTo>
                    <a:pt x="336" y="1"/>
                  </a:moveTo>
                  <a:cubicBezTo>
                    <a:pt x="312" y="1"/>
                    <a:pt x="288" y="4"/>
                    <a:pt x="263" y="10"/>
                  </a:cubicBezTo>
                  <a:cubicBezTo>
                    <a:pt x="120" y="34"/>
                    <a:pt x="1" y="177"/>
                    <a:pt x="1" y="320"/>
                  </a:cubicBezTo>
                  <a:lnTo>
                    <a:pt x="1" y="2201"/>
                  </a:lnTo>
                  <a:cubicBezTo>
                    <a:pt x="1" y="2375"/>
                    <a:pt x="100" y="2490"/>
                    <a:pt x="227" y="2490"/>
                  </a:cubicBezTo>
                  <a:cubicBezTo>
                    <a:pt x="239" y="2490"/>
                    <a:pt x="251" y="2489"/>
                    <a:pt x="263" y="2487"/>
                  </a:cubicBezTo>
                  <a:cubicBezTo>
                    <a:pt x="291" y="2493"/>
                    <a:pt x="318" y="2496"/>
                    <a:pt x="343" y="2496"/>
                  </a:cubicBezTo>
                  <a:cubicBezTo>
                    <a:pt x="512" y="2496"/>
                    <a:pt x="620" y="2366"/>
                    <a:pt x="620" y="2201"/>
                  </a:cubicBezTo>
                  <a:lnTo>
                    <a:pt x="620" y="296"/>
                  </a:lnTo>
                  <a:cubicBezTo>
                    <a:pt x="620" y="130"/>
                    <a:pt x="494" y="1"/>
                    <a:pt x="336"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4" name="Google Shape;20654;p96"/>
            <p:cNvSpPr/>
            <p:nvPr/>
          </p:nvSpPr>
          <p:spPr>
            <a:xfrm>
              <a:off x="2704262" y="3599261"/>
              <a:ext cx="20221" cy="81276"/>
            </a:xfrm>
            <a:custGeom>
              <a:rect b="b" l="l" r="r" t="t"/>
              <a:pathLst>
                <a:path extrusionOk="0" h="2496" w="621">
                  <a:moveTo>
                    <a:pt x="329" y="1"/>
                  </a:moveTo>
                  <a:cubicBezTo>
                    <a:pt x="307" y="1"/>
                    <a:pt x="285" y="4"/>
                    <a:pt x="263" y="10"/>
                  </a:cubicBezTo>
                  <a:cubicBezTo>
                    <a:pt x="120" y="34"/>
                    <a:pt x="1" y="177"/>
                    <a:pt x="1" y="320"/>
                  </a:cubicBezTo>
                  <a:lnTo>
                    <a:pt x="1" y="2201"/>
                  </a:lnTo>
                  <a:cubicBezTo>
                    <a:pt x="1" y="2375"/>
                    <a:pt x="101" y="2490"/>
                    <a:pt x="227" y="2490"/>
                  </a:cubicBezTo>
                  <a:cubicBezTo>
                    <a:pt x="239" y="2490"/>
                    <a:pt x="251" y="2489"/>
                    <a:pt x="263" y="2487"/>
                  </a:cubicBezTo>
                  <a:cubicBezTo>
                    <a:pt x="291" y="2493"/>
                    <a:pt x="318" y="2496"/>
                    <a:pt x="344" y="2496"/>
                  </a:cubicBezTo>
                  <a:cubicBezTo>
                    <a:pt x="512" y="2496"/>
                    <a:pt x="620" y="2366"/>
                    <a:pt x="620" y="2201"/>
                  </a:cubicBezTo>
                  <a:lnTo>
                    <a:pt x="620" y="296"/>
                  </a:lnTo>
                  <a:cubicBezTo>
                    <a:pt x="620" y="130"/>
                    <a:pt x="476" y="1"/>
                    <a:pt x="329"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5" name="Google Shape;20655;p96"/>
            <p:cNvSpPr/>
            <p:nvPr/>
          </p:nvSpPr>
          <p:spPr>
            <a:xfrm>
              <a:off x="2744607" y="3599261"/>
              <a:ext cx="20970" cy="81276"/>
            </a:xfrm>
            <a:custGeom>
              <a:rect b="b" l="l" r="r" t="t"/>
              <a:pathLst>
                <a:path extrusionOk="0" h="2496" w="644">
                  <a:moveTo>
                    <a:pt x="353" y="1"/>
                  </a:moveTo>
                  <a:cubicBezTo>
                    <a:pt x="330" y="1"/>
                    <a:pt x="308" y="4"/>
                    <a:pt x="286" y="10"/>
                  </a:cubicBezTo>
                  <a:cubicBezTo>
                    <a:pt x="119" y="34"/>
                    <a:pt x="0" y="177"/>
                    <a:pt x="0" y="320"/>
                  </a:cubicBezTo>
                  <a:lnTo>
                    <a:pt x="0" y="2201"/>
                  </a:lnTo>
                  <a:cubicBezTo>
                    <a:pt x="0" y="2375"/>
                    <a:pt x="100" y="2490"/>
                    <a:pt x="245" y="2490"/>
                  </a:cubicBezTo>
                  <a:cubicBezTo>
                    <a:pt x="258" y="2490"/>
                    <a:pt x="272" y="2489"/>
                    <a:pt x="286" y="2487"/>
                  </a:cubicBezTo>
                  <a:cubicBezTo>
                    <a:pt x="311" y="2493"/>
                    <a:pt x="336" y="2496"/>
                    <a:pt x="360" y="2496"/>
                  </a:cubicBezTo>
                  <a:cubicBezTo>
                    <a:pt x="518" y="2496"/>
                    <a:pt x="643" y="2366"/>
                    <a:pt x="643" y="2201"/>
                  </a:cubicBezTo>
                  <a:lnTo>
                    <a:pt x="643" y="296"/>
                  </a:lnTo>
                  <a:cubicBezTo>
                    <a:pt x="643" y="130"/>
                    <a:pt x="500" y="1"/>
                    <a:pt x="3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6" name="Google Shape;20656;p96"/>
            <p:cNvSpPr/>
            <p:nvPr/>
          </p:nvSpPr>
          <p:spPr>
            <a:xfrm>
              <a:off x="2580980" y="3661618"/>
              <a:ext cx="225691" cy="224909"/>
            </a:xfrm>
            <a:custGeom>
              <a:rect b="b" l="l" r="r" t="t"/>
              <a:pathLst>
                <a:path extrusionOk="0" h="6907" w="6931">
                  <a:moveTo>
                    <a:pt x="953" y="0"/>
                  </a:moveTo>
                  <a:cubicBezTo>
                    <a:pt x="453" y="0"/>
                    <a:pt x="0" y="405"/>
                    <a:pt x="0" y="953"/>
                  </a:cubicBezTo>
                  <a:lnTo>
                    <a:pt x="0" y="5954"/>
                  </a:lnTo>
                  <a:cubicBezTo>
                    <a:pt x="0" y="6454"/>
                    <a:pt x="429" y="6906"/>
                    <a:pt x="953" y="6906"/>
                  </a:cubicBezTo>
                  <a:lnTo>
                    <a:pt x="5978" y="6906"/>
                  </a:lnTo>
                  <a:cubicBezTo>
                    <a:pt x="6502" y="6906"/>
                    <a:pt x="6930" y="6478"/>
                    <a:pt x="6930" y="5954"/>
                  </a:cubicBezTo>
                  <a:lnTo>
                    <a:pt x="6930" y="905"/>
                  </a:lnTo>
                  <a:cubicBezTo>
                    <a:pt x="6930" y="405"/>
                    <a:pt x="6526" y="0"/>
                    <a:pt x="5978"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7" name="Google Shape;20657;p96"/>
            <p:cNvSpPr/>
            <p:nvPr/>
          </p:nvSpPr>
          <p:spPr>
            <a:xfrm>
              <a:off x="2694200" y="3661618"/>
              <a:ext cx="112471" cy="224909"/>
            </a:xfrm>
            <a:custGeom>
              <a:rect b="b" l="l" r="r" t="t"/>
              <a:pathLst>
                <a:path extrusionOk="0" h="6907" w="3454">
                  <a:moveTo>
                    <a:pt x="0" y="0"/>
                  </a:moveTo>
                  <a:lnTo>
                    <a:pt x="0" y="6906"/>
                  </a:lnTo>
                  <a:lnTo>
                    <a:pt x="2501" y="6906"/>
                  </a:lnTo>
                  <a:cubicBezTo>
                    <a:pt x="3049" y="6906"/>
                    <a:pt x="3453" y="6454"/>
                    <a:pt x="3453" y="5954"/>
                  </a:cubicBezTo>
                  <a:lnTo>
                    <a:pt x="3453" y="905"/>
                  </a:lnTo>
                  <a:cubicBezTo>
                    <a:pt x="3453" y="405"/>
                    <a:pt x="3049" y="0"/>
                    <a:pt x="250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8" name="Google Shape;20658;p96"/>
            <p:cNvSpPr/>
            <p:nvPr/>
          </p:nvSpPr>
          <p:spPr>
            <a:xfrm>
              <a:off x="2620544" y="3701149"/>
              <a:ext cx="145815" cy="145033"/>
            </a:xfrm>
            <a:custGeom>
              <a:rect b="b" l="l" r="r" t="t"/>
              <a:pathLst>
                <a:path extrusionOk="0" h="4454" w="4478">
                  <a:moveTo>
                    <a:pt x="976" y="1"/>
                  </a:moveTo>
                  <a:cubicBezTo>
                    <a:pt x="810" y="1"/>
                    <a:pt x="667" y="144"/>
                    <a:pt x="667" y="334"/>
                  </a:cubicBezTo>
                  <a:lnTo>
                    <a:pt x="667" y="644"/>
                  </a:lnTo>
                  <a:lnTo>
                    <a:pt x="333" y="644"/>
                  </a:lnTo>
                  <a:cubicBezTo>
                    <a:pt x="143" y="644"/>
                    <a:pt x="0" y="810"/>
                    <a:pt x="0" y="977"/>
                  </a:cubicBezTo>
                  <a:lnTo>
                    <a:pt x="0" y="3478"/>
                  </a:lnTo>
                  <a:cubicBezTo>
                    <a:pt x="0" y="3668"/>
                    <a:pt x="143" y="3811"/>
                    <a:pt x="333" y="3811"/>
                  </a:cubicBezTo>
                  <a:lnTo>
                    <a:pt x="667" y="3811"/>
                  </a:lnTo>
                  <a:lnTo>
                    <a:pt x="667" y="4144"/>
                  </a:lnTo>
                  <a:cubicBezTo>
                    <a:pt x="667" y="4311"/>
                    <a:pt x="810" y="4454"/>
                    <a:pt x="976" y="4454"/>
                  </a:cubicBezTo>
                  <a:lnTo>
                    <a:pt x="3477" y="4454"/>
                  </a:lnTo>
                  <a:cubicBezTo>
                    <a:pt x="3667" y="4454"/>
                    <a:pt x="3810" y="4311"/>
                    <a:pt x="3810" y="4144"/>
                  </a:cubicBezTo>
                  <a:lnTo>
                    <a:pt x="3810" y="3811"/>
                  </a:lnTo>
                  <a:lnTo>
                    <a:pt x="4144" y="3811"/>
                  </a:lnTo>
                  <a:cubicBezTo>
                    <a:pt x="4334" y="3811"/>
                    <a:pt x="4477" y="3668"/>
                    <a:pt x="4477" y="3478"/>
                  </a:cubicBezTo>
                  <a:lnTo>
                    <a:pt x="4477" y="977"/>
                  </a:lnTo>
                  <a:cubicBezTo>
                    <a:pt x="4477" y="810"/>
                    <a:pt x="4334" y="644"/>
                    <a:pt x="4144" y="644"/>
                  </a:cubicBezTo>
                  <a:lnTo>
                    <a:pt x="3810" y="644"/>
                  </a:lnTo>
                  <a:lnTo>
                    <a:pt x="3810" y="334"/>
                  </a:lnTo>
                  <a:cubicBezTo>
                    <a:pt x="3810" y="144"/>
                    <a:pt x="3667" y="1"/>
                    <a:pt x="3477"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9" name="Google Shape;20659;p96"/>
            <p:cNvSpPr/>
            <p:nvPr/>
          </p:nvSpPr>
          <p:spPr>
            <a:xfrm>
              <a:off x="2693419" y="3702712"/>
              <a:ext cx="72940" cy="143470"/>
            </a:xfrm>
            <a:custGeom>
              <a:rect b="b" l="l" r="r" t="t"/>
              <a:pathLst>
                <a:path extrusionOk="0" h="4406" w="2240">
                  <a:moveTo>
                    <a:pt x="1" y="0"/>
                  </a:moveTo>
                  <a:lnTo>
                    <a:pt x="1" y="4406"/>
                  </a:lnTo>
                  <a:lnTo>
                    <a:pt x="1239" y="4406"/>
                  </a:lnTo>
                  <a:cubicBezTo>
                    <a:pt x="1429" y="4406"/>
                    <a:pt x="1572" y="4263"/>
                    <a:pt x="1572" y="4096"/>
                  </a:cubicBezTo>
                  <a:lnTo>
                    <a:pt x="1572" y="3763"/>
                  </a:lnTo>
                  <a:lnTo>
                    <a:pt x="1906" y="3763"/>
                  </a:lnTo>
                  <a:cubicBezTo>
                    <a:pt x="2096" y="3763"/>
                    <a:pt x="2239" y="3620"/>
                    <a:pt x="2239" y="3430"/>
                  </a:cubicBezTo>
                  <a:lnTo>
                    <a:pt x="2239" y="929"/>
                  </a:lnTo>
                  <a:cubicBezTo>
                    <a:pt x="2239" y="790"/>
                    <a:pt x="2139" y="650"/>
                    <a:pt x="1995" y="650"/>
                  </a:cubicBezTo>
                  <a:cubicBezTo>
                    <a:pt x="1967" y="650"/>
                    <a:pt x="1937" y="655"/>
                    <a:pt x="1906" y="667"/>
                  </a:cubicBezTo>
                  <a:lnTo>
                    <a:pt x="1572" y="667"/>
                  </a:lnTo>
                  <a:lnTo>
                    <a:pt x="1572" y="334"/>
                  </a:lnTo>
                  <a:cubicBezTo>
                    <a:pt x="1572" y="167"/>
                    <a:pt x="1429" y="0"/>
                    <a:pt x="123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60" name="Google Shape;20660;p96"/>
          <p:cNvGrpSpPr/>
          <p:nvPr/>
        </p:nvGrpSpPr>
        <p:grpSpPr>
          <a:xfrm>
            <a:off x="1797006" y="3445623"/>
            <a:ext cx="268315" cy="350535"/>
            <a:chOff x="1797006" y="3598023"/>
            <a:chExt cx="268315" cy="350535"/>
          </a:xfrm>
        </p:grpSpPr>
        <p:sp>
          <p:nvSpPr>
            <p:cNvPr id="20661" name="Google Shape;20661;p96"/>
            <p:cNvSpPr/>
            <p:nvPr/>
          </p:nvSpPr>
          <p:spPr>
            <a:xfrm>
              <a:off x="1797006" y="3701149"/>
              <a:ext cx="267566" cy="247410"/>
            </a:xfrm>
            <a:custGeom>
              <a:rect b="b" l="l" r="r" t="t"/>
              <a:pathLst>
                <a:path extrusionOk="0" h="7598" w="8217">
                  <a:moveTo>
                    <a:pt x="976" y="1"/>
                  </a:moveTo>
                  <a:cubicBezTo>
                    <a:pt x="810" y="1"/>
                    <a:pt x="643" y="144"/>
                    <a:pt x="643" y="334"/>
                  </a:cubicBezTo>
                  <a:cubicBezTo>
                    <a:pt x="643" y="4025"/>
                    <a:pt x="24" y="7169"/>
                    <a:pt x="24" y="7193"/>
                  </a:cubicBezTo>
                  <a:cubicBezTo>
                    <a:pt x="0" y="7288"/>
                    <a:pt x="24" y="7383"/>
                    <a:pt x="95" y="7478"/>
                  </a:cubicBezTo>
                  <a:cubicBezTo>
                    <a:pt x="143" y="7526"/>
                    <a:pt x="238" y="7597"/>
                    <a:pt x="333" y="7597"/>
                  </a:cubicBezTo>
                  <a:lnTo>
                    <a:pt x="7859" y="7597"/>
                  </a:lnTo>
                  <a:cubicBezTo>
                    <a:pt x="7954" y="7597"/>
                    <a:pt x="8026" y="7550"/>
                    <a:pt x="8097" y="7478"/>
                  </a:cubicBezTo>
                  <a:cubicBezTo>
                    <a:pt x="8145" y="7383"/>
                    <a:pt x="8192" y="7288"/>
                    <a:pt x="8145" y="7193"/>
                  </a:cubicBezTo>
                  <a:cubicBezTo>
                    <a:pt x="8216" y="7169"/>
                    <a:pt x="7597" y="4025"/>
                    <a:pt x="7597" y="334"/>
                  </a:cubicBezTo>
                  <a:cubicBezTo>
                    <a:pt x="7597" y="144"/>
                    <a:pt x="7430" y="1"/>
                    <a:pt x="7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2" name="Google Shape;20662;p96"/>
            <p:cNvSpPr/>
            <p:nvPr/>
          </p:nvSpPr>
          <p:spPr>
            <a:xfrm>
              <a:off x="1931912" y="3701149"/>
              <a:ext cx="133409" cy="247410"/>
            </a:xfrm>
            <a:custGeom>
              <a:rect b="b" l="l" r="r" t="t"/>
              <a:pathLst>
                <a:path extrusionOk="0" h="7598" w="4097">
                  <a:moveTo>
                    <a:pt x="1" y="1"/>
                  </a:moveTo>
                  <a:lnTo>
                    <a:pt x="1" y="7597"/>
                  </a:lnTo>
                  <a:lnTo>
                    <a:pt x="3763" y="7597"/>
                  </a:lnTo>
                  <a:cubicBezTo>
                    <a:pt x="3859" y="7597"/>
                    <a:pt x="3954" y="7526"/>
                    <a:pt x="4002" y="7478"/>
                  </a:cubicBezTo>
                  <a:cubicBezTo>
                    <a:pt x="4073" y="7383"/>
                    <a:pt x="4097" y="7288"/>
                    <a:pt x="4073" y="7193"/>
                  </a:cubicBezTo>
                  <a:cubicBezTo>
                    <a:pt x="4073" y="7169"/>
                    <a:pt x="3454" y="4025"/>
                    <a:pt x="3478" y="334"/>
                  </a:cubicBezTo>
                  <a:cubicBezTo>
                    <a:pt x="3478" y="144"/>
                    <a:pt x="3335" y="1"/>
                    <a:pt x="3144"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3" name="Google Shape;20663;p96"/>
            <p:cNvSpPr/>
            <p:nvPr/>
          </p:nvSpPr>
          <p:spPr>
            <a:xfrm>
              <a:off x="1858256" y="3598023"/>
              <a:ext cx="145033" cy="165287"/>
            </a:xfrm>
            <a:custGeom>
              <a:rect b="b" l="l" r="r" t="t"/>
              <a:pathLst>
                <a:path extrusionOk="0" h="5076" w="4454">
                  <a:moveTo>
                    <a:pt x="2144" y="0"/>
                  </a:moveTo>
                  <a:cubicBezTo>
                    <a:pt x="953" y="72"/>
                    <a:pt x="0" y="1048"/>
                    <a:pt x="0" y="2239"/>
                  </a:cubicBezTo>
                  <a:lnTo>
                    <a:pt x="0" y="4739"/>
                  </a:lnTo>
                  <a:cubicBezTo>
                    <a:pt x="0" y="4938"/>
                    <a:pt x="144" y="5075"/>
                    <a:pt x="316" y="5075"/>
                  </a:cubicBezTo>
                  <a:cubicBezTo>
                    <a:pt x="330" y="5075"/>
                    <a:pt x="344" y="5075"/>
                    <a:pt x="358" y="5073"/>
                  </a:cubicBezTo>
                  <a:cubicBezTo>
                    <a:pt x="524" y="5049"/>
                    <a:pt x="643" y="4882"/>
                    <a:pt x="643" y="4739"/>
                  </a:cubicBezTo>
                  <a:lnTo>
                    <a:pt x="643" y="2239"/>
                  </a:lnTo>
                  <a:cubicBezTo>
                    <a:pt x="643" y="1372"/>
                    <a:pt x="1358" y="667"/>
                    <a:pt x="2243" y="667"/>
                  </a:cubicBezTo>
                  <a:cubicBezTo>
                    <a:pt x="2257" y="667"/>
                    <a:pt x="2272" y="667"/>
                    <a:pt x="2287" y="667"/>
                  </a:cubicBezTo>
                  <a:cubicBezTo>
                    <a:pt x="3144" y="691"/>
                    <a:pt x="3811" y="1382"/>
                    <a:pt x="3811" y="2239"/>
                  </a:cubicBezTo>
                  <a:lnTo>
                    <a:pt x="3811" y="4739"/>
                  </a:lnTo>
                  <a:cubicBezTo>
                    <a:pt x="3811" y="4938"/>
                    <a:pt x="3954" y="5075"/>
                    <a:pt x="4127" y="5075"/>
                  </a:cubicBezTo>
                  <a:cubicBezTo>
                    <a:pt x="4140" y="5075"/>
                    <a:pt x="4154" y="5075"/>
                    <a:pt x="4168" y="5073"/>
                  </a:cubicBezTo>
                  <a:cubicBezTo>
                    <a:pt x="4335" y="5049"/>
                    <a:pt x="4454" y="4882"/>
                    <a:pt x="4454" y="4739"/>
                  </a:cubicBezTo>
                  <a:lnTo>
                    <a:pt x="4454" y="2239"/>
                  </a:lnTo>
                  <a:cubicBezTo>
                    <a:pt x="4454" y="1001"/>
                    <a:pt x="3406" y="0"/>
                    <a:pt x="214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4" name="Google Shape;20664;p96"/>
            <p:cNvSpPr/>
            <p:nvPr/>
          </p:nvSpPr>
          <p:spPr>
            <a:xfrm>
              <a:off x="1930382" y="3599586"/>
              <a:ext cx="72907" cy="163724"/>
            </a:xfrm>
            <a:custGeom>
              <a:rect b="b" l="l" r="r" t="t"/>
              <a:pathLst>
                <a:path extrusionOk="0" h="5028" w="2239">
                  <a:moveTo>
                    <a:pt x="0" y="0"/>
                  </a:moveTo>
                  <a:lnTo>
                    <a:pt x="0" y="619"/>
                  </a:lnTo>
                  <a:cubicBezTo>
                    <a:pt x="881" y="619"/>
                    <a:pt x="1596" y="1334"/>
                    <a:pt x="1596" y="2191"/>
                  </a:cubicBezTo>
                  <a:lnTo>
                    <a:pt x="1596" y="4691"/>
                  </a:lnTo>
                  <a:cubicBezTo>
                    <a:pt x="1596" y="4890"/>
                    <a:pt x="1739" y="5027"/>
                    <a:pt x="1912" y="5027"/>
                  </a:cubicBezTo>
                  <a:cubicBezTo>
                    <a:pt x="1925" y="5027"/>
                    <a:pt x="1939" y="5027"/>
                    <a:pt x="1953" y="5025"/>
                  </a:cubicBezTo>
                  <a:cubicBezTo>
                    <a:pt x="2120" y="5001"/>
                    <a:pt x="2239" y="4834"/>
                    <a:pt x="2239" y="4691"/>
                  </a:cubicBezTo>
                  <a:lnTo>
                    <a:pt x="2239" y="2191"/>
                  </a:lnTo>
                  <a:cubicBezTo>
                    <a:pt x="2239" y="976"/>
                    <a:pt x="1262"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65" name="Google Shape;20665;p96"/>
          <p:cNvGrpSpPr/>
          <p:nvPr/>
        </p:nvGrpSpPr>
        <p:grpSpPr>
          <a:xfrm>
            <a:off x="1057967" y="3447186"/>
            <a:ext cx="247410" cy="348972"/>
            <a:chOff x="1057967" y="3599586"/>
            <a:chExt cx="247410" cy="348972"/>
          </a:xfrm>
        </p:grpSpPr>
        <p:sp>
          <p:nvSpPr>
            <p:cNvPr id="20666" name="Google Shape;20666;p96"/>
            <p:cNvSpPr/>
            <p:nvPr/>
          </p:nvSpPr>
          <p:spPr>
            <a:xfrm>
              <a:off x="1122343" y="3599586"/>
              <a:ext cx="121002" cy="132627"/>
            </a:xfrm>
            <a:custGeom>
              <a:rect b="b" l="l" r="r" t="t"/>
              <a:pathLst>
                <a:path extrusionOk="0" h="4073" w="3716">
                  <a:moveTo>
                    <a:pt x="1834" y="0"/>
                  </a:moveTo>
                  <a:cubicBezTo>
                    <a:pt x="1691" y="0"/>
                    <a:pt x="1548" y="119"/>
                    <a:pt x="1548" y="262"/>
                  </a:cubicBezTo>
                  <a:cubicBezTo>
                    <a:pt x="1477" y="357"/>
                    <a:pt x="1310" y="524"/>
                    <a:pt x="1144" y="667"/>
                  </a:cubicBezTo>
                  <a:cubicBezTo>
                    <a:pt x="643" y="1191"/>
                    <a:pt x="0" y="1905"/>
                    <a:pt x="0" y="2620"/>
                  </a:cubicBezTo>
                  <a:cubicBezTo>
                    <a:pt x="0" y="3263"/>
                    <a:pt x="429" y="3834"/>
                    <a:pt x="1120" y="4072"/>
                  </a:cubicBezTo>
                  <a:lnTo>
                    <a:pt x="2549" y="4072"/>
                  </a:lnTo>
                  <a:cubicBezTo>
                    <a:pt x="3263" y="3834"/>
                    <a:pt x="3715" y="3263"/>
                    <a:pt x="3715" y="2620"/>
                  </a:cubicBezTo>
                  <a:cubicBezTo>
                    <a:pt x="3692" y="1905"/>
                    <a:pt x="3001" y="1191"/>
                    <a:pt x="2525" y="667"/>
                  </a:cubicBezTo>
                  <a:cubicBezTo>
                    <a:pt x="2382" y="524"/>
                    <a:pt x="2191" y="310"/>
                    <a:pt x="2144" y="262"/>
                  </a:cubicBezTo>
                  <a:cubicBezTo>
                    <a:pt x="2096" y="119"/>
                    <a:pt x="1977" y="0"/>
                    <a:pt x="18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7" name="Google Shape;20667;p96"/>
            <p:cNvSpPr/>
            <p:nvPr/>
          </p:nvSpPr>
          <p:spPr>
            <a:xfrm>
              <a:off x="1182063" y="3599586"/>
              <a:ext cx="61283" cy="132627"/>
            </a:xfrm>
            <a:custGeom>
              <a:rect b="b" l="l" r="r" t="t"/>
              <a:pathLst>
                <a:path extrusionOk="0" h="4073" w="1882">
                  <a:moveTo>
                    <a:pt x="0" y="0"/>
                  </a:moveTo>
                  <a:lnTo>
                    <a:pt x="0" y="4072"/>
                  </a:lnTo>
                  <a:lnTo>
                    <a:pt x="715" y="4072"/>
                  </a:lnTo>
                  <a:cubicBezTo>
                    <a:pt x="1429" y="3834"/>
                    <a:pt x="1881" y="3286"/>
                    <a:pt x="1881" y="2620"/>
                  </a:cubicBezTo>
                  <a:cubicBezTo>
                    <a:pt x="1881" y="1905"/>
                    <a:pt x="1191" y="1191"/>
                    <a:pt x="691" y="667"/>
                  </a:cubicBezTo>
                  <a:cubicBezTo>
                    <a:pt x="548" y="524"/>
                    <a:pt x="357" y="310"/>
                    <a:pt x="310" y="262"/>
                  </a:cubicBezTo>
                  <a:cubicBezTo>
                    <a:pt x="262" y="119"/>
                    <a:pt x="143"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8" name="Google Shape;20668;p96"/>
            <p:cNvSpPr/>
            <p:nvPr/>
          </p:nvSpPr>
          <p:spPr>
            <a:xfrm>
              <a:off x="1078905" y="3753118"/>
              <a:ext cx="209409" cy="176065"/>
            </a:xfrm>
            <a:custGeom>
              <a:rect b="b" l="l" r="r" t="t"/>
              <a:pathLst>
                <a:path extrusionOk="0" h="5407" w="6431">
                  <a:moveTo>
                    <a:pt x="1930" y="0"/>
                  </a:moveTo>
                  <a:lnTo>
                    <a:pt x="1930" y="334"/>
                  </a:lnTo>
                  <a:cubicBezTo>
                    <a:pt x="1930" y="2429"/>
                    <a:pt x="739" y="4239"/>
                    <a:pt x="739" y="4263"/>
                  </a:cubicBezTo>
                  <a:lnTo>
                    <a:pt x="1" y="5406"/>
                  </a:lnTo>
                  <a:lnTo>
                    <a:pt x="6431" y="5406"/>
                  </a:lnTo>
                  <a:lnTo>
                    <a:pt x="5621" y="4263"/>
                  </a:lnTo>
                  <a:cubicBezTo>
                    <a:pt x="5621" y="4239"/>
                    <a:pt x="4430" y="2429"/>
                    <a:pt x="4430" y="334"/>
                  </a:cubicBezTo>
                  <a:lnTo>
                    <a:pt x="4430" y="0"/>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96"/>
            <p:cNvSpPr/>
            <p:nvPr/>
          </p:nvSpPr>
          <p:spPr>
            <a:xfrm>
              <a:off x="1182063" y="3753118"/>
              <a:ext cx="104721" cy="174502"/>
            </a:xfrm>
            <a:custGeom>
              <a:rect b="b" l="l" r="r" t="t"/>
              <a:pathLst>
                <a:path extrusionOk="0" h="5359" w="3216">
                  <a:moveTo>
                    <a:pt x="0" y="0"/>
                  </a:moveTo>
                  <a:lnTo>
                    <a:pt x="0" y="5358"/>
                  </a:lnTo>
                  <a:lnTo>
                    <a:pt x="3215" y="5358"/>
                  </a:lnTo>
                  <a:lnTo>
                    <a:pt x="2453" y="4263"/>
                  </a:lnTo>
                  <a:cubicBezTo>
                    <a:pt x="2453" y="4239"/>
                    <a:pt x="1262" y="2429"/>
                    <a:pt x="1262" y="334"/>
                  </a:cubicBezTo>
                  <a:lnTo>
                    <a:pt x="1262"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0" name="Google Shape;20670;p96"/>
            <p:cNvSpPr/>
            <p:nvPr/>
          </p:nvSpPr>
          <p:spPr>
            <a:xfrm>
              <a:off x="1106062" y="3722086"/>
              <a:ext cx="151253" cy="41126"/>
            </a:xfrm>
            <a:custGeom>
              <a:rect b="b" l="l" r="r" t="t"/>
              <a:pathLst>
                <a:path extrusionOk="0" h="1263" w="4645">
                  <a:moveTo>
                    <a:pt x="1334" y="1"/>
                  </a:moveTo>
                  <a:cubicBezTo>
                    <a:pt x="905" y="1"/>
                    <a:pt x="500" y="120"/>
                    <a:pt x="143" y="358"/>
                  </a:cubicBezTo>
                  <a:cubicBezTo>
                    <a:pt x="48" y="429"/>
                    <a:pt x="0" y="525"/>
                    <a:pt x="0" y="644"/>
                  </a:cubicBezTo>
                  <a:cubicBezTo>
                    <a:pt x="0" y="763"/>
                    <a:pt x="48" y="834"/>
                    <a:pt x="143" y="906"/>
                  </a:cubicBezTo>
                  <a:cubicBezTo>
                    <a:pt x="477" y="1144"/>
                    <a:pt x="905" y="1263"/>
                    <a:pt x="1334" y="1263"/>
                  </a:cubicBezTo>
                  <a:lnTo>
                    <a:pt x="3287" y="1263"/>
                  </a:lnTo>
                  <a:cubicBezTo>
                    <a:pt x="3715" y="1263"/>
                    <a:pt x="4120" y="1144"/>
                    <a:pt x="4477" y="906"/>
                  </a:cubicBezTo>
                  <a:cubicBezTo>
                    <a:pt x="4573" y="834"/>
                    <a:pt x="4644" y="763"/>
                    <a:pt x="4644" y="644"/>
                  </a:cubicBezTo>
                  <a:cubicBezTo>
                    <a:pt x="4644" y="525"/>
                    <a:pt x="4573" y="429"/>
                    <a:pt x="4477" y="358"/>
                  </a:cubicBezTo>
                  <a:cubicBezTo>
                    <a:pt x="4120" y="120"/>
                    <a:pt x="3715" y="1"/>
                    <a:pt x="3287"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1" name="Google Shape;20671;p96"/>
            <p:cNvSpPr/>
            <p:nvPr/>
          </p:nvSpPr>
          <p:spPr>
            <a:xfrm>
              <a:off x="1057967" y="3907432"/>
              <a:ext cx="246628" cy="41126"/>
            </a:xfrm>
            <a:custGeom>
              <a:rect b="b" l="l" r="r" t="t"/>
              <a:pathLst>
                <a:path extrusionOk="0" h="1263" w="7574">
                  <a:moveTo>
                    <a:pt x="953" y="0"/>
                  </a:moveTo>
                  <a:cubicBezTo>
                    <a:pt x="429" y="0"/>
                    <a:pt x="1" y="405"/>
                    <a:pt x="1" y="953"/>
                  </a:cubicBezTo>
                  <a:cubicBezTo>
                    <a:pt x="1" y="1143"/>
                    <a:pt x="168" y="1262"/>
                    <a:pt x="334" y="1262"/>
                  </a:cubicBezTo>
                  <a:lnTo>
                    <a:pt x="7240" y="1262"/>
                  </a:lnTo>
                  <a:cubicBezTo>
                    <a:pt x="7431" y="1262"/>
                    <a:pt x="7574" y="1096"/>
                    <a:pt x="7574" y="953"/>
                  </a:cubicBezTo>
                  <a:cubicBezTo>
                    <a:pt x="7574" y="429"/>
                    <a:pt x="7145" y="0"/>
                    <a:pt x="6621"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2" name="Google Shape;20672;p96"/>
            <p:cNvSpPr/>
            <p:nvPr/>
          </p:nvSpPr>
          <p:spPr>
            <a:xfrm>
              <a:off x="1182063" y="3907432"/>
              <a:ext cx="123314" cy="41126"/>
            </a:xfrm>
            <a:custGeom>
              <a:rect b="b" l="l" r="r" t="t"/>
              <a:pathLst>
                <a:path extrusionOk="0" h="1263" w="3787">
                  <a:moveTo>
                    <a:pt x="0" y="0"/>
                  </a:moveTo>
                  <a:lnTo>
                    <a:pt x="0" y="1262"/>
                  </a:lnTo>
                  <a:lnTo>
                    <a:pt x="3453" y="1262"/>
                  </a:lnTo>
                  <a:cubicBezTo>
                    <a:pt x="3644" y="1262"/>
                    <a:pt x="3787" y="1096"/>
                    <a:pt x="3787" y="953"/>
                  </a:cubicBezTo>
                  <a:cubicBezTo>
                    <a:pt x="3787" y="429"/>
                    <a:pt x="3358" y="0"/>
                    <a:pt x="28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3" name="Google Shape;20673;p96"/>
            <p:cNvSpPr/>
            <p:nvPr/>
          </p:nvSpPr>
          <p:spPr>
            <a:xfrm>
              <a:off x="1182063" y="3722086"/>
              <a:ext cx="76001" cy="41126"/>
            </a:xfrm>
            <a:custGeom>
              <a:rect b="b" l="l" r="r" t="t"/>
              <a:pathLst>
                <a:path extrusionOk="0" h="1263" w="2334">
                  <a:moveTo>
                    <a:pt x="0" y="1"/>
                  </a:moveTo>
                  <a:lnTo>
                    <a:pt x="0" y="1263"/>
                  </a:lnTo>
                  <a:lnTo>
                    <a:pt x="977" y="1263"/>
                  </a:lnTo>
                  <a:cubicBezTo>
                    <a:pt x="1405" y="1263"/>
                    <a:pt x="1834" y="1144"/>
                    <a:pt x="2167" y="906"/>
                  </a:cubicBezTo>
                  <a:cubicBezTo>
                    <a:pt x="2263" y="834"/>
                    <a:pt x="2334" y="763"/>
                    <a:pt x="2334" y="644"/>
                  </a:cubicBezTo>
                  <a:cubicBezTo>
                    <a:pt x="2334" y="525"/>
                    <a:pt x="2263" y="429"/>
                    <a:pt x="2167" y="358"/>
                  </a:cubicBezTo>
                  <a:cubicBezTo>
                    <a:pt x="1834" y="120"/>
                    <a:pt x="1405" y="1"/>
                    <a:pt x="977"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74" name="Google Shape;20674;p96"/>
          <p:cNvGrpSpPr/>
          <p:nvPr/>
        </p:nvGrpSpPr>
        <p:grpSpPr>
          <a:xfrm>
            <a:off x="1006811" y="4002116"/>
            <a:ext cx="349754" cy="350047"/>
            <a:chOff x="1006811" y="4154516"/>
            <a:chExt cx="349754" cy="350047"/>
          </a:xfrm>
        </p:grpSpPr>
        <p:sp>
          <p:nvSpPr>
            <p:cNvPr id="20675" name="Google Shape;20675;p96"/>
            <p:cNvSpPr/>
            <p:nvPr/>
          </p:nvSpPr>
          <p:spPr>
            <a:xfrm>
              <a:off x="1048687" y="4154516"/>
              <a:ext cx="20189" cy="60371"/>
            </a:xfrm>
            <a:custGeom>
              <a:rect b="b" l="l" r="r" t="t"/>
              <a:pathLst>
                <a:path extrusionOk="0" h="1854" w="620">
                  <a:moveTo>
                    <a:pt x="328" y="1"/>
                  </a:moveTo>
                  <a:cubicBezTo>
                    <a:pt x="307" y="1"/>
                    <a:pt x="285" y="3"/>
                    <a:pt x="262" y="9"/>
                  </a:cubicBezTo>
                  <a:cubicBezTo>
                    <a:pt x="119" y="33"/>
                    <a:pt x="0" y="176"/>
                    <a:pt x="0" y="342"/>
                  </a:cubicBezTo>
                  <a:lnTo>
                    <a:pt x="0" y="1581"/>
                  </a:lnTo>
                  <a:cubicBezTo>
                    <a:pt x="0" y="1743"/>
                    <a:pt x="86" y="1853"/>
                    <a:pt x="200" y="1853"/>
                  </a:cubicBezTo>
                  <a:cubicBezTo>
                    <a:pt x="220" y="1853"/>
                    <a:pt x="241" y="1850"/>
                    <a:pt x="262" y="1843"/>
                  </a:cubicBezTo>
                  <a:cubicBezTo>
                    <a:pt x="287" y="1848"/>
                    <a:pt x="312" y="1851"/>
                    <a:pt x="335" y="1851"/>
                  </a:cubicBezTo>
                  <a:cubicBezTo>
                    <a:pt x="508" y="1851"/>
                    <a:pt x="619" y="1704"/>
                    <a:pt x="619" y="1557"/>
                  </a:cubicBezTo>
                  <a:lnTo>
                    <a:pt x="619" y="295"/>
                  </a:lnTo>
                  <a:cubicBezTo>
                    <a:pt x="619" y="148"/>
                    <a:pt x="490" y="1"/>
                    <a:pt x="32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6" name="Google Shape;20676;p96"/>
            <p:cNvSpPr/>
            <p:nvPr/>
          </p:nvSpPr>
          <p:spPr>
            <a:xfrm>
              <a:off x="1170405" y="4154809"/>
              <a:ext cx="21752" cy="62129"/>
            </a:xfrm>
            <a:custGeom>
              <a:rect b="b" l="l" r="r" t="t"/>
              <a:pathLst>
                <a:path extrusionOk="0" h="1908" w="668">
                  <a:moveTo>
                    <a:pt x="311" y="0"/>
                  </a:moveTo>
                  <a:cubicBezTo>
                    <a:pt x="120" y="24"/>
                    <a:pt x="1" y="167"/>
                    <a:pt x="1" y="333"/>
                  </a:cubicBezTo>
                  <a:lnTo>
                    <a:pt x="1" y="1572"/>
                  </a:lnTo>
                  <a:cubicBezTo>
                    <a:pt x="1" y="1771"/>
                    <a:pt x="165" y="1908"/>
                    <a:pt x="321" y="1908"/>
                  </a:cubicBezTo>
                  <a:cubicBezTo>
                    <a:pt x="334" y="1908"/>
                    <a:pt x="346" y="1907"/>
                    <a:pt x="358" y="1905"/>
                  </a:cubicBezTo>
                  <a:cubicBezTo>
                    <a:pt x="549" y="1881"/>
                    <a:pt x="668" y="1715"/>
                    <a:pt x="668" y="1572"/>
                  </a:cubicBezTo>
                  <a:lnTo>
                    <a:pt x="668" y="333"/>
                  </a:lnTo>
                  <a:cubicBezTo>
                    <a:pt x="668" y="143"/>
                    <a:pt x="525" y="0"/>
                    <a:pt x="31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7" name="Google Shape;20677;p96"/>
            <p:cNvSpPr/>
            <p:nvPr/>
          </p:nvSpPr>
          <p:spPr>
            <a:xfrm>
              <a:off x="1293720" y="4154516"/>
              <a:ext cx="20189" cy="60371"/>
            </a:xfrm>
            <a:custGeom>
              <a:rect b="b" l="l" r="r" t="t"/>
              <a:pathLst>
                <a:path extrusionOk="0" h="1854" w="620">
                  <a:moveTo>
                    <a:pt x="329" y="1"/>
                  </a:moveTo>
                  <a:cubicBezTo>
                    <a:pt x="307" y="1"/>
                    <a:pt x="285" y="3"/>
                    <a:pt x="262" y="9"/>
                  </a:cubicBezTo>
                  <a:cubicBezTo>
                    <a:pt x="119" y="33"/>
                    <a:pt x="0" y="176"/>
                    <a:pt x="0" y="342"/>
                  </a:cubicBezTo>
                  <a:lnTo>
                    <a:pt x="0" y="1581"/>
                  </a:lnTo>
                  <a:cubicBezTo>
                    <a:pt x="0" y="1743"/>
                    <a:pt x="87" y="1853"/>
                    <a:pt x="200" y="1853"/>
                  </a:cubicBezTo>
                  <a:cubicBezTo>
                    <a:pt x="220" y="1853"/>
                    <a:pt x="241" y="1850"/>
                    <a:pt x="262" y="1843"/>
                  </a:cubicBezTo>
                  <a:cubicBezTo>
                    <a:pt x="288" y="1848"/>
                    <a:pt x="312" y="1851"/>
                    <a:pt x="335" y="1851"/>
                  </a:cubicBezTo>
                  <a:cubicBezTo>
                    <a:pt x="508" y="1851"/>
                    <a:pt x="620" y="1704"/>
                    <a:pt x="620" y="1557"/>
                  </a:cubicBezTo>
                  <a:lnTo>
                    <a:pt x="620" y="295"/>
                  </a:lnTo>
                  <a:cubicBezTo>
                    <a:pt x="620" y="148"/>
                    <a:pt x="490" y="1"/>
                    <a:pt x="32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8" name="Google Shape;20678;p96"/>
            <p:cNvSpPr/>
            <p:nvPr/>
          </p:nvSpPr>
          <p:spPr>
            <a:xfrm>
              <a:off x="1181281" y="4155558"/>
              <a:ext cx="10876" cy="61315"/>
            </a:xfrm>
            <a:custGeom>
              <a:rect b="b" l="l" r="r" t="t"/>
              <a:pathLst>
                <a:path extrusionOk="0" h="1883" w="334">
                  <a:moveTo>
                    <a:pt x="0" y="1"/>
                  </a:moveTo>
                  <a:lnTo>
                    <a:pt x="0" y="1882"/>
                  </a:lnTo>
                  <a:cubicBezTo>
                    <a:pt x="191" y="1882"/>
                    <a:pt x="334" y="1739"/>
                    <a:pt x="334" y="1573"/>
                  </a:cubicBezTo>
                  <a:lnTo>
                    <a:pt x="334" y="334"/>
                  </a:lnTo>
                  <a:cubicBezTo>
                    <a:pt x="334" y="144"/>
                    <a:pt x="191"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9" name="Google Shape;20679;p96"/>
            <p:cNvSpPr/>
            <p:nvPr/>
          </p:nvSpPr>
          <p:spPr>
            <a:xfrm>
              <a:off x="1088999" y="4423287"/>
              <a:ext cx="83783" cy="81276"/>
            </a:xfrm>
            <a:custGeom>
              <a:rect b="b" l="l" r="r" t="t"/>
              <a:pathLst>
                <a:path extrusionOk="0" h="2496" w="2573">
                  <a:moveTo>
                    <a:pt x="2227" y="1"/>
                  </a:moveTo>
                  <a:cubicBezTo>
                    <a:pt x="2144" y="1"/>
                    <a:pt x="2060" y="31"/>
                    <a:pt x="2001" y="90"/>
                  </a:cubicBezTo>
                  <a:lnTo>
                    <a:pt x="119" y="1971"/>
                  </a:lnTo>
                  <a:cubicBezTo>
                    <a:pt x="0" y="2091"/>
                    <a:pt x="0" y="2281"/>
                    <a:pt x="119" y="2400"/>
                  </a:cubicBezTo>
                  <a:cubicBezTo>
                    <a:pt x="191" y="2472"/>
                    <a:pt x="239" y="2495"/>
                    <a:pt x="334" y="2495"/>
                  </a:cubicBezTo>
                  <a:cubicBezTo>
                    <a:pt x="429" y="2495"/>
                    <a:pt x="477" y="2472"/>
                    <a:pt x="572" y="2400"/>
                  </a:cubicBezTo>
                  <a:lnTo>
                    <a:pt x="2453" y="543"/>
                  </a:lnTo>
                  <a:cubicBezTo>
                    <a:pt x="2572" y="424"/>
                    <a:pt x="2572" y="209"/>
                    <a:pt x="2453" y="90"/>
                  </a:cubicBezTo>
                  <a:cubicBezTo>
                    <a:pt x="2394" y="31"/>
                    <a:pt x="2310" y="1"/>
                    <a:pt x="222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0" name="Google Shape;20680;p96"/>
            <p:cNvSpPr/>
            <p:nvPr/>
          </p:nvSpPr>
          <p:spPr>
            <a:xfrm>
              <a:off x="1192125" y="4423287"/>
              <a:ext cx="83002" cy="81276"/>
            </a:xfrm>
            <a:custGeom>
              <a:rect b="b" l="l" r="r" t="t"/>
              <a:pathLst>
                <a:path extrusionOk="0" h="2496" w="2549">
                  <a:moveTo>
                    <a:pt x="346" y="1"/>
                  </a:moveTo>
                  <a:cubicBezTo>
                    <a:pt x="263" y="1"/>
                    <a:pt x="179" y="31"/>
                    <a:pt x="120" y="90"/>
                  </a:cubicBezTo>
                  <a:cubicBezTo>
                    <a:pt x="1" y="209"/>
                    <a:pt x="1" y="424"/>
                    <a:pt x="120" y="543"/>
                  </a:cubicBezTo>
                  <a:lnTo>
                    <a:pt x="2001" y="2400"/>
                  </a:lnTo>
                  <a:cubicBezTo>
                    <a:pt x="2049" y="2472"/>
                    <a:pt x="2120" y="2495"/>
                    <a:pt x="2192" y="2495"/>
                  </a:cubicBezTo>
                  <a:cubicBezTo>
                    <a:pt x="2263" y="2495"/>
                    <a:pt x="2358" y="2472"/>
                    <a:pt x="2430" y="2400"/>
                  </a:cubicBezTo>
                  <a:cubicBezTo>
                    <a:pt x="2549" y="2281"/>
                    <a:pt x="2549" y="2091"/>
                    <a:pt x="2430" y="1971"/>
                  </a:cubicBezTo>
                  <a:lnTo>
                    <a:pt x="572" y="90"/>
                  </a:lnTo>
                  <a:cubicBezTo>
                    <a:pt x="513" y="31"/>
                    <a:pt x="429" y="1"/>
                    <a:pt x="346"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1" name="Google Shape;20681;p96"/>
            <p:cNvSpPr/>
            <p:nvPr/>
          </p:nvSpPr>
          <p:spPr>
            <a:xfrm>
              <a:off x="1151031" y="4371936"/>
              <a:ext cx="61283" cy="123314"/>
            </a:xfrm>
            <a:custGeom>
              <a:rect b="b" l="l" r="r" t="t"/>
              <a:pathLst>
                <a:path extrusionOk="0" h="3787" w="1882">
                  <a:moveTo>
                    <a:pt x="1" y="0"/>
                  </a:moveTo>
                  <a:lnTo>
                    <a:pt x="1" y="3787"/>
                  </a:lnTo>
                  <a:lnTo>
                    <a:pt x="1882" y="3787"/>
                  </a:lnTo>
                  <a:lnTo>
                    <a:pt x="1882"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2" name="Google Shape;20682;p96"/>
            <p:cNvSpPr/>
            <p:nvPr/>
          </p:nvSpPr>
          <p:spPr>
            <a:xfrm>
              <a:off x="1181281" y="4371936"/>
              <a:ext cx="31032" cy="123314"/>
            </a:xfrm>
            <a:custGeom>
              <a:rect b="b" l="l" r="r" t="t"/>
              <a:pathLst>
                <a:path extrusionOk="0" h="3787" w="953">
                  <a:moveTo>
                    <a:pt x="0" y="0"/>
                  </a:moveTo>
                  <a:lnTo>
                    <a:pt x="0" y="3787"/>
                  </a:lnTo>
                  <a:lnTo>
                    <a:pt x="953" y="3787"/>
                  </a:lnTo>
                  <a:lnTo>
                    <a:pt x="953"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3" name="Google Shape;20683;p96"/>
            <p:cNvSpPr/>
            <p:nvPr/>
          </p:nvSpPr>
          <p:spPr>
            <a:xfrm>
              <a:off x="1006811" y="4196685"/>
              <a:ext cx="349754" cy="186127"/>
            </a:xfrm>
            <a:custGeom>
              <a:rect b="b" l="l" r="r" t="t"/>
              <a:pathLst>
                <a:path extrusionOk="0" h="5716" w="10741">
                  <a:moveTo>
                    <a:pt x="333" y="0"/>
                  </a:moveTo>
                  <a:cubicBezTo>
                    <a:pt x="143" y="0"/>
                    <a:pt x="0" y="143"/>
                    <a:pt x="0" y="310"/>
                  </a:cubicBezTo>
                  <a:lnTo>
                    <a:pt x="0" y="5382"/>
                  </a:lnTo>
                  <a:cubicBezTo>
                    <a:pt x="0" y="5549"/>
                    <a:pt x="143" y="5716"/>
                    <a:pt x="333" y="5716"/>
                  </a:cubicBezTo>
                  <a:lnTo>
                    <a:pt x="10431" y="5716"/>
                  </a:lnTo>
                  <a:cubicBezTo>
                    <a:pt x="10598" y="5716"/>
                    <a:pt x="10740" y="5549"/>
                    <a:pt x="10740" y="5382"/>
                  </a:cubicBezTo>
                  <a:lnTo>
                    <a:pt x="10740" y="310"/>
                  </a:lnTo>
                  <a:cubicBezTo>
                    <a:pt x="10717" y="143"/>
                    <a:pt x="10598" y="0"/>
                    <a:pt x="1043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4" name="Google Shape;20684;p96"/>
            <p:cNvSpPr/>
            <p:nvPr/>
          </p:nvSpPr>
          <p:spPr>
            <a:xfrm>
              <a:off x="1180500" y="4197369"/>
              <a:ext cx="175284" cy="185443"/>
            </a:xfrm>
            <a:custGeom>
              <a:rect b="b" l="l" r="r" t="t"/>
              <a:pathLst>
                <a:path extrusionOk="0" h="5695" w="5383">
                  <a:moveTo>
                    <a:pt x="5095" y="0"/>
                  </a:moveTo>
                  <a:cubicBezTo>
                    <a:pt x="5080" y="0"/>
                    <a:pt x="5065" y="1"/>
                    <a:pt x="5049" y="3"/>
                  </a:cubicBezTo>
                  <a:lnTo>
                    <a:pt x="1" y="3"/>
                  </a:lnTo>
                  <a:lnTo>
                    <a:pt x="1" y="5695"/>
                  </a:lnTo>
                  <a:lnTo>
                    <a:pt x="5049" y="5695"/>
                  </a:lnTo>
                  <a:cubicBezTo>
                    <a:pt x="5240" y="5695"/>
                    <a:pt x="5383" y="5528"/>
                    <a:pt x="5383" y="5361"/>
                  </a:cubicBezTo>
                  <a:lnTo>
                    <a:pt x="5383" y="289"/>
                  </a:lnTo>
                  <a:cubicBezTo>
                    <a:pt x="5383" y="134"/>
                    <a:pt x="5280" y="0"/>
                    <a:pt x="509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5" name="Google Shape;20685;p96"/>
            <p:cNvSpPr/>
            <p:nvPr/>
          </p:nvSpPr>
          <p:spPr>
            <a:xfrm>
              <a:off x="1026968" y="4155558"/>
              <a:ext cx="63627" cy="20221"/>
            </a:xfrm>
            <a:custGeom>
              <a:rect b="b" l="l" r="r" t="t"/>
              <a:pathLst>
                <a:path extrusionOk="0" h="621" w="1954">
                  <a:moveTo>
                    <a:pt x="334" y="1"/>
                  </a:moveTo>
                  <a:cubicBezTo>
                    <a:pt x="167" y="1"/>
                    <a:pt x="0" y="191"/>
                    <a:pt x="48" y="358"/>
                  </a:cubicBezTo>
                  <a:cubicBezTo>
                    <a:pt x="72" y="501"/>
                    <a:pt x="215" y="620"/>
                    <a:pt x="357" y="620"/>
                  </a:cubicBezTo>
                  <a:lnTo>
                    <a:pt x="1620" y="620"/>
                  </a:lnTo>
                  <a:cubicBezTo>
                    <a:pt x="1786" y="620"/>
                    <a:pt x="1953" y="477"/>
                    <a:pt x="1905" y="263"/>
                  </a:cubicBezTo>
                  <a:cubicBezTo>
                    <a:pt x="1882" y="120"/>
                    <a:pt x="1739" y="1"/>
                    <a:pt x="1596"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6" name="Google Shape;20686;p96"/>
            <p:cNvSpPr/>
            <p:nvPr/>
          </p:nvSpPr>
          <p:spPr>
            <a:xfrm>
              <a:off x="1149468" y="4154809"/>
              <a:ext cx="62846" cy="20970"/>
            </a:xfrm>
            <a:custGeom>
              <a:rect b="b" l="l" r="r" t="t"/>
              <a:pathLst>
                <a:path extrusionOk="0" h="644" w="1930">
                  <a:moveTo>
                    <a:pt x="358" y="0"/>
                  </a:moveTo>
                  <a:cubicBezTo>
                    <a:pt x="144" y="0"/>
                    <a:pt x="1" y="167"/>
                    <a:pt x="25" y="357"/>
                  </a:cubicBezTo>
                  <a:cubicBezTo>
                    <a:pt x="49" y="524"/>
                    <a:pt x="215" y="643"/>
                    <a:pt x="358" y="643"/>
                  </a:cubicBezTo>
                  <a:lnTo>
                    <a:pt x="1596" y="643"/>
                  </a:lnTo>
                  <a:cubicBezTo>
                    <a:pt x="1787" y="643"/>
                    <a:pt x="1906" y="524"/>
                    <a:pt x="1930" y="357"/>
                  </a:cubicBezTo>
                  <a:cubicBezTo>
                    <a:pt x="1930" y="143"/>
                    <a:pt x="1787" y="0"/>
                    <a:pt x="1596"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7" name="Google Shape;20687;p96"/>
            <p:cNvSpPr/>
            <p:nvPr/>
          </p:nvSpPr>
          <p:spPr>
            <a:xfrm>
              <a:off x="1272782" y="4155558"/>
              <a:ext cx="62846" cy="20221"/>
            </a:xfrm>
            <a:custGeom>
              <a:rect b="b" l="l" r="r" t="t"/>
              <a:pathLst>
                <a:path extrusionOk="0" h="621" w="1930">
                  <a:moveTo>
                    <a:pt x="310" y="1"/>
                  </a:moveTo>
                  <a:cubicBezTo>
                    <a:pt x="143" y="1"/>
                    <a:pt x="0" y="191"/>
                    <a:pt x="24" y="358"/>
                  </a:cubicBezTo>
                  <a:cubicBezTo>
                    <a:pt x="48" y="501"/>
                    <a:pt x="191" y="620"/>
                    <a:pt x="358" y="620"/>
                  </a:cubicBezTo>
                  <a:lnTo>
                    <a:pt x="1596" y="620"/>
                  </a:lnTo>
                  <a:cubicBezTo>
                    <a:pt x="1763" y="620"/>
                    <a:pt x="1929" y="477"/>
                    <a:pt x="1906" y="263"/>
                  </a:cubicBezTo>
                  <a:cubicBezTo>
                    <a:pt x="1858" y="120"/>
                    <a:pt x="1715" y="1"/>
                    <a:pt x="15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8" name="Google Shape;20688;p96"/>
            <p:cNvSpPr/>
            <p:nvPr/>
          </p:nvSpPr>
          <p:spPr>
            <a:xfrm>
              <a:off x="1181281" y="4155558"/>
              <a:ext cx="31032" cy="20221"/>
            </a:xfrm>
            <a:custGeom>
              <a:rect b="b" l="l" r="r" t="t"/>
              <a:pathLst>
                <a:path extrusionOk="0" h="621" w="953">
                  <a:moveTo>
                    <a:pt x="0" y="1"/>
                  </a:moveTo>
                  <a:lnTo>
                    <a:pt x="0" y="620"/>
                  </a:lnTo>
                  <a:lnTo>
                    <a:pt x="619" y="620"/>
                  </a:lnTo>
                  <a:cubicBezTo>
                    <a:pt x="810" y="620"/>
                    <a:pt x="953" y="501"/>
                    <a:pt x="953" y="358"/>
                  </a:cubicBezTo>
                  <a:cubicBezTo>
                    <a:pt x="953" y="144"/>
                    <a:pt x="810" y="1"/>
                    <a:pt x="61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9" name="Google Shape;20689;p96"/>
            <p:cNvSpPr/>
            <p:nvPr/>
          </p:nvSpPr>
          <p:spPr>
            <a:xfrm>
              <a:off x="1026968" y="4216841"/>
              <a:ext cx="308660" cy="144252"/>
            </a:xfrm>
            <a:custGeom>
              <a:rect b="b" l="l" r="r" t="t"/>
              <a:pathLst>
                <a:path extrusionOk="0" h="4430" w="9479">
                  <a:moveTo>
                    <a:pt x="0" y="0"/>
                  </a:moveTo>
                  <a:lnTo>
                    <a:pt x="0" y="4430"/>
                  </a:lnTo>
                  <a:lnTo>
                    <a:pt x="9478" y="4430"/>
                  </a:lnTo>
                  <a:lnTo>
                    <a:pt x="9478" y="0"/>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0" name="Google Shape;20690;p96"/>
            <p:cNvSpPr/>
            <p:nvPr/>
          </p:nvSpPr>
          <p:spPr>
            <a:xfrm>
              <a:off x="1181281" y="4216841"/>
              <a:ext cx="154346" cy="144252"/>
            </a:xfrm>
            <a:custGeom>
              <a:rect b="b" l="l" r="r" t="t"/>
              <a:pathLst>
                <a:path extrusionOk="0" h="4430" w="4740">
                  <a:moveTo>
                    <a:pt x="0" y="0"/>
                  </a:moveTo>
                  <a:lnTo>
                    <a:pt x="0" y="4430"/>
                  </a:lnTo>
                  <a:lnTo>
                    <a:pt x="4739" y="4430"/>
                  </a:lnTo>
                  <a:lnTo>
                    <a:pt x="4739"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1" name="Google Shape;20691;p96"/>
            <p:cNvSpPr/>
            <p:nvPr/>
          </p:nvSpPr>
          <p:spPr>
            <a:xfrm>
              <a:off x="1068061" y="4483593"/>
              <a:ext cx="226472" cy="20970"/>
            </a:xfrm>
            <a:custGeom>
              <a:rect b="b" l="l" r="r" t="t"/>
              <a:pathLst>
                <a:path extrusionOk="0" h="644" w="6955">
                  <a:moveTo>
                    <a:pt x="358" y="0"/>
                  </a:moveTo>
                  <a:cubicBezTo>
                    <a:pt x="143" y="0"/>
                    <a:pt x="0" y="167"/>
                    <a:pt x="24" y="358"/>
                  </a:cubicBezTo>
                  <a:cubicBezTo>
                    <a:pt x="48" y="524"/>
                    <a:pt x="215" y="643"/>
                    <a:pt x="358" y="643"/>
                  </a:cubicBezTo>
                  <a:lnTo>
                    <a:pt x="6645" y="643"/>
                  </a:lnTo>
                  <a:cubicBezTo>
                    <a:pt x="6788" y="643"/>
                    <a:pt x="6930" y="524"/>
                    <a:pt x="6954" y="358"/>
                  </a:cubicBezTo>
                  <a:cubicBezTo>
                    <a:pt x="6954" y="143"/>
                    <a:pt x="6811" y="0"/>
                    <a:pt x="6645" y="0"/>
                  </a:cubicBezTo>
                  <a:close/>
                </a:path>
              </a:pathLst>
            </a:custGeom>
            <a:solidFill>
              <a:srgbClr val="CFD7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2" name="Google Shape;20692;p96"/>
            <p:cNvSpPr/>
            <p:nvPr/>
          </p:nvSpPr>
          <p:spPr>
            <a:xfrm>
              <a:off x="1182063" y="4484375"/>
              <a:ext cx="114001" cy="20189"/>
            </a:xfrm>
            <a:custGeom>
              <a:rect b="b" l="l" r="r" t="t"/>
              <a:pathLst>
                <a:path extrusionOk="0" h="620" w="3501">
                  <a:moveTo>
                    <a:pt x="0" y="0"/>
                  </a:moveTo>
                  <a:lnTo>
                    <a:pt x="0" y="619"/>
                  </a:lnTo>
                  <a:lnTo>
                    <a:pt x="3144" y="619"/>
                  </a:lnTo>
                  <a:cubicBezTo>
                    <a:pt x="3287" y="619"/>
                    <a:pt x="3429" y="500"/>
                    <a:pt x="3501" y="357"/>
                  </a:cubicBezTo>
                  <a:cubicBezTo>
                    <a:pt x="3501" y="143"/>
                    <a:pt x="3334" y="0"/>
                    <a:pt x="31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93" name="Google Shape;20693;p96"/>
          <p:cNvSpPr/>
          <p:nvPr/>
        </p:nvSpPr>
        <p:spPr>
          <a:xfrm>
            <a:off x="1859786" y="4003158"/>
            <a:ext cx="143503" cy="165222"/>
          </a:xfrm>
          <a:custGeom>
            <a:rect b="b" l="l" r="r" t="t"/>
            <a:pathLst>
              <a:path extrusionOk="0" h="5074" w="4407">
                <a:moveTo>
                  <a:pt x="1882" y="1"/>
                </a:moveTo>
                <a:cubicBezTo>
                  <a:pt x="930" y="144"/>
                  <a:pt x="144" y="930"/>
                  <a:pt x="25" y="1882"/>
                </a:cubicBezTo>
                <a:lnTo>
                  <a:pt x="620" y="2216"/>
                </a:lnTo>
                <a:lnTo>
                  <a:pt x="1" y="2525"/>
                </a:lnTo>
                <a:lnTo>
                  <a:pt x="1" y="3168"/>
                </a:lnTo>
                <a:lnTo>
                  <a:pt x="620" y="3478"/>
                </a:lnTo>
                <a:lnTo>
                  <a:pt x="1" y="3811"/>
                </a:lnTo>
                <a:lnTo>
                  <a:pt x="1" y="4430"/>
                </a:lnTo>
                <a:lnTo>
                  <a:pt x="620" y="5073"/>
                </a:lnTo>
                <a:lnTo>
                  <a:pt x="3645" y="5073"/>
                </a:lnTo>
                <a:lnTo>
                  <a:pt x="4407" y="4430"/>
                </a:lnTo>
                <a:lnTo>
                  <a:pt x="4407" y="3811"/>
                </a:lnTo>
                <a:lnTo>
                  <a:pt x="3788" y="3478"/>
                </a:lnTo>
                <a:lnTo>
                  <a:pt x="4407" y="3168"/>
                </a:lnTo>
                <a:lnTo>
                  <a:pt x="4407" y="2525"/>
                </a:lnTo>
                <a:lnTo>
                  <a:pt x="3788" y="2216"/>
                </a:lnTo>
                <a:lnTo>
                  <a:pt x="4383" y="1882"/>
                </a:lnTo>
                <a:cubicBezTo>
                  <a:pt x="4240" y="930"/>
                  <a:pt x="3478" y="144"/>
                  <a:pt x="2525" y="1"/>
                </a:cubicBezTo>
                <a:lnTo>
                  <a:pt x="2216" y="596"/>
                </a:lnTo>
                <a:lnTo>
                  <a:pt x="1882" y="1"/>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4" name="Google Shape;20694;p96"/>
          <p:cNvSpPr/>
          <p:nvPr/>
        </p:nvSpPr>
        <p:spPr>
          <a:xfrm>
            <a:off x="1931912" y="4002409"/>
            <a:ext cx="71377" cy="162878"/>
          </a:xfrm>
          <a:custGeom>
            <a:rect b="b" l="l" r="r" t="t"/>
            <a:pathLst>
              <a:path extrusionOk="0" h="5002" w="2192">
                <a:moveTo>
                  <a:pt x="310" y="0"/>
                </a:moveTo>
                <a:lnTo>
                  <a:pt x="1" y="595"/>
                </a:lnTo>
                <a:lnTo>
                  <a:pt x="1" y="5001"/>
                </a:lnTo>
                <a:lnTo>
                  <a:pt x="1430" y="5001"/>
                </a:lnTo>
                <a:lnTo>
                  <a:pt x="2192" y="4430"/>
                </a:lnTo>
                <a:lnTo>
                  <a:pt x="2192" y="3810"/>
                </a:lnTo>
                <a:lnTo>
                  <a:pt x="1573" y="3477"/>
                </a:lnTo>
                <a:lnTo>
                  <a:pt x="2192" y="3144"/>
                </a:lnTo>
                <a:lnTo>
                  <a:pt x="2192" y="2524"/>
                </a:lnTo>
                <a:lnTo>
                  <a:pt x="1573" y="2191"/>
                </a:lnTo>
                <a:lnTo>
                  <a:pt x="2168" y="1858"/>
                </a:lnTo>
                <a:cubicBezTo>
                  <a:pt x="2025" y="905"/>
                  <a:pt x="1263" y="143"/>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5" name="Google Shape;20695;p96"/>
          <p:cNvSpPr/>
          <p:nvPr/>
        </p:nvSpPr>
        <p:spPr>
          <a:xfrm>
            <a:off x="1921069" y="4249754"/>
            <a:ext cx="20970" cy="103191"/>
          </a:xfrm>
          <a:custGeom>
            <a:rect b="b" l="l" r="r" t="t"/>
            <a:pathLst>
              <a:path extrusionOk="0" h="3169" w="644">
                <a:moveTo>
                  <a:pt x="334" y="1"/>
                </a:moveTo>
                <a:cubicBezTo>
                  <a:pt x="143" y="1"/>
                  <a:pt x="0" y="144"/>
                  <a:pt x="0" y="310"/>
                </a:cubicBezTo>
                <a:lnTo>
                  <a:pt x="0" y="2859"/>
                </a:lnTo>
                <a:cubicBezTo>
                  <a:pt x="0" y="3025"/>
                  <a:pt x="143" y="3168"/>
                  <a:pt x="334" y="3168"/>
                </a:cubicBezTo>
                <a:cubicBezTo>
                  <a:pt x="500" y="3168"/>
                  <a:pt x="643" y="3025"/>
                  <a:pt x="643" y="2859"/>
                </a:cubicBezTo>
                <a:lnTo>
                  <a:pt x="643" y="310"/>
                </a:lnTo>
                <a:cubicBezTo>
                  <a:pt x="620" y="120"/>
                  <a:pt x="500"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6" name="Google Shape;20696;p96"/>
          <p:cNvSpPr/>
          <p:nvPr/>
        </p:nvSpPr>
        <p:spPr>
          <a:xfrm>
            <a:off x="1930382" y="4248224"/>
            <a:ext cx="10876" cy="103939"/>
          </a:xfrm>
          <a:custGeom>
            <a:rect b="b" l="l" r="r" t="t"/>
            <a:pathLst>
              <a:path extrusionOk="0" h="3192" w="334">
                <a:moveTo>
                  <a:pt x="0" y="0"/>
                </a:moveTo>
                <a:lnTo>
                  <a:pt x="0" y="3191"/>
                </a:lnTo>
                <a:cubicBezTo>
                  <a:pt x="214" y="3191"/>
                  <a:pt x="334" y="3048"/>
                  <a:pt x="334" y="2858"/>
                </a:cubicBezTo>
                <a:lnTo>
                  <a:pt x="334" y="334"/>
                </a:lnTo>
                <a:cubicBezTo>
                  <a:pt x="334" y="143"/>
                  <a:pt x="191" y="0"/>
                  <a:pt x="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7" name="Google Shape;20697;p96"/>
          <p:cNvSpPr/>
          <p:nvPr/>
        </p:nvSpPr>
        <p:spPr>
          <a:xfrm>
            <a:off x="1859037" y="4064441"/>
            <a:ext cx="62064" cy="20970"/>
          </a:xfrm>
          <a:custGeom>
            <a:rect b="b" l="l" r="r" t="t"/>
            <a:pathLst>
              <a:path extrusionOk="0" h="644" w="1906">
                <a:moveTo>
                  <a:pt x="24" y="0"/>
                </a:moveTo>
                <a:cubicBezTo>
                  <a:pt x="0" y="96"/>
                  <a:pt x="0" y="191"/>
                  <a:pt x="0" y="334"/>
                </a:cubicBezTo>
                <a:lnTo>
                  <a:pt x="0" y="643"/>
                </a:lnTo>
                <a:lnTo>
                  <a:pt x="1572" y="643"/>
                </a:lnTo>
                <a:cubicBezTo>
                  <a:pt x="1786" y="643"/>
                  <a:pt x="1905" y="500"/>
                  <a:pt x="1905" y="334"/>
                </a:cubicBezTo>
                <a:cubicBezTo>
                  <a:pt x="1905" y="143"/>
                  <a:pt x="1762" y="0"/>
                  <a:pt x="15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8" name="Google Shape;20698;p96"/>
          <p:cNvSpPr/>
          <p:nvPr/>
        </p:nvSpPr>
        <p:spPr>
          <a:xfrm>
            <a:off x="1860568" y="4106316"/>
            <a:ext cx="62064" cy="20189"/>
          </a:xfrm>
          <a:custGeom>
            <a:rect b="b" l="l" r="r" t="t"/>
            <a:pathLst>
              <a:path extrusionOk="0" h="620" w="1906">
                <a:moveTo>
                  <a:pt x="1" y="0"/>
                </a:moveTo>
                <a:lnTo>
                  <a:pt x="1" y="619"/>
                </a:lnTo>
                <a:lnTo>
                  <a:pt x="1596" y="619"/>
                </a:lnTo>
                <a:cubicBezTo>
                  <a:pt x="1763" y="619"/>
                  <a:pt x="1906" y="477"/>
                  <a:pt x="1882" y="262"/>
                </a:cubicBezTo>
                <a:cubicBezTo>
                  <a:pt x="1858" y="119"/>
                  <a:pt x="1715" y="0"/>
                  <a:pt x="154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9" name="Google Shape;20699;p96"/>
          <p:cNvSpPr/>
          <p:nvPr/>
        </p:nvSpPr>
        <p:spPr>
          <a:xfrm>
            <a:off x="1940443" y="4064441"/>
            <a:ext cx="62064" cy="20970"/>
          </a:xfrm>
          <a:custGeom>
            <a:rect b="b" l="l" r="r" t="t"/>
            <a:pathLst>
              <a:path extrusionOk="0" h="644" w="1906">
                <a:moveTo>
                  <a:pt x="334" y="0"/>
                </a:moveTo>
                <a:cubicBezTo>
                  <a:pt x="144" y="0"/>
                  <a:pt x="1" y="143"/>
                  <a:pt x="25" y="357"/>
                </a:cubicBezTo>
                <a:cubicBezTo>
                  <a:pt x="48" y="524"/>
                  <a:pt x="215" y="643"/>
                  <a:pt x="358" y="643"/>
                </a:cubicBezTo>
                <a:lnTo>
                  <a:pt x="1906" y="643"/>
                </a:lnTo>
                <a:lnTo>
                  <a:pt x="1906" y="334"/>
                </a:lnTo>
                <a:cubicBezTo>
                  <a:pt x="1906" y="215"/>
                  <a:pt x="1882" y="119"/>
                  <a:pt x="188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0" name="Google Shape;20700;p96"/>
          <p:cNvSpPr/>
          <p:nvPr/>
        </p:nvSpPr>
        <p:spPr>
          <a:xfrm>
            <a:off x="1940443" y="4106316"/>
            <a:ext cx="62064" cy="20189"/>
          </a:xfrm>
          <a:custGeom>
            <a:rect b="b" l="l" r="r" t="t"/>
            <a:pathLst>
              <a:path extrusionOk="0" h="620" w="1906">
                <a:moveTo>
                  <a:pt x="334" y="0"/>
                </a:moveTo>
                <a:cubicBezTo>
                  <a:pt x="144" y="0"/>
                  <a:pt x="1" y="143"/>
                  <a:pt x="25" y="334"/>
                </a:cubicBezTo>
                <a:cubicBezTo>
                  <a:pt x="48" y="500"/>
                  <a:pt x="215" y="619"/>
                  <a:pt x="358" y="619"/>
                </a:cubicBezTo>
                <a:lnTo>
                  <a:pt x="1906" y="619"/>
                </a:lnTo>
                <a:lnTo>
                  <a:pt x="1906"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1" name="Google Shape;20701;p96"/>
          <p:cNvSpPr/>
          <p:nvPr/>
        </p:nvSpPr>
        <p:spPr>
          <a:xfrm>
            <a:off x="1817162" y="4146629"/>
            <a:ext cx="227221" cy="123347"/>
          </a:xfrm>
          <a:custGeom>
            <a:rect b="b" l="l" r="r" t="t"/>
            <a:pathLst>
              <a:path extrusionOk="0" h="3788" w="6978">
                <a:moveTo>
                  <a:pt x="334" y="1"/>
                </a:moveTo>
                <a:cubicBezTo>
                  <a:pt x="143" y="1"/>
                  <a:pt x="0" y="143"/>
                  <a:pt x="0" y="334"/>
                </a:cubicBezTo>
                <a:cubicBezTo>
                  <a:pt x="0" y="2239"/>
                  <a:pt x="1548" y="3787"/>
                  <a:pt x="3453" y="3787"/>
                </a:cubicBezTo>
                <a:cubicBezTo>
                  <a:pt x="5358" y="3787"/>
                  <a:pt x="6906" y="2239"/>
                  <a:pt x="6906" y="334"/>
                </a:cubicBezTo>
                <a:cubicBezTo>
                  <a:pt x="6978" y="143"/>
                  <a:pt x="6811" y="1"/>
                  <a:pt x="6644" y="1"/>
                </a:cubicBezTo>
                <a:cubicBezTo>
                  <a:pt x="6454" y="1"/>
                  <a:pt x="6311" y="143"/>
                  <a:pt x="6311" y="334"/>
                </a:cubicBezTo>
                <a:cubicBezTo>
                  <a:pt x="6311" y="1882"/>
                  <a:pt x="5025" y="3168"/>
                  <a:pt x="3477" y="3168"/>
                </a:cubicBezTo>
                <a:cubicBezTo>
                  <a:pt x="1929" y="3168"/>
                  <a:pt x="667" y="1882"/>
                  <a:pt x="667" y="334"/>
                </a:cubicBezTo>
                <a:cubicBezTo>
                  <a:pt x="667" y="143"/>
                  <a:pt x="500"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2" name="Google Shape;20702;p96"/>
          <p:cNvSpPr/>
          <p:nvPr/>
        </p:nvSpPr>
        <p:spPr>
          <a:xfrm>
            <a:off x="1879193" y="4331975"/>
            <a:ext cx="103940" cy="20189"/>
          </a:xfrm>
          <a:custGeom>
            <a:rect b="b" l="l" r="r" t="t"/>
            <a:pathLst>
              <a:path extrusionOk="0" h="620" w="3192">
                <a:moveTo>
                  <a:pt x="358" y="0"/>
                </a:moveTo>
                <a:cubicBezTo>
                  <a:pt x="215" y="0"/>
                  <a:pt x="72" y="119"/>
                  <a:pt x="24" y="262"/>
                </a:cubicBezTo>
                <a:cubicBezTo>
                  <a:pt x="0" y="453"/>
                  <a:pt x="143" y="619"/>
                  <a:pt x="334" y="619"/>
                </a:cubicBezTo>
                <a:lnTo>
                  <a:pt x="2834" y="619"/>
                </a:lnTo>
                <a:cubicBezTo>
                  <a:pt x="3049" y="619"/>
                  <a:pt x="3192" y="453"/>
                  <a:pt x="3192" y="262"/>
                </a:cubicBezTo>
                <a:cubicBezTo>
                  <a:pt x="3168" y="119"/>
                  <a:pt x="3049" y="0"/>
                  <a:pt x="2858"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3" name="Google Shape;20703;p96"/>
          <p:cNvSpPr/>
          <p:nvPr/>
        </p:nvSpPr>
        <p:spPr>
          <a:xfrm>
            <a:off x="1930382" y="4146629"/>
            <a:ext cx="114001" cy="123347"/>
          </a:xfrm>
          <a:custGeom>
            <a:rect b="b" l="l" r="r" t="t"/>
            <a:pathLst>
              <a:path extrusionOk="0" h="3788" w="3501">
                <a:moveTo>
                  <a:pt x="3167" y="1"/>
                </a:moveTo>
                <a:cubicBezTo>
                  <a:pt x="2977" y="1"/>
                  <a:pt x="2834" y="143"/>
                  <a:pt x="2834" y="334"/>
                </a:cubicBezTo>
                <a:cubicBezTo>
                  <a:pt x="2834" y="1882"/>
                  <a:pt x="1548" y="3168"/>
                  <a:pt x="0" y="3168"/>
                </a:cubicBezTo>
                <a:lnTo>
                  <a:pt x="0" y="3787"/>
                </a:lnTo>
                <a:cubicBezTo>
                  <a:pt x="1953" y="3787"/>
                  <a:pt x="3501" y="2239"/>
                  <a:pt x="3501" y="334"/>
                </a:cubicBezTo>
                <a:cubicBezTo>
                  <a:pt x="3501" y="143"/>
                  <a:pt x="3334" y="1"/>
                  <a:pt x="3167"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4" name="Google Shape;20704;p96"/>
          <p:cNvSpPr/>
          <p:nvPr/>
        </p:nvSpPr>
        <p:spPr>
          <a:xfrm>
            <a:off x="1931912" y="4331975"/>
            <a:ext cx="51221" cy="20189"/>
          </a:xfrm>
          <a:custGeom>
            <a:rect b="b" l="l" r="r" t="t"/>
            <a:pathLst>
              <a:path extrusionOk="0" h="620" w="1573">
                <a:moveTo>
                  <a:pt x="1" y="0"/>
                </a:moveTo>
                <a:lnTo>
                  <a:pt x="1" y="619"/>
                </a:lnTo>
                <a:lnTo>
                  <a:pt x="1239" y="619"/>
                </a:lnTo>
                <a:cubicBezTo>
                  <a:pt x="1430" y="619"/>
                  <a:pt x="1573" y="476"/>
                  <a:pt x="1549" y="262"/>
                </a:cubicBezTo>
                <a:cubicBezTo>
                  <a:pt x="1549" y="119"/>
                  <a:pt x="1382" y="0"/>
                  <a:pt x="123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5" name="Google Shape;20705;p96"/>
          <p:cNvSpPr/>
          <p:nvPr/>
        </p:nvSpPr>
        <p:spPr>
          <a:xfrm>
            <a:off x="1921069" y="4003158"/>
            <a:ext cx="20970" cy="41908"/>
          </a:xfrm>
          <a:custGeom>
            <a:rect b="b" l="l" r="r" t="t"/>
            <a:pathLst>
              <a:path extrusionOk="0" h="1287" w="644">
                <a:moveTo>
                  <a:pt x="334" y="1"/>
                </a:moveTo>
                <a:cubicBezTo>
                  <a:pt x="215" y="1"/>
                  <a:pt x="119" y="25"/>
                  <a:pt x="0" y="25"/>
                </a:cubicBezTo>
                <a:lnTo>
                  <a:pt x="0" y="953"/>
                </a:lnTo>
                <a:cubicBezTo>
                  <a:pt x="0" y="1144"/>
                  <a:pt x="143" y="1287"/>
                  <a:pt x="334" y="1287"/>
                </a:cubicBezTo>
                <a:cubicBezTo>
                  <a:pt x="500" y="1287"/>
                  <a:pt x="643" y="1144"/>
                  <a:pt x="643" y="953"/>
                </a:cubicBezTo>
                <a:lnTo>
                  <a:pt x="643" y="25"/>
                </a:lnTo>
                <a:cubicBezTo>
                  <a:pt x="524" y="1"/>
                  <a:pt x="453"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6" name="Google Shape;20706;p96"/>
          <p:cNvSpPr/>
          <p:nvPr/>
        </p:nvSpPr>
        <p:spPr>
          <a:xfrm>
            <a:off x="1930382" y="4002409"/>
            <a:ext cx="10876" cy="40605"/>
          </a:xfrm>
          <a:custGeom>
            <a:rect b="b" l="l" r="r" t="t"/>
            <a:pathLst>
              <a:path extrusionOk="0" h="1247" w="334">
                <a:moveTo>
                  <a:pt x="0" y="0"/>
                </a:moveTo>
                <a:lnTo>
                  <a:pt x="0" y="1238"/>
                </a:lnTo>
                <a:cubicBezTo>
                  <a:pt x="25" y="1244"/>
                  <a:pt x="49" y="1247"/>
                  <a:pt x="72" y="1247"/>
                </a:cubicBezTo>
                <a:cubicBezTo>
                  <a:pt x="241" y="1247"/>
                  <a:pt x="334" y="1100"/>
                  <a:pt x="334" y="953"/>
                </a:cubicBezTo>
                <a:lnTo>
                  <a:pt x="334" y="24"/>
                </a:lnTo>
                <a:cubicBezTo>
                  <a:pt x="238" y="0"/>
                  <a:pt x="119" y="0"/>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7" name="Google Shape;20707;p96"/>
          <p:cNvSpPr/>
          <p:nvPr/>
        </p:nvSpPr>
        <p:spPr>
          <a:xfrm>
            <a:off x="1859786" y="4146629"/>
            <a:ext cx="143503" cy="82285"/>
          </a:xfrm>
          <a:custGeom>
            <a:rect b="b" l="l" r="r" t="t"/>
            <a:pathLst>
              <a:path extrusionOk="0" h="2527" w="4407">
                <a:moveTo>
                  <a:pt x="1" y="1"/>
                </a:moveTo>
                <a:lnTo>
                  <a:pt x="1" y="310"/>
                </a:lnTo>
                <a:cubicBezTo>
                  <a:pt x="1" y="1501"/>
                  <a:pt x="954" y="2477"/>
                  <a:pt x="2144" y="2525"/>
                </a:cubicBezTo>
                <a:cubicBezTo>
                  <a:pt x="2173" y="2526"/>
                  <a:pt x="2201" y="2527"/>
                  <a:pt x="2229" y="2527"/>
                </a:cubicBezTo>
                <a:cubicBezTo>
                  <a:pt x="3429" y="2527"/>
                  <a:pt x="4407" y="1544"/>
                  <a:pt x="4407" y="334"/>
                </a:cubicBezTo>
                <a:lnTo>
                  <a:pt x="4407"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8" name="Google Shape;20708;p96"/>
          <p:cNvSpPr/>
          <p:nvPr/>
        </p:nvSpPr>
        <p:spPr>
          <a:xfrm>
            <a:off x="1931912" y="4145847"/>
            <a:ext cx="71377" cy="81471"/>
          </a:xfrm>
          <a:custGeom>
            <a:rect b="b" l="l" r="r" t="t"/>
            <a:pathLst>
              <a:path extrusionOk="0" h="2502" w="2192">
                <a:moveTo>
                  <a:pt x="1" y="1"/>
                </a:moveTo>
                <a:lnTo>
                  <a:pt x="1" y="2501"/>
                </a:lnTo>
                <a:cubicBezTo>
                  <a:pt x="15" y="2502"/>
                  <a:pt x="30" y="2502"/>
                  <a:pt x="44" y="2502"/>
                </a:cubicBezTo>
                <a:cubicBezTo>
                  <a:pt x="1238" y="2502"/>
                  <a:pt x="2192" y="1534"/>
                  <a:pt x="2192" y="334"/>
                </a:cubicBezTo>
                <a:lnTo>
                  <a:pt x="2192"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09" name="Google Shape;20709;p96"/>
          <p:cNvGrpSpPr/>
          <p:nvPr/>
        </p:nvGrpSpPr>
        <p:grpSpPr>
          <a:xfrm>
            <a:off x="2518167" y="4024617"/>
            <a:ext cx="350535" cy="306413"/>
            <a:chOff x="2518167" y="4177017"/>
            <a:chExt cx="350535" cy="306413"/>
          </a:xfrm>
        </p:grpSpPr>
        <p:sp>
          <p:nvSpPr>
            <p:cNvPr id="20710" name="Google Shape;20710;p96"/>
            <p:cNvSpPr/>
            <p:nvPr/>
          </p:nvSpPr>
          <p:spPr>
            <a:xfrm>
              <a:off x="2529792" y="4197434"/>
              <a:ext cx="216378" cy="133409"/>
            </a:xfrm>
            <a:custGeom>
              <a:rect b="b" l="l" r="r" t="t"/>
              <a:pathLst>
                <a:path extrusionOk="0" h="4097" w="6645">
                  <a:moveTo>
                    <a:pt x="6312" y="1"/>
                  </a:moveTo>
                  <a:cubicBezTo>
                    <a:pt x="6235" y="1"/>
                    <a:pt x="6161" y="33"/>
                    <a:pt x="6097" y="96"/>
                  </a:cubicBezTo>
                  <a:lnTo>
                    <a:pt x="5049" y="1120"/>
                  </a:lnTo>
                  <a:lnTo>
                    <a:pt x="4335" y="406"/>
                  </a:lnTo>
                  <a:cubicBezTo>
                    <a:pt x="4275" y="346"/>
                    <a:pt x="4192" y="316"/>
                    <a:pt x="4112" y="316"/>
                  </a:cubicBezTo>
                  <a:cubicBezTo>
                    <a:pt x="4031" y="316"/>
                    <a:pt x="3954" y="346"/>
                    <a:pt x="3906" y="406"/>
                  </a:cubicBezTo>
                  <a:lnTo>
                    <a:pt x="3478" y="834"/>
                  </a:lnTo>
                  <a:lnTo>
                    <a:pt x="2192" y="2073"/>
                  </a:lnTo>
                  <a:lnTo>
                    <a:pt x="1477" y="1358"/>
                  </a:lnTo>
                  <a:cubicBezTo>
                    <a:pt x="1418" y="1299"/>
                    <a:pt x="1340" y="1269"/>
                    <a:pt x="1263" y="1269"/>
                  </a:cubicBezTo>
                  <a:cubicBezTo>
                    <a:pt x="1185" y="1269"/>
                    <a:pt x="1108" y="1299"/>
                    <a:pt x="1049" y="1358"/>
                  </a:cubicBezTo>
                  <a:lnTo>
                    <a:pt x="1" y="2406"/>
                  </a:lnTo>
                  <a:lnTo>
                    <a:pt x="1" y="4097"/>
                  </a:lnTo>
                  <a:lnTo>
                    <a:pt x="6645" y="4097"/>
                  </a:lnTo>
                  <a:lnTo>
                    <a:pt x="6645" y="334"/>
                  </a:lnTo>
                  <a:cubicBezTo>
                    <a:pt x="6645" y="168"/>
                    <a:pt x="6550" y="49"/>
                    <a:pt x="6431" y="25"/>
                  </a:cubicBezTo>
                  <a:cubicBezTo>
                    <a:pt x="6391" y="9"/>
                    <a:pt x="6351" y="1"/>
                    <a:pt x="631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1" name="Google Shape;20711;p96"/>
            <p:cNvSpPr/>
            <p:nvPr/>
          </p:nvSpPr>
          <p:spPr>
            <a:xfrm>
              <a:off x="2643012" y="4196294"/>
              <a:ext cx="103158" cy="133799"/>
            </a:xfrm>
            <a:custGeom>
              <a:rect b="b" l="l" r="r" t="t"/>
              <a:pathLst>
                <a:path extrusionOk="0" h="4109" w="3168">
                  <a:moveTo>
                    <a:pt x="2830" y="1"/>
                  </a:moveTo>
                  <a:cubicBezTo>
                    <a:pt x="2754" y="1"/>
                    <a:pt x="2682" y="37"/>
                    <a:pt x="2620" y="84"/>
                  </a:cubicBezTo>
                  <a:lnTo>
                    <a:pt x="1572" y="1131"/>
                  </a:lnTo>
                  <a:lnTo>
                    <a:pt x="858" y="417"/>
                  </a:lnTo>
                  <a:cubicBezTo>
                    <a:pt x="798" y="357"/>
                    <a:pt x="715" y="328"/>
                    <a:pt x="635" y="328"/>
                  </a:cubicBezTo>
                  <a:cubicBezTo>
                    <a:pt x="554" y="328"/>
                    <a:pt x="477" y="357"/>
                    <a:pt x="429" y="417"/>
                  </a:cubicBezTo>
                  <a:lnTo>
                    <a:pt x="1" y="846"/>
                  </a:lnTo>
                  <a:lnTo>
                    <a:pt x="1" y="4108"/>
                  </a:lnTo>
                  <a:lnTo>
                    <a:pt x="3168" y="4108"/>
                  </a:lnTo>
                  <a:lnTo>
                    <a:pt x="3168" y="322"/>
                  </a:lnTo>
                  <a:cubicBezTo>
                    <a:pt x="3168" y="203"/>
                    <a:pt x="3073" y="84"/>
                    <a:pt x="2954" y="36"/>
                  </a:cubicBezTo>
                  <a:cubicBezTo>
                    <a:pt x="2912" y="11"/>
                    <a:pt x="2871" y="1"/>
                    <a:pt x="283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2" name="Google Shape;20712;p96"/>
            <p:cNvSpPr/>
            <p:nvPr/>
          </p:nvSpPr>
          <p:spPr>
            <a:xfrm>
              <a:off x="2518949" y="4177017"/>
              <a:ext cx="227221" cy="163920"/>
            </a:xfrm>
            <a:custGeom>
              <a:rect b="b" l="l" r="r" t="t"/>
              <a:pathLst>
                <a:path extrusionOk="0" h="5034" w="6978">
                  <a:moveTo>
                    <a:pt x="291" y="0"/>
                  </a:moveTo>
                  <a:cubicBezTo>
                    <a:pt x="130" y="0"/>
                    <a:pt x="0" y="147"/>
                    <a:pt x="0" y="294"/>
                  </a:cubicBezTo>
                  <a:lnTo>
                    <a:pt x="0" y="4700"/>
                  </a:lnTo>
                  <a:cubicBezTo>
                    <a:pt x="0" y="4891"/>
                    <a:pt x="143" y="5034"/>
                    <a:pt x="334" y="5034"/>
                  </a:cubicBezTo>
                  <a:lnTo>
                    <a:pt x="6645" y="5034"/>
                  </a:lnTo>
                  <a:cubicBezTo>
                    <a:pt x="6811" y="5034"/>
                    <a:pt x="6978" y="4843"/>
                    <a:pt x="6978" y="4676"/>
                  </a:cubicBezTo>
                  <a:cubicBezTo>
                    <a:pt x="6930" y="4533"/>
                    <a:pt x="6811" y="4414"/>
                    <a:pt x="6645" y="4414"/>
                  </a:cubicBezTo>
                  <a:lnTo>
                    <a:pt x="619" y="4414"/>
                  </a:lnTo>
                  <a:lnTo>
                    <a:pt x="619" y="318"/>
                  </a:lnTo>
                  <a:cubicBezTo>
                    <a:pt x="619" y="175"/>
                    <a:pt x="500" y="33"/>
                    <a:pt x="358" y="9"/>
                  </a:cubicBezTo>
                  <a:cubicBezTo>
                    <a:pt x="335" y="3"/>
                    <a:pt x="313" y="0"/>
                    <a:pt x="29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3" name="Google Shape;20713;p96"/>
            <p:cNvSpPr/>
            <p:nvPr/>
          </p:nvSpPr>
          <p:spPr>
            <a:xfrm>
              <a:off x="2643012" y="4319185"/>
              <a:ext cx="103158" cy="20970"/>
            </a:xfrm>
            <a:custGeom>
              <a:rect b="b" l="l" r="r" t="t"/>
              <a:pathLst>
                <a:path extrusionOk="0" h="644" w="3168">
                  <a:moveTo>
                    <a:pt x="1" y="1"/>
                  </a:moveTo>
                  <a:lnTo>
                    <a:pt x="1" y="644"/>
                  </a:lnTo>
                  <a:lnTo>
                    <a:pt x="2835" y="644"/>
                  </a:lnTo>
                  <a:cubicBezTo>
                    <a:pt x="3001" y="644"/>
                    <a:pt x="3168" y="477"/>
                    <a:pt x="3120" y="287"/>
                  </a:cubicBezTo>
                  <a:cubicBezTo>
                    <a:pt x="3120" y="120"/>
                    <a:pt x="2977" y="1"/>
                    <a:pt x="283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4" name="Google Shape;20714;p96"/>
            <p:cNvSpPr/>
            <p:nvPr/>
          </p:nvSpPr>
          <p:spPr>
            <a:xfrm>
              <a:off x="2781826" y="4397693"/>
              <a:ext cx="86877" cy="85737"/>
            </a:xfrm>
            <a:custGeom>
              <a:rect b="b" l="l" r="r" t="t"/>
              <a:pathLst>
                <a:path extrusionOk="0" h="2633" w="2668">
                  <a:moveTo>
                    <a:pt x="346" y="1"/>
                  </a:moveTo>
                  <a:cubicBezTo>
                    <a:pt x="262" y="1"/>
                    <a:pt x="179" y="31"/>
                    <a:pt x="119" y="90"/>
                  </a:cubicBezTo>
                  <a:cubicBezTo>
                    <a:pt x="0" y="209"/>
                    <a:pt x="0" y="424"/>
                    <a:pt x="119" y="543"/>
                  </a:cubicBezTo>
                  <a:lnTo>
                    <a:pt x="2120" y="2543"/>
                  </a:lnTo>
                  <a:cubicBezTo>
                    <a:pt x="2168" y="2603"/>
                    <a:pt x="2245" y="2632"/>
                    <a:pt x="2325" y="2632"/>
                  </a:cubicBezTo>
                  <a:cubicBezTo>
                    <a:pt x="2406" y="2632"/>
                    <a:pt x="2489" y="2603"/>
                    <a:pt x="2549" y="2543"/>
                  </a:cubicBezTo>
                  <a:cubicBezTo>
                    <a:pt x="2668" y="2424"/>
                    <a:pt x="2668" y="2210"/>
                    <a:pt x="2549" y="2091"/>
                  </a:cubicBezTo>
                  <a:lnTo>
                    <a:pt x="572" y="90"/>
                  </a:lnTo>
                  <a:cubicBezTo>
                    <a:pt x="512" y="31"/>
                    <a:pt x="429" y="1"/>
                    <a:pt x="34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5" name="Google Shape;20715;p96"/>
            <p:cNvSpPr/>
            <p:nvPr/>
          </p:nvSpPr>
          <p:spPr>
            <a:xfrm>
              <a:off x="2785701" y="4397693"/>
              <a:ext cx="83002" cy="82839"/>
            </a:xfrm>
            <a:custGeom>
              <a:rect b="b" l="l" r="r" t="t"/>
              <a:pathLst>
                <a:path extrusionOk="0" h="2544" w="2549">
                  <a:moveTo>
                    <a:pt x="227" y="1"/>
                  </a:moveTo>
                  <a:cubicBezTo>
                    <a:pt x="143" y="1"/>
                    <a:pt x="60" y="31"/>
                    <a:pt x="0" y="90"/>
                  </a:cubicBezTo>
                  <a:lnTo>
                    <a:pt x="2430" y="2543"/>
                  </a:lnTo>
                  <a:cubicBezTo>
                    <a:pt x="2549" y="2424"/>
                    <a:pt x="2549" y="2210"/>
                    <a:pt x="2430" y="2091"/>
                  </a:cubicBezTo>
                  <a:lnTo>
                    <a:pt x="453" y="90"/>
                  </a:lnTo>
                  <a:cubicBezTo>
                    <a:pt x="393" y="31"/>
                    <a:pt x="310" y="1"/>
                    <a:pt x="22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6" name="Google Shape;20716;p96"/>
            <p:cNvSpPr/>
            <p:nvPr/>
          </p:nvSpPr>
          <p:spPr>
            <a:xfrm>
              <a:off x="2643012" y="4258716"/>
              <a:ext cx="184597" cy="183815"/>
            </a:xfrm>
            <a:custGeom>
              <a:rect b="b" l="l" r="r" t="t"/>
              <a:pathLst>
                <a:path extrusionOk="0" h="5645" w="5669">
                  <a:moveTo>
                    <a:pt x="2835" y="0"/>
                  </a:moveTo>
                  <a:cubicBezTo>
                    <a:pt x="2049" y="0"/>
                    <a:pt x="1334" y="310"/>
                    <a:pt x="834" y="834"/>
                  </a:cubicBezTo>
                  <a:cubicBezTo>
                    <a:pt x="334" y="1334"/>
                    <a:pt x="1" y="2048"/>
                    <a:pt x="1" y="2810"/>
                  </a:cubicBezTo>
                  <a:cubicBezTo>
                    <a:pt x="1" y="4358"/>
                    <a:pt x="1287" y="5644"/>
                    <a:pt x="2835" y="5644"/>
                  </a:cubicBezTo>
                  <a:cubicBezTo>
                    <a:pt x="3597" y="5644"/>
                    <a:pt x="4311" y="5311"/>
                    <a:pt x="4835" y="4811"/>
                  </a:cubicBezTo>
                  <a:cubicBezTo>
                    <a:pt x="5335" y="4311"/>
                    <a:pt x="5668" y="3596"/>
                    <a:pt x="5668" y="2810"/>
                  </a:cubicBezTo>
                  <a:cubicBezTo>
                    <a:pt x="5668" y="1239"/>
                    <a:pt x="4406" y="0"/>
                    <a:pt x="2835"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7" name="Google Shape;20717;p96"/>
            <p:cNvSpPr/>
            <p:nvPr/>
          </p:nvSpPr>
          <p:spPr>
            <a:xfrm>
              <a:off x="2670169" y="4258716"/>
              <a:ext cx="157440" cy="156658"/>
            </a:xfrm>
            <a:custGeom>
              <a:rect b="b" l="l" r="r" t="t"/>
              <a:pathLst>
                <a:path extrusionOk="0" h="4811" w="4835">
                  <a:moveTo>
                    <a:pt x="2001" y="0"/>
                  </a:moveTo>
                  <a:cubicBezTo>
                    <a:pt x="1215" y="0"/>
                    <a:pt x="500" y="310"/>
                    <a:pt x="0" y="834"/>
                  </a:cubicBezTo>
                  <a:lnTo>
                    <a:pt x="4001" y="4811"/>
                  </a:lnTo>
                  <a:cubicBezTo>
                    <a:pt x="4501" y="4311"/>
                    <a:pt x="4834" y="3596"/>
                    <a:pt x="4834" y="2810"/>
                  </a:cubicBezTo>
                  <a:cubicBezTo>
                    <a:pt x="4834" y="1239"/>
                    <a:pt x="3572" y="0"/>
                    <a:pt x="200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8" name="Google Shape;20718;p96"/>
            <p:cNvSpPr/>
            <p:nvPr/>
          </p:nvSpPr>
          <p:spPr>
            <a:xfrm>
              <a:off x="2518167" y="4402154"/>
              <a:ext cx="104721" cy="20221"/>
            </a:xfrm>
            <a:custGeom>
              <a:rect b="b" l="l" r="r" t="t"/>
              <a:pathLst>
                <a:path extrusionOk="0" h="621" w="3216">
                  <a:moveTo>
                    <a:pt x="310" y="1"/>
                  </a:moveTo>
                  <a:cubicBezTo>
                    <a:pt x="143" y="1"/>
                    <a:pt x="0" y="168"/>
                    <a:pt x="24" y="358"/>
                  </a:cubicBezTo>
                  <a:cubicBezTo>
                    <a:pt x="48" y="501"/>
                    <a:pt x="191" y="620"/>
                    <a:pt x="358" y="620"/>
                  </a:cubicBezTo>
                  <a:lnTo>
                    <a:pt x="2882" y="620"/>
                  </a:lnTo>
                  <a:cubicBezTo>
                    <a:pt x="3073" y="620"/>
                    <a:pt x="3215" y="477"/>
                    <a:pt x="3168" y="263"/>
                  </a:cubicBezTo>
                  <a:cubicBezTo>
                    <a:pt x="3144" y="120"/>
                    <a:pt x="3001" y="1"/>
                    <a:pt x="2858"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9" name="Google Shape;20719;p96"/>
            <p:cNvSpPr/>
            <p:nvPr/>
          </p:nvSpPr>
          <p:spPr>
            <a:xfrm>
              <a:off x="2518167" y="4361060"/>
              <a:ext cx="63627" cy="20189"/>
            </a:xfrm>
            <a:custGeom>
              <a:rect b="b" l="l" r="r" t="t"/>
              <a:pathLst>
                <a:path extrusionOk="0" h="620" w="1954">
                  <a:moveTo>
                    <a:pt x="310" y="1"/>
                  </a:moveTo>
                  <a:cubicBezTo>
                    <a:pt x="143" y="1"/>
                    <a:pt x="0" y="191"/>
                    <a:pt x="24" y="358"/>
                  </a:cubicBezTo>
                  <a:cubicBezTo>
                    <a:pt x="48" y="501"/>
                    <a:pt x="191" y="620"/>
                    <a:pt x="358" y="620"/>
                  </a:cubicBezTo>
                  <a:lnTo>
                    <a:pt x="1644" y="620"/>
                  </a:lnTo>
                  <a:cubicBezTo>
                    <a:pt x="1810" y="620"/>
                    <a:pt x="1953" y="453"/>
                    <a:pt x="1929" y="263"/>
                  </a:cubicBezTo>
                  <a:cubicBezTo>
                    <a:pt x="1906" y="120"/>
                    <a:pt x="1739" y="1"/>
                    <a:pt x="1596"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0" name="Google Shape;20720;p96"/>
            <p:cNvSpPr/>
            <p:nvPr/>
          </p:nvSpPr>
          <p:spPr>
            <a:xfrm>
              <a:off x="2663168" y="4279654"/>
              <a:ext cx="143503" cy="143470"/>
            </a:xfrm>
            <a:custGeom>
              <a:rect b="b" l="l" r="r" t="t"/>
              <a:pathLst>
                <a:path extrusionOk="0" h="4406" w="4407">
                  <a:moveTo>
                    <a:pt x="2549" y="0"/>
                  </a:moveTo>
                  <a:lnTo>
                    <a:pt x="1096" y="1072"/>
                  </a:lnTo>
                  <a:lnTo>
                    <a:pt x="25" y="1882"/>
                  </a:lnTo>
                  <a:cubicBezTo>
                    <a:pt x="1" y="1977"/>
                    <a:pt x="1" y="2096"/>
                    <a:pt x="1" y="2215"/>
                  </a:cubicBezTo>
                  <a:cubicBezTo>
                    <a:pt x="1" y="3429"/>
                    <a:pt x="977" y="4406"/>
                    <a:pt x="2216" y="4406"/>
                  </a:cubicBezTo>
                  <a:cubicBezTo>
                    <a:pt x="2811" y="4406"/>
                    <a:pt x="3359" y="4168"/>
                    <a:pt x="3763" y="3763"/>
                  </a:cubicBezTo>
                  <a:cubicBezTo>
                    <a:pt x="4145" y="3358"/>
                    <a:pt x="4406" y="2810"/>
                    <a:pt x="4406" y="2215"/>
                  </a:cubicBezTo>
                  <a:cubicBezTo>
                    <a:pt x="4406" y="1072"/>
                    <a:pt x="3621" y="143"/>
                    <a:pt x="254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1" name="Google Shape;20721;p96"/>
            <p:cNvSpPr/>
            <p:nvPr/>
          </p:nvSpPr>
          <p:spPr>
            <a:xfrm>
              <a:off x="2698857" y="4279654"/>
              <a:ext cx="107814" cy="121002"/>
            </a:xfrm>
            <a:custGeom>
              <a:rect b="b" l="l" r="r" t="t"/>
              <a:pathLst>
                <a:path extrusionOk="0" h="3716" w="3311">
                  <a:moveTo>
                    <a:pt x="1453" y="0"/>
                  </a:moveTo>
                  <a:lnTo>
                    <a:pt x="0" y="1072"/>
                  </a:lnTo>
                  <a:lnTo>
                    <a:pt x="2667" y="3715"/>
                  </a:lnTo>
                  <a:cubicBezTo>
                    <a:pt x="3049" y="3334"/>
                    <a:pt x="3310" y="2763"/>
                    <a:pt x="3310" y="2167"/>
                  </a:cubicBezTo>
                  <a:cubicBezTo>
                    <a:pt x="3310" y="1072"/>
                    <a:pt x="2525" y="143"/>
                    <a:pt x="145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2" name="Google Shape;20722;p96"/>
            <p:cNvSpPr/>
            <p:nvPr/>
          </p:nvSpPr>
          <p:spPr>
            <a:xfrm>
              <a:off x="2670918" y="4279426"/>
              <a:ext cx="73722" cy="51416"/>
            </a:xfrm>
            <a:custGeom>
              <a:rect b="b" l="l" r="r" t="t"/>
              <a:pathLst>
                <a:path extrusionOk="0" h="1579" w="2264">
                  <a:moveTo>
                    <a:pt x="1902" y="1"/>
                  </a:moveTo>
                  <a:cubicBezTo>
                    <a:pt x="1333" y="1"/>
                    <a:pt x="824" y="232"/>
                    <a:pt x="430" y="626"/>
                  </a:cubicBezTo>
                  <a:cubicBezTo>
                    <a:pt x="239" y="817"/>
                    <a:pt x="120" y="1031"/>
                    <a:pt x="1" y="1269"/>
                  </a:cubicBezTo>
                  <a:lnTo>
                    <a:pt x="358" y="1579"/>
                  </a:lnTo>
                  <a:lnTo>
                    <a:pt x="2263" y="1579"/>
                  </a:lnTo>
                  <a:lnTo>
                    <a:pt x="2263" y="31"/>
                  </a:lnTo>
                  <a:cubicBezTo>
                    <a:pt x="2141" y="11"/>
                    <a:pt x="2020" y="1"/>
                    <a:pt x="190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3" name="Google Shape;20723;p96"/>
            <p:cNvSpPr/>
            <p:nvPr/>
          </p:nvSpPr>
          <p:spPr>
            <a:xfrm>
              <a:off x="2663168" y="4319185"/>
              <a:ext cx="81471" cy="21752"/>
            </a:xfrm>
            <a:custGeom>
              <a:rect b="b" l="l" r="r" t="t"/>
              <a:pathLst>
                <a:path extrusionOk="0" h="668" w="2502">
                  <a:moveTo>
                    <a:pt x="239" y="1"/>
                  </a:moveTo>
                  <a:cubicBezTo>
                    <a:pt x="191" y="96"/>
                    <a:pt x="168" y="215"/>
                    <a:pt x="96" y="334"/>
                  </a:cubicBezTo>
                  <a:cubicBezTo>
                    <a:pt x="72" y="429"/>
                    <a:pt x="48" y="548"/>
                    <a:pt x="1" y="668"/>
                  </a:cubicBezTo>
                  <a:lnTo>
                    <a:pt x="2192" y="668"/>
                  </a:lnTo>
                  <a:cubicBezTo>
                    <a:pt x="2358" y="668"/>
                    <a:pt x="2501" y="525"/>
                    <a:pt x="2478" y="310"/>
                  </a:cubicBezTo>
                  <a:cubicBezTo>
                    <a:pt x="2501" y="120"/>
                    <a:pt x="2358" y="1"/>
                    <a:pt x="221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24" name="Google Shape;20724;p96"/>
          <p:cNvGrpSpPr/>
          <p:nvPr/>
        </p:nvGrpSpPr>
        <p:grpSpPr>
          <a:xfrm>
            <a:off x="3254861" y="4002409"/>
            <a:ext cx="350535" cy="350210"/>
            <a:chOff x="3254861" y="4154809"/>
            <a:chExt cx="350535" cy="350210"/>
          </a:xfrm>
        </p:grpSpPr>
        <p:sp>
          <p:nvSpPr>
            <p:cNvPr id="20725" name="Google Shape;20725;p96"/>
            <p:cNvSpPr/>
            <p:nvPr/>
          </p:nvSpPr>
          <p:spPr>
            <a:xfrm>
              <a:off x="3378924" y="4380468"/>
              <a:ext cx="104721" cy="124552"/>
            </a:xfrm>
            <a:custGeom>
              <a:rect b="b" l="l" r="r" t="t"/>
              <a:pathLst>
                <a:path extrusionOk="0" h="3825" w="3216">
                  <a:moveTo>
                    <a:pt x="1596" y="0"/>
                  </a:moveTo>
                  <a:cubicBezTo>
                    <a:pt x="1429" y="0"/>
                    <a:pt x="1263" y="143"/>
                    <a:pt x="1263" y="333"/>
                  </a:cubicBezTo>
                  <a:lnTo>
                    <a:pt x="1263" y="2691"/>
                  </a:lnTo>
                  <a:lnTo>
                    <a:pt x="191" y="3215"/>
                  </a:lnTo>
                  <a:cubicBezTo>
                    <a:pt x="48" y="3310"/>
                    <a:pt x="1" y="3477"/>
                    <a:pt x="48" y="3644"/>
                  </a:cubicBezTo>
                  <a:cubicBezTo>
                    <a:pt x="120" y="3751"/>
                    <a:pt x="231" y="3804"/>
                    <a:pt x="353" y="3804"/>
                  </a:cubicBezTo>
                  <a:cubicBezTo>
                    <a:pt x="394" y="3804"/>
                    <a:pt x="435" y="3798"/>
                    <a:pt x="477" y="3787"/>
                  </a:cubicBezTo>
                  <a:lnTo>
                    <a:pt x="1572" y="3215"/>
                  </a:lnTo>
                  <a:lnTo>
                    <a:pt x="2668" y="3787"/>
                  </a:lnTo>
                  <a:cubicBezTo>
                    <a:pt x="2708" y="3813"/>
                    <a:pt x="2753" y="3825"/>
                    <a:pt x="2800" y="3825"/>
                  </a:cubicBezTo>
                  <a:cubicBezTo>
                    <a:pt x="2919" y="3825"/>
                    <a:pt x="3045" y="3747"/>
                    <a:pt x="3096" y="3644"/>
                  </a:cubicBezTo>
                  <a:cubicBezTo>
                    <a:pt x="3216" y="3477"/>
                    <a:pt x="3144" y="3286"/>
                    <a:pt x="3001" y="3215"/>
                  </a:cubicBezTo>
                  <a:lnTo>
                    <a:pt x="1930" y="2691"/>
                  </a:lnTo>
                  <a:lnTo>
                    <a:pt x="1930" y="333"/>
                  </a:lnTo>
                  <a:cubicBezTo>
                    <a:pt x="1930" y="143"/>
                    <a:pt x="1787" y="0"/>
                    <a:pt x="1596"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6" name="Google Shape;20726;p96"/>
            <p:cNvSpPr/>
            <p:nvPr/>
          </p:nvSpPr>
          <p:spPr>
            <a:xfrm>
              <a:off x="3430113" y="4380468"/>
              <a:ext cx="53533" cy="123900"/>
            </a:xfrm>
            <a:custGeom>
              <a:rect b="b" l="l" r="r" t="t"/>
              <a:pathLst>
                <a:path extrusionOk="0" h="3805" w="1644">
                  <a:moveTo>
                    <a:pt x="0" y="0"/>
                  </a:moveTo>
                  <a:lnTo>
                    <a:pt x="0" y="3215"/>
                  </a:lnTo>
                  <a:lnTo>
                    <a:pt x="1096" y="3787"/>
                  </a:lnTo>
                  <a:cubicBezTo>
                    <a:pt x="1143" y="3798"/>
                    <a:pt x="1193" y="3804"/>
                    <a:pt x="1240" y="3804"/>
                  </a:cubicBezTo>
                  <a:cubicBezTo>
                    <a:pt x="1383" y="3804"/>
                    <a:pt x="1513" y="3751"/>
                    <a:pt x="1548" y="3644"/>
                  </a:cubicBezTo>
                  <a:cubicBezTo>
                    <a:pt x="1644" y="3477"/>
                    <a:pt x="1548" y="3286"/>
                    <a:pt x="1405" y="3215"/>
                  </a:cubicBezTo>
                  <a:lnTo>
                    <a:pt x="334" y="2691"/>
                  </a:lnTo>
                  <a:lnTo>
                    <a:pt x="334" y="333"/>
                  </a:lnTo>
                  <a:cubicBezTo>
                    <a:pt x="334" y="143"/>
                    <a:pt x="191"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7" name="Google Shape;20727;p96"/>
            <p:cNvSpPr/>
            <p:nvPr/>
          </p:nvSpPr>
          <p:spPr>
            <a:xfrm>
              <a:off x="3254861" y="4174966"/>
              <a:ext cx="350535" cy="227221"/>
            </a:xfrm>
            <a:custGeom>
              <a:rect b="b" l="l" r="r" t="t"/>
              <a:pathLst>
                <a:path extrusionOk="0" h="6978" w="10765">
                  <a:moveTo>
                    <a:pt x="310" y="0"/>
                  </a:moveTo>
                  <a:cubicBezTo>
                    <a:pt x="143" y="0"/>
                    <a:pt x="0" y="143"/>
                    <a:pt x="0" y="334"/>
                  </a:cubicBezTo>
                  <a:lnTo>
                    <a:pt x="0" y="6644"/>
                  </a:lnTo>
                  <a:cubicBezTo>
                    <a:pt x="0" y="6811"/>
                    <a:pt x="143" y="6978"/>
                    <a:pt x="310" y="6978"/>
                  </a:cubicBezTo>
                  <a:lnTo>
                    <a:pt x="10431" y="6978"/>
                  </a:lnTo>
                  <a:cubicBezTo>
                    <a:pt x="10622" y="6978"/>
                    <a:pt x="10764" y="6811"/>
                    <a:pt x="10764" y="6644"/>
                  </a:cubicBezTo>
                  <a:lnTo>
                    <a:pt x="10764" y="334"/>
                  </a:lnTo>
                  <a:cubicBezTo>
                    <a:pt x="10764" y="143"/>
                    <a:pt x="10622" y="0"/>
                    <a:pt x="10431"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8" name="Google Shape;20728;p96"/>
            <p:cNvSpPr/>
            <p:nvPr/>
          </p:nvSpPr>
          <p:spPr>
            <a:xfrm>
              <a:off x="3430113" y="4174966"/>
              <a:ext cx="175284" cy="225951"/>
            </a:xfrm>
            <a:custGeom>
              <a:rect b="b" l="l" r="r" t="t"/>
              <a:pathLst>
                <a:path extrusionOk="0" h="6939" w="5383">
                  <a:moveTo>
                    <a:pt x="0" y="0"/>
                  </a:moveTo>
                  <a:lnTo>
                    <a:pt x="0" y="6930"/>
                  </a:lnTo>
                  <a:lnTo>
                    <a:pt x="5049" y="6930"/>
                  </a:lnTo>
                  <a:cubicBezTo>
                    <a:pt x="5071" y="6936"/>
                    <a:pt x="5093" y="6939"/>
                    <a:pt x="5114" y="6939"/>
                  </a:cubicBezTo>
                  <a:cubicBezTo>
                    <a:pt x="5271" y="6939"/>
                    <a:pt x="5382" y="6791"/>
                    <a:pt x="5382" y="6644"/>
                  </a:cubicBezTo>
                  <a:lnTo>
                    <a:pt x="5382" y="334"/>
                  </a:lnTo>
                  <a:cubicBezTo>
                    <a:pt x="5382" y="143"/>
                    <a:pt x="5240" y="0"/>
                    <a:pt x="504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9" name="Google Shape;20729;p96"/>
            <p:cNvSpPr/>
            <p:nvPr/>
          </p:nvSpPr>
          <p:spPr>
            <a:xfrm>
              <a:off x="3328518" y="4237974"/>
              <a:ext cx="214847" cy="113806"/>
            </a:xfrm>
            <a:custGeom>
              <a:rect b="b" l="l" r="r" t="t"/>
              <a:pathLst>
                <a:path extrusionOk="0" h="3495" w="6598">
                  <a:moveTo>
                    <a:pt x="6267" y="0"/>
                  </a:moveTo>
                  <a:cubicBezTo>
                    <a:pt x="6197" y="0"/>
                    <a:pt x="6131" y="32"/>
                    <a:pt x="6073" y="89"/>
                  </a:cubicBezTo>
                  <a:lnTo>
                    <a:pt x="5025" y="1137"/>
                  </a:lnTo>
                  <a:lnTo>
                    <a:pt x="4311" y="423"/>
                  </a:lnTo>
                  <a:cubicBezTo>
                    <a:pt x="4252" y="363"/>
                    <a:pt x="4168" y="334"/>
                    <a:pt x="4085" y="334"/>
                  </a:cubicBezTo>
                  <a:cubicBezTo>
                    <a:pt x="4001" y="334"/>
                    <a:pt x="3918" y="363"/>
                    <a:pt x="3859" y="423"/>
                  </a:cubicBezTo>
                  <a:lnTo>
                    <a:pt x="3144" y="1137"/>
                  </a:lnTo>
                  <a:lnTo>
                    <a:pt x="2192" y="2090"/>
                  </a:lnTo>
                  <a:lnTo>
                    <a:pt x="1477" y="1375"/>
                  </a:lnTo>
                  <a:cubicBezTo>
                    <a:pt x="1418" y="1316"/>
                    <a:pt x="1340" y="1286"/>
                    <a:pt x="1263" y="1286"/>
                  </a:cubicBezTo>
                  <a:cubicBezTo>
                    <a:pt x="1185" y="1286"/>
                    <a:pt x="1108" y="1316"/>
                    <a:pt x="1048" y="1375"/>
                  </a:cubicBezTo>
                  <a:lnTo>
                    <a:pt x="1" y="2423"/>
                  </a:lnTo>
                  <a:lnTo>
                    <a:pt x="1" y="3495"/>
                  </a:lnTo>
                  <a:lnTo>
                    <a:pt x="6597" y="3495"/>
                  </a:lnTo>
                  <a:lnTo>
                    <a:pt x="6597" y="328"/>
                  </a:lnTo>
                  <a:cubicBezTo>
                    <a:pt x="6597" y="185"/>
                    <a:pt x="6526" y="66"/>
                    <a:pt x="6407" y="42"/>
                  </a:cubicBezTo>
                  <a:cubicBezTo>
                    <a:pt x="6360" y="14"/>
                    <a:pt x="6313" y="0"/>
                    <a:pt x="626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0" name="Google Shape;20730;p96"/>
            <p:cNvSpPr/>
            <p:nvPr/>
          </p:nvSpPr>
          <p:spPr>
            <a:xfrm>
              <a:off x="3430894" y="4237974"/>
              <a:ext cx="112471" cy="112275"/>
            </a:xfrm>
            <a:custGeom>
              <a:rect b="b" l="l" r="r" t="t"/>
              <a:pathLst>
                <a:path extrusionOk="0" h="3448" w="3454">
                  <a:moveTo>
                    <a:pt x="3123" y="0"/>
                  </a:moveTo>
                  <a:cubicBezTo>
                    <a:pt x="3053" y="0"/>
                    <a:pt x="2987" y="32"/>
                    <a:pt x="2929" y="89"/>
                  </a:cubicBezTo>
                  <a:lnTo>
                    <a:pt x="1881" y="1137"/>
                  </a:lnTo>
                  <a:lnTo>
                    <a:pt x="1167" y="423"/>
                  </a:lnTo>
                  <a:cubicBezTo>
                    <a:pt x="1108" y="363"/>
                    <a:pt x="1024" y="334"/>
                    <a:pt x="941" y="334"/>
                  </a:cubicBezTo>
                  <a:cubicBezTo>
                    <a:pt x="857" y="334"/>
                    <a:pt x="774" y="363"/>
                    <a:pt x="715" y="423"/>
                  </a:cubicBezTo>
                  <a:lnTo>
                    <a:pt x="0" y="1137"/>
                  </a:lnTo>
                  <a:lnTo>
                    <a:pt x="0" y="3447"/>
                  </a:lnTo>
                  <a:lnTo>
                    <a:pt x="3453" y="3447"/>
                  </a:lnTo>
                  <a:lnTo>
                    <a:pt x="3453" y="328"/>
                  </a:lnTo>
                  <a:cubicBezTo>
                    <a:pt x="3453" y="209"/>
                    <a:pt x="3382" y="89"/>
                    <a:pt x="3263" y="42"/>
                  </a:cubicBezTo>
                  <a:cubicBezTo>
                    <a:pt x="3216" y="14"/>
                    <a:pt x="3169" y="0"/>
                    <a:pt x="3123"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1" name="Google Shape;20731;p96"/>
            <p:cNvSpPr/>
            <p:nvPr/>
          </p:nvSpPr>
          <p:spPr>
            <a:xfrm>
              <a:off x="3378924" y="4154809"/>
              <a:ext cx="102409" cy="41908"/>
            </a:xfrm>
            <a:custGeom>
              <a:rect b="b" l="l" r="r" t="t"/>
              <a:pathLst>
                <a:path extrusionOk="0" h="1287" w="3145">
                  <a:moveTo>
                    <a:pt x="334" y="0"/>
                  </a:moveTo>
                  <a:cubicBezTo>
                    <a:pt x="143" y="0"/>
                    <a:pt x="1" y="143"/>
                    <a:pt x="1" y="333"/>
                  </a:cubicBezTo>
                  <a:lnTo>
                    <a:pt x="1" y="953"/>
                  </a:lnTo>
                  <a:cubicBezTo>
                    <a:pt x="1" y="1119"/>
                    <a:pt x="143" y="1286"/>
                    <a:pt x="334" y="1286"/>
                  </a:cubicBezTo>
                  <a:lnTo>
                    <a:pt x="2834" y="1286"/>
                  </a:lnTo>
                  <a:cubicBezTo>
                    <a:pt x="3001" y="1286"/>
                    <a:pt x="3144" y="1119"/>
                    <a:pt x="3144" y="953"/>
                  </a:cubicBezTo>
                  <a:lnTo>
                    <a:pt x="3144" y="333"/>
                  </a:lnTo>
                  <a:cubicBezTo>
                    <a:pt x="3144" y="143"/>
                    <a:pt x="3001" y="0"/>
                    <a:pt x="28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2" name="Google Shape;20732;p96"/>
            <p:cNvSpPr/>
            <p:nvPr/>
          </p:nvSpPr>
          <p:spPr>
            <a:xfrm>
              <a:off x="3430113" y="4154809"/>
              <a:ext cx="51221" cy="40605"/>
            </a:xfrm>
            <a:custGeom>
              <a:rect b="b" l="l" r="r" t="t"/>
              <a:pathLst>
                <a:path extrusionOk="0" h="1247" w="1573">
                  <a:moveTo>
                    <a:pt x="0" y="0"/>
                  </a:moveTo>
                  <a:lnTo>
                    <a:pt x="0" y="1238"/>
                  </a:lnTo>
                  <a:lnTo>
                    <a:pt x="1262" y="1238"/>
                  </a:lnTo>
                  <a:cubicBezTo>
                    <a:pt x="1285" y="1244"/>
                    <a:pt x="1306" y="1247"/>
                    <a:pt x="1327" y="1247"/>
                  </a:cubicBezTo>
                  <a:cubicBezTo>
                    <a:pt x="1479" y="1247"/>
                    <a:pt x="1572" y="1100"/>
                    <a:pt x="1572" y="953"/>
                  </a:cubicBezTo>
                  <a:lnTo>
                    <a:pt x="1572" y="333"/>
                  </a:lnTo>
                  <a:cubicBezTo>
                    <a:pt x="1572" y="143"/>
                    <a:pt x="1429" y="0"/>
                    <a:pt x="126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3" name="Google Shape;20733;p96"/>
            <p:cNvSpPr/>
            <p:nvPr/>
          </p:nvSpPr>
          <p:spPr>
            <a:xfrm>
              <a:off x="3318456" y="4217525"/>
              <a:ext cx="224909" cy="143568"/>
            </a:xfrm>
            <a:custGeom>
              <a:rect b="b" l="l" r="r" t="t"/>
              <a:pathLst>
                <a:path extrusionOk="0" h="4409" w="6907">
                  <a:moveTo>
                    <a:pt x="320" y="0"/>
                  </a:moveTo>
                  <a:cubicBezTo>
                    <a:pt x="164" y="0"/>
                    <a:pt x="0" y="136"/>
                    <a:pt x="0" y="313"/>
                  </a:cubicBezTo>
                  <a:lnTo>
                    <a:pt x="0" y="4075"/>
                  </a:lnTo>
                  <a:cubicBezTo>
                    <a:pt x="0" y="4266"/>
                    <a:pt x="167" y="4409"/>
                    <a:pt x="333" y="4409"/>
                  </a:cubicBezTo>
                  <a:lnTo>
                    <a:pt x="6644" y="4409"/>
                  </a:lnTo>
                  <a:cubicBezTo>
                    <a:pt x="6763" y="4409"/>
                    <a:pt x="6906" y="4242"/>
                    <a:pt x="6906" y="4051"/>
                  </a:cubicBezTo>
                  <a:cubicBezTo>
                    <a:pt x="6882" y="3909"/>
                    <a:pt x="6763" y="3790"/>
                    <a:pt x="6597" y="3790"/>
                  </a:cubicBezTo>
                  <a:lnTo>
                    <a:pt x="643" y="3790"/>
                  </a:lnTo>
                  <a:lnTo>
                    <a:pt x="643" y="336"/>
                  </a:lnTo>
                  <a:cubicBezTo>
                    <a:pt x="643" y="194"/>
                    <a:pt x="524" y="27"/>
                    <a:pt x="357" y="3"/>
                  </a:cubicBezTo>
                  <a:cubicBezTo>
                    <a:pt x="345" y="1"/>
                    <a:pt x="333" y="0"/>
                    <a:pt x="320"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4" name="Google Shape;20734;p96"/>
            <p:cNvSpPr/>
            <p:nvPr/>
          </p:nvSpPr>
          <p:spPr>
            <a:xfrm>
              <a:off x="3430894" y="4340123"/>
              <a:ext cx="114001" cy="20189"/>
            </a:xfrm>
            <a:custGeom>
              <a:rect b="b" l="l" r="r" t="t"/>
              <a:pathLst>
                <a:path extrusionOk="0" h="620" w="3501">
                  <a:moveTo>
                    <a:pt x="0" y="1"/>
                  </a:moveTo>
                  <a:lnTo>
                    <a:pt x="0" y="620"/>
                  </a:lnTo>
                  <a:lnTo>
                    <a:pt x="3167" y="620"/>
                  </a:lnTo>
                  <a:cubicBezTo>
                    <a:pt x="3334" y="620"/>
                    <a:pt x="3501" y="477"/>
                    <a:pt x="3453" y="263"/>
                  </a:cubicBezTo>
                  <a:cubicBezTo>
                    <a:pt x="3429" y="120"/>
                    <a:pt x="3287" y="1"/>
                    <a:pt x="31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35" name="Google Shape;20735;p96"/>
          <p:cNvGrpSpPr/>
          <p:nvPr/>
        </p:nvGrpSpPr>
        <p:grpSpPr>
          <a:xfrm>
            <a:off x="4058243" y="4002409"/>
            <a:ext cx="267566" cy="350535"/>
            <a:chOff x="4058243" y="4154809"/>
            <a:chExt cx="267566" cy="350535"/>
          </a:xfrm>
        </p:grpSpPr>
        <p:sp>
          <p:nvSpPr>
            <p:cNvPr id="20736" name="Google Shape;20736;p96"/>
            <p:cNvSpPr/>
            <p:nvPr/>
          </p:nvSpPr>
          <p:spPr>
            <a:xfrm>
              <a:off x="4058243" y="4155558"/>
              <a:ext cx="267566" cy="349786"/>
            </a:xfrm>
            <a:custGeom>
              <a:rect b="b" l="l" r="r" t="t"/>
              <a:pathLst>
                <a:path extrusionOk="0" h="10742" w="8217">
                  <a:moveTo>
                    <a:pt x="333" y="1"/>
                  </a:moveTo>
                  <a:cubicBezTo>
                    <a:pt x="143" y="1"/>
                    <a:pt x="0" y="144"/>
                    <a:pt x="0" y="334"/>
                  </a:cubicBezTo>
                  <a:lnTo>
                    <a:pt x="0" y="7598"/>
                  </a:lnTo>
                  <a:lnTo>
                    <a:pt x="3167" y="10741"/>
                  </a:lnTo>
                  <a:lnTo>
                    <a:pt x="7883" y="10741"/>
                  </a:lnTo>
                  <a:cubicBezTo>
                    <a:pt x="8073" y="10741"/>
                    <a:pt x="8216" y="10598"/>
                    <a:pt x="8216" y="10432"/>
                  </a:cubicBezTo>
                  <a:lnTo>
                    <a:pt x="8216" y="310"/>
                  </a:lnTo>
                  <a:cubicBezTo>
                    <a:pt x="8216" y="120"/>
                    <a:pt x="8073" y="1"/>
                    <a:pt x="7883"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7" name="Google Shape;20737;p96"/>
            <p:cNvSpPr/>
            <p:nvPr/>
          </p:nvSpPr>
          <p:spPr>
            <a:xfrm>
              <a:off x="4192368" y="4154809"/>
              <a:ext cx="133441" cy="349070"/>
            </a:xfrm>
            <a:custGeom>
              <a:rect b="b" l="l" r="r" t="t"/>
              <a:pathLst>
                <a:path extrusionOk="0" h="10720" w="4098">
                  <a:moveTo>
                    <a:pt x="1" y="0"/>
                  </a:moveTo>
                  <a:lnTo>
                    <a:pt x="1" y="10717"/>
                  </a:lnTo>
                  <a:lnTo>
                    <a:pt x="3764" y="10717"/>
                  </a:lnTo>
                  <a:cubicBezTo>
                    <a:pt x="3778" y="10718"/>
                    <a:pt x="3791" y="10719"/>
                    <a:pt x="3805" y="10719"/>
                  </a:cubicBezTo>
                  <a:cubicBezTo>
                    <a:pt x="3974" y="10719"/>
                    <a:pt x="4097" y="10584"/>
                    <a:pt x="4097" y="10407"/>
                  </a:cubicBezTo>
                  <a:lnTo>
                    <a:pt x="4097" y="333"/>
                  </a:lnTo>
                  <a:cubicBezTo>
                    <a:pt x="4097" y="143"/>
                    <a:pt x="3954" y="0"/>
                    <a:pt x="376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8" name="Google Shape;20738;p96"/>
            <p:cNvSpPr/>
            <p:nvPr/>
          </p:nvSpPr>
          <p:spPr>
            <a:xfrm>
              <a:off x="4099337" y="4217036"/>
              <a:ext cx="63627" cy="61673"/>
            </a:xfrm>
            <a:custGeom>
              <a:rect b="b" l="l" r="r" t="t"/>
              <a:pathLst>
                <a:path extrusionOk="0" h="1894" w="1954">
                  <a:moveTo>
                    <a:pt x="334" y="0"/>
                  </a:moveTo>
                  <a:cubicBezTo>
                    <a:pt x="256" y="0"/>
                    <a:pt x="179" y="30"/>
                    <a:pt x="119" y="90"/>
                  </a:cubicBezTo>
                  <a:cubicBezTo>
                    <a:pt x="0" y="209"/>
                    <a:pt x="0" y="399"/>
                    <a:pt x="119" y="518"/>
                  </a:cubicBezTo>
                  <a:lnTo>
                    <a:pt x="524" y="947"/>
                  </a:lnTo>
                  <a:lnTo>
                    <a:pt x="119" y="1352"/>
                  </a:lnTo>
                  <a:cubicBezTo>
                    <a:pt x="0" y="1471"/>
                    <a:pt x="0" y="1685"/>
                    <a:pt x="119" y="1804"/>
                  </a:cubicBezTo>
                  <a:cubicBezTo>
                    <a:pt x="179" y="1864"/>
                    <a:pt x="256" y="1893"/>
                    <a:pt x="334" y="1893"/>
                  </a:cubicBezTo>
                  <a:cubicBezTo>
                    <a:pt x="411" y="1893"/>
                    <a:pt x="488" y="1864"/>
                    <a:pt x="548" y="1804"/>
                  </a:cubicBezTo>
                  <a:lnTo>
                    <a:pt x="977" y="1399"/>
                  </a:lnTo>
                  <a:lnTo>
                    <a:pt x="1381" y="1804"/>
                  </a:lnTo>
                  <a:cubicBezTo>
                    <a:pt x="1441" y="1864"/>
                    <a:pt x="1524" y="1893"/>
                    <a:pt x="1608" y="1893"/>
                  </a:cubicBezTo>
                  <a:cubicBezTo>
                    <a:pt x="1691" y="1893"/>
                    <a:pt x="1774" y="1864"/>
                    <a:pt x="1834" y="1804"/>
                  </a:cubicBezTo>
                  <a:cubicBezTo>
                    <a:pt x="1953" y="1685"/>
                    <a:pt x="1953" y="1471"/>
                    <a:pt x="1834" y="1352"/>
                  </a:cubicBezTo>
                  <a:lnTo>
                    <a:pt x="1429" y="947"/>
                  </a:lnTo>
                  <a:lnTo>
                    <a:pt x="1834" y="518"/>
                  </a:lnTo>
                  <a:cubicBezTo>
                    <a:pt x="1953" y="399"/>
                    <a:pt x="1953" y="209"/>
                    <a:pt x="1834" y="90"/>
                  </a:cubicBezTo>
                  <a:cubicBezTo>
                    <a:pt x="1774" y="30"/>
                    <a:pt x="1691" y="0"/>
                    <a:pt x="1608" y="0"/>
                  </a:cubicBezTo>
                  <a:cubicBezTo>
                    <a:pt x="1524" y="0"/>
                    <a:pt x="1441" y="30"/>
                    <a:pt x="1381" y="90"/>
                  </a:cubicBezTo>
                  <a:lnTo>
                    <a:pt x="977" y="494"/>
                  </a:lnTo>
                  <a:lnTo>
                    <a:pt x="548" y="90"/>
                  </a:lnTo>
                  <a:cubicBezTo>
                    <a:pt x="488" y="30"/>
                    <a:pt x="411"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9" name="Google Shape;20739;p96"/>
            <p:cNvSpPr/>
            <p:nvPr/>
          </p:nvSpPr>
          <p:spPr>
            <a:xfrm>
              <a:off x="4100119" y="4320162"/>
              <a:ext cx="84532" cy="61087"/>
            </a:xfrm>
            <a:custGeom>
              <a:rect b="b" l="l" r="r" t="t"/>
              <a:pathLst>
                <a:path extrusionOk="0" h="1876" w="2596">
                  <a:moveTo>
                    <a:pt x="2251" y="1"/>
                  </a:moveTo>
                  <a:cubicBezTo>
                    <a:pt x="2167" y="1"/>
                    <a:pt x="2084" y="30"/>
                    <a:pt x="2024" y="90"/>
                  </a:cubicBezTo>
                  <a:lnTo>
                    <a:pt x="976" y="1138"/>
                  </a:lnTo>
                  <a:lnTo>
                    <a:pt x="572" y="733"/>
                  </a:lnTo>
                  <a:cubicBezTo>
                    <a:pt x="512" y="673"/>
                    <a:pt x="429" y="643"/>
                    <a:pt x="345" y="643"/>
                  </a:cubicBezTo>
                  <a:cubicBezTo>
                    <a:pt x="262" y="643"/>
                    <a:pt x="179" y="673"/>
                    <a:pt x="119" y="733"/>
                  </a:cubicBezTo>
                  <a:cubicBezTo>
                    <a:pt x="0" y="828"/>
                    <a:pt x="0" y="1042"/>
                    <a:pt x="119" y="1161"/>
                  </a:cubicBezTo>
                  <a:lnTo>
                    <a:pt x="738" y="1804"/>
                  </a:lnTo>
                  <a:cubicBezTo>
                    <a:pt x="810" y="1852"/>
                    <a:pt x="857" y="1876"/>
                    <a:pt x="953" y="1876"/>
                  </a:cubicBezTo>
                  <a:cubicBezTo>
                    <a:pt x="1048" y="1876"/>
                    <a:pt x="1119" y="1852"/>
                    <a:pt x="1215" y="1804"/>
                  </a:cubicBezTo>
                  <a:lnTo>
                    <a:pt x="2477" y="542"/>
                  </a:lnTo>
                  <a:cubicBezTo>
                    <a:pt x="2596" y="423"/>
                    <a:pt x="2596" y="209"/>
                    <a:pt x="2477" y="90"/>
                  </a:cubicBezTo>
                  <a:cubicBezTo>
                    <a:pt x="2417" y="30"/>
                    <a:pt x="2334" y="1"/>
                    <a:pt x="2251"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0" name="Google Shape;20740;p96"/>
            <p:cNvSpPr/>
            <p:nvPr/>
          </p:nvSpPr>
          <p:spPr>
            <a:xfrm>
              <a:off x="4202463" y="4236997"/>
              <a:ext cx="83002" cy="21752"/>
            </a:xfrm>
            <a:custGeom>
              <a:rect b="b" l="l" r="r" t="t"/>
              <a:pathLst>
                <a:path extrusionOk="0" h="668" w="2549">
                  <a:moveTo>
                    <a:pt x="334" y="0"/>
                  </a:moveTo>
                  <a:cubicBezTo>
                    <a:pt x="143" y="0"/>
                    <a:pt x="1" y="143"/>
                    <a:pt x="1" y="334"/>
                  </a:cubicBezTo>
                  <a:cubicBezTo>
                    <a:pt x="1" y="501"/>
                    <a:pt x="143" y="667"/>
                    <a:pt x="334" y="667"/>
                  </a:cubicBezTo>
                  <a:lnTo>
                    <a:pt x="2215" y="667"/>
                  </a:lnTo>
                  <a:cubicBezTo>
                    <a:pt x="2382" y="667"/>
                    <a:pt x="2549" y="501"/>
                    <a:pt x="2549" y="334"/>
                  </a:cubicBezTo>
                  <a:cubicBezTo>
                    <a:pt x="2549" y="143"/>
                    <a:pt x="2382" y="0"/>
                    <a:pt x="221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1" name="Google Shape;20741;p96"/>
            <p:cNvSpPr/>
            <p:nvPr/>
          </p:nvSpPr>
          <p:spPr>
            <a:xfrm>
              <a:off x="4202463" y="4338592"/>
              <a:ext cx="83002" cy="21719"/>
            </a:xfrm>
            <a:custGeom>
              <a:rect b="b" l="l" r="r" t="t"/>
              <a:pathLst>
                <a:path extrusionOk="0" h="667" w="2549">
                  <a:moveTo>
                    <a:pt x="334" y="0"/>
                  </a:moveTo>
                  <a:cubicBezTo>
                    <a:pt x="143" y="0"/>
                    <a:pt x="1" y="167"/>
                    <a:pt x="1" y="333"/>
                  </a:cubicBezTo>
                  <a:cubicBezTo>
                    <a:pt x="1" y="524"/>
                    <a:pt x="143" y="667"/>
                    <a:pt x="334" y="667"/>
                  </a:cubicBezTo>
                  <a:lnTo>
                    <a:pt x="2215" y="667"/>
                  </a:lnTo>
                  <a:cubicBezTo>
                    <a:pt x="2382" y="667"/>
                    <a:pt x="2549" y="524"/>
                    <a:pt x="2549" y="333"/>
                  </a:cubicBezTo>
                  <a:cubicBezTo>
                    <a:pt x="2549" y="167"/>
                    <a:pt x="2382" y="0"/>
                    <a:pt x="221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2" name="Google Shape;20742;p96"/>
            <p:cNvSpPr/>
            <p:nvPr/>
          </p:nvSpPr>
          <p:spPr>
            <a:xfrm>
              <a:off x="4058992" y="4402154"/>
              <a:ext cx="103191" cy="101628"/>
            </a:xfrm>
            <a:custGeom>
              <a:rect b="b" l="l" r="r" t="t"/>
              <a:pathLst>
                <a:path extrusionOk="0" h="3121" w="3169">
                  <a:moveTo>
                    <a:pt x="1" y="1"/>
                  </a:moveTo>
                  <a:lnTo>
                    <a:pt x="1" y="310"/>
                  </a:lnTo>
                  <a:cubicBezTo>
                    <a:pt x="1" y="406"/>
                    <a:pt x="49" y="477"/>
                    <a:pt x="96" y="525"/>
                  </a:cubicBezTo>
                  <a:lnTo>
                    <a:pt x="2597" y="3025"/>
                  </a:lnTo>
                  <a:cubicBezTo>
                    <a:pt x="2668" y="3073"/>
                    <a:pt x="2740" y="3121"/>
                    <a:pt x="2811" y="3121"/>
                  </a:cubicBezTo>
                  <a:lnTo>
                    <a:pt x="3144" y="3121"/>
                  </a:lnTo>
                  <a:lnTo>
                    <a:pt x="3144" y="287"/>
                  </a:lnTo>
                  <a:cubicBezTo>
                    <a:pt x="3168" y="144"/>
                    <a:pt x="3025" y="1"/>
                    <a:pt x="283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43" name="Google Shape;20743;p96"/>
          <p:cNvGrpSpPr/>
          <p:nvPr/>
        </p:nvGrpSpPr>
        <p:grpSpPr>
          <a:xfrm>
            <a:off x="4763905" y="4002605"/>
            <a:ext cx="365254" cy="349363"/>
            <a:chOff x="4763905" y="4155005"/>
            <a:chExt cx="365254" cy="349363"/>
          </a:xfrm>
        </p:grpSpPr>
        <p:sp>
          <p:nvSpPr>
            <p:cNvPr id="20744" name="Google Shape;20744;p96"/>
            <p:cNvSpPr/>
            <p:nvPr/>
          </p:nvSpPr>
          <p:spPr>
            <a:xfrm>
              <a:off x="4887187" y="4155005"/>
              <a:ext cx="241972" cy="237120"/>
            </a:xfrm>
            <a:custGeom>
              <a:rect b="b" l="l" r="r" t="t"/>
              <a:pathLst>
                <a:path extrusionOk="0" h="7282" w="7431">
                  <a:moveTo>
                    <a:pt x="4686" y="1304"/>
                  </a:moveTo>
                  <a:cubicBezTo>
                    <a:pt x="5008" y="1304"/>
                    <a:pt x="5335" y="1423"/>
                    <a:pt x="5597" y="1661"/>
                  </a:cubicBezTo>
                  <a:cubicBezTo>
                    <a:pt x="6073" y="2137"/>
                    <a:pt x="6073" y="2923"/>
                    <a:pt x="5597" y="3447"/>
                  </a:cubicBezTo>
                  <a:lnTo>
                    <a:pt x="3621" y="5352"/>
                  </a:lnTo>
                  <a:cubicBezTo>
                    <a:pt x="3549" y="5448"/>
                    <a:pt x="3454" y="5495"/>
                    <a:pt x="3359" y="5567"/>
                  </a:cubicBezTo>
                  <a:lnTo>
                    <a:pt x="2287" y="4924"/>
                  </a:lnTo>
                  <a:lnTo>
                    <a:pt x="1668" y="3852"/>
                  </a:lnTo>
                  <a:cubicBezTo>
                    <a:pt x="1715" y="3757"/>
                    <a:pt x="1787" y="3685"/>
                    <a:pt x="1882" y="3590"/>
                  </a:cubicBezTo>
                  <a:lnTo>
                    <a:pt x="3811" y="1661"/>
                  </a:lnTo>
                  <a:cubicBezTo>
                    <a:pt x="4049" y="1423"/>
                    <a:pt x="4365" y="1304"/>
                    <a:pt x="4686" y="1304"/>
                  </a:cubicBezTo>
                  <a:close/>
                  <a:moveTo>
                    <a:pt x="4680" y="0"/>
                  </a:moveTo>
                  <a:cubicBezTo>
                    <a:pt x="4037" y="0"/>
                    <a:pt x="3394" y="244"/>
                    <a:pt x="2906" y="732"/>
                  </a:cubicBezTo>
                  <a:lnTo>
                    <a:pt x="977" y="2661"/>
                  </a:lnTo>
                  <a:cubicBezTo>
                    <a:pt x="1" y="3662"/>
                    <a:pt x="25" y="5257"/>
                    <a:pt x="977" y="6210"/>
                  </a:cubicBezTo>
                  <a:cubicBezTo>
                    <a:pt x="1287" y="6495"/>
                    <a:pt x="1668" y="6710"/>
                    <a:pt x="2049" y="6829"/>
                  </a:cubicBezTo>
                  <a:lnTo>
                    <a:pt x="2787" y="7281"/>
                  </a:lnTo>
                  <a:lnTo>
                    <a:pt x="3382" y="6829"/>
                  </a:lnTo>
                  <a:cubicBezTo>
                    <a:pt x="3811" y="6710"/>
                    <a:pt x="4192" y="6495"/>
                    <a:pt x="4526" y="6186"/>
                  </a:cubicBezTo>
                  <a:lnTo>
                    <a:pt x="6454" y="4257"/>
                  </a:lnTo>
                  <a:cubicBezTo>
                    <a:pt x="7431" y="3328"/>
                    <a:pt x="7431" y="1709"/>
                    <a:pt x="6454" y="732"/>
                  </a:cubicBezTo>
                  <a:cubicBezTo>
                    <a:pt x="5966" y="244"/>
                    <a:pt x="5323" y="0"/>
                    <a:pt x="4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5" name="Google Shape;20745;p96"/>
            <p:cNvSpPr/>
            <p:nvPr/>
          </p:nvSpPr>
          <p:spPr>
            <a:xfrm>
              <a:off x="4918219" y="4178841"/>
              <a:ext cx="210940" cy="214066"/>
            </a:xfrm>
            <a:custGeom>
              <a:rect b="b" l="l" r="r" t="t"/>
              <a:pathLst>
                <a:path extrusionOk="0" h="6574" w="6478">
                  <a:moveTo>
                    <a:pt x="5501" y="0"/>
                  </a:moveTo>
                  <a:lnTo>
                    <a:pt x="4597" y="905"/>
                  </a:lnTo>
                  <a:cubicBezTo>
                    <a:pt x="5097" y="1382"/>
                    <a:pt x="5097" y="2167"/>
                    <a:pt x="4597" y="2691"/>
                  </a:cubicBezTo>
                  <a:lnTo>
                    <a:pt x="2668" y="4620"/>
                  </a:lnTo>
                  <a:cubicBezTo>
                    <a:pt x="2596" y="4716"/>
                    <a:pt x="2501" y="4763"/>
                    <a:pt x="2406" y="4835"/>
                  </a:cubicBezTo>
                  <a:lnTo>
                    <a:pt x="1334" y="4192"/>
                  </a:lnTo>
                  <a:lnTo>
                    <a:pt x="0" y="5549"/>
                  </a:lnTo>
                  <a:cubicBezTo>
                    <a:pt x="286" y="5835"/>
                    <a:pt x="667" y="6049"/>
                    <a:pt x="1072" y="6168"/>
                  </a:cubicBezTo>
                  <a:lnTo>
                    <a:pt x="1834" y="6573"/>
                  </a:lnTo>
                  <a:lnTo>
                    <a:pt x="2429" y="6144"/>
                  </a:lnTo>
                  <a:cubicBezTo>
                    <a:pt x="2858" y="6025"/>
                    <a:pt x="3239" y="5811"/>
                    <a:pt x="3573" y="5478"/>
                  </a:cubicBezTo>
                  <a:lnTo>
                    <a:pt x="5501" y="3549"/>
                  </a:lnTo>
                  <a:cubicBezTo>
                    <a:pt x="6478" y="2572"/>
                    <a:pt x="6478" y="977"/>
                    <a:pt x="5501"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6" name="Google Shape;20746;p96"/>
            <p:cNvSpPr/>
            <p:nvPr/>
          </p:nvSpPr>
          <p:spPr>
            <a:xfrm>
              <a:off x="4763905" y="4276463"/>
              <a:ext cx="233441" cy="227905"/>
            </a:xfrm>
            <a:custGeom>
              <a:rect b="b" l="l" r="r" t="t"/>
              <a:pathLst>
                <a:path extrusionOk="0" h="6999" w="7169">
                  <a:moveTo>
                    <a:pt x="4750" y="1"/>
                  </a:moveTo>
                  <a:cubicBezTo>
                    <a:pt x="4066" y="1"/>
                    <a:pt x="3422" y="273"/>
                    <a:pt x="2977" y="717"/>
                  </a:cubicBezTo>
                  <a:lnTo>
                    <a:pt x="977" y="2718"/>
                  </a:lnTo>
                  <a:cubicBezTo>
                    <a:pt x="0" y="3694"/>
                    <a:pt x="0" y="5266"/>
                    <a:pt x="977" y="6266"/>
                  </a:cubicBezTo>
                  <a:cubicBezTo>
                    <a:pt x="1465" y="6754"/>
                    <a:pt x="2108" y="6998"/>
                    <a:pt x="2751" y="6998"/>
                  </a:cubicBezTo>
                  <a:cubicBezTo>
                    <a:pt x="3394" y="6998"/>
                    <a:pt x="4037" y="6754"/>
                    <a:pt x="4525" y="6266"/>
                  </a:cubicBezTo>
                  <a:lnTo>
                    <a:pt x="6525" y="4266"/>
                  </a:lnTo>
                  <a:cubicBezTo>
                    <a:pt x="6859" y="3980"/>
                    <a:pt x="7049" y="3551"/>
                    <a:pt x="7168" y="3146"/>
                  </a:cubicBezTo>
                  <a:lnTo>
                    <a:pt x="7168" y="3146"/>
                  </a:lnTo>
                  <a:cubicBezTo>
                    <a:pt x="6972" y="3201"/>
                    <a:pt x="6771" y="3231"/>
                    <a:pt x="6567" y="3231"/>
                  </a:cubicBezTo>
                  <a:cubicBezTo>
                    <a:pt x="6325" y="3231"/>
                    <a:pt x="6080" y="3189"/>
                    <a:pt x="5835" y="3099"/>
                  </a:cubicBezTo>
                  <a:cubicBezTo>
                    <a:pt x="5763" y="3194"/>
                    <a:pt x="5716" y="3289"/>
                    <a:pt x="5620" y="3361"/>
                  </a:cubicBezTo>
                  <a:lnTo>
                    <a:pt x="3644" y="5361"/>
                  </a:lnTo>
                  <a:cubicBezTo>
                    <a:pt x="3394" y="5599"/>
                    <a:pt x="3072" y="5718"/>
                    <a:pt x="2751" y="5718"/>
                  </a:cubicBezTo>
                  <a:cubicBezTo>
                    <a:pt x="2429" y="5718"/>
                    <a:pt x="2108" y="5599"/>
                    <a:pt x="1858" y="5361"/>
                  </a:cubicBezTo>
                  <a:cubicBezTo>
                    <a:pt x="1358" y="4885"/>
                    <a:pt x="1358" y="4075"/>
                    <a:pt x="1858" y="3575"/>
                  </a:cubicBezTo>
                  <a:lnTo>
                    <a:pt x="3834" y="1575"/>
                  </a:lnTo>
                  <a:cubicBezTo>
                    <a:pt x="4075" y="1334"/>
                    <a:pt x="4402" y="1208"/>
                    <a:pt x="4730" y="1208"/>
                  </a:cubicBezTo>
                  <a:cubicBezTo>
                    <a:pt x="5051" y="1208"/>
                    <a:pt x="5373" y="1328"/>
                    <a:pt x="5620" y="1575"/>
                  </a:cubicBezTo>
                  <a:cubicBezTo>
                    <a:pt x="5878" y="1832"/>
                    <a:pt x="6203" y="1960"/>
                    <a:pt x="6526" y="1960"/>
                  </a:cubicBezTo>
                  <a:cubicBezTo>
                    <a:pt x="6741" y="1960"/>
                    <a:pt x="6954" y="1903"/>
                    <a:pt x="7145" y="1789"/>
                  </a:cubicBezTo>
                  <a:cubicBezTo>
                    <a:pt x="7026" y="1408"/>
                    <a:pt x="6811" y="1027"/>
                    <a:pt x="6525" y="717"/>
                  </a:cubicBezTo>
                  <a:cubicBezTo>
                    <a:pt x="6216" y="432"/>
                    <a:pt x="5835" y="217"/>
                    <a:pt x="5454" y="98"/>
                  </a:cubicBezTo>
                  <a:cubicBezTo>
                    <a:pt x="5219" y="32"/>
                    <a:pt x="4982" y="1"/>
                    <a:pt x="475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7" name="Google Shape;20747;p96"/>
            <p:cNvSpPr/>
            <p:nvPr/>
          </p:nvSpPr>
          <p:spPr>
            <a:xfrm>
              <a:off x="4946906" y="4301373"/>
              <a:ext cx="49658" cy="39987"/>
            </a:xfrm>
            <a:custGeom>
              <a:rect b="b" l="l" r="r" t="t"/>
              <a:pathLst>
                <a:path extrusionOk="0" h="1228" w="1525">
                  <a:moveTo>
                    <a:pt x="905" y="0"/>
                  </a:moveTo>
                  <a:lnTo>
                    <a:pt x="0" y="881"/>
                  </a:lnTo>
                  <a:cubicBezTo>
                    <a:pt x="258" y="1110"/>
                    <a:pt x="585" y="1227"/>
                    <a:pt x="908" y="1227"/>
                  </a:cubicBezTo>
                  <a:cubicBezTo>
                    <a:pt x="1122" y="1227"/>
                    <a:pt x="1335" y="1176"/>
                    <a:pt x="1525" y="1072"/>
                  </a:cubicBezTo>
                  <a:cubicBezTo>
                    <a:pt x="1406" y="667"/>
                    <a:pt x="1191" y="286"/>
                    <a:pt x="905"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8" name="Google Shape;20748;p96"/>
            <p:cNvSpPr/>
            <p:nvPr/>
          </p:nvSpPr>
          <p:spPr>
            <a:xfrm>
              <a:off x="4795686" y="4377342"/>
              <a:ext cx="203223" cy="127026"/>
            </a:xfrm>
            <a:custGeom>
              <a:rect b="b" l="l" r="r" t="t"/>
              <a:pathLst>
                <a:path extrusionOk="0" h="3901" w="6241">
                  <a:moveTo>
                    <a:pt x="4883" y="1"/>
                  </a:moveTo>
                  <a:cubicBezTo>
                    <a:pt x="4835" y="96"/>
                    <a:pt x="4764" y="191"/>
                    <a:pt x="4692" y="263"/>
                  </a:cubicBezTo>
                  <a:lnTo>
                    <a:pt x="2692" y="2263"/>
                  </a:lnTo>
                  <a:cubicBezTo>
                    <a:pt x="2454" y="2501"/>
                    <a:pt x="2132" y="2620"/>
                    <a:pt x="1808" y="2620"/>
                  </a:cubicBezTo>
                  <a:cubicBezTo>
                    <a:pt x="1483" y="2620"/>
                    <a:pt x="1156" y="2501"/>
                    <a:pt x="906" y="2263"/>
                  </a:cubicBezTo>
                  <a:lnTo>
                    <a:pt x="1" y="3168"/>
                  </a:lnTo>
                  <a:cubicBezTo>
                    <a:pt x="501" y="3656"/>
                    <a:pt x="1150" y="3900"/>
                    <a:pt x="1796" y="3900"/>
                  </a:cubicBezTo>
                  <a:cubicBezTo>
                    <a:pt x="2442" y="3900"/>
                    <a:pt x="3085" y="3656"/>
                    <a:pt x="3573" y="3168"/>
                  </a:cubicBezTo>
                  <a:lnTo>
                    <a:pt x="5573" y="1168"/>
                  </a:lnTo>
                  <a:cubicBezTo>
                    <a:pt x="5907" y="834"/>
                    <a:pt x="6121" y="453"/>
                    <a:pt x="6240" y="48"/>
                  </a:cubicBezTo>
                  <a:lnTo>
                    <a:pt x="6240" y="48"/>
                  </a:lnTo>
                  <a:cubicBezTo>
                    <a:pt x="6033" y="103"/>
                    <a:pt x="5826" y="133"/>
                    <a:pt x="5618" y="133"/>
                  </a:cubicBezTo>
                  <a:cubicBezTo>
                    <a:pt x="5373" y="133"/>
                    <a:pt x="5128" y="91"/>
                    <a:pt x="488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49" name="Google Shape;20749;p96"/>
          <p:cNvGrpSpPr/>
          <p:nvPr/>
        </p:nvGrpSpPr>
        <p:grpSpPr>
          <a:xfrm>
            <a:off x="5578131" y="4002409"/>
            <a:ext cx="267566" cy="349754"/>
            <a:chOff x="5578131" y="4154809"/>
            <a:chExt cx="267566" cy="349754"/>
          </a:xfrm>
        </p:grpSpPr>
        <p:sp>
          <p:nvSpPr>
            <p:cNvPr id="20750" name="Google Shape;20750;p96"/>
            <p:cNvSpPr/>
            <p:nvPr/>
          </p:nvSpPr>
          <p:spPr>
            <a:xfrm>
              <a:off x="5578131" y="4154809"/>
              <a:ext cx="267566" cy="349754"/>
            </a:xfrm>
            <a:custGeom>
              <a:rect b="b" l="l" r="r" t="t"/>
              <a:pathLst>
                <a:path extrusionOk="0" h="10741" w="8217">
                  <a:moveTo>
                    <a:pt x="334" y="0"/>
                  </a:moveTo>
                  <a:cubicBezTo>
                    <a:pt x="143" y="0"/>
                    <a:pt x="0" y="143"/>
                    <a:pt x="0" y="333"/>
                  </a:cubicBezTo>
                  <a:lnTo>
                    <a:pt x="0" y="7597"/>
                  </a:lnTo>
                  <a:lnTo>
                    <a:pt x="3168" y="10740"/>
                  </a:lnTo>
                  <a:lnTo>
                    <a:pt x="7883" y="10740"/>
                  </a:lnTo>
                  <a:cubicBezTo>
                    <a:pt x="8074" y="10740"/>
                    <a:pt x="8216" y="10597"/>
                    <a:pt x="8216" y="10407"/>
                  </a:cubicBezTo>
                  <a:lnTo>
                    <a:pt x="8216" y="333"/>
                  </a:lnTo>
                  <a:cubicBezTo>
                    <a:pt x="8216" y="143"/>
                    <a:pt x="8074" y="0"/>
                    <a:pt x="788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1" name="Google Shape;20751;p96"/>
            <p:cNvSpPr/>
            <p:nvPr/>
          </p:nvSpPr>
          <p:spPr>
            <a:xfrm>
              <a:off x="5711507" y="4154809"/>
              <a:ext cx="134190" cy="349070"/>
            </a:xfrm>
            <a:custGeom>
              <a:rect b="b" l="l" r="r" t="t"/>
              <a:pathLst>
                <a:path extrusionOk="0" h="10720" w="4121">
                  <a:moveTo>
                    <a:pt x="1" y="0"/>
                  </a:moveTo>
                  <a:lnTo>
                    <a:pt x="1" y="10717"/>
                  </a:lnTo>
                  <a:lnTo>
                    <a:pt x="3787" y="10717"/>
                  </a:lnTo>
                  <a:cubicBezTo>
                    <a:pt x="3801" y="10718"/>
                    <a:pt x="3815" y="10719"/>
                    <a:pt x="3828" y="10719"/>
                  </a:cubicBezTo>
                  <a:cubicBezTo>
                    <a:pt x="3998" y="10719"/>
                    <a:pt x="4120" y="10584"/>
                    <a:pt x="4120" y="10407"/>
                  </a:cubicBezTo>
                  <a:lnTo>
                    <a:pt x="4120" y="333"/>
                  </a:lnTo>
                  <a:cubicBezTo>
                    <a:pt x="4120" y="143"/>
                    <a:pt x="3978" y="0"/>
                    <a:pt x="378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2" name="Google Shape;20752;p96"/>
            <p:cNvSpPr/>
            <p:nvPr/>
          </p:nvSpPr>
          <p:spPr>
            <a:xfrm>
              <a:off x="5580442" y="4402154"/>
              <a:ext cx="101628" cy="101628"/>
            </a:xfrm>
            <a:custGeom>
              <a:rect b="b" l="l" r="r" t="t"/>
              <a:pathLst>
                <a:path extrusionOk="0" h="3121" w="3121">
                  <a:moveTo>
                    <a:pt x="1" y="1"/>
                  </a:moveTo>
                  <a:lnTo>
                    <a:pt x="1" y="310"/>
                  </a:lnTo>
                  <a:cubicBezTo>
                    <a:pt x="1" y="406"/>
                    <a:pt x="25" y="477"/>
                    <a:pt x="72" y="525"/>
                  </a:cubicBezTo>
                  <a:lnTo>
                    <a:pt x="2573" y="3025"/>
                  </a:lnTo>
                  <a:cubicBezTo>
                    <a:pt x="2644" y="3073"/>
                    <a:pt x="2716" y="3121"/>
                    <a:pt x="2787" y="3121"/>
                  </a:cubicBezTo>
                  <a:lnTo>
                    <a:pt x="3121" y="3121"/>
                  </a:lnTo>
                  <a:lnTo>
                    <a:pt x="3121" y="287"/>
                  </a:lnTo>
                  <a:cubicBezTo>
                    <a:pt x="3121" y="144"/>
                    <a:pt x="2978" y="1"/>
                    <a:pt x="28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3" name="Google Shape;20753;p96"/>
            <p:cNvSpPr/>
            <p:nvPr/>
          </p:nvSpPr>
          <p:spPr>
            <a:xfrm>
              <a:off x="5712288" y="4381217"/>
              <a:ext cx="82220" cy="21752"/>
            </a:xfrm>
            <a:custGeom>
              <a:rect b="b" l="l" r="r" t="t"/>
              <a:pathLst>
                <a:path extrusionOk="0" h="668" w="2525">
                  <a:moveTo>
                    <a:pt x="310" y="1"/>
                  </a:moveTo>
                  <a:cubicBezTo>
                    <a:pt x="143" y="1"/>
                    <a:pt x="0" y="144"/>
                    <a:pt x="0" y="334"/>
                  </a:cubicBezTo>
                  <a:cubicBezTo>
                    <a:pt x="0" y="525"/>
                    <a:pt x="143" y="668"/>
                    <a:pt x="310" y="668"/>
                  </a:cubicBezTo>
                  <a:lnTo>
                    <a:pt x="2191" y="668"/>
                  </a:lnTo>
                  <a:cubicBezTo>
                    <a:pt x="2382" y="668"/>
                    <a:pt x="2525" y="525"/>
                    <a:pt x="2525" y="334"/>
                  </a:cubicBezTo>
                  <a:cubicBezTo>
                    <a:pt x="2525" y="168"/>
                    <a:pt x="2406" y="1"/>
                    <a:pt x="2191"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4" name="Google Shape;20754;p96"/>
            <p:cNvSpPr/>
            <p:nvPr/>
          </p:nvSpPr>
          <p:spPr>
            <a:xfrm>
              <a:off x="5712288" y="4422343"/>
              <a:ext cx="82220" cy="20970"/>
            </a:xfrm>
            <a:custGeom>
              <a:rect b="b" l="l" r="r" t="t"/>
              <a:pathLst>
                <a:path extrusionOk="0" h="644" w="2525">
                  <a:moveTo>
                    <a:pt x="310" y="0"/>
                  </a:moveTo>
                  <a:cubicBezTo>
                    <a:pt x="143" y="0"/>
                    <a:pt x="0" y="143"/>
                    <a:pt x="0" y="333"/>
                  </a:cubicBezTo>
                  <a:cubicBezTo>
                    <a:pt x="0" y="500"/>
                    <a:pt x="143" y="643"/>
                    <a:pt x="310" y="643"/>
                  </a:cubicBezTo>
                  <a:lnTo>
                    <a:pt x="2191" y="643"/>
                  </a:lnTo>
                  <a:cubicBezTo>
                    <a:pt x="2382" y="643"/>
                    <a:pt x="2525" y="500"/>
                    <a:pt x="2525" y="333"/>
                  </a:cubicBezTo>
                  <a:cubicBezTo>
                    <a:pt x="2525" y="143"/>
                    <a:pt x="2406" y="0"/>
                    <a:pt x="2191"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5" name="Google Shape;20755;p96"/>
            <p:cNvSpPr/>
            <p:nvPr/>
          </p:nvSpPr>
          <p:spPr>
            <a:xfrm>
              <a:off x="5712288" y="4196685"/>
              <a:ext cx="82220" cy="20970"/>
            </a:xfrm>
            <a:custGeom>
              <a:rect b="b" l="l" r="r" t="t"/>
              <a:pathLst>
                <a:path extrusionOk="0" h="644" w="2525">
                  <a:moveTo>
                    <a:pt x="310" y="0"/>
                  </a:moveTo>
                  <a:cubicBezTo>
                    <a:pt x="143" y="0"/>
                    <a:pt x="0" y="143"/>
                    <a:pt x="0" y="310"/>
                  </a:cubicBezTo>
                  <a:cubicBezTo>
                    <a:pt x="0" y="500"/>
                    <a:pt x="143" y="643"/>
                    <a:pt x="310" y="643"/>
                  </a:cubicBezTo>
                  <a:lnTo>
                    <a:pt x="2191" y="643"/>
                  </a:lnTo>
                  <a:cubicBezTo>
                    <a:pt x="2382" y="643"/>
                    <a:pt x="2525" y="500"/>
                    <a:pt x="2525" y="310"/>
                  </a:cubicBezTo>
                  <a:cubicBezTo>
                    <a:pt x="2525" y="143"/>
                    <a:pt x="2406" y="24"/>
                    <a:pt x="2191"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6" name="Google Shape;20756;p96"/>
            <p:cNvSpPr/>
            <p:nvPr/>
          </p:nvSpPr>
          <p:spPr>
            <a:xfrm>
              <a:off x="5630100" y="4248036"/>
              <a:ext cx="174502" cy="103744"/>
            </a:xfrm>
            <a:custGeom>
              <a:rect b="b" l="l" r="r" t="t"/>
              <a:pathLst>
                <a:path extrusionOk="0" h="3186" w="5359">
                  <a:moveTo>
                    <a:pt x="4108" y="1"/>
                  </a:moveTo>
                  <a:cubicBezTo>
                    <a:pt x="4025" y="1"/>
                    <a:pt x="3941" y="31"/>
                    <a:pt x="3882" y="90"/>
                  </a:cubicBezTo>
                  <a:lnTo>
                    <a:pt x="2548" y="1424"/>
                  </a:lnTo>
                  <a:lnTo>
                    <a:pt x="2215" y="1757"/>
                  </a:lnTo>
                  <a:lnTo>
                    <a:pt x="1500" y="1043"/>
                  </a:lnTo>
                  <a:cubicBezTo>
                    <a:pt x="1441" y="983"/>
                    <a:pt x="1357" y="953"/>
                    <a:pt x="1274" y="953"/>
                  </a:cubicBezTo>
                  <a:cubicBezTo>
                    <a:pt x="1191" y="953"/>
                    <a:pt x="1107" y="983"/>
                    <a:pt x="1048" y="1043"/>
                  </a:cubicBezTo>
                  <a:lnTo>
                    <a:pt x="0" y="2067"/>
                  </a:lnTo>
                  <a:lnTo>
                    <a:pt x="0" y="3186"/>
                  </a:lnTo>
                  <a:lnTo>
                    <a:pt x="5334" y="3186"/>
                  </a:lnTo>
                  <a:lnTo>
                    <a:pt x="5334" y="1281"/>
                  </a:lnTo>
                  <a:cubicBezTo>
                    <a:pt x="5358" y="1186"/>
                    <a:pt x="5334" y="1090"/>
                    <a:pt x="5287" y="1043"/>
                  </a:cubicBezTo>
                  <a:lnTo>
                    <a:pt x="4334" y="90"/>
                  </a:lnTo>
                  <a:cubicBezTo>
                    <a:pt x="4275" y="31"/>
                    <a:pt x="4191" y="1"/>
                    <a:pt x="410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7" name="Google Shape;20757;p96"/>
            <p:cNvSpPr/>
            <p:nvPr/>
          </p:nvSpPr>
          <p:spPr>
            <a:xfrm>
              <a:off x="5713070" y="4248817"/>
              <a:ext cx="91533" cy="102963"/>
            </a:xfrm>
            <a:custGeom>
              <a:rect b="b" l="l" r="r" t="t"/>
              <a:pathLst>
                <a:path extrusionOk="0" h="3162" w="2811">
                  <a:moveTo>
                    <a:pt x="1560" y="1"/>
                  </a:moveTo>
                  <a:cubicBezTo>
                    <a:pt x="1477" y="1"/>
                    <a:pt x="1393" y="30"/>
                    <a:pt x="1334" y="90"/>
                  </a:cubicBezTo>
                  <a:lnTo>
                    <a:pt x="0" y="1423"/>
                  </a:lnTo>
                  <a:lnTo>
                    <a:pt x="0" y="3162"/>
                  </a:lnTo>
                  <a:lnTo>
                    <a:pt x="2810" y="3162"/>
                  </a:lnTo>
                  <a:lnTo>
                    <a:pt x="2810" y="1257"/>
                  </a:lnTo>
                  <a:cubicBezTo>
                    <a:pt x="2810" y="1162"/>
                    <a:pt x="2786" y="1090"/>
                    <a:pt x="2739" y="1042"/>
                  </a:cubicBezTo>
                  <a:lnTo>
                    <a:pt x="1786" y="90"/>
                  </a:lnTo>
                  <a:cubicBezTo>
                    <a:pt x="1727" y="30"/>
                    <a:pt x="1643" y="1"/>
                    <a:pt x="156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8" name="Google Shape;20758;p96"/>
            <p:cNvSpPr/>
            <p:nvPr/>
          </p:nvSpPr>
          <p:spPr>
            <a:xfrm>
              <a:off x="5620787" y="4217525"/>
              <a:ext cx="183815" cy="143568"/>
            </a:xfrm>
            <a:custGeom>
              <a:rect b="b" l="l" r="r" t="t"/>
              <a:pathLst>
                <a:path extrusionOk="0" h="4409" w="5645">
                  <a:moveTo>
                    <a:pt x="320" y="0"/>
                  </a:moveTo>
                  <a:cubicBezTo>
                    <a:pt x="164" y="0"/>
                    <a:pt x="0" y="136"/>
                    <a:pt x="0" y="313"/>
                  </a:cubicBezTo>
                  <a:lnTo>
                    <a:pt x="0" y="4075"/>
                  </a:lnTo>
                  <a:cubicBezTo>
                    <a:pt x="0" y="4266"/>
                    <a:pt x="143" y="4409"/>
                    <a:pt x="334" y="4409"/>
                  </a:cubicBezTo>
                  <a:lnTo>
                    <a:pt x="5335" y="4409"/>
                  </a:lnTo>
                  <a:cubicBezTo>
                    <a:pt x="5501" y="4409"/>
                    <a:pt x="5644" y="4266"/>
                    <a:pt x="5644" y="4051"/>
                  </a:cubicBezTo>
                  <a:cubicBezTo>
                    <a:pt x="5620" y="3909"/>
                    <a:pt x="5501" y="3790"/>
                    <a:pt x="5335" y="3790"/>
                  </a:cubicBezTo>
                  <a:lnTo>
                    <a:pt x="619" y="3790"/>
                  </a:lnTo>
                  <a:lnTo>
                    <a:pt x="619" y="336"/>
                  </a:lnTo>
                  <a:cubicBezTo>
                    <a:pt x="619" y="194"/>
                    <a:pt x="500" y="27"/>
                    <a:pt x="357" y="3"/>
                  </a:cubicBezTo>
                  <a:cubicBezTo>
                    <a:pt x="345" y="1"/>
                    <a:pt x="333" y="0"/>
                    <a:pt x="320"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9" name="Google Shape;20759;p96"/>
            <p:cNvSpPr/>
            <p:nvPr/>
          </p:nvSpPr>
          <p:spPr>
            <a:xfrm>
              <a:off x="5713070" y="4340904"/>
              <a:ext cx="92315" cy="20189"/>
            </a:xfrm>
            <a:custGeom>
              <a:rect b="b" l="l" r="r" t="t"/>
              <a:pathLst>
                <a:path extrusionOk="0" h="620" w="2835">
                  <a:moveTo>
                    <a:pt x="0" y="1"/>
                  </a:moveTo>
                  <a:lnTo>
                    <a:pt x="0" y="620"/>
                  </a:lnTo>
                  <a:lnTo>
                    <a:pt x="2501" y="620"/>
                  </a:lnTo>
                  <a:cubicBezTo>
                    <a:pt x="2667" y="620"/>
                    <a:pt x="2834" y="477"/>
                    <a:pt x="2786" y="262"/>
                  </a:cubicBezTo>
                  <a:cubicBezTo>
                    <a:pt x="2786" y="120"/>
                    <a:pt x="2644" y="1"/>
                    <a:pt x="250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60" name="Google Shape;20760;p96"/>
          <p:cNvGrpSpPr/>
          <p:nvPr/>
        </p:nvGrpSpPr>
        <p:grpSpPr>
          <a:xfrm>
            <a:off x="6295417" y="4044285"/>
            <a:ext cx="351317" cy="267566"/>
            <a:chOff x="6295417" y="4196685"/>
            <a:chExt cx="351317" cy="267566"/>
          </a:xfrm>
        </p:grpSpPr>
        <p:sp>
          <p:nvSpPr>
            <p:cNvPr id="20761" name="Google Shape;20761;p96"/>
            <p:cNvSpPr/>
            <p:nvPr/>
          </p:nvSpPr>
          <p:spPr>
            <a:xfrm>
              <a:off x="6335762" y="4216841"/>
              <a:ext cx="165971" cy="82318"/>
            </a:xfrm>
            <a:custGeom>
              <a:rect b="b" l="l" r="r" t="t"/>
              <a:pathLst>
                <a:path extrusionOk="0" h="2528" w="5097">
                  <a:moveTo>
                    <a:pt x="1620" y="0"/>
                  </a:moveTo>
                  <a:cubicBezTo>
                    <a:pt x="1501" y="0"/>
                    <a:pt x="1405" y="48"/>
                    <a:pt x="1358" y="143"/>
                  </a:cubicBezTo>
                  <a:lnTo>
                    <a:pt x="95" y="2024"/>
                  </a:lnTo>
                  <a:cubicBezTo>
                    <a:pt x="0" y="2167"/>
                    <a:pt x="48" y="2382"/>
                    <a:pt x="191" y="2477"/>
                  </a:cubicBezTo>
                  <a:cubicBezTo>
                    <a:pt x="262" y="2501"/>
                    <a:pt x="310" y="2525"/>
                    <a:pt x="381" y="2525"/>
                  </a:cubicBezTo>
                  <a:cubicBezTo>
                    <a:pt x="500" y="2525"/>
                    <a:pt x="572" y="2477"/>
                    <a:pt x="643" y="2405"/>
                  </a:cubicBezTo>
                  <a:lnTo>
                    <a:pt x="1810" y="643"/>
                  </a:lnTo>
                  <a:lnTo>
                    <a:pt x="4477" y="643"/>
                  </a:lnTo>
                  <a:lnTo>
                    <a:pt x="4477" y="2239"/>
                  </a:lnTo>
                  <a:cubicBezTo>
                    <a:pt x="4477" y="2393"/>
                    <a:pt x="4641" y="2527"/>
                    <a:pt x="4797" y="2527"/>
                  </a:cubicBezTo>
                  <a:cubicBezTo>
                    <a:pt x="4810" y="2527"/>
                    <a:pt x="4822" y="2526"/>
                    <a:pt x="4835" y="2525"/>
                  </a:cubicBezTo>
                  <a:cubicBezTo>
                    <a:pt x="4977" y="2501"/>
                    <a:pt x="5097" y="2358"/>
                    <a:pt x="5097" y="2191"/>
                  </a:cubicBezTo>
                  <a:lnTo>
                    <a:pt x="5097" y="334"/>
                  </a:lnTo>
                  <a:cubicBezTo>
                    <a:pt x="5097" y="143"/>
                    <a:pt x="4954" y="0"/>
                    <a:pt x="47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2" name="Google Shape;20762;p96"/>
            <p:cNvSpPr/>
            <p:nvPr/>
          </p:nvSpPr>
          <p:spPr>
            <a:xfrm>
              <a:off x="6481545" y="4217623"/>
              <a:ext cx="124096" cy="81439"/>
            </a:xfrm>
            <a:custGeom>
              <a:rect b="b" l="l" r="r" t="t"/>
              <a:pathLst>
                <a:path extrusionOk="0" h="2501" w="3811">
                  <a:moveTo>
                    <a:pt x="2215" y="0"/>
                  </a:moveTo>
                  <a:cubicBezTo>
                    <a:pt x="2144" y="0"/>
                    <a:pt x="2048" y="24"/>
                    <a:pt x="2001" y="95"/>
                  </a:cubicBezTo>
                  <a:lnTo>
                    <a:pt x="119" y="1977"/>
                  </a:lnTo>
                  <a:cubicBezTo>
                    <a:pt x="0" y="2096"/>
                    <a:pt x="0" y="2262"/>
                    <a:pt x="96" y="2381"/>
                  </a:cubicBezTo>
                  <a:cubicBezTo>
                    <a:pt x="143" y="2477"/>
                    <a:pt x="238" y="2501"/>
                    <a:pt x="334" y="2501"/>
                  </a:cubicBezTo>
                  <a:cubicBezTo>
                    <a:pt x="429" y="2501"/>
                    <a:pt x="477" y="2477"/>
                    <a:pt x="572" y="2405"/>
                  </a:cubicBezTo>
                  <a:lnTo>
                    <a:pt x="2358" y="619"/>
                  </a:lnTo>
                  <a:lnTo>
                    <a:pt x="3477" y="619"/>
                  </a:lnTo>
                  <a:cubicBezTo>
                    <a:pt x="3668" y="619"/>
                    <a:pt x="3811" y="453"/>
                    <a:pt x="3787" y="262"/>
                  </a:cubicBezTo>
                  <a:cubicBezTo>
                    <a:pt x="3763" y="119"/>
                    <a:pt x="3596" y="0"/>
                    <a:pt x="345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3" name="Google Shape;20763;p96"/>
            <p:cNvSpPr/>
            <p:nvPr/>
          </p:nvSpPr>
          <p:spPr>
            <a:xfrm>
              <a:off x="6534263" y="4318403"/>
              <a:ext cx="60534" cy="103191"/>
            </a:xfrm>
            <a:custGeom>
              <a:rect b="b" l="l" r="r" t="t"/>
              <a:pathLst>
                <a:path extrusionOk="0" h="3169" w="1859">
                  <a:moveTo>
                    <a:pt x="1" y="1"/>
                  </a:moveTo>
                  <a:lnTo>
                    <a:pt x="1" y="3168"/>
                  </a:lnTo>
                  <a:lnTo>
                    <a:pt x="1239" y="3168"/>
                  </a:lnTo>
                  <a:lnTo>
                    <a:pt x="1858" y="2525"/>
                  </a:lnTo>
                  <a:lnTo>
                    <a:pt x="1858" y="668"/>
                  </a:lnTo>
                  <a:lnTo>
                    <a:pt x="1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4" name="Google Shape;20764;p96"/>
            <p:cNvSpPr/>
            <p:nvPr/>
          </p:nvSpPr>
          <p:spPr>
            <a:xfrm>
              <a:off x="6534263" y="4371155"/>
              <a:ext cx="60534" cy="51221"/>
            </a:xfrm>
            <a:custGeom>
              <a:rect b="b" l="l" r="r" t="t"/>
              <a:pathLst>
                <a:path extrusionOk="0" h="1573" w="1859">
                  <a:moveTo>
                    <a:pt x="1" y="0"/>
                  </a:moveTo>
                  <a:lnTo>
                    <a:pt x="1" y="1572"/>
                  </a:lnTo>
                  <a:lnTo>
                    <a:pt x="1239" y="1572"/>
                  </a:lnTo>
                  <a:lnTo>
                    <a:pt x="1858" y="953"/>
                  </a:lnTo>
                  <a:lnTo>
                    <a:pt x="1858"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5" name="Google Shape;20765;p96"/>
            <p:cNvSpPr/>
            <p:nvPr/>
          </p:nvSpPr>
          <p:spPr>
            <a:xfrm>
              <a:off x="6296199" y="4278873"/>
              <a:ext cx="248191" cy="185378"/>
            </a:xfrm>
            <a:custGeom>
              <a:rect b="b" l="l" r="r" t="t"/>
              <a:pathLst>
                <a:path extrusionOk="0" h="5693" w="7622">
                  <a:moveTo>
                    <a:pt x="334" y="0"/>
                  </a:moveTo>
                  <a:cubicBezTo>
                    <a:pt x="167" y="0"/>
                    <a:pt x="1" y="143"/>
                    <a:pt x="1" y="334"/>
                  </a:cubicBezTo>
                  <a:lnTo>
                    <a:pt x="1" y="5359"/>
                  </a:lnTo>
                  <a:cubicBezTo>
                    <a:pt x="1" y="5525"/>
                    <a:pt x="167" y="5692"/>
                    <a:pt x="334" y="5692"/>
                  </a:cubicBezTo>
                  <a:lnTo>
                    <a:pt x="7312" y="5692"/>
                  </a:lnTo>
                  <a:cubicBezTo>
                    <a:pt x="7478" y="5692"/>
                    <a:pt x="7621" y="5525"/>
                    <a:pt x="7621" y="5359"/>
                  </a:cubicBezTo>
                  <a:lnTo>
                    <a:pt x="7621" y="334"/>
                  </a:lnTo>
                  <a:cubicBezTo>
                    <a:pt x="7597" y="143"/>
                    <a:pt x="7455" y="0"/>
                    <a:pt x="7312"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6" name="Google Shape;20766;p96"/>
            <p:cNvSpPr/>
            <p:nvPr/>
          </p:nvSpPr>
          <p:spPr>
            <a:xfrm>
              <a:off x="6295417" y="4371155"/>
              <a:ext cx="248191" cy="91533"/>
            </a:xfrm>
            <a:custGeom>
              <a:rect b="b" l="l" r="r" t="t"/>
              <a:pathLst>
                <a:path extrusionOk="0" h="2811" w="7622">
                  <a:moveTo>
                    <a:pt x="25" y="0"/>
                  </a:moveTo>
                  <a:lnTo>
                    <a:pt x="1" y="2501"/>
                  </a:lnTo>
                  <a:cubicBezTo>
                    <a:pt x="1" y="2668"/>
                    <a:pt x="144" y="2810"/>
                    <a:pt x="334" y="2810"/>
                  </a:cubicBezTo>
                  <a:lnTo>
                    <a:pt x="7288" y="2810"/>
                  </a:lnTo>
                  <a:cubicBezTo>
                    <a:pt x="7479" y="2810"/>
                    <a:pt x="7621" y="2668"/>
                    <a:pt x="7621" y="2501"/>
                  </a:cubicBezTo>
                  <a:lnTo>
                    <a:pt x="762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7" name="Google Shape;20767;p96"/>
            <p:cNvSpPr/>
            <p:nvPr/>
          </p:nvSpPr>
          <p:spPr>
            <a:xfrm>
              <a:off x="6584670" y="4196685"/>
              <a:ext cx="62064" cy="62064"/>
            </a:xfrm>
            <a:custGeom>
              <a:rect b="b" l="l" r="r" t="t"/>
              <a:pathLst>
                <a:path extrusionOk="0" h="1906" w="1906">
                  <a:moveTo>
                    <a:pt x="953" y="0"/>
                  </a:moveTo>
                  <a:cubicBezTo>
                    <a:pt x="406" y="0"/>
                    <a:pt x="1" y="405"/>
                    <a:pt x="1" y="953"/>
                  </a:cubicBezTo>
                  <a:cubicBezTo>
                    <a:pt x="1" y="1477"/>
                    <a:pt x="429" y="1905"/>
                    <a:pt x="953" y="1905"/>
                  </a:cubicBezTo>
                  <a:cubicBezTo>
                    <a:pt x="1453" y="1905"/>
                    <a:pt x="1906" y="1477"/>
                    <a:pt x="1906" y="953"/>
                  </a:cubicBezTo>
                  <a:cubicBezTo>
                    <a:pt x="1906" y="405"/>
                    <a:pt x="1453" y="0"/>
                    <a:pt x="953"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8" name="Google Shape;20768;p96"/>
            <p:cNvSpPr/>
            <p:nvPr/>
          </p:nvSpPr>
          <p:spPr>
            <a:xfrm>
              <a:off x="6338074" y="4380468"/>
              <a:ext cx="21752" cy="20970"/>
            </a:xfrm>
            <a:custGeom>
              <a:rect b="b" l="l" r="r" t="t"/>
              <a:pathLst>
                <a:path extrusionOk="0" h="644" w="668">
                  <a:moveTo>
                    <a:pt x="334" y="0"/>
                  </a:moveTo>
                  <a:cubicBezTo>
                    <a:pt x="144" y="0"/>
                    <a:pt x="1" y="143"/>
                    <a:pt x="1" y="333"/>
                  </a:cubicBezTo>
                  <a:cubicBezTo>
                    <a:pt x="1" y="500"/>
                    <a:pt x="144" y="643"/>
                    <a:pt x="334" y="643"/>
                  </a:cubicBezTo>
                  <a:cubicBezTo>
                    <a:pt x="501" y="643"/>
                    <a:pt x="667" y="500"/>
                    <a:pt x="667" y="333"/>
                  </a:cubicBezTo>
                  <a:cubicBezTo>
                    <a:pt x="667" y="143"/>
                    <a:pt x="501"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9" name="Google Shape;20769;p96"/>
            <p:cNvSpPr/>
            <p:nvPr/>
          </p:nvSpPr>
          <p:spPr>
            <a:xfrm>
              <a:off x="6338074" y="4340123"/>
              <a:ext cx="21752" cy="20970"/>
            </a:xfrm>
            <a:custGeom>
              <a:rect b="b" l="l" r="r" t="t"/>
              <a:pathLst>
                <a:path extrusionOk="0" h="644" w="668">
                  <a:moveTo>
                    <a:pt x="334" y="1"/>
                  </a:moveTo>
                  <a:cubicBezTo>
                    <a:pt x="144" y="1"/>
                    <a:pt x="1" y="144"/>
                    <a:pt x="1" y="310"/>
                  </a:cubicBezTo>
                  <a:cubicBezTo>
                    <a:pt x="1" y="501"/>
                    <a:pt x="144" y="644"/>
                    <a:pt x="334" y="644"/>
                  </a:cubicBezTo>
                  <a:cubicBezTo>
                    <a:pt x="501" y="644"/>
                    <a:pt x="667" y="501"/>
                    <a:pt x="667" y="310"/>
                  </a:cubicBezTo>
                  <a:cubicBezTo>
                    <a:pt x="667" y="144"/>
                    <a:pt x="50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0" name="Google Shape;20770;p96"/>
            <p:cNvSpPr/>
            <p:nvPr/>
          </p:nvSpPr>
          <p:spPr>
            <a:xfrm>
              <a:off x="6574608" y="4278482"/>
              <a:ext cx="72126" cy="185183"/>
            </a:xfrm>
            <a:custGeom>
              <a:rect b="b" l="l" r="r" t="t"/>
              <a:pathLst>
                <a:path extrusionOk="0" h="5687" w="2215">
                  <a:moveTo>
                    <a:pt x="1849" y="0"/>
                  </a:moveTo>
                  <a:cubicBezTo>
                    <a:pt x="1792" y="0"/>
                    <a:pt x="1739" y="12"/>
                    <a:pt x="1691" y="36"/>
                  </a:cubicBezTo>
                  <a:lnTo>
                    <a:pt x="0" y="1251"/>
                  </a:lnTo>
                  <a:lnTo>
                    <a:pt x="0" y="4418"/>
                  </a:lnTo>
                  <a:lnTo>
                    <a:pt x="1691" y="5633"/>
                  </a:lnTo>
                  <a:cubicBezTo>
                    <a:pt x="1739" y="5668"/>
                    <a:pt x="1798" y="5686"/>
                    <a:pt x="1858" y="5686"/>
                  </a:cubicBezTo>
                  <a:cubicBezTo>
                    <a:pt x="1917" y="5686"/>
                    <a:pt x="1977" y="5668"/>
                    <a:pt x="2024" y="5633"/>
                  </a:cubicBezTo>
                  <a:cubicBezTo>
                    <a:pt x="2120" y="5585"/>
                    <a:pt x="2167" y="5490"/>
                    <a:pt x="2167" y="5371"/>
                  </a:cubicBezTo>
                  <a:lnTo>
                    <a:pt x="2167" y="346"/>
                  </a:lnTo>
                  <a:cubicBezTo>
                    <a:pt x="2215" y="227"/>
                    <a:pt x="2143" y="108"/>
                    <a:pt x="2024" y="36"/>
                  </a:cubicBezTo>
                  <a:cubicBezTo>
                    <a:pt x="1965" y="12"/>
                    <a:pt x="1905" y="0"/>
                    <a:pt x="184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1" name="Google Shape;20771;p96"/>
            <p:cNvSpPr/>
            <p:nvPr/>
          </p:nvSpPr>
          <p:spPr>
            <a:xfrm>
              <a:off x="6575357" y="4369592"/>
              <a:ext cx="71377" cy="92705"/>
            </a:xfrm>
            <a:custGeom>
              <a:rect b="b" l="l" r="r" t="t"/>
              <a:pathLst>
                <a:path extrusionOk="0" h="2847" w="2192">
                  <a:moveTo>
                    <a:pt x="1" y="1"/>
                  </a:moveTo>
                  <a:lnTo>
                    <a:pt x="1" y="1572"/>
                  </a:lnTo>
                  <a:lnTo>
                    <a:pt x="1716" y="2811"/>
                  </a:lnTo>
                  <a:cubicBezTo>
                    <a:pt x="1751" y="2835"/>
                    <a:pt x="1811" y="2846"/>
                    <a:pt x="1870" y="2846"/>
                  </a:cubicBezTo>
                  <a:cubicBezTo>
                    <a:pt x="1930" y="2846"/>
                    <a:pt x="1989" y="2835"/>
                    <a:pt x="2025" y="2811"/>
                  </a:cubicBezTo>
                  <a:cubicBezTo>
                    <a:pt x="2120" y="2739"/>
                    <a:pt x="2192" y="2644"/>
                    <a:pt x="2192" y="2549"/>
                  </a:cubicBezTo>
                  <a:lnTo>
                    <a:pt x="2192" y="48"/>
                  </a:lnTo>
                  <a:lnTo>
                    <a:pt x="2168" y="48"/>
                  </a:lnTo>
                  <a:lnTo>
                    <a:pt x="216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2" name="Google Shape;20772;p96"/>
            <p:cNvSpPr/>
            <p:nvPr/>
          </p:nvSpPr>
          <p:spPr>
            <a:xfrm>
              <a:off x="6379168" y="4340123"/>
              <a:ext cx="124128" cy="62064"/>
            </a:xfrm>
            <a:custGeom>
              <a:rect b="b" l="l" r="r" t="t"/>
              <a:pathLst>
                <a:path extrusionOk="0" h="1906" w="3812">
                  <a:moveTo>
                    <a:pt x="310" y="1"/>
                  </a:moveTo>
                  <a:cubicBezTo>
                    <a:pt x="144" y="1"/>
                    <a:pt x="1" y="144"/>
                    <a:pt x="1" y="310"/>
                  </a:cubicBezTo>
                  <a:lnTo>
                    <a:pt x="1" y="1572"/>
                  </a:lnTo>
                  <a:cubicBezTo>
                    <a:pt x="1" y="1739"/>
                    <a:pt x="144" y="1906"/>
                    <a:pt x="310" y="1906"/>
                  </a:cubicBezTo>
                  <a:lnTo>
                    <a:pt x="3478" y="1906"/>
                  </a:lnTo>
                  <a:cubicBezTo>
                    <a:pt x="3644" y="1906"/>
                    <a:pt x="3811" y="1739"/>
                    <a:pt x="3811" y="1572"/>
                  </a:cubicBezTo>
                  <a:lnTo>
                    <a:pt x="3811" y="310"/>
                  </a:lnTo>
                  <a:cubicBezTo>
                    <a:pt x="3811" y="144"/>
                    <a:pt x="3644" y="1"/>
                    <a:pt x="34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3" name="Google Shape;20773;p96"/>
            <p:cNvSpPr/>
            <p:nvPr/>
          </p:nvSpPr>
          <p:spPr>
            <a:xfrm>
              <a:off x="6379168" y="4371155"/>
              <a:ext cx="124128" cy="31032"/>
            </a:xfrm>
            <a:custGeom>
              <a:rect b="b" l="l" r="r" t="t"/>
              <a:pathLst>
                <a:path extrusionOk="0" h="953" w="3812">
                  <a:moveTo>
                    <a:pt x="25" y="0"/>
                  </a:moveTo>
                  <a:lnTo>
                    <a:pt x="1" y="619"/>
                  </a:lnTo>
                  <a:cubicBezTo>
                    <a:pt x="1" y="786"/>
                    <a:pt x="144" y="953"/>
                    <a:pt x="310" y="953"/>
                  </a:cubicBezTo>
                  <a:lnTo>
                    <a:pt x="3478" y="953"/>
                  </a:lnTo>
                  <a:cubicBezTo>
                    <a:pt x="3644" y="953"/>
                    <a:pt x="3811" y="786"/>
                    <a:pt x="3811" y="619"/>
                  </a:cubicBezTo>
                  <a:lnTo>
                    <a:pt x="3811" y="0"/>
                  </a:ln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74" name="Google Shape;20774;p96"/>
          <p:cNvGrpSpPr/>
          <p:nvPr/>
        </p:nvGrpSpPr>
        <p:grpSpPr>
          <a:xfrm>
            <a:off x="7061580" y="4002409"/>
            <a:ext cx="329598" cy="350535"/>
            <a:chOff x="7061580" y="4154809"/>
            <a:chExt cx="329598" cy="350535"/>
          </a:xfrm>
        </p:grpSpPr>
        <p:sp>
          <p:nvSpPr>
            <p:cNvPr id="20775" name="Google Shape;20775;p96"/>
            <p:cNvSpPr/>
            <p:nvPr/>
          </p:nvSpPr>
          <p:spPr>
            <a:xfrm>
              <a:off x="7141456" y="4154809"/>
              <a:ext cx="165190" cy="72907"/>
            </a:xfrm>
            <a:custGeom>
              <a:rect b="b" l="l" r="r" t="t"/>
              <a:pathLst>
                <a:path extrusionOk="0" h="2239" w="5073">
                  <a:moveTo>
                    <a:pt x="334" y="0"/>
                  </a:moveTo>
                  <a:cubicBezTo>
                    <a:pt x="167" y="0"/>
                    <a:pt x="0" y="143"/>
                    <a:pt x="0" y="333"/>
                  </a:cubicBezTo>
                  <a:lnTo>
                    <a:pt x="0" y="2239"/>
                  </a:lnTo>
                  <a:lnTo>
                    <a:pt x="5001" y="2239"/>
                  </a:lnTo>
                  <a:lnTo>
                    <a:pt x="5001" y="333"/>
                  </a:lnTo>
                  <a:lnTo>
                    <a:pt x="5073" y="333"/>
                  </a:lnTo>
                  <a:cubicBezTo>
                    <a:pt x="5073" y="143"/>
                    <a:pt x="4930" y="0"/>
                    <a:pt x="474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6" name="Google Shape;20776;p96"/>
            <p:cNvSpPr/>
            <p:nvPr/>
          </p:nvSpPr>
          <p:spPr>
            <a:xfrm>
              <a:off x="7225207" y="4155558"/>
              <a:ext cx="81439" cy="72940"/>
            </a:xfrm>
            <a:custGeom>
              <a:rect b="b" l="l" r="r" t="t"/>
              <a:pathLst>
                <a:path extrusionOk="0" h="2240" w="2501">
                  <a:moveTo>
                    <a:pt x="0" y="1"/>
                  </a:moveTo>
                  <a:lnTo>
                    <a:pt x="0" y="2239"/>
                  </a:lnTo>
                  <a:lnTo>
                    <a:pt x="2501" y="2239"/>
                  </a:lnTo>
                  <a:lnTo>
                    <a:pt x="2501" y="310"/>
                  </a:lnTo>
                  <a:cubicBezTo>
                    <a:pt x="2501" y="120"/>
                    <a:pt x="2382" y="1"/>
                    <a:pt x="2191"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7" name="Google Shape;20777;p96"/>
            <p:cNvSpPr/>
            <p:nvPr/>
          </p:nvSpPr>
          <p:spPr>
            <a:xfrm>
              <a:off x="7081737" y="4328498"/>
              <a:ext cx="287722" cy="176847"/>
            </a:xfrm>
            <a:custGeom>
              <a:rect b="b" l="l" r="r" t="t"/>
              <a:pathLst>
                <a:path extrusionOk="0" h="5431" w="8836">
                  <a:moveTo>
                    <a:pt x="1" y="1"/>
                  </a:moveTo>
                  <a:lnTo>
                    <a:pt x="1" y="5121"/>
                  </a:lnTo>
                  <a:cubicBezTo>
                    <a:pt x="1" y="5287"/>
                    <a:pt x="144" y="5430"/>
                    <a:pt x="334" y="5430"/>
                  </a:cubicBezTo>
                  <a:lnTo>
                    <a:pt x="4740" y="5430"/>
                  </a:lnTo>
                  <a:lnTo>
                    <a:pt x="5359" y="4811"/>
                  </a:lnTo>
                  <a:lnTo>
                    <a:pt x="6931" y="4811"/>
                  </a:lnTo>
                  <a:lnTo>
                    <a:pt x="7550" y="5430"/>
                  </a:lnTo>
                  <a:lnTo>
                    <a:pt x="8503" y="5430"/>
                  </a:lnTo>
                  <a:cubicBezTo>
                    <a:pt x="8693" y="5430"/>
                    <a:pt x="8836" y="5287"/>
                    <a:pt x="8836" y="5121"/>
                  </a:cubicBezTo>
                  <a:lnTo>
                    <a:pt x="8836" y="1"/>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8" name="Google Shape;20778;p96"/>
            <p:cNvSpPr/>
            <p:nvPr/>
          </p:nvSpPr>
          <p:spPr>
            <a:xfrm>
              <a:off x="7225988" y="4326935"/>
              <a:ext cx="143470" cy="177628"/>
            </a:xfrm>
            <a:custGeom>
              <a:rect b="b" l="l" r="r" t="t"/>
              <a:pathLst>
                <a:path extrusionOk="0" h="5455" w="4406">
                  <a:moveTo>
                    <a:pt x="0" y="1"/>
                  </a:moveTo>
                  <a:lnTo>
                    <a:pt x="0" y="5454"/>
                  </a:lnTo>
                  <a:lnTo>
                    <a:pt x="334" y="5454"/>
                  </a:lnTo>
                  <a:lnTo>
                    <a:pt x="929" y="4835"/>
                  </a:lnTo>
                  <a:lnTo>
                    <a:pt x="2501" y="4835"/>
                  </a:lnTo>
                  <a:lnTo>
                    <a:pt x="3120" y="5454"/>
                  </a:lnTo>
                  <a:lnTo>
                    <a:pt x="4073" y="5454"/>
                  </a:lnTo>
                  <a:cubicBezTo>
                    <a:pt x="4263" y="5454"/>
                    <a:pt x="4406" y="5311"/>
                    <a:pt x="4406" y="5121"/>
                  </a:cubicBezTo>
                  <a:lnTo>
                    <a:pt x="44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9" name="Google Shape;20779;p96"/>
            <p:cNvSpPr/>
            <p:nvPr/>
          </p:nvSpPr>
          <p:spPr>
            <a:xfrm>
              <a:off x="7062362" y="4216841"/>
              <a:ext cx="327286" cy="82220"/>
            </a:xfrm>
            <a:custGeom>
              <a:rect b="b" l="l" r="r" t="t"/>
              <a:pathLst>
                <a:path extrusionOk="0" h="2525" w="10051">
                  <a:moveTo>
                    <a:pt x="1548" y="0"/>
                  </a:moveTo>
                  <a:cubicBezTo>
                    <a:pt x="1453" y="0"/>
                    <a:pt x="1358" y="24"/>
                    <a:pt x="1310" y="119"/>
                  </a:cubicBezTo>
                  <a:lnTo>
                    <a:pt x="48" y="1691"/>
                  </a:lnTo>
                  <a:cubicBezTo>
                    <a:pt x="24" y="1763"/>
                    <a:pt x="0" y="1810"/>
                    <a:pt x="0" y="1905"/>
                  </a:cubicBezTo>
                  <a:lnTo>
                    <a:pt x="1120" y="2525"/>
                  </a:lnTo>
                  <a:lnTo>
                    <a:pt x="9240" y="2525"/>
                  </a:lnTo>
                  <a:lnTo>
                    <a:pt x="10050" y="1905"/>
                  </a:lnTo>
                  <a:cubicBezTo>
                    <a:pt x="10026" y="1834"/>
                    <a:pt x="10002" y="1763"/>
                    <a:pt x="9931" y="1691"/>
                  </a:cubicBezTo>
                  <a:lnTo>
                    <a:pt x="8693" y="119"/>
                  </a:lnTo>
                  <a:cubicBezTo>
                    <a:pt x="8621" y="24"/>
                    <a:pt x="8550" y="0"/>
                    <a:pt x="8455"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0" name="Google Shape;20780;p96"/>
            <p:cNvSpPr/>
            <p:nvPr/>
          </p:nvSpPr>
          <p:spPr>
            <a:xfrm>
              <a:off x="7225988" y="4216841"/>
              <a:ext cx="162878" cy="81439"/>
            </a:xfrm>
            <a:custGeom>
              <a:rect b="b" l="l" r="r" t="t"/>
              <a:pathLst>
                <a:path extrusionOk="0" h="2501" w="5002">
                  <a:moveTo>
                    <a:pt x="0" y="0"/>
                  </a:moveTo>
                  <a:lnTo>
                    <a:pt x="0" y="2501"/>
                  </a:lnTo>
                  <a:lnTo>
                    <a:pt x="4239" y="2501"/>
                  </a:lnTo>
                  <a:lnTo>
                    <a:pt x="5001" y="1905"/>
                  </a:lnTo>
                  <a:cubicBezTo>
                    <a:pt x="5001" y="1834"/>
                    <a:pt x="4977" y="1763"/>
                    <a:pt x="4954" y="1691"/>
                  </a:cubicBezTo>
                  <a:lnTo>
                    <a:pt x="3691" y="119"/>
                  </a:lnTo>
                  <a:cubicBezTo>
                    <a:pt x="3620" y="24"/>
                    <a:pt x="3549" y="0"/>
                    <a:pt x="3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1" name="Google Shape;20781;p96"/>
            <p:cNvSpPr/>
            <p:nvPr/>
          </p:nvSpPr>
          <p:spPr>
            <a:xfrm>
              <a:off x="7122081" y="4380468"/>
              <a:ext cx="93064" cy="82220"/>
            </a:xfrm>
            <a:custGeom>
              <a:rect b="b" l="l" r="r" t="t"/>
              <a:pathLst>
                <a:path extrusionOk="0" h="2525" w="2858">
                  <a:moveTo>
                    <a:pt x="333" y="0"/>
                  </a:moveTo>
                  <a:cubicBezTo>
                    <a:pt x="167" y="0"/>
                    <a:pt x="0" y="143"/>
                    <a:pt x="0" y="333"/>
                  </a:cubicBezTo>
                  <a:lnTo>
                    <a:pt x="0" y="2215"/>
                  </a:lnTo>
                  <a:cubicBezTo>
                    <a:pt x="0" y="2382"/>
                    <a:pt x="167" y="2524"/>
                    <a:pt x="333" y="2524"/>
                  </a:cubicBezTo>
                  <a:lnTo>
                    <a:pt x="2548" y="2524"/>
                  </a:lnTo>
                  <a:cubicBezTo>
                    <a:pt x="2715" y="2524"/>
                    <a:pt x="2834" y="2382"/>
                    <a:pt x="2858" y="2215"/>
                  </a:cubicBezTo>
                  <a:lnTo>
                    <a:pt x="2858" y="333"/>
                  </a:lnTo>
                  <a:cubicBezTo>
                    <a:pt x="2858" y="143"/>
                    <a:pt x="2715" y="0"/>
                    <a:pt x="2548"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2" name="Google Shape;20782;p96"/>
            <p:cNvSpPr/>
            <p:nvPr/>
          </p:nvSpPr>
          <p:spPr>
            <a:xfrm>
              <a:off x="7143768" y="4402154"/>
              <a:ext cx="51221" cy="40378"/>
            </a:xfrm>
            <a:custGeom>
              <a:rect b="b" l="l" r="r" t="t"/>
              <a:pathLst>
                <a:path extrusionOk="0" h="1240" w="1573">
                  <a:moveTo>
                    <a:pt x="1" y="1"/>
                  </a:moveTo>
                  <a:lnTo>
                    <a:pt x="1" y="1239"/>
                  </a:lnTo>
                  <a:lnTo>
                    <a:pt x="1573" y="1239"/>
                  </a:lnTo>
                  <a:lnTo>
                    <a:pt x="1573"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3" name="Google Shape;20783;p96"/>
            <p:cNvSpPr/>
            <p:nvPr/>
          </p:nvSpPr>
          <p:spPr>
            <a:xfrm>
              <a:off x="7234520" y="4380468"/>
              <a:ext cx="93064" cy="124096"/>
            </a:xfrm>
            <a:custGeom>
              <a:rect b="b" l="l" r="r" t="t"/>
              <a:pathLst>
                <a:path extrusionOk="0" h="3811" w="2858">
                  <a:moveTo>
                    <a:pt x="334" y="0"/>
                  </a:moveTo>
                  <a:cubicBezTo>
                    <a:pt x="167" y="0"/>
                    <a:pt x="0" y="143"/>
                    <a:pt x="0" y="333"/>
                  </a:cubicBezTo>
                  <a:lnTo>
                    <a:pt x="0" y="3810"/>
                  </a:lnTo>
                  <a:lnTo>
                    <a:pt x="2834" y="3810"/>
                  </a:lnTo>
                  <a:lnTo>
                    <a:pt x="2858" y="333"/>
                  </a:lnTo>
                  <a:cubicBezTo>
                    <a:pt x="2858" y="143"/>
                    <a:pt x="2715" y="0"/>
                    <a:pt x="254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4" name="Google Shape;20784;p96"/>
            <p:cNvSpPr/>
            <p:nvPr/>
          </p:nvSpPr>
          <p:spPr>
            <a:xfrm>
              <a:off x="7255457" y="4402154"/>
              <a:ext cx="51188" cy="102409"/>
            </a:xfrm>
            <a:custGeom>
              <a:rect b="b" l="l" r="r" t="t"/>
              <a:pathLst>
                <a:path extrusionOk="0" h="3145" w="1572">
                  <a:moveTo>
                    <a:pt x="0" y="1"/>
                  </a:moveTo>
                  <a:lnTo>
                    <a:pt x="0" y="3144"/>
                  </a:lnTo>
                  <a:lnTo>
                    <a:pt x="1572" y="3144"/>
                  </a:lnTo>
                  <a:lnTo>
                    <a:pt x="1572"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5" name="Google Shape;20785;p96"/>
            <p:cNvSpPr/>
            <p:nvPr/>
          </p:nvSpPr>
          <p:spPr>
            <a:xfrm>
              <a:off x="7061580" y="4278873"/>
              <a:ext cx="329598" cy="82285"/>
            </a:xfrm>
            <a:custGeom>
              <a:rect b="b" l="l" r="r" t="t"/>
              <a:pathLst>
                <a:path extrusionOk="0" h="2527" w="10122">
                  <a:moveTo>
                    <a:pt x="1" y="0"/>
                  </a:moveTo>
                  <a:lnTo>
                    <a:pt x="1" y="1239"/>
                  </a:lnTo>
                  <a:cubicBezTo>
                    <a:pt x="1" y="1906"/>
                    <a:pt x="501" y="2477"/>
                    <a:pt x="1144" y="2525"/>
                  </a:cubicBezTo>
                  <a:cubicBezTo>
                    <a:pt x="1171" y="2526"/>
                    <a:pt x="1198" y="2527"/>
                    <a:pt x="1224" y="2527"/>
                  </a:cubicBezTo>
                  <a:cubicBezTo>
                    <a:pt x="1617" y="2527"/>
                    <a:pt x="1946" y="2365"/>
                    <a:pt x="2191" y="2120"/>
                  </a:cubicBezTo>
                  <a:cubicBezTo>
                    <a:pt x="2430" y="2382"/>
                    <a:pt x="2763" y="2525"/>
                    <a:pt x="3144" y="2525"/>
                  </a:cubicBezTo>
                  <a:cubicBezTo>
                    <a:pt x="3525" y="2525"/>
                    <a:pt x="3859" y="2358"/>
                    <a:pt x="4097" y="2120"/>
                  </a:cubicBezTo>
                  <a:cubicBezTo>
                    <a:pt x="4335" y="2382"/>
                    <a:pt x="4668" y="2525"/>
                    <a:pt x="5049" y="2525"/>
                  </a:cubicBezTo>
                  <a:cubicBezTo>
                    <a:pt x="5430" y="2525"/>
                    <a:pt x="5764" y="2358"/>
                    <a:pt x="6002" y="2120"/>
                  </a:cubicBezTo>
                  <a:cubicBezTo>
                    <a:pt x="6240" y="2382"/>
                    <a:pt x="6573" y="2525"/>
                    <a:pt x="6954" y="2525"/>
                  </a:cubicBezTo>
                  <a:cubicBezTo>
                    <a:pt x="7335" y="2525"/>
                    <a:pt x="7669" y="2358"/>
                    <a:pt x="7907" y="2120"/>
                  </a:cubicBezTo>
                  <a:cubicBezTo>
                    <a:pt x="8130" y="2365"/>
                    <a:pt x="8478" y="2527"/>
                    <a:pt x="8874" y="2527"/>
                  </a:cubicBezTo>
                  <a:cubicBezTo>
                    <a:pt x="8901" y="2527"/>
                    <a:pt x="8928" y="2526"/>
                    <a:pt x="8955" y="2525"/>
                  </a:cubicBezTo>
                  <a:cubicBezTo>
                    <a:pt x="9598" y="2501"/>
                    <a:pt x="10122" y="1929"/>
                    <a:pt x="10122" y="1239"/>
                  </a:cubicBezTo>
                  <a:lnTo>
                    <a:pt x="1012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6" name="Google Shape;20786;p96"/>
            <p:cNvSpPr/>
            <p:nvPr/>
          </p:nvSpPr>
          <p:spPr>
            <a:xfrm>
              <a:off x="7225207" y="4278091"/>
              <a:ext cx="163659" cy="82318"/>
            </a:xfrm>
            <a:custGeom>
              <a:rect b="b" l="l" r="r" t="t"/>
              <a:pathLst>
                <a:path extrusionOk="0" h="2528" w="5026">
                  <a:moveTo>
                    <a:pt x="0" y="1"/>
                  </a:moveTo>
                  <a:lnTo>
                    <a:pt x="0" y="2501"/>
                  </a:lnTo>
                  <a:cubicBezTo>
                    <a:pt x="381" y="2501"/>
                    <a:pt x="715" y="2311"/>
                    <a:pt x="953" y="2072"/>
                  </a:cubicBezTo>
                  <a:cubicBezTo>
                    <a:pt x="1167" y="2382"/>
                    <a:pt x="1525" y="2525"/>
                    <a:pt x="1882" y="2525"/>
                  </a:cubicBezTo>
                  <a:cubicBezTo>
                    <a:pt x="2263" y="2525"/>
                    <a:pt x="2596" y="2334"/>
                    <a:pt x="2834" y="2096"/>
                  </a:cubicBezTo>
                  <a:cubicBezTo>
                    <a:pt x="3057" y="2364"/>
                    <a:pt x="3406" y="2527"/>
                    <a:pt x="3782" y="2527"/>
                  </a:cubicBezTo>
                  <a:cubicBezTo>
                    <a:pt x="3807" y="2527"/>
                    <a:pt x="3833" y="2526"/>
                    <a:pt x="3858" y="2525"/>
                  </a:cubicBezTo>
                  <a:cubicBezTo>
                    <a:pt x="4525" y="2501"/>
                    <a:pt x="5025" y="1930"/>
                    <a:pt x="5025" y="1239"/>
                  </a:cubicBezTo>
                  <a:lnTo>
                    <a:pt x="5025"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87" name="Google Shape;20787;p96"/>
          <p:cNvGrpSpPr/>
          <p:nvPr/>
        </p:nvGrpSpPr>
        <p:grpSpPr>
          <a:xfrm>
            <a:off x="7787398" y="4003158"/>
            <a:ext cx="349786" cy="349200"/>
            <a:chOff x="7787398" y="4155558"/>
            <a:chExt cx="349786" cy="349200"/>
          </a:xfrm>
        </p:grpSpPr>
        <p:sp>
          <p:nvSpPr>
            <p:cNvPr id="20788" name="Google Shape;20788;p96"/>
            <p:cNvSpPr/>
            <p:nvPr/>
          </p:nvSpPr>
          <p:spPr>
            <a:xfrm>
              <a:off x="8035557" y="4155558"/>
              <a:ext cx="101628" cy="103191"/>
            </a:xfrm>
            <a:custGeom>
              <a:rect b="b" l="l" r="r" t="t"/>
              <a:pathLst>
                <a:path extrusionOk="0" h="3169" w="3121">
                  <a:moveTo>
                    <a:pt x="2834" y="1"/>
                  </a:moveTo>
                  <a:cubicBezTo>
                    <a:pt x="1715" y="1"/>
                    <a:pt x="810" y="239"/>
                    <a:pt x="1" y="596"/>
                  </a:cubicBezTo>
                  <a:lnTo>
                    <a:pt x="143" y="1644"/>
                  </a:lnTo>
                  <a:lnTo>
                    <a:pt x="810" y="2287"/>
                  </a:lnTo>
                  <a:lnTo>
                    <a:pt x="1668" y="3168"/>
                  </a:lnTo>
                  <a:lnTo>
                    <a:pt x="2501" y="3121"/>
                  </a:lnTo>
                  <a:cubicBezTo>
                    <a:pt x="2882" y="2335"/>
                    <a:pt x="3120" y="1406"/>
                    <a:pt x="3120" y="310"/>
                  </a:cubicBezTo>
                  <a:cubicBezTo>
                    <a:pt x="3120" y="215"/>
                    <a:pt x="3096" y="120"/>
                    <a:pt x="3025" y="96"/>
                  </a:cubicBezTo>
                  <a:cubicBezTo>
                    <a:pt x="2977" y="25"/>
                    <a:pt x="2882"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9" name="Google Shape;20789;p96"/>
            <p:cNvSpPr/>
            <p:nvPr/>
          </p:nvSpPr>
          <p:spPr>
            <a:xfrm>
              <a:off x="8061933" y="4158684"/>
              <a:ext cx="75252" cy="100846"/>
            </a:xfrm>
            <a:custGeom>
              <a:rect b="b" l="l" r="r" t="t"/>
              <a:pathLst>
                <a:path extrusionOk="0" h="3097" w="2311">
                  <a:moveTo>
                    <a:pt x="2215" y="0"/>
                  </a:moveTo>
                  <a:lnTo>
                    <a:pt x="0" y="2239"/>
                  </a:lnTo>
                  <a:lnTo>
                    <a:pt x="858" y="3096"/>
                  </a:lnTo>
                  <a:lnTo>
                    <a:pt x="1715" y="3025"/>
                  </a:lnTo>
                  <a:cubicBezTo>
                    <a:pt x="2072" y="2239"/>
                    <a:pt x="2310" y="1310"/>
                    <a:pt x="2310" y="214"/>
                  </a:cubicBezTo>
                  <a:cubicBezTo>
                    <a:pt x="2310" y="119"/>
                    <a:pt x="2286" y="24"/>
                    <a:pt x="2215"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0" name="Google Shape;20790;p96"/>
            <p:cNvSpPr/>
            <p:nvPr/>
          </p:nvSpPr>
          <p:spPr>
            <a:xfrm>
              <a:off x="7869619" y="4237909"/>
              <a:ext cx="190784" cy="184271"/>
            </a:xfrm>
            <a:custGeom>
              <a:rect b="b" l="l" r="r" t="t"/>
              <a:pathLst>
                <a:path extrusionOk="0" h="5659" w="5859">
                  <a:moveTo>
                    <a:pt x="1695" y="1"/>
                  </a:moveTo>
                  <a:cubicBezTo>
                    <a:pt x="1118" y="1"/>
                    <a:pt x="546" y="236"/>
                    <a:pt x="119" y="663"/>
                  </a:cubicBezTo>
                  <a:cubicBezTo>
                    <a:pt x="0" y="782"/>
                    <a:pt x="0" y="996"/>
                    <a:pt x="119" y="1116"/>
                  </a:cubicBezTo>
                  <a:lnTo>
                    <a:pt x="2358" y="3330"/>
                  </a:lnTo>
                  <a:lnTo>
                    <a:pt x="4596" y="5569"/>
                  </a:lnTo>
                  <a:cubicBezTo>
                    <a:pt x="4656" y="5628"/>
                    <a:pt x="4733" y="5658"/>
                    <a:pt x="4811" y="5658"/>
                  </a:cubicBezTo>
                  <a:cubicBezTo>
                    <a:pt x="4888" y="5658"/>
                    <a:pt x="4966" y="5628"/>
                    <a:pt x="5025" y="5569"/>
                  </a:cubicBezTo>
                  <a:cubicBezTo>
                    <a:pt x="5716" y="4854"/>
                    <a:pt x="5859" y="3783"/>
                    <a:pt x="5430" y="2949"/>
                  </a:cubicBezTo>
                  <a:lnTo>
                    <a:pt x="4073" y="1616"/>
                  </a:lnTo>
                  <a:lnTo>
                    <a:pt x="2739" y="282"/>
                  </a:lnTo>
                  <a:cubicBezTo>
                    <a:pt x="2411" y="91"/>
                    <a:pt x="2052"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1" name="Google Shape;20791;p96"/>
            <p:cNvSpPr/>
            <p:nvPr/>
          </p:nvSpPr>
          <p:spPr>
            <a:xfrm>
              <a:off x="7946369" y="4289716"/>
              <a:ext cx="114034" cy="132269"/>
            </a:xfrm>
            <a:custGeom>
              <a:rect b="b" l="l" r="r" t="t"/>
              <a:pathLst>
                <a:path extrusionOk="0" h="4062" w="3502">
                  <a:moveTo>
                    <a:pt x="1716" y="1"/>
                  </a:moveTo>
                  <a:lnTo>
                    <a:pt x="1" y="1715"/>
                  </a:lnTo>
                  <a:lnTo>
                    <a:pt x="2239" y="3954"/>
                  </a:lnTo>
                  <a:cubicBezTo>
                    <a:pt x="2299" y="4025"/>
                    <a:pt x="2376" y="4061"/>
                    <a:pt x="2454" y="4061"/>
                  </a:cubicBezTo>
                  <a:cubicBezTo>
                    <a:pt x="2531" y="4061"/>
                    <a:pt x="2609" y="4025"/>
                    <a:pt x="2668" y="3954"/>
                  </a:cubicBezTo>
                  <a:cubicBezTo>
                    <a:pt x="3359" y="3263"/>
                    <a:pt x="3502" y="2192"/>
                    <a:pt x="3073" y="1334"/>
                  </a:cubicBezTo>
                  <a:lnTo>
                    <a:pt x="1716"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2" name="Google Shape;20792;p96"/>
            <p:cNvSpPr/>
            <p:nvPr/>
          </p:nvSpPr>
          <p:spPr>
            <a:xfrm>
              <a:off x="7911494" y="4175747"/>
              <a:ext cx="206283" cy="207065"/>
            </a:xfrm>
            <a:custGeom>
              <a:rect b="b" l="l" r="r" t="t"/>
              <a:pathLst>
                <a:path extrusionOk="0" h="6359" w="6335">
                  <a:moveTo>
                    <a:pt x="3834" y="0"/>
                  </a:moveTo>
                  <a:cubicBezTo>
                    <a:pt x="3048" y="357"/>
                    <a:pt x="2406" y="881"/>
                    <a:pt x="1858" y="1381"/>
                  </a:cubicBezTo>
                  <a:cubicBezTo>
                    <a:pt x="667" y="2548"/>
                    <a:pt x="119" y="3858"/>
                    <a:pt x="0" y="4144"/>
                  </a:cubicBezTo>
                  <a:lnTo>
                    <a:pt x="0" y="5049"/>
                  </a:lnTo>
                  <a:lnTo>
                    <a:pt x="643" y="5692"/>
                  </a:lnTo>
                  <a:lnTo>
                    <a:pt x="1310" y="6359"/>
                  </a:lnTo>
                  <a:lnTo>
                    <a:pt x="2191" y="6359"/>
                  </a:lnTo>
                  <a:cubicBezTo>
                    <a:pt x="2525" y="6239"/>
                    <a:pt x="3811" y="5668"/>
                    <a:pt x="4977" y="4477"/>
                  </a:cubicBezTo>
                  <a:cubicBezTo>
                    <a:pt x="5478" y="3929"/>
                    <a:pt x="5978" y="3286"/>
                    <a:pt x="6335" y="2501"/>
                  </a:cubicBezTo>
                  <a:lnTo>
                    <a:pt x="5097" y="1262"/>
                  </a:lnTo>
                  <a:lnTo>
                    <a:pt x="3834"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3" name="Google Shape;20793;p96"/>
            <p:cNvSpPr/>
            <p:nvPr/>
          </p:nvSpPr>
          <p:spPr>
            <a:xfrm>
              <a:off x="7931650" y="4216841"/>
              <a:ext cx="185378" cy="165971"/>
            </a:xfrm>
            <a:custGeom>
              <a:rect b="b" l="l" r="r" t="t"/>
              <a:pathLst>
                <a:path extrusionOk="0" h="5097" w="5693">
                  <a:moveTo>
                    <a:pt x="4430" y="0"/>
                  </a:moveTo>
                  <a:lnTo>
                    <a:pt x="0" y="4430"/>
                  </a:lnTo>
                  <a:lnTo>
                    <a:pt x="667" y="5073"/>
                  </a:lnTo>
                  <a:lnTo>
                    <a:pt x="1548" y="5073"/>
                  </a:lnTo>
                  <a:lnTo>
                    <a:pt x="1548" y="5097"/>
                  </a:lnTo>
                  <a:cubicBezTo>
                    <a:pt x="1882" y="4977"/>
                    <a:pt x="3168" y="4406"/>
                    <a:pt x="4311" y="3215"/>
                  </a:cubicBezTo>
                  <a:cubicBezTo>
                    <a:pt x="4835" y="2667"/>
                    <a:pt x="5335" y="2024"/>
                    <a:pt x="5692" y="1239"/>
                  </a:cubicBezTo>
                  <a:lnTo>
                    <a:pt x="4430"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4" name="Google Shape;20794;p96"/>
            <p:cNvSpPr/>
            <p:nvPr/>
          </p:nvSpPr>
          <p:spPr>
            <a:xfrm>
              <a:off x="7787398" y="4374834"/>
              <a:ext cx="135753" cy="129924"/>
            </a:xfrm>
            <a:custGeom>
              <a:rect b="b" l="l" r="r" t="t"/>
              <a:pathLst>
                <a:path extrusionOk="0" h="3990" w="4169">
                  <a:moveTo>
                    <a:pt x="2454" y="0"/>
                  </a:moveTo>
                  <a:cubicBezTo>
                    <a:pt x="2049" y="0"/>
                    <a:pt x="1644" y="161"/>
                    <a:pt x="1335" y="483"/>
                  </a:cubicBezTo>
                  <a:cubicBezTo>
                    <a:pt x="811" y="1007"/>
                    <a:pt x="120" y="3245"/>
                    <a:pt x="25" y="3626"/>
                  </a:cubicBezTo>
                  <a:cubicBezTo>
                    <a:pt x="1" y="3721"/>
                    <a:pt x="25" y="3840"/>
                    <a:pt x="120" y="3888"/>
                  </a:cubicBezTo>
                  <a:cubicBezTo>
                    <a:pt x="159" y="3947"/>
                    <a:pt x="247" y="3990"/>
                    <a:pt x="330" y="3990"/>
                  </a:cubicBezTo>
                  <a:cubicBezTo>
                    <a:pt x="347" y="3990"/>
                    <a:pt x="365" y="3988"/>
                    <a:pt x="382" y="3983"/>
                  </a:cubicBezTo>
                  <a:cubicBezTo>
                    <a:pt x="763" y="3936"/>
                    <a:pt x="3002" y="3221"/>
                    <a:pt x="3549" y="2674"/>
                  </a:cubicBezTo>
                  <a:cubicBezTo>
                    <a:pt x="4168" y="2078"/>
                    <a:pt x="4168" y="1078"/>
                    <a:pt x="3573" y="483"/>
                  </a:cubicBezTo>
                  <a:cubicBezTo>
                    <a:pt x="3264" y="161"/>
                    <a:pt x="2859" y="0"/>
                    <a:pt x="2454"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5" name="Google Shape;20795;p96"/>
            <p:cNvSpPr/>
            <p:nvPr/>
          </p:nvSpPr>
          <p:spPr>
            <a:xfrm>
              <a:off x="7792055" y="4388999"/>
              <a:ext cx="131878" cy="114978"/>
            </a:xfrm>
            <a:custGeom>
              <a:rect b="b" l="l" r="r" t="t"/>
              <a:pathLst>
                <a:path extrusionOk="0" h="3531" w="4050">
                  <a:moveTo>
                    <a:pt x="3430" y="0"/>
                  </a:moveTo>
                  <a:lnTo>
                    <a:pt x="1" y="3429"/>
                  </a:lnTo>
                  <a:cubicBezTo>
                    <a:pt x="60" y="3488"/>
                    <a:pt x="151" y="3531"/>
                    <a:pt x="221" y="3531"/>
                  </a:cubicBezTo>
                  <a:cubicBezTo>
                    <a:pt x="236" y="3531"/>
                    <a:pt x="250" y="3529"/>
                    <a:pt x="263" y="3525"/>
                  </a:cubicBezTo>
                  <a:cubicBezTo>
                    <a:pt x="620" y="3453"/>
                    <a:pt x="2882" y="2786"/>
                    <a:pt x="3430" y="2239"/>
                  </a:cubicBezTo>
                  <a:cubicBezTo>
                    <a:pt x="4049" y="1619"/>
                    <a:pt x="4049" y="643"/>
                    <a:pt x="343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6" name="Google Shape;20796;p96"/>
            <p:cNvSpPr/>
            <p:nvPr/>
          </p:nvSpPr>
          <p:spPr>
            <a:xfrm>
              <a:off x="7885119" y="4310654"/>
              <a:ext cx="97753" cy="96776"/>
            </a:xfrm>
            <a:custGeom>
              <a:rect b="b" l="l" r="r" t="t"/>
              <a:pathLst>
                <a:path extrusionOk="0" h="2972" w="3002">
                  <a:moveTo>
                    <a:pt x="786" y="1"/>
                  </a:moveTo>
                  <a:lnTo>
                    <a:pt x="120" y="668"/>
                  </a:lnTo>
                  <a:cubicBezTo>
                    <a:pt x="1" y="787"/>
                    <a:pt x="1" y="977"/>
                    <a:pt x="120" y="1096"/>
                  </a:cubicBezTo>
                  <a:lnTo>
                    <a:pt x="1025" y="2001"/>
                  </a:lnTo>
                  <a:lnTo>
                    <a:pt x="1906" y="2882"/>
                  </a:lnTo>
                  <a:cubicBezTo>
                    <a:pt x="1965" y="2942"/>
                    <a:pt x="2049" y="2972"/>
                    <a:pt x="2132" y="2972"/>
                  </a:cubicBezTo>
                  <a:cubicBezTo>
                    <a:pt x="2215" y="2972"/>
                    <a:pt x="2299" y="2942"/>
                    <a:pt x="2358" y="2882"/>
                  </a:cubicBezTo>
                  <a:lnTo>
                    <a:pt x="3001" y="2239"/>
                  </a:lnTo>
                  <a:lnTo>
                    <a:pt x="1882" y="1096"/>
                  </a:lnTo>
                  <a:lnTo>
                    <a:pt x="786"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7" name="Google Shape;20797;p96"/>
            <p:cNvSpPr/>
            <p:nvPr/>
          </p:nvSpPr>
          <p:spPr>
            <a:xfrm>
              <a:off x="7916900" y="4346342"/>
              <a:ext cx="65190" cy="60990"/>
            </a:xfrm>
            <a:custGeom>
              <a:rect b="b" l="l" r="r" t="t"/>
              <a:pathLst>
                <a:path extrusionOk="0" h="1873" w="2002">
                  <a:moveTo>
                    <a:pt x="906" y="0"/>
                  </a:moveTo>
                  <a:lnTo>
                    <a:pt x="1" y="905"/>
                  </a:lnTo>
                  <a:lnTo>
                    <a:pt x="906" y="1786"/>
                  </a:lnTo>
                  <a:cubicBezTo>
                    <a:pt x="974" y="1843"/>
                    <a:pt x="1053" y="1873"/>
                    <a:pt x="1130" y="1873"/>
                  </a:cubicBezTo>
                  <a:cubicBezTo>
                    <a:pt x="1214" y="1873"/>
                    <a:pt x="1296" y="1837"/>
                    <a:pt x="1358" y="1763"/>
                  </a:cubicBezTo>
                  <a:lnTo>
                    <a:pt x="2001" y="1120"/>
                  </a:lnTo>
                  <a:lnTo>
                    <a:pt x="9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8" name="Google Shape;20798;p96"/>
            <p:cNvSpPr/>
            <p:nvPr/>
          </p:nvSpPr>
          <p:spPr>
            <a:xfrm>
              <a:off x="7981276" y="4250185"/>
              <a:ext cx="62064" cy="62846"/>
            </a:xfrm>
            <a:custGeom>
              <a:rect b="b" l="l" r="r" t="t"/>
              <a:pathLst>
                <a:path extrusionOk="0" h="1930" w="1906">
                  <a:moveTo>
                    <a:pt x="953" y="0"/>
                  </a:moveTo>
                  <a:cubicBezTo>
                    <a:pt x="429" y="0"/>
                    <a:pt x="1" y="429"/>
                    <a:pt x="1" y="977"/>
                  </a:cubicBezTo>
                  <a:cubicBezTo>
                    <a:pt x="1" y="1501"/>
                    <a:pt x="429" y="1929"/>
                    <a:pt x="953" y="1929"/>
                  </a:cubicBezTo>
                  <a:cubicBezTo>
                    <a:pt x="1477" y="1929"/>
                    <a:pt x="1906" y="1501"/>
                    <a:pt x="1906" y="977"/>
                  </a:cubicBezTo>
                  <a:cubicBezTo>
                    <a:pt x="1906" y="429"/>
                    <a:pt x="1477" y="0"/>
                    <a:pt x="953"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9" name="Google Shape;20799;p96"/>
            <p:cNvSpPr/>
            <p:nvPr/>
          </p:nvSpPr>
          <p:spPr>
            <a:xfrm>
              <a:off x="7989807" y="4259498"/>
              <a:ext cx="55096" cy="52165"/>
            </a:xfrm>
            <a:custGeom>
              <a:rect b="b" l="l" r="r" t="t"/>
              <a:pathLst>
                <a:path extrusionOk="0" h="1602" w="1692">
                  <a:moveTo>
                    <a:pt x="1334" y="0"/>
                  </a:moveTo>
                  <a:lnTo>
                    <a:pt x="1" y="1334"/>
                  </a:lnTo>
                  <a:cubicBezTo>
                    <a:pt x="179" y="1512"/>
                    <a:pt x="423" y="1602"/>
                    <a:pt x="667" y="1602"/>
                  </a:cubicBezTo>
                  <a:cubicBezTo>
                    <a:pt x="911" y="1602"/>
                    <a:pt x="1156" y="1512"/>
                    <a:pt x="1334" y="1334"/>
                  </a:cubicBezTo>
                  <a:cubicBezTo>
                    <a:pt x="1691" y="976"/>
                    <a:pt x="1691" y="381"/>
                    <a:pt x="1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00" name="Google Shape;20800;p96"/>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Digital Marketing</a:t>
            </a:r>
            <a:endParaRPr sz="1600">
              <a:solidFill>
                <a:srgbClr val="FFFFFF"/>
              </a:solidFill>
            </a:endParaRPr>
          </a:p>
        </p:txBody>
      </p:sp>
      <p:sp>
        <p:nvSpPr>
          <p:cNvPr id="20801" name="Google Shape;20801;p96"/>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805" name="Shape 20805"/>
        <p:cNvGrpSpPr/>
        <p:nvPr/>
      </p:nvGrpSpPr>
      <p:grpSpPr>
        <a:xfrm>
          <a:off x="0" y="0"/>
          <a:ext cx="0" cy="0"/>
          <a:chOff x="0" y="0"/>
          <a:chExt cx="0" cy="0"/>
        </a:xfrm>
      </p:grpSpPr>
      <p:grpSp>
        <p:nvGrpSpPr>
          <p:cNvPr id="20806" name="Google Shape;20806;p97"/>
          <p:cNvGrpSpPr/>
          <p:nvPr/>
        </p:nvGrpSpPr>
        <p:grpSpPr>
          <a:xfrm>
            <a:off x="1006306" y="1702473"/>
            <a:ext cx="357598" cy="338260"/>
            <a:chOff x="1006306" y="1931073"/>
            <a:chExt cx="357598" cy="338260"/>
          </a:xfrm>
        </p:grpSpPr>
        <p:sp>
          <p:nvSpPr>
            <p:cNvPr id="20807" name="Google Shape;20807;p97"/>
            <p:cNvSpPr/>
            <p:nvPr/>
          </p:nvSpPr>
          <p:spPr>
            <a:xfrm>
              <a:off x="1029511" y="2040988"/>
              <a:ext cx="311155" cy="209755"/>
            </a:xfrm>
            <a:custGeom>
              <a:rect b="b" l="l" r="r" t="t"/>
              <a:pathLst>
                <a:path extrusionOk="0" h="6454" w="9574">
                  <a:moveTo>
                    <a:pt x="405" y="0"/>
                  </a:moveTo>
                  <a:cubicBezTo>
                    <a:pt x="167" y="0"/>
                    <a:pt x="1" y="167"/>
                    <a:pt x="1" y="405"/>
                  </a:cubicBezTo>
                  <a:lnTo>
                    <a:pt x="1" y="6239"/>
                  </a:lnTo>
                  <a:lnTo>
                    <a:pt x="4787" y="6454"/>
                  </a:lnTo>
                  <a:lnTo>
                    <a:pt x="9574" y="6239"/>
                  </a:lnTo>
                  <a:lnTo>
                    <a:pt x="9574" y="405"/>
                  </a:lnTo>
                  <a:cubicBezTo>
                    <a:pt x="9574" y="167"/>
                    <a:pt x="9407" y="0"/>
                    <a:pt x="91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8" name="Google Shape;20808;p97"/>
            <p:cNvSpPr/>
            <p:nvPr/>
          </p:nvSpPr>
          <p:spPr>
            <a:xfrm>
              <a:off x="1051968" y="2064193"/>
              <a:ext cx="264713" cy="186550"/>
            </a:xfrm>
            <a:custGeom>
              <a:rect b="b" l="l" r="r" t="t"/>
              <a:pathLst>
                <a:path extrusionOk="0" h="5740" w="8145">
                  <a:moveTo>
                    <a:pt x="167" y="1"/>
                  </a:moveTo>
                  <a:cubicBezTo>
                    <a:pt x="72" y="1"/>
                    <a:pt x="0" y="72"/>
                    <a:pt x="0" y="167"/>
                  </a:cubicBezTo>
                  <a:lnTo>
                    <a:pt x="0" y="5525"/>
                  </a:lnTo>
                  <a:lnTo>
                    <a:pt x="4192" y="5740"/>
                  </a:lnTo>
                  <a:lnTo>
                    <a:pt x="8145" y="5525"/>
                  </a:lnTo>
                  <a:lnTo>
                    <a:pt x="8145" y="167"/>
                  </a:lnTo>
                  <a:cubicBezTo>
                    <a:pt x="8145" y="72"/>
                    <a:pt x="8049" y="1"/>
                    <a:pt x="795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9" name="Google Shape;20809;p97"/>
            <p:cNvSpPr/>
            <p:nvPr/>
          </p:nvSpPr>
          <p:spPr>
            <a:xfrm>
              <a:off x="1290356" y="2064193"/>
              <a:ext cx="27105" cy="179595"/>
            </a:xfrm>
            <a:custGeom>
              <a:rect b="b" l="l" r="r" t="t"/>
              <a:pathLst>
                <a:path extrusionOk="0" h="5526" w="834">
                  <a:moveTo>
                    <a:pt x="0" y="1"/>
                  </a:moveTo>
                  <a:cubicBezTo>
                    <a:pt x="95" y="1"/>
                    <a:pt x="191" y="72"/>
                    <a:pt x="191" y="167"/>
                  </a:cubicBezTo>
                  <a:lnTo>
                    <a:pt x="191" y="5525"/>
                  </a:lnTo>
                  <a:lnTo>
                    <a:pt x="834" y="5525"/>
                  </a:lnTo>
                  <a:lnTo>
                    <a:pt x="834" y="167"/>
                  </a:lnTo>
                  <a:cubicBezTo>
                    <a:pt x="834" y="72"/>
                    <a:pt x="786" y="1"/>
                    <a:pt x="6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0" name="Google Shape;20810;p97"/>
            <p:cNvSpPr/>
            <p:nvPr/>
          </p:nvSpPr>
          <p:spPr>
            <a:xfrm>
              <a:off x="1310473" y="2040988"/>
              <a:ext cx="31752" cy="209755"/>
            </a:xfrm>
            <a:custGeom>
              <a:rect b="b" l="l" r="r" t="t"/>
              <a:pathLst>
                <a:path extrusionOk="0" h="6454" w="977">
                  <a:moveTo>
                    <a:pt x="0" y="0"/>
                  </a:moveTo>
                  <a:cubicBezTo>
                    <a:pt x="238" y="0"/>
                    <a:pt x="429" y="167"/>
                    <a:pt x="429" y="405"/>
                  </a:cubicBezTo>
                  <a:lnTo>
                    <a:pt x="429" y="6239"/>
                  </a:lnTo>
                  <a:lnTo>
                    <a:pt x="667" y="6454"/>
                  </a:lnTo>
                  <a:lnTo>
                    <a:pt x="977" y="6239"/>
                  </a:lnTo>
                  <a:lnTo>
                    <a:pt x="977" y="405"/>
                  </a:lnTo>
                  <a:cubicBezTo>
                    <a:pt x="929" y="167"/>
                    <a:pt x="762" y="0"/>
                    <a:pt x="548"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1" name="Google Shape;20811;p97"/>
            <p:cNvSpPr/>
            <p:nvPr/>
          </p:nvSpPr>
          <p:spPr>
            <a:xfrm>
              <a:off x="1055056" y="1950411"/>
              <a:ext cx="157138" cy="157170"/>
            </a:xfrm>
            <a:custGeom>
              <a:rect b="b" l="l" r="r" t="t"/>
              <a:pathLst>
                <a:path extrusionOk="0" h="4836" w="4835">
                  <a:moveTo>
                    <a:pt x="2429" y="1"/>
                  </a:moveTo>
                  <a:cubicBezTo>
                    <a:pt x="1096" y="1"/>
                    <a:pt x="0" y="1096"/>
                    <a:pt x="0" y="2406"/>
                  </a:cubicBezTo>
                  <a:cubicBezTo>
                    <a:pt x="0" y="3740"/>
                    <a:pt x="1096" y="4835"/>
                    <a:pt x="2429" y="4835"/>
                  </a:cubicBezTo>
                  <a:cubicBezTo>
                    <a:pt x="3763" y="4835"/>
                    <a:pt x="4835" y="3740"/>
                    <a:pt x="4835" y="2406"/>
                  </a:cubicBezTo>
                  <a:cubicBezTo>
                    <a:pt x="4835" y="1096"/>
                    <a:pt x="3763" y="1"/>
                    <a:pt x="2429"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2" name="Google Shape;20812;p97"/>
            <p:cNvSpPr/>
            <p:nvPr/>
          </p:nvSpPr>
          <p:spPr>
            <a:xfrm>
              <a:off x="1123176" y="1950411"/>
              <a:ext cx="89017" cy="157170"/>
            </a:xfrm>
            <a:custGeom>
              <a:rect b="b" l="l" r="r" t="t"/>
              <a:pathLst>
                <a:path extrusionOk="0" h="4836" w="2739">
                  <a:moveTo>
                    <a:pt x="333" y="1"/>
                  </a:moveTo>
                  <a:cubicBezTo>
                    <a:pt x="214" y="1"/>
                    <a:pt x="95" y="1"/>
                    <a:pt x="0" y="48"/>
                  </a:cubicBezTo>
                  <a:cubicBezTo>
                    <a:pt x="1167" y="191"/>
                    <a:pt x="2096" y="1192"/>
                    <a:pt x="2096" y="2430"/>
                  </a:cubicBezTo>
                  <a:cubicBezTo>
                    <a:pt x="2096" y="3644"/>
                    <a:pt x="1191" y="4645"/>
                    <a:pt x="0" y="4811"/>
                  </a:cubicBezTo>
                  <a:cubicBezTo>
                    <a:pt x="119" y="4835"/>
                    <a:pt x="214" y="4835"/>
                    <a:pt x="333" y="4835"/>
                  </a:cubicBezTo>
                  <a:cubicBezTo>
                    <a:pt x="1667" y="4835"/>
                    <a:pt x="2739" y="3763"/>
                    <a:pt x="2739" y="2430"/>
                  </a:cubicBezTo>
                  <a:cubicBezTo>
                    <a:pt x="2739" y="1072"/>
                    <a:pt x="1667" y="1"/>
                    <a:pt x="33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3" name="Google Shape;20813;p97"/>
            <p:cNvSpPr/>
            <p:nvPr/>
          </p:nvSpPr>
          <p:spPr>
            <a:xfrm>
              <a:off x="1097631" y="1950411"/>
              <a:ext cx="71988" cy="157170"/>
            </a:xfrm>
            <a:custGeom>
              <a:rect b="b" l="l" r="r" t="t"/>
              <a:pathLst>
                <a:path extrusionOk="0" h="4836" w="2215">
                  <a:moveTo>
                    <a:pt x="1119" y="1"/>
                  </a:moveTo>
                  <a:cubicBezTo>
                    <a:pt x="500" y="1"/>
                    <a:pt x="0" y="1096"/>
                    <a:pt x="0" y="2406"/>
                  </a:cubicBezTo>
                  <a:cubicBezTo>
                    <a:pt x="0" y="3740"/>
                    <a:pt x="500" y="4835"/>
                    <a:pt x="1119" y="4835"/>
                  </a:cubicBezTo>
                  <a:cubicBezTo>
                    <a:pt x="1715" y="4835"/>
                    <a:pt x="2215" y="3740"/>
                    <a:pt x="2215" y="2406"/>
                  </a:cubicBezTo>
                  <a:cubicBezTo>
                    <a:pt x="2215" y="1096"/>
                    <a:pt x="1715" y="1"/>
                    <a:pt x="1119"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4" name="Google Shape;20814;p97"/>
            <p:cNvSpPr/>
            <p:nvPr/>
          </p:nvSpPr>
          <p:spPr>
            <a:xfrm>
              <a:off x="1123176" y="1950411"/>
              <a:ext cx="46442" cy="157170"/>
            </a:xfrm>
            <a:custGeom>
              <a:rect b="b" l="l" r="r" t="t"/>
              <a:pathLst>
                <a:path extrusionOk="0" h="4836" w="1429">
                  <a:moveTo>
                    <a:pt x="333" y="1"/>
                  </a:moveTo>
                  <a:cubicBezTo>
                    <a:pt x="214" y="1"/>
                    <a:pt x="95" y="48"/>
                    <a:pt x="0" y="120"/>
                  </a:cubicBezTo>
                  <a:cubicBezTo>
                    <a:pt x="453" y="429"/>
                    <a:pt x="786" y="1358"/>
                    <a:pt x="786" y="2430"/>
                  </a:cubicBezTo>
                  <a:cubicBezTo>
                    <a:pt x="786" y="3502"/>
                    <a:pt x="453" y="4406"/>
                    <a:pt x="0" y="4716"/>
                  </a:cubicBezTo>
                  <a:cubicBezTo>
                    <a:pt x="119" y="4764"/>
                    <a:pt x="214" y="4835"/>
                    <a:pt x="333" y="4835"/>
                  </a:cubicBezTo>
                  <a:cubicBezTo>
                    <a:pt x="929" y="4835"/>
                    <a:pt x="1429" y="3763"/>
                    <a:pt x="1429" y="2430"/>
                  </a:cubicBezTo>
                  <a:cubicBezTo>
                    <a:pt x="1429" y="1072"/>
                    <a:pt x="953" y="1"/>
                    <a:pt x="333" y="1"/>
                  </a:cubicBezTo>
                  <a:close/>
                </a:path>
              </a:pathLst>
            </a:custGeom>
            <a:solidFill>
              <a:srgbClr val="D6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5" name="Google Shape;20815;p97"/>
            <p:cNvSpPr/>
            <p:nvPr/>
          </p:nvSpPr>
          <p:spPr>
            <a:xfrm>
              <a:off x="1196691" y="2147003"/>
              <a:ext cx="93698" cy="69680"/>
            </a:xfrm>
            <a:custGeom>
              <a:rect b="b" l="l" r="r" t="t"/>
              <a:pathLst>
                <a:path extrusionOk="0" h="2144" w="2883">
                  <a:moveTo>
                    <a:pt x="715" y="1"/>
                  </a:moveTo>
                  <a:cubicBezTo>
                    <a:pt x="334" y="1"/>
                    <a:pt x="0" y="334"/>
                    <a:pt x="0" y="715"/>
                  </a:cubicBezTo>
                  <a:lnTo>
                    <a:pt x="0" y="2049"/>
                  </a:lnTo>
                  <a:lnTo>
                    <a:pt x="1429" y="2144"/>
                  </a:lnTo>
                  <a:lnTo>
                    <a:pt x="2858" y="2049"/>
                  </a:lnTo>
                  <a:lnTo>
                    <a:pt x="2882" y="715"/>
                  </a:lnTo>
                  <a:cubicBezTo>
                    <a:pt x="2882" y="334"/>
                    <a:pt x="2572" y="1"/>
                    <a:pt x="2168" y="1"/>
                  </a:cubicBezTo>
                  <a:lnTo>
                    <a:pt x="2144" y="1"/>
                  </a:lnTo>
                  <a:cubicBezTo>
                    <a:pt x="1763" y="1"/>
                    <a:pt x="1429" y="334"/>
                    <a:pt x="1429" y="715"/>
                  </a:cubicBezTo>
                  <a:cubicBezTo>
                    <a:pt x="1429" y="334"/>
                    <a:pt x="1096"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6" name="Google Shape;20816;p97"/>
            <p:cNvSpPr/>
            <p:nvPr/>
          </p:nvSpPr>
          <p:spPr>
            <a:xfrm>
              <a:off x="1243913" y="2195753"/>
              <a:ext cx="48002" cy="21710"/>
            </a:xfrm>
            <a:custGeom>
              <a:rect b="b" l="l" r="r" t="t"/>
              <a:pathLst>
                <a:path extrusionOk="0" h="668" w="1477">
                  <a:moveTo>
                    <a:pt x="762" y="1"/>
                  </a:moveTo>
                  <a:cubicBezTo>
                    <a:pt x="357" y="1"/>
                    <a:pt x="48" y="263"/>
                    <a:pt x="0" y="668"/>
                  </a:cubicBezTo>
                  <a:lnTo>
                    <a:pt x="1405" y="668"/>
                  </a:lnTo>
                  <a:cubicBezTo>
                    <a:pt x="1429" y="668"/>
                    <a:pt x="1477" y="644"/>
                    <a:pt x="1477" y="596"/>
                  </a:cubicBezTo>
                  <a:cubicBezTo>
                    <a:pt x="1405" y="239"/>
                    <a:pt x="1096" y="1"/>
                    <a:pt x="76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7" name="Google Shape;20817;p97"/>
            <p:cNvSpPr/>
            <p:nvPr/>
          </p:nvSpPr>
          <p:spPr>
            <a:xfrm>
              <a:off x="1006306" y="1931073"/>
              <a:ext cx="33" cy="33"/>
            </a:xfrm>
            <a:custGeom>
              <a:rect b="b" l="l" r="r" t="t"/>
              <a:pathLst>
                <a:path extrusionOk="0" h="1" w="1">
                  <a:moveTo>
                    <a:pt x="0" y="0"/>
                  </a:move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8" name="Google Shape;20818;p97"/>
            <p:cNvSpPr/>
            <p:nvPr/>
          </p:nvSpPr>
          <p:spPr>
            <a:xfrm>
              <a:off x="1130131" y="2120678"/>
              <a:ext cx="48002" cy="72800"/>
            </a:xfrm>
            <a:custGeom>
              <a:rect b="b" l="l" r="r" t="t"/>
              <a:pathLst>
                <a:path extrusionOk="0" h="2240" w="1477">
                  <a:moveTo>
                    <a:pt x="167" y="1"/>
                  </a:moveTo>
                  <a:cubicBezTo>
                    <a:pt x="48" y="1"/>
                    <a:pt x="0" y="96"/>
                    <a:pt x="0" y="191"/>
                  </a:cubicBezTo>
                  <a:cubicBezTo>
                    <a:pt x="0" y="287"/>
                    <a:pt x="48" y="334"/>
                    <a:pt x="167" y="358"/>
                  </a:cubicBezTo>
                  <a:cubicBezTo>
                    <a:pt x="286" y="358"/>
                    <a:pt x="358" y="287"/>
                    <a:pt x="358" y="191"/>
                  </a:cubicBezTo>
                  <a:cubicBezTo>
                    <a:pt x="358" y="72"/>
                    <a:pt x="262" y="1"/>
                    <a:pt x="167" y="1"/>
                  </a:cubicBezTo>
                  <a:close/>
                  <a:moveTo>
                    <a:pt x="167" y="692"/>
                  </a:moveTo>
                  <a:cubicBezTo>
                    <a:pt x="48" y="692"/>
                    <a:pt x="0" y="787"/>
                    <a:pt x="0" y="882"/>
                  </a:cubicBezTo>
                  <a:cubicBezTo>
                    <a:pt x="0" y="954"/>
                    <a:pt x="48" y="1049"/>
                    <a:pt x="167" y="1049"/>
                  </a:cubicBezTo>
                  <a:cubicBezTo>
                    <a:pt x="286" y="1049"/>
                    <a:pt x="358" y="954"/>
                    <a:pt x="358" y="882"/>
                  </a:cubicBezTo>
                  <a:cubicBezTo>
                    <a:pt x="358" y="763"/>
                    <a:pt x="262" y="692"/>
                    <a:pt x="167" y="692"/>
                  </a:cubicBezTo>
                  <a:close/>
                  <a:moveTo>
                    <a:pt x="205" y="1343"/>
                  </a:moveTo>
                  <a:cubicBezTo>
                    <a:pt x="185" y="1343"/>
                    <a:pt x="164" y="1348"/>
                    <a:pt x="143" y="1358"/>
                  </a:cubicBezTo>
                  <a:cubicBezTo>
                    <a:pt x="48" y="1382"/>
                    <a:pt x="0" y="1477"/>
                    <a:pt x="24" y="1549"/>
                  </a:cubicBezTo>
                  <a:cubicBezTo>
                    <a:pt x="48" y="1644"/>
                    <a:pt x="119" y="1668"/>
                    <a:pt x="167" y="1668"/>
                  </a:cubicBezTo>
                  <a:lnTo>
                    <a:pt x="239" y="1668"/>
                  </a:lnTo>
                  <a:cubicBezTo>
                    <a:pt x="334" y="1644"/>
                    <a:pt x="381" y="1549"/>
                    <a:pt x="358" y="1477"/>
                  </a:cubicBezTo>
                  <a:cubicBezTo>
                    <a:pt x="339" y="1403"/>
                    <a:pt x="277" y="1343"/>
                    <a:pt x="205" y="1343"/>
                  </a:cubicBezTo>
                  <a:close/>
                  <a:moveTo>
                    <a:pt x="642" y="1757"/>
                  </a:moveTo>
                  <a:cubicBezTo>
                    <a:pt x="565" y="1757"/>
                    <a:pt x="496" y="1803"/>
                    <a:pt x="477" y="1882"/>
                  </a:cubicBezTo>
                  <a:cubicBezTo>
                    <a:pt x="453" y="1978"/>
                    <a:pt x="501" y="2073"/>
                    <a:pt x="596" y="2097"/>
                  </a:cubicBezTo>
                  <a:lnTo>
                    <a:pt x="643" y="2097"/>
                  </a:lnTo>
                  <a:cubicBezTo>
                    <a:pt x="715" y="2097"/>
                    <a:pt x="762" y="2049"/>
                    <a:pt x="810" y="1978"/>
                  </a:cubicBezTo>
                  <a:cubicBezTo>
                    <a:pt x="834" y="1882"/>
                    <a:pt x="762" y="1787"/>
                    <a:pt x="691" y="1763"/>
                  </a:cubicBezTo>
                  <a:cubicBezTo>
                    <a:pt x="675" y="1759"/>
                    <a:pt x="658" y="1757"/>
                    <a:pt x="642" y="1757"/>
                  </a:cubicBezTo>
                  <a:close/>
                  <a:moveTo>
                    <a:pt x="1297" y="1901"/>
                  </a:moveTo>
                  <a:cubicBezTo>
                    <a:pt x="1220" y="1901"/>
                    <a:pt x="1161" y="1963"/>
                    <a:pt x="1120" y="2025"/>
                  </a:cubicBezTo>
                  <a:cubicBezTo>
                    <a:pt x="1096" y="2120"/>
                    <a:pt x="1167" y="2216"/>
                    <a:pt x="1239" y="2240"/>
                  </a:cubicBezTo>
                  <a:lnTo>
                    <a:pt x="1310" y="2240"/>
                  </a:lnTo>
                  <a:cubicBezTo>
                    <a:pt x="1358" y="2240"/>
                    <a:pt x="1429" y="2216"/>
                    <a:pt x="1453" y="2120"/>
                  </a:cubicBezTo>
                  <a:cubicBezTo>
                    <a:pt x="1477" y="2025"/>
                    <a:pt x="1429" y="1954"/>
                    <a:pt x="1334" y="1906"/>
                  </a:cubicBezTo>
                  <a:cubicBezTo>
                    <a:pt x="1321" y="1903"/>
                    <a:pt x="1309" y="1901"/>
                    <a:pt x="1297" y="190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9" name="Google Shape;20819;p97"/>
            <p:cNvSpPr/>
            <p:nvPr/>
          </p:nvSpPr>
          <p:spPr>
            <a:xfrm>
              <a:off x="1006306" y="2242976"/>
              <a:ext cx="357598" cy="24797"/>
            </a:xfrm>
            <a:custGeom>
              <a:rect b="b" l="l" r="r" t="t"/>
              <a:pathLst>
                <a:path extrusionOk="0" h="763" w="11003">
                  <a:moveTo>
                    <a:pt x="143" y="1"/>
                  </a:moveTo>
                  <a:cubicBezTo>
                    <a:pt x="48" y="1"/>
                    <a:pt x="0" y="48"/>
                    <a:pt x="0" y="144"/>
                  </a:cubicBezTo>
                  <a:lnTo>
                    <a:pt x="0" y="453"/>
                  </a:lnTo>
                  <a:cubicBezTo>
                    <a:pt x="0" y="620"/>
                    <a:pt x="143" y="763"/>
                    <a:pt x="334" y="763"/>
                  </a:cubicBezTo>
                  <a:lnTo>
                    <a:pt x="4525" y="763"/>
                  </a:lnTo>
                  <a:lnTo>
                    <a:pt x="5477" y="382"/>
                  </a:lnTo>
                  <a:lnTo>
                    <a:pt x="6454" y="763"/>
                  </a:lnTo>
                  <a:lnTo>
                    <a:pt x="10645" y="763"/>
                  </a:lnTo>
                  <a:cubicBezTo>
                    <a:pt x="10836" y="763"/>
                    <a:pt x="10979" y="644"/>
                    <a:pt x="11002" y="453"/>
                  </a:cubicBezTo>
                  <a:lnTo>
                    <a:pt x="11002" y="144"/>
                  </a:lnTo>
                  <a:cubicBezTo>
                    <a:pt x="11002" y="48"/>
                    <a:pt x="10955" y="1"/>
                    <a:pt x="10860"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0" name="Google Shape;20820;p97"/>
            <p:cNvSpPr/>
            <p:nvPr/>
          </p:nvSpPr>
          <p:spPr>
            <a:xfrm>
              <a:off x="1331371" y="2243756"/>
              <a:ext cx="31752" cy="25578"/>
            </a:xfrm>
            <a:custGeom>
              <a:rect b="b" l="l" r="r" t="t"/>
              <a:pathLst>
                <a:path extrusionOk="0" h="787" w="977">
                  <a:moveTo>
                    <a:pt x="167" y="0"/>
                  </a:moveTo>
                  <a:cubicBezTo>
                    <a:pt x="262" y="0"/>
                    <a:pt x="334" y="72"/>
                    <a:pt x="334" y="143"/>
                  </a:cubicBezTo>
                  <a:lnTo>
                    <a:pt x="334" y="453"/>
                  </a:lnTo>
                  <a:cubicBezTo>
                    <a:pt x="334" y="620"/>
                    <a:pt x="167" y="786"/>
                    <a:pt x="0" y="786"/>
                  </a:cubicBezTo>
                  <a:lnTo>
                    <a:pt x="643" y="786"/>
                  </a:lnTo>
                  <a:cubicBezTo>
                    <a:pt x="834" y="786"/>
                    <a:pt x="977" y="620"/>
                    <a:pt x="977" y="453"/>
                  </a:cubicBezTo>
                  <a:lnTo>
                    <a:pt x="977" y="143"/>
                  </a:lnTo>
                  <a:cubicBezTo>
                    <a:pt x="977" y="72"/>
                    <a:pt x="929" y="0"/>
                    <a:pt x="834"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1" name="Google Shape;20821;p97"/>
            <p:cNvSpPr/>
            <p:nvPr/>
          </p:nvSpPr>
          <p:spPr>
            <a:xfrm>
              <a:off x="1153336" y="2243756"/>
              <a:ext cx="62725" cy="24017"/>
            </a:xfrm>
            <a:custGeom>
              <a:rect b="b" l="l" r="r" t="t"/>
              <a:pathLst>
                <a:path extrusionOk="0" h="739" w="1930">
                  <a:moveTo>
                    <a:pt x="1" y="0"/>
                  </a:moveTo>
                  <a:lnTo>
                    <a:pt x="1" y="739"/>
                  </a:lnTo>
                  <a:lnTo>
                    <a:pt x="1930" y="739"/>
                  </a:lnTo>
                  <a:lnTo>
                    <a:pt x="1930" y="0"/>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2" name="Google Shape;20822;p97"/>
            <p:cNvSpPr/>
            <p:nvPr/>
          </p:nvSpPr>
          <p:spPr>
            <a:xfrm>
              <a:off x="1195131" y="2243756"/>
              <a:ext cx="20930" cy="24017"/>
            </a:xfrm>
            <a:custGeom>
              <a:rect b="b" l="l" r="r" t="t"/>
              <a:pathLst>
                <a:path extrusionOk="0" h="739" w="644">
                  <a:moveTo>
                    <a:pt x="1" y="0"/>
                  </a:moveTo>
                  <a:lnTo>
                    <a:pt x="1" y="739"/>
                  </a:lnTo>
                  <a:lnTo>
                    <a:pt x="644" y="739"/>
                  </a:lnTo>
                  <a:lnTo>
                    <a:pt x="64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3" name="Google Shape;20823;p97"/>
            <p:cNvSpPr/>
            <p:nvPr/>
          </p:nvSpPr>
          <p:spPr>
            <a:xfrm>
              <a:off x="1196691" y="2195753"/>
              <a:ext cx="47255" cy="21710"/>
            </a:xfrm>
            <a:custGeom>
              <a:rect b="b" l="l" r="r" t="t"/>
              <a:pathLst>
                <a:path extrusionOk="0" h="668" w="1454">
                  <a:moveTo>
                    <a:pt x="715" y="1"/>
                  </a:moveTo>
                  <a:cubicBezTo>
                    <a:pt x="358" y="1"/>
                    <a:pt x="72" y="239"/>
                    <a:pt x="0" y="596"/>
                  </a:cubicBezTo>
                  <a:cubicBezTo>
                    <a:pt x="0" y="644"/>
                    <a:pt x="24" y="668"/>
                    <a:pt x="48" y="668"/>
                  </a:cubicBezTo>
                  <a:lnTo>
                    <a:pt x="1453" y="668"/>
                  </a:lnTo>
                  <a:cubicBezTo>
                    <a:pt x="1406" y="263"/>
                    <a:pt x="1096" y="1"/>
                    <a:pt x="71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24" name="Google Shape;20824;p97"/>
          <p:cNvGrpSpPr/>
          <p:nvPr/>
        </p:nvGrpSpPr>
        <p:grpSpPr>
          <a:xfrm>
            <a:off x="1760143" y="1811173"/>
            <a:ext cx="358377" cy="271700"/>
            <a:chOff x="1760143" y="1963573"/>
            <a:chExt cx="358377" cy="271700"/>
          </a:xfrm>
        </p:grpSpPr>
        <p:sp>
          <p:nvSpPr>
            <p:cNvPr id="20825" name="Google Shape;20825;p97"/>
            <p:cNvSpPr/>
            <p:nvPr/>
          </p:nvSpPr>
          <p:spPr>
            <a:xfrm>
              <a:off x="1760923" y="2002281"/>
              <a:ext cx="356817" cy="212095"/>
            </a:xfrm>
            <a:custGeom>
              <a:rect b="b" l="l" r="r" t="t"/>
              <a:pathLst>
                <a:path extrusionOk="0" h="6526" w="10979">
                  <a:moveTo>
                    <a:pt x="5335" y="0"/>
                  </a:moveTo>
                  <a:lnTo>
                    <a:pt x="0" y="167"/>
                  </a:lnTo>
                  <a:lnTo>
                    <a:pt x="0" y="6192"/>
                  </a:lnTo>
                  <a:lnTo>
                    <a:pt x="6049" y="6525"/>
                  </a:lnTo>
                  <a:lnTo>
                    <a:pt x="10979" y="6216"/>
                  </a:lnTo>
                  <a:lnTo>
                    <a:pt x="10979" y="167"/>
                  </a:lnTo>
                  <a:lnTo>
                    <a:pt x="5335"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6" name="Google Shape;20826;p97"/>
            <p:cNvSpPr/>
            <p:nvPr/>
          </p:nvSpPr>
          <p:spPr>
            <a:xfrm>
              <a:off x="1959043" y="1996853"/>
              <a:ext cx="158697" cy="219830"/>
            </a:xfrm>
            <a:custGeom>
              <a:rect b="b" l="l" r="r" t="t"/>
              <a:pathLst>
                <a:path extrusionOk="0" h="6764" w="4883">
                  <a:moveTo>
                    <a:pt x="1" y="1"/>
                  </a:moveTo>
                  <a:lnTo>
                    <a:pt x="1" y="6764"/>
                  </a:lnTo>
                  <a:lnTo>
                    <a:pt x="4883" y="6359"/>
                  </a:lnTo>
                  <a:lnTo>
                    <a:pt x="4883" y="334"/>
                  </a:lnTo>
                  <a:lnTo>
                    <a:pt x="1" y="1"/>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7" name="Google Shape;20827;p97"/>
            <p:cNvSpPr/>
            <p:nvPr/>
          </p:nvSpPr>
          <p:spPr>
            <a:xfrm>
              <a:off x="2096811" y="1998413"/>
              <a:ext cx="20930" cy="217522"/>
            </a:xfrm>
            <a:custGeom>
              <a:rect b="b" l="l" r="r" t="t"/>
              <a:pathLst>
                <a:path extrusionOk="0" h="6693" w="644">
                  <a:moveTo>
                    <a:pt x="1" y="0"/>
                  </a:moveTo>
                  <a:lnTo>
                    <a:pt x="1" y="6692"/>
                  </a:lnTo>
                  <a:lnTo>
                    <a:pt x="644" y="6359"/>
                  </a:lnTo>
                  <a:lnTo>
                    <a:pt x="644" y="286"/>
                  </a:lnTo>
                  <a:lnTo>
                    <a:pt x="1" y="0"/>
                  </a:ln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8" name="Google Shape;20828;p97"/>
            <p:cNvSpPr/>
            <p:nvPr/>
          </p:nvSpPr>
          <p:spPr>
            <a:xfrm>
              <a:off x="1760923" y="2203521"/>
              <a:ext cx="357597" cy="31753"/>
            </a:xfrm>
            <a:custGeom>
              <a:rect b="b" l="l" r="r" t="t"/>
              <a:pathLst>
                <a:path extrusionOk="0" h="977" w="11003">
                  <a:moveTo>
                    <a:pt x="0" y="0"/>
                  </a:moveTo>
                  <a:lnTo>
                    <a:pt x="0" y="786"/>
                  </a:lnTo>
                  <a:cubicBezTo>
                    <a:pt x="0" y="881"/>
                    <a:pt x="95" y="976"/>
                    <a:pt x="167" y="976"/>
                  </a:cubicBezTo>
                  <a:lnTo>
                    <a:pt x="10836" y="976"/>
                  </a:lnTo>
                  <a:cubicBezTo>
                    <a:pt x="10931" y="976"/>
                    <a:pt x="11003" y="881"/>
                    <a:pt x="11003" y="786"/>
                  </a:cubicBezTo>
                  <a:lnTo>
                    <a:pt x="1100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9" name="Google Shape;20829;p97"/>
            <p:cNvSpPr/>
            <p:nvPr/>
          </p:nvSpPr>
          <p:spPr>
            <a:xfrm>
              <a:off x="1760143" y="1963573"/>
              <a:ext cx="357597" cy="44167"/>
            </a:xfrm>
            <a:custGeom>
              <a:rect b="b" l="l" r="r" t="t"/>
              <a:pathLst>
                <a:path extrusionOk="0" h="1359" w="11003">
                  <a:moveTo>
                    <a:pt x="167" y="1"/>
                  </a:moveTo>
                  <a:cubicBezTo>
                    <a:pt x="72" y="1"/>
                    <a:pt x="0" y="72"/>
                    <a:pt x="0" y="167"/>
                  </a:cubicBezTo>
                  <a:lnTo>
                    <a:pt x="0" y="1358"/>
                  </a:lnTo>
                  <a:lnTo>
                    <a:pt x="11003" y="1358"/>
                  </a:lnTo>
                  <a:lnTo>
                    <a:pt x="11003" y="167"/>
                  </a:lnTo>
                  <a:cubicBezTo>
                    <a:pt x="11003" y="72"/>
                    <a:pt x="10907" y="1"/>
                    <a:pt x="1083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0" name="Google Shape;20830;p97"/>
            <p:cNvSpPr/>
            <p:nvPr/>
          </p:nvSpPr>
          <p:spPr>
            <a:xfrm>
              <a:off x="2090636" y="2203521"/>
              <a:ext cx="27105" cy="31753"/>
            </a:xfrm>
            <a:custGeom>
              <a:rect b="b" l="l" r="r" t="t"/>
              <a:pathLst>
                <a:path extrusionOk="0" h="977" w="834">
                  <a:moveTo>
                    <a:pt x="191" y="0"/>
                  </a:moveTo>
                  <a:lnTo>
                    <a:pt x="191" y="786"/>
                  </a:lnTo>
                  <a:cubicBezTo>
                    <a:pt x="191" y="881"/>
                    <a:pt x="95" y="976"/>
                    <a:pt x="0" y="976"/>
                  </a:cubicBezTo>
                  <a:lnTo>
                    <a:pt x="667" y="976"/>
                  </a:lnTo>
                  <a:cubicBezTo>
                    <a:pt x="738" y="976"/>
                    <a:pt x="834" y="881"/>
                    <a:pt x="834" y="786"/>
                  </a:cubicBezTo>
                  <a:lnTo>
                    <a:pt x="8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1" name="Google Shape;20831;p97"/>
            <p:cNvSpPr/>
            <p:nvPr/>
          </p:nvSpPr>
          <p:spPr>
            <a:xfrm>
              <a:off x="2090636" y="1963573"/>
              <a:ext cx="27105" cy="44167"/>
            </a:xfrm>
            <a:custGeom>
              <a:rect b="b" l="l" r="r" t="t"/>
              <a:pathLst>
                <a:path extrusionOk="0" h="1359" w="834">
                  <a:moveTo>
                    <a:pt x="0" y="1"/>
                  </a:moveTo>
                  <a:cubicBezTo>
                    <a:pt x="95" y="1"/>
                    <a:pt x="191" y="72"/>
                    <a:pt x="191" y="167"/>
                  </a:cubicBezTo>
                  <a:lnTo>
                    <a:pt x="191" y="1358"/>
                  </a:lnTo>
                  <a:lnTo>
                    <a:pt x="834" y="1358"/>
                  </a:lnTo>
                  <a:lnTo>
                    <a:pt x="834" y="167"/>
                  </a:lnTo>
                  <a:cubicBezTo>
                    <a:pt x="834" y="72"/>
                    <a:pt x="738" y="1"/>
                    <a:pt x="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2" name="Google Shape;20832;p97"/>
            <p:cNvSpPr/>
            <p:nvPr/>
          </p:nvSpPr>
          <p:spPr>
            <a:xfrm>
              <a:off x="2035678" y="1979823"/>
              <a:ext cx="11635" cy="11635"/>
            </a:xfrm>
            <a:custGeom>
              <a:rect b="b" l="l" r="r" t="t"/>
              <a:pathLst>
                <a:path extrusionOk="0" h="358" w="358">
                  <a:moveTo>
                    <a:pt x="167" y="1"/>
                  </a:moveTo>
                  <a:cubicBezTo>
                    <a:pt x="72" y="1"/>
                    <a:pt x="0" y="72"/>
                    <a:pt x="0" y="167"/>
                  </a:cubicBezTo>
                  <a:cubicBezTo>
                    <a:pt x="0" y="263"/>
                    <a:pt x="72" y="358"/>
                    <a:pt x="167" y="358"/>
                  </a:cubicBezTo>
                  <a:cubicBezTo>
                    <a:pt x="262" y="358"/>
                    <a:pt x="358" y="263"/>
                    <a:pt x="358" y="167"/>
                  </a:cubicBezTo>
                  <a:cubicBezTo>
                    <a:pt x="358" y="72"/>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3" name="Google Shape;20833;p97"/>
            <p:cNvSpPr/>
            <p:nvPr/>
          </p:nvSpPr>
          <p:spPr>
            <a:xfrm>
              <a:off x="2057356" y="1979823"/>
              <a:ext cx="11635" cy="11635"/>
            </a:xfrm>
            <a:custGeom>
              <a:rect b="b" l="l" r="r" t="t"/>
              <a:pathLst>
                <a:path extrusionOk="0" h="358" w="358">
                  <a:moveTo>
                    <a:pt x="191" y="1"/>
                  </a:moveTo>
                  <a:cubicBezTo>
                    <a:pt x="95" y="1"/>
                    <a:pt x="0" y="72"/>
                    <a:pt x="0" y="167"/>
                  </a:cubicBezTo>
                  <a:cubicBezTo>
                    <a:pt x="0" y="263"/>
                    <a:pt x="95" y="358"/>
                    <a:pt x="191" y="358"/>
                  </a:cubicBezTo>
                  <a:cubicBezTo>
                    <a:pt x="286" y="358"/>
                    <a:pt x="357" y="263"/>
                    <a:pt x="357" y="167"/>
                  </a:cubicBezTo>
                  <a:cubicBezTo>
                    <a:pt x="357"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4" name="Google Shape;20834;p97"/>
            <p:cNvSpPr/>
            <p:nvPr/>
          </p:nvSpPr>
          <p:spPr>
            <a:xfrm>
              <a:off x="2079781" y="1979823"/>
              <a:ext cx="11667" cy="11635"/>
            </a:xfrm>
            <a:custGeom>
              <a:rect b="b" l="l" r="r" t="t"/>
              <a:pathLst>
                <a:path extrusionOk="0" h="358" w="359">
                  <a:moveTo>
                    <a:pt x="191" y="1"/>
                  </a:moveTo>
                  <a:cubicBezTo>
                    <a:pt x="96" y="1"/>
                    <a:pt x="1" y="72"/>
                    <a:pt x="1" y="167"/>
                  </a:cubicBezTo>
                  <a:cubicBezTo>
                    <a:pt x="1" y="263"/>
                    <a:pt x="96" y="358"/>
                    <a:pt x="191" y="358"/>
                  </a:cubicBezTo>
                  <a:cubicBezTo>
                    <a:pt x="287" y="358"/>
                    <a:pt x="358" y="263"/>
                    <a:pt x="358" y="167"/>
                  </a:cubicBezTo>
                  <a:cubicBezTo>
                    <a:pt x="358" y="72"/>
                    <a:pt x="287"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5" name="Google Shape;20835;p97"/>
            <p:cNvSpPr/>
            <p:nvPr/>
          </p:nvSpPr>
          <p:spPr>
            <a:xfrm>
              <a:off x="1815101" y="2101341"/>
              <a:ext cx="85150" cy="58272"/>
            </a:xfrm>
            <a:custGeom>
              <a:rect b="b" l="l" r="r" t="t"/>
              <a:pathLst>
                <a:path extrusionOk="0" h="1793" w="2620">
                  <a:moveTo>
                    <a:pt x="0" y="1"/>
                  </a:moveTo>
                  <a:lnTo>
                    <a:pt x="0" y="1429"/>
                  </a:lnTo>
                  <a:cubicBezTo>
                    <a:pt x="0" y="1477"/>
                    <a:pt x="0" y="1501"/>
                    <a:pt x="24" y="1501"/>
                  </a:cubicBezTo>
                  <a:lnTo>
                    <a:pt x="238" y="1596"/>
                  </a:lnTo>
                  <a:cubicBezTo>
                    <a:pt x="560" y="1727"/>
                    <a:pt x="911" y="1793"/>
                    <a:pt x="1265" y="1793"/>
                  </a:cubicBezTo>
                  <a:cubicBezTo>
                    <a:pt x="1620" y="1793"/>
                    <a:pt x="1977" y="1727"/>
                    <a:pt x="2310" y="1596"/>
                  </a:cubicBezTo>
                  <a:lnTo>
                    <a:pt x="2525" y="1501"/>
                  </a:lnTo>
                  <a:cubicBezTo>
                    <a:pt x="2548" y="1501"/>
                    <a:pt x="2596" y="1501"/>
                    <a:pt x="2620" y="1477"/>
                  </a:cubicBezTo>
                  <a:lnTo>
                    <a:pt x="262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6" name="Google Shape;20836;p97"/>
            <p:cNvSpPr/>
            <p:nvPr/>
          </p:nvSpPr>
          <p:spPr>
            <a:xfrm>
              <a:off x="1860763" y="2108296"/>
              <a:ext cx="38740" cy="51122"/>
            </a:xfrm>
            <a:custGeom>
              <a:rect b="b" l="l" r="r" t="t"/>
              <a:pathLst>
                <a:path extrusionOk="0" h="1573" w="1192">
                  <a:moveTo>
                    <a:pt x="1191" y="1"/>
                  </a:moveTo>
                  <a:lnTo>
                    <a:pt x="524" y="25"/>
                  </a:lnTo>
                  <a:lnTo>
                    <a:pt x="524" y="1096"/>
                  </a:lnTo>
                  <a:cubicBezTo>
                    <a:pt x="524" y="1287"/>
                    <a:pt x="405" y="1430"/>
                    <a:pt x="262" y="1501"/>
                  </a:cubicBezTo>
                  <a:lnTo>
                    <a:pt x="0" y="1573"/>
                  </a:lnTo>
                  <a:cubicBezTo>
                    <a:pt x="310" y="1573"/>
                    <a:pt x="619" y="1501"/>
                    <a:pt x="905" y="1382"/>
                  </a:cubicBezTo>
                  <a:lnTo>
                    <a:pt x="1143" y="1287"/>
                  </a:lnTo>
                  <a:cubicBezTo>
                    <a:pt x="1191" y="1287"/>
                    <a:pt x="1191" y="1263"/>
                    <a:pt x="1191" y="1215"/>
                  </a:cubicBezTo>
                  <a:lnTo>
                    <a:pt x="1191"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7" name="Google Shape;20837;p97"/>
            <p:cNvSpPr/>
            <p:nvPr/>
          </p:nvSpPr>
          <p:spPr>
            <a:xfrm>
              <a:off x="1784908" y="2064583"/>
              <a:ext cx="142447" cy="66592"/>
            </a:xfrm>
            <a:custGeom>
              <a:rect b="b" l="l" r="r" t="t"/>
              <a:pathLst>
                <a:path extrusionOk="0" h="2049" w="4383">
                  <a:moveTo>
                    <a:pt x="2200" y="0"/>
                  </a:moveTo>
                  <a:cubicBezTo>
                    <a:pt x="2138" y="0"/>
                    <a:pt x="2072" y="12"/>
                    <a:pt x="2001" y="36"/>
                  </a:cubicBezTo>
                  <a:lnTo>
                    <a:pt x="96" y="893"/>
                  </a:lnTo>
                  <a:cubicBezTo>
                    <a:pt x="0" y="965"/>
                    <a:pt x="0" y="1084"/>
                    <a:pt x="96" y="1108"/>
                  </a:cubicBezTo>
                  <a:lnTo>
                    <a:pt x="2025" y="2013"/>
                  </a:lnTo>
                  <a:cubicBezTo>
                    <a:pt x="2084" y="2037"/>
                    <a:pt x="2144" y="2048"/>
                    <a:pt x="2200" y="2048"/>
                  </a:cubicBezTo>
                  <a:cubicBezTo>
                    <a:pt x="2257" y="2048"/>
                    <a:pt x="2310" y="2037"/>
                    <a:pt x="2358" y="2013"/>
                  </a:cubicBezTo>
                  <a:lnTo>
                    <a:pt x="4287" y="1108"/>
                  </a:lnTo>
                  <a:cubicBezTo>
                    <a:pt x="4382" y="1084"/>
                    <a:pt x="4382" y="941"/>
                    <a:pt x="4287" y="893"/>
                  </a:cubicBezTo>
                  <a:lnTo>
                    <a:pt x="2382" y="36"/>
                  </a:lnTo>
                  <a:cubicBezTo>
                    <a:pt x="2322" y="12"/>
                    <a:pt x="2263" y="0"/>
                    <a:pt x="220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8" name="Google Shape;20838;p97"/>
            <p:cNvSpPr/>
            <p:nvPr/>
          </p:nvSpPr>
          <p:spPr>
            <a:xfrm>
              <a:off x="1843155" y="2093261"/>
              <a:ext cx="85183" cy="38903"/>
            </a:xfrm>
            <a:custGeom>
              <a:rect b="b" l="l" r="r" t="t"/>
              <a:pathLst>
                <a:path extrusionOk="0" h="1197" w="2621">
                  <a:moveTo>
                    <a:pt x="1" y="1024"/>
                  </a:moveTo>
                  <a:cubicBezTo>
                    <a:pt x="12" y="1036"/>
                    <a:pt x="27" y="1042"/>
                    <a:pt x="44" y="1044"/>
                  </a:cubicBezTo>
                  <a:lnTo>
                    <a:pt x="44" y="1044"/>
                  </a:lnTo>
                  <a:lnTo>
                    <a:pt x="1" y="1024"/>
                  </a:lnTo>
                  <a:close/>
                  <a:moveTo>
                    <a:pt x="2311" y="0"/>
                  </a:moveTo>
                  <a:cubicBezTo>
                    <a:pt x="2311" y="24"/>
                    <a:pt x="2287" y="71"/>
                    <a:pt x="2263" y="71"/>
                  </a:cubicBezTo>
                  <a:lnTo>
                    <a:pt x="239" y="1000"/>
                  </a:lnTo>
                  <a:cubicBezTo>
                    <a:pt x="173" y="1017"/>
                    <a:pt x="107" y="1044"/>
                    <a:pt x="57" y="1044"/>
                  </a:cubicBezTo>
                  <a:cubicBezTo>
                    <a:pt x="53" y="1044"/>
                    <a:pt x="48" y="1044"/>
                    <a:pt x="44" y="1044"/>
                  </a:cubicBezTo>
                  <a:lnTo>
                    <a:pt x="44" y="1044"/>
                  </a:lnTo>
                  <a:lnTo>
                    <a:pt x="263" y="1143"/>
                  </a:lnTo>
                  <a:cubicBezTo>
                    <a:pt x="310" y="1179"/>
                    <a:pt x="364" y="1197"/>
                    <a:pt x="420" y="1197"/>
                  </a:cubicBezTo>
                  <a:cubicBezTo>
                    <a:pt x="477" y="1197"/>
                    <a:pt x="537" y="1179"/>
                    <a:pt x="596" y="1143"/>
                  </a:cubicBezTo>
                  <a:lnTo>
                    <a:pt x="2525" y="262"/>
                  </a:lnTo>
                  <a:cubicBezTo>
                    <a:pt x="2620" y="238"/>
                    <a:pt x="2620" y="119"/>
                    <a:pt x="2525" y="71"/>
                  </a:cubicBezTo>
                  <a:lnTo>
                    <a:pt x="231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9" name="Google Shape;20839;p97"/>
            <p:cNvSpPr/>
            <p:nvPr/>
          </p:nvSpPr>
          <p:spPr>
            <a:xfrm>
              <a:off x="1989236" y="2044856"/>
              <a:ext cx="9328" cy="9295"/>
            </a:xfrm>
            <a:custGeom>
              <a:rect b="b" l="l" r="r" t="t"/>
              <a:pathLst>
                <a:path extrusionOk="0" h="286" w="287">
                  <a:moveTo>
                    <a:pt x="143" y="0"/>
                  </a:moveTo>
                  <a:cubicBezTo>
                    <a:pt x="72" y="0"/>
                    <a:pt x="1" y="48"/>
                    <a:pt x="1" y="143"/>
                  </a:cubicBezTo>
                  <a:cubicBezTo>
                    <a:pt x="1" y="214"/>
                    <a:pt x="72" y="286"/>
                    <a:pt x="143" y="286"/>
                  </a:cubicBezTo>
                  <a:cubicBezTo>
                    <a:pt x="215" y="286"/>
                    <a:pt x="286" y="214"/>
                    <a:pt x="286" y="143"/>
                  </a:cubicBezTo>
                  <a:cubicBezTo>
                    <a:pt x="286" y="48"/>
                    <a:pt x="215" y="0"/>
                    <a:pt x="143"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0" name="Google Shape;20840;p97"/>
            <p:cNvSpPr/>
            <p:nvPr/>
          </p:nvSpPr>
          <p:spPr>
            <a:xfrm>
              <a:off x="1989236" y="2073488"/>
              <a:ext cx="9328" cy="10075"/>
            </a:xfrm>
            <a:custGeom>
              <a:rect b="b" l="l" r="r" t="t"/>
              <a:pathLst>
                <a:path extrusionOk="0" h="310" w="287">
                  <a:moveTo>
                    <a:pt x="143" y="0"/>
                  </a:moveTo>
                  <a:cubicBezTo>
                    <a:pt x="72" y="0"/>
                    <a:pt x="1" y="72"/>
                    <a:pt x="1" y="143"/>
                  </a:cubicBezTo>
                  <a:cubicBezTo>
                    <a:pt x="1" y="238"/>
                    <a:pt x="72" y="310"/>
                    <a:pt x="143" y="310"/>
                  </a:cubicBezTo>
                  <a:cubicBezTo>
                    <a:pt x="215" y="310"/>
                    <a:pt x="286" y="238"/>
                    <a:pt x="286" y="143"/>
                  </a:cubicBezTo>
                  <a:cubicBezTo>
                    <a:pt x="286" y="72"/>
                    <a:pt x="215" y="0"/>
                    <a:pt x="143"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1" name="Google Shape;20841;p97"/>
            <p:cNvSpPr/>
            <p:nvPr/>
          </p:nvSpPr>
          <p:spPr>
            <a:xfrm>
              <a:off x="1989236" y="2101341"/>
              <a:ext cx="9328" cy="10108"/>
            </a:xfrm>
            <a:custGeom>
              <a:rect b="b" l="l" r="r" t="t"/>
              <a:pathLst>
                <a:path extrusionOk="0" h="311" w="287">
                  <a:moveTo>
                    <a:pt x="143" y="1"/>
                  </a:moveTo>
                  <a:cubicBezTo>
                    <a:pt x="72" y="1"/>
                    <a:pt x="1" y="72"/>
                    <a:pt x="1" y="143"/>
                  </a:cubicBezTo>
                  <a:cubicBezTo>
                    <a:pt x="1" y="239"/>
                    <a:pt x="72" y="310"/>
                    <a:pt x="143" y="310"/>
                  </a:cubicBezTo>
                  <a:cubicBezTo>
                    <a:pt x="215" y="310"/>
                    <a:pt x="286" y="239"/>
                    <a:pt x="286" y="143"/>
                  </a:cubicBezTo>
                  <a:cubicBezTo>
                    <a:pt x="286" y="72"/>
                    <a:pt x="215" y="1"/>
                    <a:pt x="14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2" name="Google Shape;20842;p97"/>
            <p:cNvSpPr/>
            <p:nvPr/>
          </p:nvSpPr>
          <p:spPr>
            <a:xfrm>
              <a:off x="1989236" y="2130753"/>
              <a:ext cx="9328" cy="9328"/>
            </a:xfrm>
            <a:custGeom>
              <a:rect b="b" l="l" r="r" t="t"/>
              <a:pathLst>
                <a:path extrusionOk="0" h="287" w="287">
                  <a:moveTo>
                    <a:pt x="143" y="1"/>
                  </a:moveTo>
                  <a:cubicBezTo>
                    <a:pt x="48" y="1"/>
                    <a:pt x="1" y="48"/>
                    <a:pt x="1" y="143"/>
                  </a:cubicBezTo>
                  <a:cubicBezTo>
                    <a:pt x="1" y="239"/>
                    <a:pt x="48" y="286"/>
                    <a:pt x="143" y="286"/>
                  </a:cubicBezTo>
                  <a:cubicBezTo>
                    <a:pt x="239" y="286"/>
                    <a:pt x="286" y="239"/>
                    <a:pt x="286" y="143"/>
                  </a:cubicBezTo>
                  <a:cubicBezTo>
                    <a:pt x="286" y="48"/>
                    <a:pt x="239" y="1"/>
                    <a:pt x="14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3" name="Google Shape;20843;p97"/>
            <p:cNvSpPr/>
            <p:nvPr/>
          </p:nvSpPr>
          <p:spPr>
            <a:xfrm>
              <a:off x="1989236" y="2158606"/>
              <a:ext cx="9328" cy="10108"/>
            </a:xfrm>
            <a:custGeom>
              <a:rect b="b" l="l" r="r" t="t"/>
              <a:pathLst>
                <a:path extrusionOk="0" h="311" w="287">
                  <a:moveTo>
                    <a:pt x="143" y="1"/>
                  </a:moveTo>
                  <a:cubicBezTo>
                    <a:pt x="72" y="1"/>
                    <a:pt x="1" y="72"/>
                    <a:pt x="1" y="144"/>
                  </a:cubicBezTo>
                  <a:cubicBezTo>
                    <a:pt x="1" y="239"/>
                    <a:pt x="72" y="310"/>
                    <a:pt x="143" y="310"/>
                  </a:cubicBezTo>
                  <a:cubicBezTo>
                    <a:pt x="215" y="310"/>
                    <a:pt x="286" y="239"/>
                    <a:pt x="286" y="144"/>
                  </a:cubicBezTo>
                  <a:cubicBezTo>
                    <a:pt x="286" y="72"/>
                    <a:pt x="215" y="1"/>
                    <a:pt x="14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4" name="Google Shape;20844;p97"/>
            <p:cNvSpPr/>
            <p:nvPr/>
          </p:nvSpPr>
          <p:spPr>
            <a:xfrm>
              <a:off x="2007826" y="2045603"/>
              <a:ext cx="77415" cy="9328"/>
            </a:xfrm>
            <a:custGeom>
              <a:rect b="b" l="l" r="r" t="t"/>
              <a:pathLst>
                <a:path extrusionOk="0" h="287" w="2382">
                  <a:moveTo>
                    <a:pt x="143" y="1"/>
                  </a:moveTo>
                  <a:cubicBezTo>
                    <a:pt x="48" y="1"/>
                    <a:pt x="0" y="96"/>
                    <a:pt x="0" y="168"/>
                  </a:cubicBezTo>
                  <a:cubicBezTo>
                    <a:pt x="0" y="239"/>
                    <a:pt x="48" y="287"/>
                    <a:pt x="143" y="287"/>
                  </a:cubicBezTo>
                  <a:lnTo>
                    <a:pt x="2215" y="287"/>
                  </a:lnTo>
                  <a:cubicBezTo>
                    <a:pt x="2310" y="287"/>
                    <a:pt x="2381" y="215"/>
                    <a:pt x="2381" y="120"/>
                  </a:cubicBezTo>
                  <a:cubicBezTo>
                    <a:pt x="2381" y="49"/>
                    <a:pt x="2310" y="1"/>
                    <a:pt x="2215"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5" name="Google Shape;20845;p97"/>
            <p:cNvSpPr/>
            <p:nvPr/>
          </p:nvSpPr>
          <p:spPr>
            <a:xfrm>
              <a:off x="2007826" y="2073488"/>
              <a:ext cx="77415" cy="10075"/>
            </a:xfrm>
            <a:custGeom>
              <a:rect b="b" l="l" r="r" t="t"/>
              <a:pathLst>
                <a:path extrusionOk="0" h="310" w="2382">
                  <a:moveTo>
                    <a:pt x="143" y="0"/>
                  </a:moveTo>
                  <a:cubicBezTo>
                    <a:pt x="48" y="0"/>
                    <a:pt x="0" y="96"/>
                    <a:pt x="0" y="191"/>
                  </a:cubicBezTo>
                  <a:cubicBezTo>
                    <a:pt x="0" y="238"/>
                    <a:pt x="48" y="310"/>
                    <a:pt x="143" y="310"/>
                  </a:cubicBezTo>
                  <a:lnTo>
                    <a:pt x="2215" y="310"/>
                  </a:lnTo>
                  <a:cubicBezTo>
                    <a:pt x="2310" y="310"/>
                    <a:pt x="2381" y="215"/>
                    <a:pt x="2381" y="119"/>
                  </a:cubicBezTo>
                  <a:cubicBezTo>
                    <a:pt x="2381" y="72"/>
                    <a:pt x="2310" y="0"/>
                    <a:pt x="221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6" name="Google Shape;20846;p97"/>
            <p:cNvSpPr/>
            <p:nvPr/>
          </p:nvSpPr>
          <p:spPr>
            <a:xfrm>
              <a:off x="2007826" y="2102901"/>
              <a:ext cx="77415" cy="9295"/>
            </a:xfrm>
            <a:custGeom>
              <a:rect b="b" l="l" r="r" t="t"/>
              <a:pathLst>
                <a:path extrusionOk="0" h="286" w="2382">
                  <a:moveTo>
                    <a:pt x="143" y="0"/>
                  </a:moveTo>
                  <a:cubicBezTo>
                    <a:pt x="48" y="0"/>
                    <a:pt x="0" y="72"/>
                    <a:pt x="0" y="167"/>
                  </a:cubicBezTo>
                  <a:cubicBezTo>
                    <a:pt x="0" y="238"/>
                    <a:pt x="48" y="286"/>
                    <a:pt x="143" y="286"/>
                  </a:cubicBezTo>
                  <a:lnTo>
                    <a:pt x="2215" y="286"/>
                  </a:lnTo>
                  <a:cubicBezTo>
                    <a:pt x="2310" y="286"/>
                    <a:pt x="2381" y="191"/>
                    <a:pt x="2381" y="119"/>
                  </a:cubicBezTo>
                  <a:cubicBezTo>
                    <a:pt x="2381" y="48"/>
                    <a:pt x="2310" y="0"/>
                    <a:pt x="221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7" name="Google Shape;20847;p97"/>
            <p:cNvSpPr/>
            <p:nvPr/>
          </p:nvSpPr>
          <p:spPr>
            <a:xfrm>
              <a:off x="2007826" y="2130753"/>
              <a:ext cx="77415" cy="9328"/>
            </a:xfrm>
            <a:custGeom>
              <a:rect b="b" l="l" r="r" t="t"/>
              <a:pathLst>
                <a:path extrusionOk="0" h="287" w="2382">
                  <a:moveTo>
                    <a:pt x="143" y="1"/>
                  </a:moveTo>
                  <a:cubicBezTo>
                    <a:pt x="48" y="1"/>
                    <a:pt x="0" y="72"/>
                    <a:pt x="0" y="167"/>
                  </a:cubicBezTo>
                  <a:cubicBezTo>
                    <a:pt x="0" y="239"/>
                    <a:pt x="48" y="286"/>
                    <a:pt x="143" y="286"/>
                  </a:cubicBezTo>
                  <a:lnTo>
                    <a:pt x="2215" y="286"/>
                  </a:lnTo>
                  <a:cubicBezTo>
                    <a:pt x="2310" y="286"/>
                    <a:pt x="2381" y="239"/>
                    <a:pt x="2381" y="120"/>
                  </a:cubicBezTo>
                  <a:cubicBezTo>
                    <a:pt x="2381" y="48"/>
                    <a:pt x="2310" y="1"/>
                    <a:pt x="2215"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8" name="Google Shape;20848;p97"/>
            <p:cNvSpPr/>
            <p:nvPr/>
          </p:nvSpPr>
          <p:spPr>
            <a:xfrm>
              <a:off x="2007826" y="2158606"/>
              <a:ext cx="77415" cy="10108"/>
            </a:xfrm>
            <a:custGeom>
              <a:rect b="b" l="l" r="r" t="t"/>
              <a:pathLst>
                <a:path extrusionOk="0" h="311" w="2382">
                  <a:moveTo>
                    <a:pt x="143" y="1"/>
                  </a:moveTo>
                  <a:cubicBezTo>
                    <a:pt x="48" y="1"/>
                    <a:pt x="0" y="96"/>
                    <a:pt x="0" y="191"/>
                  </a:cubicBezTo>
                  <a:cubicBezTo>
                    <a:pt x="0" y="239"/>
                    <a:pt x="48" y="310"/>
                    <a:pt x="143" y="310"/>
                  </a:cubicBezTo>
                  <a:lnTo>
                    <a:pt x="2215" y="310"/>
                  </a:lnTo>
                  <a:cubicBezTo>
                    <a:pt x="2310" y="310"/>
                    <a:pt x="2381" y="239"/>
                    <a:pt x="2381" y="120"/>
                  </a:cubicBezTo>
                  <a:cubicBezTo>
                    <a:pt x="2381" y="72"/>
                    <a:pt x="2310" y="1"/>
                    <a:pt x="2215"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49" name="Google Shape;20849;p97"/>
          <p:cNvGrpSpPr/>
          <p:nvPr/>
        </p:nvGrpSpPr>
        <p:grpSpPr>
          <a:xfrm>
            <a:off x="2571246" y="1768598"/>
            <a:ext cx="298025" cy="357630"/>
            <a:chOff x="2571246" y="1920998"/>
            <a:chExt cx="298025" cy="357630"/>
          </a:xfrm>
        </p:grpSpPr>
        <p:sp>
          <p:nvSpPr>
            <p:cNvPr id="20850" name="Google Shape;20850;p97"/>
            <p:cNvSpPr/>
            <p:nvPr/>
          </p:nvSpPr>
          <p:spPr>
            <a:xfrm>
              <a:off x="2571246" y="1921778"/>
              <a:ext cx="215995" cy="320450"/>
            </a:xfrm>
            <a:custGeom>
              <a:rect b="b" l="l" r="r" t="t"/>
              <a:pathLst>
                <a:path extrusionOk="0" h="9860" w="6646">
                  <a:moveTo>
                    <a:pt x="287" y="1"/>
                  </a:moveTo>
                  <a:cubicBezTo>
                    <a:pt x="120" y="1"/>
                    <a:pt x="1" y="120"/>
                    <a:pt x="1" y="263"/>
                  </a:cubicBezTo>
                  <a:lnTo>
                    <a:pt x="1" y="9574"/>
                  </a:lnTo>
                  <a:cubicBezTo>
                    <a:pt x="1" y="9741"/>
                    <a:pt x="120" y="9860"/>
                    <a:pt x="287" y="9860"/>
                  </a:cubicBezTo>
                  <a:lnTo>
                    <a:pt x="6383" y="9860"/>
                  </a:lnTo>
                  <a:cubicBezTo>
                    <a:pt x="6526" y="9860"/>
                    <a:pt x="6645" y="9693"/>
                    <a:pt x="6645" y="9550"/>
                  </a:cubicBezTo>
                  <a:lnTo>
                    <a:pt x="6645" y="263"/>
                  </a:lnTo>
                  <a:cubicBezTo>
                    <a:pt x="6645" y="120"/>
                    <a:pt x="6526" y="1"/>
                    <a:pt x="6383" y="1"/>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1" name="Google Shape;20851;p97"/>
            <p:cNvSpPr/>
            <p:nvPr/>
          </p:nvSpPr>
          <p:spPr>
            <a:xfrm>
              <a:off x="2757016" y="1920998"/>
              <a:ext cx="30225" cy="318922"/>
            </a:xfrm>
            <a:custGeom>
              <a:rect b="b" l="l" r="r" t="t"/>
              <a:pathLst>
                <a:path extrusionOk="0" h="9813" w="930">
                  <a:moveTo>
                    <a:pt x="0" y="1"/>
                  </a:moveTo>
                  <a:cubicBezTo>
                    <a:pt x="167" y="1"/>
                    <a:pt x="286" y="120"/>
                    <a:pt x="286" y="263"/>
                  </a:cubicBezTo>
                  <a:lnTo>
                    <a:pt x="286" y="9550"/>
                  </a:lnTo>
                  <a:cubicBezTo>
                    <a:pt x="286" y="9693"/>
                    <a:pt x="167" y="9812"/>
                    <a:pt x="0" y="9812"/>
                  </a:cubicBezTo>
                  <a:lnTo>
                    <a:pt x="667" y="9812"/>
                  </a:lnTo>
                  <a:cubicBezTo>
                    <a:pt x="810" y="9812"/>
                    <a:pt x="929" y="9693"/>
                    <a:pt x="929" y="9550"/>
                  </a:cubicBezTo>
                  <a:lnTo>
                    <a:pt x="929" y="287"/>
                  </a:lnTo>
                  <a:cubicBezTo>
                    <a:pt x="929" y="144"/>
                    <a:pt x="810"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2" name="Google Shape;20852;p97"/>
            <p:cNvSpPr/>
            <p:nvPr/>
          </p:nvSpPr>
          <p:spPr>
            <a:xfrm>
              <a:off x="2609953" y="1959706"/>
              <a:ext cx="216742" cy="318922"/>
            </a:xfrm>
            <a:custGeom>
              <a:rect b="b" l="l" r="r" t="t"/>
              <a:pathLst>
                <a:path extrusionOk="0" h="9813" w="6669">
                  <a:moveTo>
                    <a:pt x="286" y="1"/>
                  </a:moveTo>
                  <a:cubicBezTo>
                    <a:pt x="120" y="1"/>
                    <a:pt x="1" y="120"/>
                    <a:pt x="1" y="263"/>
                  </a:cubicBezTo>
                  <a:lnTo>
                    <a:pt x="1" y="9550"/>
                  </a:lnTo>
                  <a:cubicBezTo>
                    <a:pt x="1" y="9693"/>
                    <a:pt x="120" y="9812"/>
                    <a:pt x="286" y="9812"/>
                  </a:cubicBezTo>
                  <a:lnTo>
                    <a:pt x="6383" y="9812"/>
                  </a:lnTo>
                  <a:cubicBezTo>
                    <a:pt x="6550" y="9812"/>
                    <a:pt x="6669" y="9693"/>
                    <a:pt x="6645" y="9526"/>
                  </a:cubicBezTo>
                  <a:lnTo>
                    <a:pt x="6645" y="263"/>
                  </a:lnTo>
                  <a:cubicBezTo>
                    <a:pt x="6645" y="120"/>
                    <a:pt x="6526" y="1"/>
                    <a:pt x="638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3" name="Google Shape;20853;p97"/>
            <p:cNvSpPr/>
            <p:nvPr/>
          </p:nvSpPr>
          <p:spPr>
            <a:xfrm>
              <a:off x="2797251" y="1958146"/>
              <a:ext cx="29445" cy="319703"/>
            </a:xfrm>
            <a:custGeom>
              <a:rect b="b" l="l" r="r" t="t"/>
              <a:pathLst>
                <a:path extrusionOk="0" h="9837" w="906">
                  <a:moveTo>
                    <a:pt x="1" y="1"/>
                  </a:moveTo>
                  <a:cubicBezTo>
                    <a:pt x="144" y="1"/>
                    <a:pt x="263" y="120"/>
                    <a:pt x="263" y="287"/>
                  </a:cubicBezTo>
                  <a:lnTo>
                    <a:pt x="263" y="9574"/>
                  </a:lnTo>
                  <a:cubicBezTo>
                    <a:pt x="263" y="9717"/>
                    <a:pt x="144" y="9836"/>
                    <a:pt x="1" y="9836"/>
                  </a:cubicBezTo>
                  <a:lnTo>
                    <a:pt x="644" y="9836"/>
                  </a:lnTo>
                  <a:cubicBezTo>
                    <a:pt x="787" y="9836"/>
                    <a:pt x="906" y="9717"/>
                    <a:pt x="906" y="9574"/>
                  </a:cubicBezTo>
                  <a:lnTo>
                    <a:pt x="906" y="287"/>
                  </a:lnTo>
                  <a:cubicBezTo>
                    <a:pt x="906" y="120"/>
                    <a:pt x="787" y="1"/>
                    <a:pt x="64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4" name="Google Shape;20854;p97"/>
            <p:cNvSpPr/>
            <p:nvPr/>
          </p:nvSpPr>
          <p:spPr>
            <a:xfrm>
              <a:off x="2722176" y="2164813"/>
              <a:ext cx="147095" cy="75888"/>
            </a:xfrm>
            <a:custGeom>
              <a:rect b="b" l="l" r="r" t="t"/>
              <a:pathLst>
                <a:path extrusionOk="0" h="2335" w="4526">
                  <a:moveTo>
                    <a:pt x="239" y="0"/>
                  </a:moveTo>
                  <a:cubicBezTo>
                    <a:pt x="120" y="0"/>
                    <a:pt x="1" y="72"/>
                    <a:pt x="1" y="239"/>
                  </a:cubicBezTo>
                  <a:lnTo>
                    <a:pt x="1" y="2096"/>
                  </a:lnTo>
                  <a:cubicBezTo>
                    <a:pt x="1" y="2215"/>
                    <a:pt x="96" y="2334"/>
                    <a:pt x="239" y="2334"/>
                  </a:cubicBezTo>
                  <a:lnTo>
                    <a:pt x="4264" y="2334"/>
                  </a:lnTo>
                  <a:cubicBezTo>
                    <a:pt x="4406" y="2334"/>
                    <a:pt x="4526" y="2215"/>
                    <a:pt x="4502" y="2096"/>
                  </a:cubicBezTo>
                  <a:lnTo>
                    <a:pt x="4502" y="239"/>
                  </a:lnTo>
                  <a:cubicBezTo>
                    <a:pt x="4502" y="119"/>
                    <a:pt x="4406" y="0"/>
                    <a:pt x="4264"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5" name="Google Shape;20855;p97"/>
            <p:cNvSpPr/>
            <p:nvPr/>
          </p:nvSpPr>
          <p:spPr>
            <a:xfrm>
              <a:off x="2646321" y="2027826"/>
              <a:ext cx="144788" cy="30972"/>
            </a:xfrm>
            <a:custGeom>
              <a:rect b="b" l="l" r="r" t="t"/>
              <a:pathLst>
                <a:path extrusionOk="0" h="953" w="4455">
                  <a:moveTo>
                    <a:pt x="120" y="0"/>
                  </a:moveTo>
                  <a:cubicBezTo>
                    <a:pt x="49" y="0"/>
                    <a:pt x="1" y="72"/>
                    <a:pt x="1" y="119"/>
                  </a:cubicBezTo>
                  <a:lnTo>
                    <a:pt x="1" y="834"/>
                  </a:lnTo>
                  <a:cubicBezTo>
                    <a:pt x="1" y="905"/>
                    <a:pt x="49" y="953"/>
                    <a:pt x="120" y="953"/>
                  </a:cubicBezTo>
                  <a:lnTo>
                    <a:pt x="4335" y="953"/>
                  </a:lnTo>
                  <a:cubicBezTo>
                    <a:pt x="4407" y="953"/>
                    <a:pt x="4454" y="905"/>
                    <a:pt x="4454" y="834"/>
                  </a:cubicBezTo>
                  <a:lnTo>
                    <a:pt x="4454" y="119"/>
                  </a:lnTo>
                  <a:cubicBezTo>
                    <a:pt x="4454" y="72"/>
                    <a:pt x="4407" y="0"/>
                    <a:pt x="4335"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6" name="Google Shape;20856;p97"/>
            <p:cNvSpPr/>
            <p:nvPr/>
          </p:nvSpPr>
          <p:spPr>
            <a:xfrm>
              <a:off x="2839826" y="2163253"/>
              <a:ext cx="29445" cy="76667"/>
            </a:xfrm>
            <a:custGeom>
              <a:rect b="b" l="l" r="r" t="t"/>
              <a:pathLst>
                <a:path extrusionOk="0" h="2359" w="906">
                  <a:moveTo>
                    <a:pt x="1" y="1"/>
                  </a:moveTo>
                  <a:cubicBezTo>
                    <a:pt x="144" y="1"/>
                    <a:pt x="239" y="120"/>
                    <a:pt x="239" y="239"/>
                  </a:cubicBezTo>
                  <a:lnTo>
                    <a:pt x="239" y="2120"/>
                  </a:lnTo>
                  <a:cubicBezTo>
                    <a:pt x="239" y="2263"/>
                    <a:pt x="120" y="2358"/>
                    <a:pt x="1" y="2358"/>
                  </a:cubicBezTo>
                  <a:lnTo>
                    <a:pt x="644" y="2358"/>
                  </a:lnTo>
                  <a:cubicBezTo>
                    <a:pt x="786" y="2358"/>
                    <a:pt x="882" y="2239"/>
                    <a:pt x="882" y="2120"/>
                  </a:cubicBezTo>
                  <a:lnTo>
                    <a:pt x="882" y="239"/>
                  </a:lnTo>
                  <a:cubicBezTo>
                    <a:pt x="906" y="96"/>
                    <a:pt x="786" y="1"/>
                    <a:pt x="644"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7" name="Google Shape;20857;p97"/>
            <p:cNvSpPr/>
            <p:nvPr/>
          </p:nvSpPr>
          <p:spPr>
            <a:xfrm>
              <a:off x="2766311" y="2027826"/>
              <a:ext cx="24797" cy="30972"/>
            </a:xfrm>
            <a:custGeom>
              <a:rect b="b" l="l" r="r" t="t"/>
              <a:pathLst>
                <a:path extrusionOk="0" h="953" w="763">
                  <a:moveTo>
                    <a:pt x="0" y="0"/>
                  </a:moveTo>
                  <a:cubicBezTo>
                    <a:pt x="48" y="0"/>
                    <a:pt x="119" y="72"/>
                    <a:pt x="119" y="119"/>
                  </a:cubicBezTo>
                  <a:lnTo>
                    <a:pt x="119" y="834"/>
                  </a:lnTo>
                  <a:cubicBezTo>
                    <a:pt x="119" y="905"/>
                    <a:pt x="48" y="953"/>
                    <a:pt x="0" y="953"/>
                  </a:cubicBezTo>
                  <a:lnTo>
                    <a:pt x="643" y="953"/>
                  </a:lnTo>
                  <a:cubicBezTo>
                    <a:pt x="715" y="953"/>
                    <a:pt x="762" y="905"/>
                    <a:pt x="762" y="834"/>
                  </a:cubicBezTo>
                  <a:lnTo>
                    <a:pt x="762" y="119"/>
                  </a:lnTo>
                  <a:cubicBezTo>
                    <a:pt x="762" y="72"/>
                    <a:pt x="715" y="0"/>
                    <a:pt x="643"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8" name="Google Shape;20858;p97"/>
            <p:cNvSpPr/>
            <p:nvPr/>
          </p:nvSpPr>
          <p:spPr>
            <a:xfrm>
              <a:off x="2822016" y="2182623"/>
              <a:ext cx="23270" cy="40430"/>
            </a:xfrm>
            <a:custGeom>
              <a:rect b="b" l="l" r="r" t="t"/>
              <a:pathLst>
                <a:path extrusionOk="0" h="1244" w="716">
                  <a:moveTo>
                    <a:pt x="144" y="0"/>
                  </a:moveTo>
                  <a:cubicBezTo>
                    <a:pt x="72" y="0"/>
                    <a:pt x="1" y="72"/>
                    <a:pt x="1" y="167"/>
                  </a:cubicBezTo>
                  <a:lnTo>
                    <a:pt x="1" y="1072"/>
                  </a:lnTo>
                  <a:cubicBezTo>
                    <a:pt x="1" y="1143"/>
                    <a:pt x="25" y="1191"/>
                    <a:pt x="96" y="1238"/>
                  </a:cubicBezTo>
                  <a:cubicBezTo>
                    <a:pt x="108" y="1242"/>
                    <a:pt x="121" y="1243"/>
                    <a:pt x="134" y="1243"/>
                  </a:cubicBezTo>
                  <a:cubicBezTo>
                    <a:pt x="220" y="1243"/>
                    <a:pt x="310" y="1175"/>
                    <a:pt x="310" y="1072"/>
                  </a:cubicBezTo>
                  <a:lnTo>
                    <a:pt x="310" y="762"/>
                  </a:lnTo>
                  <a:lnTo>
                    <a:pt x="501" y="762"/>
                  </a:lnTo>
                  <a:cubicBezTo>
                    <a:pt x="572" y="762"/>
                    <a:pt x="620" y="715"/>
                    <a:pt x="668" y="667"/>
                  </a:cubicBezTo>
                  <a:cubicBezTo>
                    <a:pt x="668" y="548"/>
                    <a:pt x="596" y="429"/>
                    <a:pt x="501" y="429"/>
                  </a:cubicBezTo>
                  <a:lnTo>
                    <a:pt x="310" y="429"/>
                  </a:lnTo>
                  <a:lnTo>
                    <a:pt x="310" y="310"/>
                  </a:lnTo>
                  <a:lnTo>
                    <a:pt x="549" y="310"/>
                  </a:lnTo>
                  <a:cubicBezTo>
                    <a:pt x="596" y="310"/>
                    <a:pt x="668" y="286"/>
                    <a:pt x="692" y="214"/>
                  </a:cubicBezTo>
                  <a:cubicBezTo>
                    <a:pt x="715" y="119"/>
                    <a:pt x="668" y="0"/>
                    <a:pt x="54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9" name="Google Shape;20859;p97"/>
            <p:cNvSpPr/>
            <p:nvPr/>
          </p:nvSpPr>
          <p:spPr>
            <a:xfrm>
              <a:off x="2784088" y="2182623"/>
              <a:ext cx="30225" cy="37928"/>
            </a:xfrm>
            <a:custGeom>
              <a:rect b="b" l="l" r="r" t="t"/>
              <a:pathLst>
                <a:path extrusionOk="0" h="1167" w="930">
                  <a:moveTo>
                    <a:pt x="430" y="310"/>
                  </a:moveTo>
                  <a:cubicBezTo>
                    <a:pt x="644" y="310"/>
                    <a:pt x="644" y="548"/>
                    <a:pt x="644" y="595"/>
                  </a:cubicBezTo>
                  <a:cubicBezTo>
                    <a:pt x="644" y="762"/>
                    <a:pt x="573" y="905"/>
                    <a:pt x="430" y="905"/>
                  </a:cubicBezTo>
                  <a:lnTo>
                    <a:pt x="311" y="905"/>
                  </a:lnTo>
                  <a:lnTo>
                    <a:pt x="311" y="595"/>
                  </a:lnTo>
                  <a:lnTo>
                    <a:pt x="311" y="310"/>
                  </a:lnTo>
                  <a:close/>
                  <a:moveTo>
                    <a:pt x="120" y="0"/>
                  </a:moveTo>
                  <a:cubicBezTo>
                    <a:pt x="72" y="48"/>
                    <a:pt x="1" y="95"/>
                    <a:pt x="1" y="167"/>
                  </a:cubicBezTo>
                  <a:lnTo>
                    <a:pt x="1" y="1024"/>
                  </a:lnTo>
                  <a:lnTo>
                    <a:pt x="1" y="1048"/>
                  </a:lnTo>
                  <a:cubicBezTo>
                    <a:pt x="1" y="1072"/>
                    <a:pt x="49" y="1119"/>
                    <a:pt x="49" y="1143"/>
                  </a:cubicBezTo>
                  <a:cubicBezTo>
                    <a:pt x="72" y="1167"/>
                    <a:pt x="96" y="1167"/>
                    <a:pt x="120" y="1167"/>
                  </a:cubicBezTo>
                  <a:lnTo>
                    <a:pt x="406" y="1167"/>
                  </a:lnTo>
                  <a:cubicBezTo>
                    <a:pt x="692" y="1167"/>
                    <a:pt x="906" y="929"/>
                    <a:pt x="906" y="572"/>
                  </a:cubicBezTo>
                  <a:cubicBezTo>
                    <a:pt x="930" y="238"/>
                    <a:pt x="715" y="0"/>
                    <a:pt x="43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0" name="Google Shape;20860;p97"/>
            <p:cNvSpPr/>
            <p:nvPr/>
          </p:nvSpPr>
          <p:spPr>
            <a:xfrm>
              <a:off x="2750808" y="2182623"/>
              <a:ext cx="26358" cy="40397"/>
            </a:xfrm>
            <a:custGeom>
              <a:rect b="b" l="l" r="r" t="t"/>
              <a:pathLst>
                <a:path extrusionOk="0" h="1243" w="811">
                  <a:moveTo>
                    <a:pt x="406" y="286"/>
                  </a:moveTo>
                  <a:cubicBezTo>
                    <a:pt x="477" y="286"/>
                    <a:pt x="525" y="334"/>
                    <a:pt x="525" y="405"/>
                  </a:cubicBezTo>
                  <a:cubicBezTo>
                    <a:pt x="525" y="453"/>
                    <a:pt x="477" y="524"/>
                    <a:pt x="406" y="524"/>
                  </a:cubicBezTo>
                  <a:lnTo>
                    <a:pt x="287" y="524"/>
                  </a:lnTo>
                  <a:lnTo>
                    <a:pt x="287" y="405"/>
                  </a:lnTo>
                  <a:lnTo>
                    <a:pt x="287" y="286"/>
                  </a:lnTo>
                  <a:close/>
                  <a:moveTo>
                    <a:pt x="144" y="0"/>
                  </a:moveTo>
                  <a:cubicBezTo>
                    <a:pt x="144" y="0"/>
                    <a:pt x="1" y="0"/>
                    <a:pt x="1" y="167"/>
                  </a:cubicBezTo>
                  <a:lnTo>
                    <a:pt x="1" y="1072"/>
                  </a:lnTo>
                  <a:cubicBezTo>
                    <a:pt x="1" y="1143"/>
                    <a:pt x="49" y="1191"/>
                    <a:pt x="96" y="1238"/>
                  </a:cubicBezTo>
                  <a:cubicBezTo>
                    <a:pt x="106" y="1241"/>
                    <a:pt x="116" y="1242"/>
                    <a:pt x="126" y="1242"/>
                  </a:cubicBezTo>
                  <a:cubicBezTo>
                    <a:pt x="211" y="1242"/>
                    <a:pt x="287" y="1157"/>
                    <a:pt x="287" y="1072"/>
                  </a:cubicBezTo>
                  <a:lnTo>
                    <a:pt x="287" y="834"/>
                  </a:lnTo>
                  <a:lnTo>
                    <a:pt x="406" y="834"/>
                  </a:lnTo>
                  <a:cubicBezTo>
                    <a:pt x="644" y="834"/>
                    <a:pt x="811" y="667"/>
                    <a:pt x="811" y="429"/>
                  </a:cubicBezTo>
                  <a:cubicBezTo>
                    <a:pt x="811" y="214"/>
                    <a:pt x="644" y="0"/>
                    <a:pt x="40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1" name="Google Shape;20861;p97"/>
            <p:cNvSpPr/>
            <p:nvPr/>
          </p:nvSpPr>
          <p:spPr>
            <a:xfrm>
              <a:off x="2645573" y="2002281"/>
              <a:ext cx="77415" cy="10075"/>
            </a:xfrm>
            <a:custGeom>
              <a:rect b="b" l="l" r="r" t="t"/>
              <a:pathLst>
                <a:path extrusionOk="0" h="310" w="2382">
                  <a:moveTo>
                    <a:pt x="191" y="0"/>
                  </a:moveTo>
                  <a:cubicBezTo>
                    <a:pt x="95" y="0"/>
                    <a:pt x="0" y="72"/>
                    <a:pt x="48" y="191"/>
                  </a:cubicBezTo>
                  <a:cubicBezTo>
                    <a:pt x="48" y="262"/>
                    <a:pt x="95" y="310"/>
                    <a:pt x="191" y="310"/>
                  </a:cubicBezTo>
                  <a:lnTo>
                    <a:pt x="2215" y="310"/>
                  </a:lnTo>
                  <a:cubicBezTo>
                    <a:pt x="2310" y="310"/>
                    <a:pt x="2382" y="239"/>
                    <a:pt x="2358" y="119"/>
                  </a:cubicBezTo>
                  <a:cubicBezTo>
                    <a:pt x="2358" y="48"/>
                    <a:pt x="2310" y="0"/>
                    <a:pt x="22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2" name="Google Shape;20862;p97"/>
            <p:cNvSpPr/>
            <p:nvPr/>
          </p:nvSpPr>
          <p:spPr>
            <a:xfrm>
              <a:off x="2644793" y="2157078"/>
              <a:ext cx="52650" cy="10075"/>
            </a:xfrm>
            <a:custGeom>
              <a:rect b="b" l="l" r="r" t="t"/>
              <a:pathLst>
                <a:path extrusionOk="0" h="310" w="1620">
                  <a:moveTo>
                    <a:pt x="191" y="0"/>
                  </a:moveTo>
                  <a:cubicBezTo>
                    <a:pt x="96" y="0"/>
                    <a:pt x="0" y="72"/>
                    <a:pt x="48" y="191"/>
                  </a:cubicBezTo>
                  <a:cubicBezTo>
                    <a:pt x="48" y="262"/>
                    <a:pt x="96" y="310"/>
                    <a:pt x="191" y="310"/>
                  </a:cubicBezTo>
                  <a:lnTo>
                    <a:pt x="1429" y="310"/>
                  </a:lnTo>
                  <a:cubicBezTo>
                    <a:pt x="1524" y="310"/>
                    <a:pt x="1620" y="238"/>
                    <a:pt x="1596" y="119"/>
                  </a:cubicBezTo>
                  <a:cubicBezTo>
                    <a:pt x="1596" y="48"/>
                    <a:pt x="1524" y="0"/>
                    <a:pt x="142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3" name="Google Shape;20863;p97"/>
            <p:cNvSpPr/>
            <p:nvPr/>
          </p:nvSpPr>
          <p:spPr>
            <a:xfrm>
              <a:off x="2644793" y="2181063"/>
              <a:ext cx="52650" cy="10855"/>
            </a:xfrm>
            <a:custGeom>
              <a:rect b="b" l="l" r="r" t="t"/>
              <a:pathLst>
                <a:path extrusionOk="0" h="334" w="1620">
                  <a:moveTo>
                    <a:pt x="191" y="0"/>
                  </a:moveTo>
                  <a:cubicBezTo>
                    <a:pt x="96" y="0"/>
                    <a:pt x="0" y="96"/>
                    <a:pt x="48" y="215"/>
                  </a:cubicBezTo>
                  <a:cubicBezTo>
                    <a:pt x="48" y="262"/>
                    <a:pt x="96" y="334"/>
                    <a:pt x="191" y="334"/>
                  </a:cubicBezTo>
                  <a:lnTo>
                    <a:pt x="1429" y="334"/>
                  </a:lnTo>
                  <a:cubicBezTo>
                    <a:pt x="1524" y="334"/>
                    <a:pt x="1620" y="239"/>
                    <a:pt x="1596" y="120"/>
                  </a:cubicBezTo>
                  <a:cubicBezTo>
                    <a:pt x="1596" y="48"/>
                    <a:pt x="1524" y="0"/>
                    <a:pt x="142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4" name="Google Shape;20864;p97"/>
            <p:cNvSpPr/>
            <p:nvPr/>
          </p:nvSpPr>
          <p:spPr>
            <a:xfrm>
              <a:off x="2644793" y="2205828"/>
              <a:ext cx="52650" cy="10855"/>
            </a:xfrm>
            <a:custGeom>
              <a:rect b="b" l="l" r="r" t="t"/>
              <a:pathLst>
                <a:path extrusionOk="0" h="334" w="1620">
                  <a:moveTo>
                    <a:pt x="191" y="1"/>
                  </a:moveTo>
                  <a:cubicBezTo>
                    <a:pt x="96" y="1"/>
                    <a:pt x="0" y="96"/>
                    <a:pt x="48" y="215"/>
                  </a:cubicBezTo>
                  <a:cubicBezTo>
                    <a:pt x="48" y="286"/>
                    <a:pt x="96" y="334"/>
                    <a:pt x="191" y="334"/>
                  </a:cubicBezTo>
                  <a:lnTo>
                    <a:pt x="1429" y="334"/>
                  </a:lnTo>
                  <a:cubicBezTo>
                    <a:pt x="1524" y="334"/>
                    <a:pt x="1620" y="239"/>
                    <a:pt x="1596" y="120"/>
                  </a:cubicBezTo>
                  <a:cubicBezTo>
                    <a:pt x="1596" y="72"/>
                    <a:pt x="1524" y="1"/>
                    <a:pt x="1429"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5" name="Google Shape;20865;p97"/>
            <p:cNvSpPr/>
            <p:nvPr/>
          </p:nvSpPr>
          <p:spPr>
            <a:xfrm>
              <a:off x="2644793" y="2231373"/>
              <a:ext cx="52650" cy="10855"/>
            </a:xfrm>
            <a:custGeom>
              <a:rect b="b" l="l" r="r" t="t"/>
              <a:pathLst>
                <a:path extrusionOk="0" h="334" w="1620">
                  <a:moveTo>
                    <a:pt x="191" y="0"/>
                  </a:moveTo>
                  <a:cubicBezTo>
                    <a:pt x="96" y="0"/>
                    <a:pt x="0" y="72"/>
                    <a:pt x="48" y="215"/>
                  </a:cubicBezTo>
                  <a:cubicBezTo>
                    <a:pt x="48" y="262"/>
                    <a:pt x="96" y="334"/>
                    <a:pt x="191" y="334"/>
                  </a:cubicBezTo>
                  <a:lnTo>
                    <a:pt x="1429" y="334"/>
                  </a:lnTo>
                  <a:cubicBezTo>
                    <a:pt x="1524" y="334"/>
                    <a:pt x="1620" y="239"/>
                    <a:pt x="1596" y="119"/>
                  </a:cubicBezTo>
                  <a:cubicBezTo>
                    <a:pt x="1596" y="48"/>
                    <a:pt x="1524" y="0"/>
                    <a:pt x="142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6" name="Google Shape;20866;p97"/>
            <p:cNvSpPr/>
            <p:nvPr/>
          </p:nvSpPr>
          <p:spPr>
            <a:xfrm>
              <a:off x="2644793" y="2088178"/>
              <a:ext cx="153270" cy="10888"/>
            </a:xfrm>
            <a:custGeom>
              <a:rect b="b" l="l" r="r" t="t"/>
              <a:pathLst>
                <a:path extrusionOk="0" h="335" w="4716">
                  <a:moveTo>
                    <a:pt x="191" y="1"/>
                  </a:moveTo>
                  <a:cubicBezTo>
                    <a:pt x="96" y="1"/>
                    <a:pt x="0" y="96"/>
                    <a:pt x="24" y="215"/>
                  </a:cubicBezTo>
                  <a:cubicBezTo>
                    <a:pt x="24" y="263"/>
                    <a:pt x="96" y="334"/>
                    <a:pt x="191" y="334"/>
                  </a:cubicBezTo>
                  <a:lnTo>
                    <a:pt x="4525" y="334"/>
                  </a:lnTo>
                  <a:cubicBezTo>
                    <a:pt x="4620" y="334"/>
                    <a:pt x="4716" y="239"/>
                    <a:pt x="4692" y="120"/>
                  </a:cubicBezTo>
                  <a:cubicBezTo>
                    <a:pt x="4692" y="48"/>
                    <a:pt x="4620" y="1"/>
                    <a:pt x="452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7" name="Google Shape;20867;p97"/>
            <p:cNvSpPr/>
            <p:nvPr/>
          </p:nvSpPr>
          <p:spPr>
            <a:xfrm>
              <a:off x="2644793" y="2112163"/>
              <a:ext cx="153270" cy="10888"/>
            </a:xfrm>
            <a:custGeom>
              <a:rect b="b" l="l" r="r" t="t"/>
              <a:pathLst>
                <a:path extrusionOk="0" h="335" w="4716">
                  <a:moveTo>
                    <a:pt x="191" y="1"/>
                  </a:moveTo>
                  <a:cubicBezTo>
                    <a:pt x="96" y="1"/>
                    <a:pt x="0" y="96"/>
                    <a:pt x="24" y="215"/>
                  </a:cubicBezTo>
                  <a:cubicBezTo>
                    <a:pt x="24" y="263"/>
                    <a:pt x="96" y="334"/>
                    <a:pt x="191" y="334"/>
                  </a:cubicBezTo>
                  <a:lnTo>
                    <a:pt x="4525" y="334"/>
                  </a:lnTo>
                  <a:cubicBezTo>
                    <a:pt x="4620" y="334"/>
                    <a:pt x="4716" y="239"/>
                    <a:pt x="4692" y="120"/>
                  </a:cubicBezTo>
                  <a:cubicBezTo>
                    <a:pt x="4692" y="72"/>
                    <a:pt x="4620" y="1"/>
                    <a:pt x="452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68" name="Google Shape;20868;p97"/>
          <p:cNvGrpSpPr/>
          <p:nvPr/>
        </p:nvGrpSpPr>
        <p:grpSpPr>
          <a:xfrm>
            <a:off x="3270158" y="1832851"/>
            <a:ext cx="357598" cy="228345"/>
            <a:chOff x="3270158" y="1985251"/>
            <a:chExt cx="357598" cy="228345"/>
          </a:xfrm>
        </p:grpSpPr>
        <p:sp>
          <p:nvSpPr>
            <p:cNvPr id="20869" name="Google Shape;20869;p97"/>
            <p:cNvSpPr/>
            <p:nvPr/>
          </p:nvSpPr>
          <p:spPr>
            <a:xfrm>
              <a:off x="3293363" y="1985251"/>
              <a:ext cx="312715" cy="209788"/>
            </a:xfrm>
            <a:custGeom>
              <a:rect b="b" l="l" r="r" t="t"/>
              <a:pathLst>
                <a:path extrusionOk="0" h="6455" w="9622">
                  <a:moveTo>
                    <a:pt x="406" y="0"/>
                  </a:moveTo>
                  <a:cubicBezTo>
                    <a:pt x="168" y="0"/>
                    <a:pt x="1" y="191"/>
                    <a:pt x="1" y="429"/>
                  </a:cubicBezTo>
                  <a:lnTo>
                    <a:pt x="1" y="6264"/>
                  </a:lnTo>
                  <a:lnTo>
                    <a:pt x="4764" y="6454"/>
                  </a:lnTo>
                  <a:lnTo>
                    <a:pt x="9622" y="6264"/>
                  </a:lnTo>
                  <a:lnTo>
                    <a:pt x="9622" y="429"/>
                  </a:lnTo>
                  <a:cubicBezTo>
                    <a:pt x="9574" y="215"/>
                    <a:pt x="9408" y="0"/>
                    <a:pt x="9193"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0" name="Google Shape;20870;p97"/>
            <p:cNvSpPr/>
            <p:nvPr/>
          </p:nvSpPr>
          <p:spPr>
            <a:xfrm>
              <a:off x="3316601" y="2008456"/>
              <a:ext cx="264713" cy="186583"/>
            </a:xfrm>
            <a:custGeom>
              <a:rect b="b" l="l" r="r" t="t"/>
              <a:pathLst>
                <a:path extrusionOk="0" h="5741" w="8145">
                  <a:moveTo>
                    <a:pt x="167" y="1"/>
                  </a:moveTo>
                  <a:cubicBezTo>
                    <a:pt x="96" y="1"/>
                    <a:pt x="0" y="96"/>
                    <a:pt x="0" y="191"/>
                  </a:cubicBezTo>
                  <a:lnTo>
                    <a:pt x="0" y="5550"/>
                  </a:lnTo>
                  <a:lnTo>
                    <a:pt x="3906" y="5740"/>
                  </a:lnTo>
                  <a:lnTo>
                    <a:pt x="8145" y="5550"/>
                  </a:lnTo>
                  <a:lnTo>
                    <a:pt x="8145" y="191"/>
                  </a:lnTo>
                  <a:cubicBezTo>
                    <a:pt x="8145" y="96"/>
                    <a:pt x="8073" y="1"/>
                    <a:pt x="79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1" name="Google Shape;20871;p97"/>
            <p:cNvSpPr/>
            <p:nvPr/>
          </p:nvSpPr>
          <p:spPr>
            <a:xfrm>
              <a:off x="3555768" y="2008456"/>
              <a:ext cx="27105" cy="180375"/>
            </a:xfrm>
            <a:custGeom>
              <a:rect b="b" l="l" r="r" t="t"/>
              <a:pathLst>
                <a:path extrusionOk="0" h="5550" w="834">
                  <a:moveTo>
                    <a:pt x="0" y="1"/>
                  </a:moveTo>
                  <a:cubicBezTo>
                    <a:pt x="71" y="1"/>
                    <a:pt x="167" y="96"/>
                    <a:pt x="167" y="191"/>
                  </a:cubicBezTo>
                  <a:lnTo>
                    <a:pt x="167" y="5550"/>
                  </a:lnTo>
                  <a:lnTo>
                    <a:pt x="834" y="5550"/>
                  </a:lnTo>
                  <a:lnTo>
                    <a:pt x="834" y="191"/>
                  </a:lnTo>
                  <a:cubicBezTo>
                    <a:pt x="834" y="96"/>
                    <a:pt x="738"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2" name="Google Shape;20872;p97"/>
            <p:cNvSpPr/>
            <p:nvPr/>
          </p:nvSpPr>
          <p:spPr>
            <a:xfrm>
              <a:off x="3571238" y="1985251"/>
              <a:ext cx="34840" cy="203580"/>
            </a:xfrm>
            <a:custGeom>
              <a:rect b="b" l="l" r="r" t="t"/>
              <a:pathLst>
                <a:path extrusionOk="0" h="6264" w="1072">
                  <a:moveTo>
                    <a:pt x="0" y="0"/>
                  </a:moveTo>
                  <a:cubicBezTo>
                    <a:pt x="238" y="0"/>
                    <a:pt x="405" y="191"/>
                    <a:pt x="405" y="429"/>
                  </a:cubicBezTo>
                  <a:lnTo>
                    <a:pt x="405" y="6264"/>
                  </a:lnTo>
                  <a:lnTo>
                    <a:pt x="1072" y="6264"/>
                  </a:lnTo>
                  <a:lnTo>
                    <a:pt x="1072" y="429"/>
                  </a:lnTo>
                  <a:cubicBezTo>
                    <a:pt x="1072" y="215"/>
                    <a:pt x="881" y="0"/>
                    <a:pt x="667"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3" name="Google Shape;20873;p97"/>
            <p:cNvSpPr/>
            <p:nvPr/>
          </p:nvSpPr>
          <p:spPr>
            <a:xfrm>
              <a:off x="3359923" y="2061886"/>
              <a:ext cx="46475" cy="130033"/>
            </a:xfrm>
            <a:custGeom>
              <a:rect b="b" l="l" r="r" t="t"/>
              <a:pathLst>
                <a:path extrusionOk="0" h="4001" w="1430">
                  <a:moveTo>
                    <a:pt x="144" y="0"/>
                  </a:moveTo>
                  <a:cubicBezTo>
                    <a:pt x="72" y="0"/>
                    <a:pt x="1" y="72"/>
                    <a:pt x="1" y="143"/>
                  </a:cubicBezTo>
                  <a:lnTo>
                    <a:pt x="1" y="953"/>
                  </a:lnTo>
                  <a:lnTo>
                    <a:pt x="215" y="1310"/>
                  </a:lnTo>
                  <a:lnTo>
                    <a:pt x="1" y="1619"/>
                  </a:lnTo>
                  <a:lnTo>
                    <a:pt x="1" y="3929"/>
                  </a:lnTo>
                  <a:lnTo>
                    <a:pt x="1430" y="4001"/>
                  </a:lnTo>
                  <a:lnTo>
                    <a:pt x="1096"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4" name="Google Shape;20874;p97"/>
            <p:cNvSpPr/>
            <p:nvPr/>
          </p:nvSpPr>
          <p:spPr>
            <a:xfrm>
              <a:off x="3460543" y="2082003"/>
              <a:ext cx="49563" cy="113035"/>
            </a:xfrm>
            <a:custGeom>
              <a:rect b="b" l="l" r="r" t="t"/>
              <a:pathLst>
                <a:path extrusionOk="0" h="3478" w="1525">
                  <a:moveTo>
                    <a:pt x="215" y="0"/>
                  </a:moveTo>
                  <a:lnTo>
                    <a:pt x="1" y="2263"/>
                  </a:lnTo>
                  <a:lnTo>
                    <a:pt x="215" y="3287"/>
                  </a:lnTo>
                  <a:lnTo>
                    <a:pt x="787" y="3477"/>
                  </a:lnTo>
                  <a:lnTo>
                    <a:pt x="1311" y="3287"/>
                  </a:lnTo>
                  <a:lnTo>
                    <a:pt x="1525" y="2215"/>
                  </a:lnTo>
                  <a:lnTo>
                    <a:pt x="1311"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5" name="Google Shape;20875;p97"/>
            <p:cNvSpPr/>
            <p:nvPr/>
          </p:nvSpPr>
          <p:spPr>
            <a:xfrm>
              <a:off x="3424956" y="2061886"/>
              <a:ext cx="42607" cy="127725"/>
            </a:xfrm>
            <a:custGeom>
              <a:rect b="b" l="l" r="r" t="t"/>
              <a:pathLst>
                <a:path extrusionOk="0" h="3930" w="1311">
                  <a:moveTo>
                    <a:pt x="0" y="0"/>
                  </a:moveTo>
                  <a:lnTo>
                    <a:pt x="143" y="3929"/>
                  </a:lnTo>
                  <a:lnTo>
                    <a:pt x="1310" y="3906"/>
                  </a:lnTo>
                  <a:lnTo>
                    <a:pt x="1310" y="1596"/>
                  </a:lnTo>
                  <a:lnTo>
                    <a:pt x="1096" y="1286"/>
                  </a:lnTo>
                  <a:lnTo>
                    <a:pt x="1310" y="953"/>
                  </a:lnTo>
                  <a:lnTo>
                    <a:pt x="1310" y="143"/>
                  </a:lnTo>
                  <a:cubicBezTo>
                    <a:pt x="1310" y="72"/>
                    <a:pt x="1239" y="0"/>
                    <a:pt x="1167"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6" name="Google Shape;20876;p97"/>
            <p:cNvSpPr/>
            <p:nvPr/>
          </p:nvSpPr>
          <p:spPr>
            <a:xfrm>
              <a:off x="3503118" y="2051031"/>
              <a:ext cx="35653" cy="144008"/>
            </a:xfrm>
            <a:custGeom>
              <a:rect b="b" l="l" r="r" t="t"/>
              <a:pathLst>
                <a:path extrusionOk="0" h="4431" w="1097">
                  <a:moveTo>
                    <a:pt x="191" y="1"/>
                  </a:moveTo>
                  <a:cubicBezTo>
                    <a:pt x="96" y="1"/>
                    <a:pt x="24" y="72"/>
                    <a:pt x="24" y="167"/>
                  </a:cubicBezTo>
                  <a:lnTo>
                    <a:pt x="24" y="834"/>
                  </a:lnTo>
                  <a:lnTo>
                    <a:pt x="239" y="1263"/>
                  </a:lnTo>
                  <a:lnTo>
                    <a:pt x="24" y="1477"/>
                  </a:lnTo>
                  <a:lnTo>
                    <a:pt x="1" y="4240"/>
                  </a:lnTo>
                  <a:lnTo>
                    <a:pt x="715" y="4430"/>
                  </a:lnTo>
                  <a:lnTo>
                    <a:pt x="1096" y="4240"/>
                  </a:lnTo>
                  <a:lnTo>
                    <a:pt x="1096" y="1453"/>
                  </a:lnTo>
                  <a:lnTo>
                    <a:pt x="906" y="1191"/>
                  </a:lnTo>
                  <a:lnTo>
                    <a:pt x="1096" y="834"/>
                  </a:lnTo>
                  <a:lnTo>
                    <a:pt x="1096" y="167"/>
                  </a:lnTo>
                  <a:cubicBezTo>
                    <a:pt x="1096" y="72"/>
                    <a:pt x="1048" y="1"/>
                    <a:pt x="953"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7" name="Google Shape;20877;p97"/>
            <p:cNvSpPr/>
            <p:nvPr/>
          </p:nvSpPr>
          <p:spPr>
            <a:xfrm>
              <a:off x="3359923" y="2092826"/>
              <a:ext cx="42607" cy="20150"/>
            </a:xfrm>
            <a:custGeom>
              <a:rect b="b" l="l" r="r" t="t"/>
              <a:pathLst>
                <a:path extrusionOk="0" h="620" w="1311">
                  <a:moveTo>
                    <a:pt x="1" y="1"/>
                  </a:moveTo>
                  <a:lnTo>
                    <a:pt x="1" y="620"/>
                  </a:lnTo>
                  <a:lnTo>
                    <a:pt x="1096" y="620"/>
                  </a:lnTo>
                  <a:lnTo>
                    <a:pt x="1311" y="310"/>
                  </a:lnTo>
                  <a:lnTo>
                    <a:pt x="1096"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8" name="Google Shape;20878;p97"/>
            <p:cNvSpPr/>
            <p:nvPr/>
          </p:nvSpPr>
          <p:spPr>
            <a:xfrm>
              <a:off x="3424956" y="2093606"/>
              <a:ext cx="42607" cy="19370"/>
            </a:xfrm>
            <a:custGeom>
              <a:rect b="b" l="l" r="r" t="t"/>
              <a:pathLst>
                <a:path extrusionOk="0" h="596" w="1311">
                  <a:moveTo>
                    <a:pt x="215" y="0"/>
                  </a:moveTo>
                  <a:lnTo>
                    <a:pt x="0" y="310"/>
                  </a:lnTo>
                  <a:lnTo>
                    <a:pt x="215" y="596"/>
                  </a:lnTo>
                  <a:lnTo>
                    <a:pt x="1310" y="596"/>
                  </a:lnTo>
                  <a:lnTo>
                    <a:pt x="1310"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9" name="Google Shape;20879;p97"/>
            <p:cNvSpPr/>
            <p:nvPr/>
          </p:nvSpPr>
          <p:spPr>
            <a:xfrm>
              <a:off x="3467531" y="2120678"/>
              <a:ext cx="35620" cy="20930"/>
            </a:xfrm>
            <a:custGeom>
              <a:rect b="b" l="l" r="r" t="t"/>
              <a:pathLst>
                <a:path extrusionOk="0" h="644" w="1096">
                  <a:moveTo>
                    <a:pt x="0" y="1"/>
                  </a:moveTo>
                  <a:lnTo>
                    <a:pt x="0" y="644"/>
                  </a:lnTo>
                  <a:lnTo>
                    <a:pt x="1096" y="644"/>
                  </a:lnTo>
                  <a:lnTo>
                    <a:pt x="109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0" name="Google Shape;20880;p97"/>
            <p:cNvSpPr/>
            <p:nvPr/>
          </p:nvSpPr>
          <p:spPr>
            <a:xfrm>
              <a:off x="3503118" y="2078136"/>
              <a:ext cx="35653" cy="20930"/>
            </a:xfrm>
            <a:custGeom>
              <a:rect b="b" l="l" r="r" t="t"/>
              <a:pathLst>
                <a:path extrusionOk="0" h="644" w="1097">
                  <a:moveTo>
                    <a:pt x="1" y="0"/>
                  </a:moveTo>
                  <a:lnTo>
                    <a:pt x="1" y="643"/>
                  </a:lnTo>
                  <a:lnTo>
                    <a:pt x="1096" y="643"/>
                  </a:lnTo>
                  <a:lnTo>
                    <a:pt x="109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1" name="Google Shape;20881;p97"/>
            <p:cNvSpPr/>
            <p:nvPr/>
          </p:nvSpPr>
          <p:spPr>
            <a:xfrm>
              <a:off x="3395543" y="2051031"/>
              <a:ext cx="34872" cy="145535"/>
            </a:xfrm>
            <a:custGeom>
              <a:rect b="b" l="l" r="r" t="t"/>
              <a:pathLst>
                <a:path extrusionOk="0" h="4478" w="1073">
                  <a:moveTo>
                    <a:pt x="167" y="1"/>
                  </a:moveTo>
                  <a:cubicBezTo>
                    <a:pt x="72" y="1"/>
                    <a:pt x="0" y="72"/>
                    <a:pt x="0" y="167"/>
                  </a:cubicBezTo>
                  <a:lnTo>
                    <a:pt x="0" y="834"/>
                  </a:lnTo>
                  <a:lnTo>
                    <a:pt x="215" y="1310"/>
                  </a:lnTo>
                  <a:lnTo>
                    <a:pt x="0" y="1477"/>
                  </a:lnTo>
                  <a:lnTo>
                    <a:pt x="0" y="4263"/>
                  </a:lnTo>
                  <a:lnTo>
                    <a:pt x="548" y="4478"/>
                  </a:lnTo>
                  <a:lnTo>
                    <a:pt x="1072" y="4263"/>
                  </a:lnTo>
                  <a:lnTo>
                    <a:pt x="1072" y="1501"/>
                  </a:lnTo>
                  <a:lnTo>
                    <a:pt x="882" y="1191"/>
                  </a:lnTo>
                  <a:lnTo>
                    <a:pt x="1072" y="882"/>
                  </a:lnTo>
                  <a:lnTo>
                    <a:pt x="1072" y="167"/>
                  </a:lnTo>
                  <a:cubicBezTo>
                    <a:pt x="1072" y="72"/>
                    <a:pt x="1024" y="1"/>
                    <a:pt x="929"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2" name="Google Shape;20882;p97"/>
            <p:cNvSpPr/>
            <p:nvPr/>
          </p:nvSpPr>
          <p:spPr>
            <a:xfrm>
              <a:off x="3395543" y="2078136"/>
              <a:ext cx="36400" cy="20930"/>
            </a:xfrm>
            <a:custGeom>
              <a:rect b="b" l="l" r="r" t="t"/>
              <a:pathLst>
                <a:path extrusionOk="0" h="644" w="1120">
                  <a:moveTo>
                    <a:pt x="0" y="0"/>
                  </a:moveTo>
                  <a:lnTo>
                    <a:pt x="0" y="643"/>
                  </a:lnTo>
                  <a:lnTo>
                    <a:pt x="1120" y="643"/>
                  </a:lnTo>
                  <a:lnTo>
                    <a:pt x="112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3" name="Google Shape;20883;p97"/>
            <p:cNvSpPr/>
            <p:nvPr/>
          </p:nvSpPr>
          <p:spPr>
            <a:xfrm>
              <a:off x="3270158" y="2188798"/>
              <a:ext cx="357598" cy="24797"/>
            </a:xfrm>
            <a:custGeom>
              <a:rect b="b" l="l" r="r" t="t"/>
              <a:pathLst>
                <a:path extrusionOk="0" h="763" w="11003">
                  <a:moveTo>
                    <a:pt x="143" y="1"/>
                  </a:moveTo>
                  <a:cubicBezTo>
                    <a:pt x="48" y="1"/>
                    <a:pt x="0" y="48"/>
                    <a:pt x="0" y="144"/>
                  </a:cubicBezTo>
                  <a:lnTo>
                    <a:pt x="0" y="453"/>
                  </a:lnTo>
                  <a:cubicBezTo>
                    <a:pt x="0" y="620"/>
                    <a:pt x="143" y="763"/>
                    <a:pt x="334" y="763"/>
                  </a:cubicBezTo>
                  <a:lnTo>
                    <a:pt x="4525" y="763"/>
                  </a:lnTo>
                  <a:lnTo>
                    <a:pt x="5502" y="572"/>
                  </a:lnTo>
                  <a:lnTo>
                    <a:pt x="6478" y="763"/>
                  </a:lnTo>
                  <a:lnTo>
                    <a:pt x="10693" y="763"/>
                  </a:lnTo>
                  <a:cubicBezTo>
                    <a:pt x="10860" y="763"/>
                    <a:pt x="11003" y="620"/>
                    <a:pt x="11003" y="453"/>
                  </a:cubicBezTo>
                  <a:lnTo>
                    <a:pt x="11003" y="144"/>
                  </a:lnTo>
                  <a:cubicBezTo>
                    <a:pt x="11003" y="48"/>
                    <a:pt x="10955" y="1"/>
                    <a:pt x="10860" y="1"/>
                  </a:cubicBezTo>
                  <a:lnTo>
                    <a:pt x="6478" y="1"/>
                  </a:lnTo>
                  <a:lnTo>
                    <a:pt x="5502" y="215"/>
                  </a:lnTo>
                  <a:lnTo>
                    <a:pt x="4525" y="1"/>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4" name="Google Shape;20884;p97"/>
            <p:cNvSpPr/>
            <p:nvPr/>
          </p:nvSpPr>
          <p:spPr>
            <a:xfrm>
              <a:off x="3596003" y="2188798"/>
              <a:ext cx="31753" cy="24797"/>
            </a:xfrm>
            <a:custGeom>
              <a:rect b="b" l="l" r="r" t="t"/>
              <a:pathLst>
                <a:path extrusionOk="0" h="763" w="977">
                  <a:moveTo>
                    <a:pt x="191" y="1"/>
                  </a:moveTo>
                  <a:cubicBezTo>
                    <a:pt x="262" y="1"/>
                    <a:pt x="334" y="48"/>
                    <a:pt x="334" y="144"/>
                  </a:cubicBezTo>
                  <a:lnTo>
                    <a:pt x="334" y="453"/>
                  </a:lnTo>
                  <a:cubicBezTo>
                    <a:pt x="334" y="620"/>
                    <a:pt x="191" y="763"/>
                    <a:pt x="0" y="763"/>
                  </a:cubicBezTo>
                  <a:lnTo>
                    <a:pt x="643" y="763"/>
                  </a:lnTo>
                  <a:cubicBezTo>
                    <a:pt x="834" y="763"/>
                    <a:pt x="977" y="620"/>
                    <a:pt x="977" y="453"/>
                  </a:cubicBezTo>
                  <a:lnTo>
                    <a:pt x="977" y="144"/>
                  </a:lnTo>
                  <a:cubicBezTo>
                    <a:pt x="977" y="48"/>
                    <a:pt x="929" y="1"/>
                    <a:pt x="83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5" name="Google Shape;20885;p97"/>
            <p:cNvSpPr/>
            <p:nvPr/>
          </p:nvSpPr>
          <p:spPr>
            <a:xfrm>
              <a:off x="3418001" y="2188798"/>
              <a:ext cx="62725" cy="24017"/>
            </a:xfrm>
            <a:custGeom>
              <a:rect b="b" l="l" r="r" t="t"/>
              <a:pathLst>
                <a:path extrusionOk="0" h="739" w="1930">
                  <a:moveTo>
                    <a:pt x="0" y="1"/>
                  </a:moveTo>
                  <a:lnTo>
                    <a:pt x="0" y="739"/>
                  </a:lnTo>
                  <a:lnTo>
                    <a:pt x="1929" y="739"/>
                  </a:lnTo>
                  <a:lnTo>
                    <a:pt x="1929"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6" name="Google Shape;20886;p97"/>
            <p:cNvSpPr/>
            <p:nvPr/>
          </p:nvSpPr>
          <p:spPr>
            <a:xfrm>
              <a:off x="3459796" y="2188798"/>
              <a:ext cx="20930" cy="24017"/>
            </a:xfrm>
            <a:custGeom>
              <a:rect b="b" l="l" r="r" t="t"/>
              <a:pathLst>
                <a:path extrusionOk="0" h="739" w="644">
                  <a:moveTo>
                    <a:pt x="0" y="1"/>
                  </a:moveTo>
                  <a:lnTo>
                    <a:pt x="0" y="739"/>
                  </a:lnTo>
                  <a:lnTo>
                    <a:pt x="643" y="739"/>
                  </a:lnTo>
                  <a:lnTo>
                    <a:pt x="643"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87" name="Google Shape;20887;p97"/>
          <p:cNvGrpSpPr/>
          <p:nvPr/>
        </p:nvGrpSpPr>
        <p:grpSpPr>
          <a:xfrm>
            <a:off x="4026336" y="1811173"/>
            <a:ext cx="358378" cy="272480"/>
            <a:chOff x="4026336" y="1963573"/>
            <a:chExt cx="358378" cy="272480"/>
          </a:xfrm>
        </p:grpSpPr>
        <p:sp>
          <p:nvSpPr>
            <p:cNvPr id="20888" name="Google Shape;20888;p97"/>
            <p:cNvSpPr/>
            <p:nvPr/>
          </p:nvSpPr>
          <p:spPr>
            <a:xfrm>
              <a:off x="4048761" y="2008456"/>
              <a:ext cx="312715" cy="210567"/>
            </a:xfrm>
            <a:custGeom>
              <a:rect b="b" l="l" r="r" t="t"/>
              <a:pathLst>
                <a:path extrusionOk="0" h="6479" w="9622">
                  <a:moveTo>
                    <a:pt x="430" y="1"/>
                  </a:moveTo>
                  <a:cubicBezTo>
                    <a:pt x="191" y="1"/>
                    <a:pt x="1" y="191"/>
                    <a:pt x="1" y="430"/>
                  </a:cubicBezTo>
                  <a:lnTo>
                    <a:pt x="1" y="6264"/>
                  </a:lnTo>
                  <a:lnTo>
                    <a:pt x="4788" y="6478"/>
                  </a:lnTo>
                  <a:lnTo>
                    <a:pt x="9598" y="6264"/>
                  </a:lnTo>
                  <a:lnTo>
                    <a:pt x="9598" y="430"/>
                  </a:lnTo>
                  <a:cubicBezTo>
                    <a:pt x="9622" y="191"/>
                    <a:pt x="9431" y="1"/>
                    <a:pt x="919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9" name="Google Shape;20889;p97"/>
            <p:cNvSpPr/>
            <p:nvPr/>
          </p:nvSpPr>
          <p:spPr>
            <a:xfrm>
              <a:off x="4071998" y="2031693"/>
              <a:ext cx="265493" cy="187330"/>
            </a:xfrm>
            <a:custGeom>
              <a:rect b="b" l="l" r="r" t="t"/>
              <a:pathLst>
                <a:path extrusionOk="0" h="5764" w="8169">
                  <a:moveTo>
                    <a:pt x="191" y="0"/>
                  </a:moveTo>
                  <a:cubicBezTo>
                    <a:pt x="96" y="0"/>
                    <a:pt x="0" y="96"/>
                    <a:pt x="0" y="191"/>
                  </a:cubicBezTo>
                  <a:lnTo>
                    <a:pt x="0" y="5549"/>
                  </a:lnTo>
                  <a:lnTo>
                    <a:pt x="4168" y="5763"/>
                  </a:lnTo>
                  <a:lnTo>
                    <a:pt x="8169" y="5549"/>
                  </a:lnTo>
                  <a:lnTo>
                    <a:pt x="8169" y="191"/>
                  </a:lnTo>
                  <a:cubicBezTo>
                    <a:pt x="8169" y="96"/>
                    <a:pt x="8073" y="0"/>
                    <a:pt x="7978"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0" name="Google Shape;20890;p97"/>
            <p:cNvSpPr/>
            <p:nvPr/>
          </p:nvSpPr>
          <p:spPr>
            <a:xfrm>
              <a:off x="4315059" y="2031693"/>
              <a:ext cx="27138" cy="180375"/>
            </a:xfrm>
            <a:custGeom>
              <a:rect b="b" l="l" r="r" t="t"/>
              <a:pathLst>
                <a:path extrusionOk="0" h="5550" w="835">
                  <a:moveTo>
                    <a:pt x="1" y="0"/>
                  </a:moveTo>
                  <a:cubicBezTo>
                    <a:pt x="96" y="0"/>
                    <a:pt x="168" y="96"/>
                    <a:pt x="168" y="191"/>
                  </a:cubicBezTo>
                  <a:lnTo>
                    <a:pt x="168" y="5549"/>
                  </a:lnTo>
                  <a:lnTo>
                    <a:pt x="834" y="5549"/>
                  </a:lnTo>
                  <a:lnTo>
                    <a:pt x="834" y="191"/>
                  </a:lnTo>
                  <a:cubicBezTo>
                    <a:pt x="834" y="96"/>
                    <a:pt x="739" y="0"/>
                    <a:pt x="644"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1" name="Google Shape;20891;p97"/>
            <p:cNvSpPr/>
            <p:nvPr/>
          </p:nvSpPr>
          <p:spPr>
            <a:xfrm>
              <a:off x="4326636" y="2007708"/>
              <a:ext cx="34840" cy="209755"/>
            </a:xfrm>
            <a:custGeom>
              <a:rect b="b" l="l" r="r" t="t"/>
              <a:pathLst>
                <a:path extrusionOk="0" h="6454" w="1072">
                  <a:moveTo>
                    <a:pt x="0" y="0"/>
                  </a:moveTo>
                  <a:cubicBezTo>
                    <a:pt x="238" y="0"/>
                    <a:pt x="405" y="191"/>
                    <a:pt x="405" y="429"/>
                  </a:cubicBezTo>
                  <a:lnTo>
                    <a:pt x="405" y="6263"/>
                  </a:lnTo>
                  <a:lnTo>
                    <a:pt x="762" y="6454"/>
                  </a:lnTo>
                  <a:lnTo>
                    <a:pt x="1072" y="6263"/>
                  </a:lnTo>
                  <a:lnTo>
                    <a:pt x="1072" y="429"/>
                  </a:lnTo>
                  <a:cubicBezTo>
                    <a:pt x="1072" y="191"/>
                    <a:pt x="881" y="0"/>
                    <a:pt x="6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2" name="Google Shape;20892;p97"/>
            <p:cNvSpPr/>
            <p:nvPr/>
          </p:nvSpPr>
          <p:spPr>
            <a:xfrm>
              <a:off x="4116881" y="1963573"/>
              <a:ext cx="178035" cy="255450"/>
            </a:xfrm>
            <a:custGeom>
              <a:rect b="b" l="l" r="r" t="t"/>
              <a:pathLst>
                <a:path extrusionOk="0" h="7860" w="5478">
                  <a:moveTo>
                    <a:pt x="191" y="1"/>
                  </a:moveTo>
                  <a:cubicBezTo>
                    <a:pt x="72" y="1"/>
                    <a:pt x="1" y="72"/>
                    <a:pt x="1" y="191"/>
                  </a:cubicBezTo>
                  <a:lnTo>
                    <a:pt x="1" y="7645"/>
                  </a:lnTo>
                  <a:lnTo>
                    <a:pt x="2739" y="7859"/>
                  </a:lnTo>
                  <a:lnTo>
                    <a:pt x="5478" y="7645"/>
                  </a:lnTo>
                  <a:lnTo>
                    <a:pt x="5430" y="191"/>
                  </a:lnTo>
                  <a:cubicBezTo>
                    <a:pt x="5430" y="72"/>
                    <a:pt x="5359" y="1"/>
                    <a:pt x="524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3" name="Google Shape;20893;p97"/>
            <p:cNvSpPr/>
            <p:nvPr/>
          </p:nvSpPr>
          <p:spPr>
            <a:xfrm>
              <a:off x="4266452" y="1963573"/>
              <a:ext cx="29445" cy="248495"/>
            </a:xfrm>
            <a:custGeom>
              <a:rect b="b" l="l" r="r" t="t"/>
              <a:pathLst>
                <a:path extrusionOk="0" h="7646" w="906">
                  <a:moveTo>
                    <a:pt x="1" y="1"/>
                  </a:moveTo>
                  <a:cubicBezTo>
                    <a:pt x="120" y="1"/>
                    <a:pt x="215" y="72"/>
                    <a:pt x="215" y="191"/>
                  </a:cubicBezTo>
                  <a:lnTo>
                    <a:pt x="215" y="7645"/>
                  </a:lnTo>
                  <a:lnTo>
                    <a:pt x="858" y="7645"/>
                  </a:lnTo>
                  <a:lnTo>
                    <a:pt x="858" y="191"/>
                  </a:lnTo>
                  <a:cubicBezTo>
                    <a:pt x="906" y="72"/>
                    <a:pt x="787" y="1"/>
                    <a:pt x="668"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4" name="Google Shape;20894;p97"/>
            <p:cNvSpPr/>
            <p:nvPr/>
          </p:nvSpPr>
          <p:spPr>
            <a:xfrm>
              <a:off x="4145513" y="1995326"/>
              <a:ext cx="22490" cy="22458"/>
            </a:xfrm>
            <a:custGeom>
              <a:rect b="b" l="l" r="r" t="t"/>
              <a:pathLst>
                <a:path extrusionOk="0" h="691" w="692">
                  <a:moveTo>
                    <a:pt x="120" y="0"/>
                  </a:moveTo>
                  <a:cubicBezTo>
                    <a:pt x="72" y="0"/>
                    <a:pt x="1" y="48"/>
                    <a:pt x="1" y="119"/>
                  </a:cubicBezTo>
                  <a:lnTo>
                    <a:pt x="1" y="572"/>
                  </a:lnTo>
                  <a:cubicBezTo>
                    <a:pt x="1" y="619"/>
                    <a:pt x="72" y="691"/>
                    <a:pt x="120" y="691"/>
                  </a:cubicBezTo>
                  <a:lnTo>
                    <a:pt x="572" y="691"/>
                  </a:lnTo>
                  <a:cubicBezTo>
                    <a:pt x="620" y="691"/>
                    <a:pt x="691" y="619"/>
                    <a:pt x="691" y="572"/>
                  </a:cubicBezTo>
                  <a:lnTo>
                    <a:pt x="691" y="119"/>
                  </a:lnTo>
                  <a:cubicBezTo>
                    <a:pt x="691" y="48"/>
                    <a:pt x="620" y="0"/>
                    <a:pt x="572"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5" name="Google Shape;20895;p97"/>
            <p:cNvSpPr/>
            <p:nvPr/>
          </p:nvSpPr>
          <p:spPr>
            <a:xfrm>
              <a:off x="4145513" y="2050251"/>
              <a:ext cx="22490" cy="22490"/>
            </a:xfrm>
            <a:custGeom>
              <a:rect b="b" l="l" r="r" t="t"/>
              <a:pathLst>
                <a:path extrusionOk="0" h="692" w="692">
                  <a:moveTo>
                    <a:pt x="120" y="1"/>
                  </a:moveTo>
                  <a:cubicBezTo>
                    <a:pt x="72" y="1"/>
                    <a:pt x="1" y="72"/>
                    <a:pt x="1" y="120"/>
                  </a:cubicBezTo>
                  <a:lnTo>
                    <a:pt x="1" y="572"/>
                  </a:lnTo>
                  <a:cubicBezTo>
                    <a:pt x="1" y="620"/>
                    <a:pt x="72" y="691"/>
                    <a:pt x="120" y="691"/>
                  </a:cubicBezTo>
                  <a:lnTo>
                    <a:pt x="572" y="691"/>
                  </a:lnTo>
                  <a:cubicBezTo>
                    <a:pt x="620" y="691"/>
                    <a:pt x="691" y="620"/>
                    <a:pt x="691" y="572"/>
                  </a:cubicBezTo>
                  <a:lnTo>
                    <a:pt x="691" y="120"/>
                  </a:lnTo>
                  <a:cubicBezTo>
                    <a:pt x="691" y="48"/>
                    <a:pt x="620" y="1"/>
                    <a:pt x="5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6" name="Google Shape;20896;p97"/>
            <p:cNvSpPr/>
            <p:nvPr/>
          </p:nvSpPr>
          <p:spPr>
            <a:xfrm>
              <a:off x="4145513" y="2104428"/>
              <a:ext cx="22490" cy="22490"/>
            </a:xfrm>
            <a:custGeom>
              <a:rect b="b" l="l" r="r" t="t"/>
              <a:pathLst>
                <a:path extrusionOk="0" h="692" w="692">
                  <a:moveTo>
                    <a:pt x="120" y="1"/>
                  </a:moveTo>
                  <a:cubicBezTo>
                    <a:pt x="72" y="1"/>
                    <a:pt x="1" y="72"/>
                    <a:pt x="1" y="120"/>
                  </a:cubicBezTo>
                  <a:lnTo>
                    <a:pt x="1" y="572"/>
                  </a:lnTo>
                  <a:cubicBezTo>
                    <a:pt x="1" y="620"/>
                    <a:pt x="72" y="691"/>
                    <a:pt x="120" y="691"/>
                  </a:cubicBezTo>
                  <a:lnTo>
                    <a:pt x="572" y="691"/>
                  </a:lnTo>
                  <a:cubicBezTo>
                    <a:pt x="620" y="691"/>
                    <a:pt x="691" y="620"/>
                    <a:pt x="691" y="572"/>
                  </a:cubicBezTo>
                  <a:lnTo>
                    <a:pt x="691" y="120"/>
                  </a:lnTo>
                  <a:cubicBezTo>
                    <a:pt x="691" y="72"/>
                    <a:pt x="620" y="1"/>
                    <a:pt x="5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7" name="Google Shape;20897;p97"/>
            <p:cNvSpPr/>
            <p:nvPr/>
          </p:nvSpPr>
          <p:spPr>
            <a:xfrm>
              <a:off x="4145513" y="2158606"/>
              <a:ext cx="22490" cy="23270"/>
            </a:xfrm>
            <a:custGeom>
              <a:rect b="b" l="l" r="r" t="t"/>
              <a:pathLst>
                <a:path extrusionOk="0" h="716" w="692">
                  <a:moveTo>
                    <a:pt x="120" y="1"/>
                  </a:moveTo>
                  <a:cubicBezTo>
                    <a:pt x="72" y="1"/>
                    <a:pt x="1" y="72"/>
                    <a:pt x="1" y="120"/>
                  </a:cubicBezTo>
                  <a:lnTo>
                    <a:pt x="1" y="596"/>
                  </a:lnTo>
                  <a:cubicBezTo>
                    <a:pt x="1" y="668"/>
                    <a:pt x="72" y="715"/>
                    <a:pt x="120" y="715"/>
                  </a:cubicBezTo>
                  <a:lnTo>
                    <a:pt x="572" y="715"/>
                  </a:lnTo>
                  <a:cubicBezTo>
                    <a:pt x="620" y="715"/>
                    <a:pt x="691" y="668"/>
                    <a:pt x="691" y="572"/>
                  </a:cubicBezTo>
                  <a:lnTo>
                    <a:pt x="691" y="120"/>
                  </a:lnTo>
                  <a:cubicBezTo>
                    <a:pt x="691" y="72"/>
                    <a:pt x="620" y="1"/>
                    <a:pt x="5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8" name="Google Shape;20898;p97"/>
            <p:cNvSpPr/>
            <p:nvPr/>
          </p:nvSpPr>
          <p:spPr>
            <a:xfrm>
              <a:off x="4181133" y="1992206"/>
              <a:ext cx="79755" cy="10108"/>
            </a:xfrm>
            <a:custGeom>
              <a:rect b="b" l="l" r="r" t="t"/>
              <a:pathLst>
                <a:path extrusionOk="0" h="311" w="2454">
                  <a:moveTo>
                    <a:pt x="191" y="1"/>
                  </a:moveTo>
                  <a:cubicBezTo>
                    <a:pt x="95" y="1"/>
                    <a:pt x="0" y="96"/>
                    <a:pt x="48" y="191"/>
                  </a:cubicBezTo>
                  <a:cubicBezTo>
                    <a:pt x="72" y="263"/>
                    <a:pt x="119" y="310"/>
                    <a:pt x="191" y="310"/>
                  </a:cubicBezTo>
                  <a:lnTo>
                    <a:pt x="2310" y="310"/>
                  </a:lnTo>
                  <a:cubicBezTo>
                    <a:pt x="2382" y="310"/>
                    <a:pt x="2453" y="215"/>
                    <a:pt x="2453" y="120"/>
                  </a:cubicBezTo>
                  <a:cubicBezTo>
                    <a:pt x="2429" y="25"/>
                    <a:pt x="2358" y="1"/>
                    <a:pt x="2310"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9" name="Google Shape;20899;p97"/>
            <p:cNvSpPr/>
            <p:nvPr/>
          </p:nvSpPr>
          <p:spPr>
            <a:xfrm>
              <a:off x="4181133" y="2008456"/>
              <a:ext cx="28665" cy="10108"/>
            </a:xfrm>
            <a:custGeom>
              <a:rect b="b" l="l" r="r" t="t"/>
              <a:pathLst>
                <a:path extrusionOk="0" h="311" w="882">
                  <a:moveTo>
                    <a:pt x="191" y="1"/>
                  </a:moveTo>
                  <a:cubicBezTo>
                    <a:pt x="95" y="1"/>
                    <a:pt x="0" y="96"/>
                    <a:pt x="48" y="191"/>
                  </a:cubicBezTo>
                  <a:cubicBezTo>
                    <a:pt x="72" y="287"/>
                    <a:pt x="119" y="310"/>
                    <a:pt x="191" y="310"/>
                  </a:cubicBezTo>
                  <a:lnTo>
                    <a:pt x="715" y="310"/>
                  </a:lnTo>
                  <a:cubicBezTo>
                    <a:pt x="810" y="310"/>
                    <a:pt x="881" y="215"/>
                    <a:pt x="881" y="120"/>
                  </a:cubicBezTo>
                  <a:cubicBezTo>
                    <a:pt x="834" y="49"/>
                    <a:pt x="786"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0" name="Google Shape;20900;p97"/>
            <p:cNvSpPr/>
            <p:nvPr/>
          </p:nvSpPr>
          <p:spPr>
            <a:xfrm>
              <a:off x="4181133" y="2047163"/>
              <a:ext cx="79755" cy="10108"/>
            </a:xfrm>
            <a:custGeom>
              <a:rect b="b" l="l" r="r" t="t"/>
              <a:pathLst>
                <a:path extrusionOk="0" h="311" w="2454">
                  <a:moveTo>
                    <a:pt x="191" y="1"/>
                  </a:moveTo>
                  <a:cubicBezTo>
                    <a:pt x="95" y="1"/>
                    <a:pt x="0" y="96"/>
                    <a:pt x="48" y="191"/>
                  </a:cubicBezTo>
                  <a:cubicBezTo>
                    <a:pt x="72" y="286"/>
                    <a:pt x="119" y="310"/>
                    <a:pt x="191" y="310"/>
                  </a:cubicBezTo>
                  <a:lnTo>
                    <a:pt x="2310" y="310"/>
                  </a:lnTo>
                  <a:cubicBezTo>
                    <a:pt x="2382" y="310"/>
                    <a:pt x="2453" y="215"/>
                    <a:pt x="2453" y="120"/>
                  </a:cubicBezTo>
                  <a:cubicBezTo>
                    <a:pt x="2429" y="48"/>
                    <a:pt x="2358" y="1"/>
                    <a:pt x="2310"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1" name="Google Shape;20901;p97"/>
            <p:cNvSpPr/>
            <p:nvPr/>
          </p:nvSpPr>
          <p:spPr>
            <a:xfrm>
              <a:off x="4181133" y="2064973"/>
              <a:ext cx="28665" cy="9328"/>
            </a:xfrm>
            <a:custGeom>
              <a:rect b="b" l="l" r="r" t="t"/>
              <a:pathLst>
                <a:path extrusionOk="0" h="287" w="882">
                  <a:moveTo>
                    <a:pt x="191" y="0"/>
                  </a:moveTo>
                  <a:cubicBezTo>
                    <a:pt x="95" y="0"/>
                    <a:pt x="0" y="96"/>
                    <a:pt x="48" y="167"/>
                  </a:cubicBezTo>
                  <a:cubicBezTo>
                    <a:pt x="72" y="262"/>
                    <a:pt x="119" y="286"/>
                    <a:pt x="191" y="286"/>
                  </a:cubicBezTo>
                  <a:lnTo>
                    <a:pt x="715" y="286"/>
                  </a:lnTo>
                  <a:cubicBezTo>
                    <a:pt x="810" y="286"/>
                    <a:pt x="881" y="215"/>
                    <a:pt x="881" y="119"/>
                  </a:cubicBezTo>
                  <a:cubicBezTo>
                    <a:pt x="834" y="24"/>
                    <a:pt x="786"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2" name="Google Shape;20902;p97"/>
            <p:cNvSpPr/>
            <p:nvPr/>
          </p:nvSpPr>
          <p:spPr>
            <a:xfrm>
              <a:off x="4181133" y="2102901"/>
              <a:ext cx="79755" cy="9295"/>
            </a:xfrm>
            <a:custGeom>
              <a:rect b="b" l="l" r="r" t="t"/>
              <a:pathLst>
                <a:path extrusionOk="0" h="286" w="2454">
                  <a:moveTo>
                    <a:pt x="191" y="0"/>
                  </a:moveTo>
                  <a:cubicBezTo>
                    <a:pt x="95" y="0"/>
                    <a:pt x="0" y="72"/>
                    <a:pt x="48" y="167"/>
                  </a:cubicBezTo>
                  <a:cubicBezTo>
                    <a:pt x="72" y="262"/>
                    <a:pt x="119" y="286"/>
                    <a:pt x="191" y="286"/>
                  </a:cubicBezTo>
                  <a:lnTo>
                    <a:pt x="2310" y="286"/>
                  </a:lnTo>
                  <a:cubicBezTo>
                    <a:pt x="2382" y="286"/>
                    <a:pt x="2453" y="191"/>
                    <a:pt x="2453" y="119"/>
                  </a:cubicBezTo>
                  <a:cubicBezTo>
                    <a:pt x="2429" y="24"/>
                    <a:pt x="2358" y="0"/>
                    <a:pt x="2310"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3" name="Google Shape;20903;p97"/>
            <p:cNvSpPr/>
            <p:nvPr/>
          </p:nvSpPr>
          <p:spPr>
            <a:xfrm>
              <a:off x="4181133" y="2119151"/>
              <a:ext cx="28665" cy="9328"/>
            </a:xfrm>
            <a:custGeom>
              <a:rect b="b" l="l" r="r" t="t"/>
              <a:pathLst>
                <a:path extrusionOk="0" h="287" w="882">
                  <a:moveTo>
                    <a:pt x="191" y="0"/>
                  </a:moveTo>
                  <a:cubicBezTo>
                    <a:pt x="95" y="0"/>
                    <a:pt x="0" y="96"/>
                    <a:pt x="48" y="167"/>
                  </a:cubicBezTo>
                  <a:cubicBezTo>
                    <a:pt x="72" y="262"/>
                    <a:pt x="119" y="286"/>
                    <a:pt x="191" y="286"/>
                  </a:cubicBezTo>
                  <a:lnTo>
                    <a:pt x="715" y="286"/>
                  </a:lnTo>
                  <a:cubicBezTo>
                    <a:pt x="810" y="286"/>
                    <a:pt x="881" y="215"/>
                    <a:pt x="881" y="119"/>
                  </a:cubicBezTo>
                  <a:cubicBezTo>
                    <a:pt x="834" y="24"/>
                    <a:pt x="786"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4" name="Google Shape;20904;p97"/>
            <p:cNvSpPr/>
            <p:nvPr/>
          </p:nvSpPr>
          <p:spPr>
            <a:xfrm>
              <a:off x="4181133" y="2157078"/>
              <a:ext cx="79755" cy="9295"/>
            </a:xfrm>
            <a:custGeom>
              <a:rect b="b" l="l" r="r" t="t"/>
              <a:pathLst>
                <a:path extrusionOk="0" h="286" w="2454">
                  <a:moveTo>
                    <a:pt x="191" y="0"/>
                  </a:moveTo>
                  <a:cubicBezTo>
                    <a:pt x="95" y="0"/>
                    <a:pt x="0" y="72"/>
                    <a:pt x="48" y="167"/>
                  </a:cubicBezTo>
                  <a:cubicBezTo>
                    <a:pt x="72" y="262"/>
                    <a:pt x="119" y="286"/>
                    <a:pt x="191" y="286"/>
                  </a:cubicBezTo>
                  <a:lnTo>
                    <a:pt x="2310" y="286"/>
                  </a:lnTo>
                  <a:cubicBezTo>
                    <a:pt x="2382" y="286"/>
                    <a:pt x="2453" y="191"/>
                    <a:pt x="2453" y="119"/>
                  </a:cubicBezTo>
                  <a:cubicBezTo>
                    <a:pt x="2429" y="24"/>
                    <a:pt x="2358" y="0"/>
                    <a:pt x="2310"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5" name="Google Shape;20905;p97"/>
            <p:cNvSpPr/>
            <p:nvPr/>
          </p:nvSpPr>
          <p:spPr>
            <a:xfrm>
              <a:off x="4181133" y="2174108"/>
              <a:ext cx="28665" cy="10075"/>
            </a:xfrm>
            <a:custGeom>
              <a:rect b="b" l="l" r="r" t="t"/>
              <a:pathLst>
                <a:path extrusionOk="0" h="310" w="882">
                  <a:moveTo>
                    <a:pt x="191" y="0"/>
                  </a:moveTo>
                  <a:cubicBezTo>
                    <a:pt x="95" y="0"/>
                    <a:pt x="0" y="95"/>
                    <a:pt x="48" y="191"/>
                  </a:cubicBezTo>
                  <a:cubicBezTo>
                    <a:pt x="72" y="262"/>
                    <a:pt x="119" y="310"/>
                    <a:pt x="191" y="310"/>
                  </a:cubicBezTo>
                  <a:lnTo>
                    <a:pt x="715" y="310"/>
                  </a:lnTo>
                  <a:cubicBezTo>
                    <a:pt x="810" y="310"/>
                    <a:pt x="881" y="214"/>
                    <a:pt x="881" y="119"/>
                  </a:cubicBezTo>
                  <a:cubicBezTo>
                    <a:pt x="834" y="24"/>
                    <a:pt x="786"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6" name="Google Shape;20906;p97"/>
            <p:cNvSpPr/>
            <p:nvPr/>
          </p:nvSpPr>
          <p:spPr>
            <a:xfrm>
              <a:off x="4026336" y="2211256"/>
              <a:ext cx="358378" cy="24797"/>
            </a:xfrm>
            <a:custGeom>
              <a:rect b="b" l="l" r="r" t="t"/>
              <a:pathLst>
                <a:path extrusionOk="0" h="763" w="11027">
                  <a:moveTo>
                    <a:pt x="143" y="0"/>
                  </a:moveTo>
                  <a:cubicBezTo>
                    <a:pt x="72" y="0"/>
                    <a:pt x="0" y="48"/>
                    <a:pt x="0" y="143"/>
                  </a:cubicBezTo>
                  <a:lnTo>
                    <a:pt x="0" y="429"/>
                  </a:lnTo>
                  <a:cubicBezTo>
                    <a:pt x="0" y="619"/>
                    <a:pt x="143" y="762"/>
                    <a:pt x="334" y="762"/>
                  </a:cubicBezTo>
                  <a:lnTo>
                    <a:pt x="4525" y="762"/>
                  </a:lnTo>
                  <a:lnTo>
                    <a:pt x="5525" y="548"/>
                  </a:lnTo>
                  <a:lnTo>
                    <a:pt x="6502" y="762"/>
                  </a:lnTo>
                  <a:lnTo>
                    <a:pt x="10693" y="762"/>
                  </a:lnTo>
                  <a:cubicBezTo>
                    <a:pt x="10883" y="762"/>
                    <a:pt x="11026" y="619"/>
                    <a:pt x="11026" y="429"/>
                  </a:cubicBezTo>
                  <a:lnTo>
                    <a:pt x="11026" y="143"/>
                  </a:lnTo>
                  <a:cubicBezTo>
                    <a:pt x="11026" y="48"/>
                    <a:pt x="10955" y="0"/>
                    <a:pt x="10860" y="0"/>
                  </a:cubicBezTo>
                  <a:lnTo>
                    <a:pt x="6502" y="0"/>
                  </a:lnTo>
                  <a:lnTo>
                    <a:pt x="5501" y="191"/>
                  </a:lnTo>
                  <a:lnTo>
                    <a:pt x="4525"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7" name="Google Shape;20907;p97"/>
            <p:cNvSpPr/>
            <p:nvPr/>
          </p:nvSpPr>
          <p:spPr>
            <a:xfrm>
              <a:off x="4352928" y="2211256"/>
              <a:ext cx="31785" cy="24797"/>
            </a:xfrm>
            <a:custGeom>
              <a:rect b="b" l="l" r="r" t="t"/>
              <a:pathLst>
                <a:path extrusionOk="0" h="763" w="978">
                  <a:moveTo>
                    <a:pt x="168" y="0"/>
                  </a:moveTo>
                  <a:cubicBezTo>
                    <a:pt x="263" y="0"/>
                    <a:pt x="311" y="48"/>
                    <a:pt x="311" y="143"/>
                  </a:cubicBezTo>
                  <a:lnTo>
                    <a:pt x="311" y="429"/>
                  </a:lnTo>
                  <a:cubicBezTo>
                    <a:pt x="311" y="619"/>
                    <a:pt x="168" y="762"/>
                    <a:pt x="1" y="762"/>
                  </a:cubicBezTo>
                  <a:lnTo>
                    <a:pt x="644" y="762"/>
                  </a:lnTo>
                  <a:cubicBezTo>
                    <a:pt x="834" y="762"/>
                    <a:pt x="977" y="619"/>
                    <a:pt x="977" y="429"/>
                  </a:cubicBezTo>
                  <a:lnTo>
                    <a:pt x="977" y="143"/>
                  </a:lnTo>
                  <a:cubicBezTo>
                    <a:pt x="977" y="48"/>
                    <a:pt x="906" y="0"/>
                    <a:pt x="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8" name="Google Shape;20908;p97"/>
            <p:cNvSpPr/>
            <p:nvPr/>
          </p:nvSpPr>
          <p:spPr>
            <a:xfrm>
              <a:off x="4174926" y="2212036"/>
              <a:ext cx="62725" cy="24017"/>
            </a:xfrm>
            <a:custGeom>
              <a:rect b="b" l="l" r="r" t="t"/>
              <a:pathLst>
                <a:path extrusionOk="0" h="739" w="1930">
                  <a:moveTo>
                    <a:pt x="1" y="0"/>
                  </a:moveTo>
                  <a:lnTo>
                    <a:pt x="1" y="738"/>
                  </a:lnTo>
                  <a:lnTo>
                    <a:pt x="1930" y="738"/>
                  </a:lnTo>
                  <a:lnTo>
                    <a:pt x="19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9" name="Google Shape;20909;p97"/>
            <p:cNvSpPr/>
            <p:nvPr/>
          </p:nvSpPr>
          <p:spPr>
            <a:xfrm>
              <a:off x="4215161" y="2212036"/>
              <a:ext cx="21710" cy="24017"/>
            </a:xfrm>
            <a:custGeom>
              <a:rect b="b" l="l" r="r" t="t"/>
              <a:pathLst>
                <a:path extrusionOk="0" h="739" w="668">
                  <a:moveTo>
                    <a:pt x="1" y="0"/>
                  </a:moveTo>
                  <a:lnTo>
                    <a:pt x="1" y="738"/>
                  </a:lnTo>
                  <a:lnTo>
                    <a:pt x="668" y="738"/>
                  </a:lnTo>
                  <a:lnTo>
                    <a:pt x="668"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10" name="Google Shape;20910;p97"/>
          <p:cNvGrpSpPr/>
          <p:nvPr/>
        </p:nvGrpSpPr>
        <p:grpSpPr>
          <a:xfrm>
            <a:off x="4767011" y="1796483"/>
            <a:ext cx="358378" cy="302640"/>
            <a:chOff x="4767011" y="1948883"/>
            <a:chExt cx="358378" cy="302640"/>
          </a:xfrm>
        </p:grpSpPr>
        <p:sp>
          <p:nvSpPr>
            <p:cNvPr id="20911" name="Google Shape;20911;p97"/>
            <p:cNvSpPr/>
            <p:nvPr/>
          </p:nvSpPr>
          <p:spPr>
            <a:xfrm>
              <a:off x="4767791" y="1948883"/>
              <a:ext cx="127725" cy="37960"/>
            </a:xfrm>
            <a:custGeom>
              <a:rect b="b" l="l" r="r" t="t"/>
              <a:pathLst>
                <a:path extrusionOk="0" h="1168" w="3930">
                  <a:moveTo>
                    <a:pt x="382" y="0"/>
                  </a:moveTo>
                  <a:cubicBezTo>
                    <a:pt x="167" y="0"/>
                    <a:pt x="1" y="167"/>
                    <a:pt x="1" y="381"/>
                  </a:cubicBezTo>
                  <a:lnTo>
                    <a:pt x="1" y="953"/>
                  </a:lnTo>
                  <a:lnTo>
                    <a:pt x="1953" y="1167"/>
                  </a:lnTo>
                  <a:lnTo>
                    <a:pt x="3930" y="953"/>
                  </a:lnTo>
                  <a:lnTo>
                    <a:pt x="3930" y="381"/>
                  </a:lnTo>
                  <a:cubicBezTo>
                    <a:pt x="3930" y="143"/>
                    <a:pt x="3739" y="0"/>
                    <a:pt x="3549"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2" name="Google Shape;20912;p97"/>
            <p:cNvSpPr/>
            <p:nvPr/>
          </p:nvSpPr>
          <p:spPr>
            <a:xfrm>
              <a:off x="4862203" y="1948883"/>
              <a:ext cx="34093" cy="37960"/>
            </a:xfrm>
            <a:custGeom>
              <a:rect b="b" l="l" r="r" t="t"/>
              <a:pathLst>
                <a:path extrusionOk="0" h="1168" w="1049">
                  <a:moveTo>
                    <a:pt x="1" y="0"/>
                  </a:moveTo>
                  <a:cubicBezTo>
                    <a:pt x="215" y="0"/>
                    <a:pt x="406" y="167"/>
                    <a:pt x="406" y="381"/>
                  </a:cubicBezTo>
                  <a:lnTo>
                    <a:pt x="406" y="953"/>
                  </a:lnTo>
                  <a:lnTo>
                    <a:pt x="763" y="1167"/>
                  </a:lnTo>
                  <a:lnTo>
                    <a:pt x="1049" y="953"/>
                  </a:lnTo>
                  <a:lnTo>
                    <a:pt x="1049" y="381"/>
                  </a:lnTo>
                  <a:cubicBezTo>
                    <a:pt x="1049" y="143"/>
                    <a:pt x="882" y="0"/>
                    <a:pt x="66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3" name="Google Shape;20913;p97"/>
            <p:cNvSpPr/>
            <p:nvPr/>
          </p:nvSpPr>
          <p:spPr>
            <a:xfrm>
              <a:off x="4767791" y="2019311"/>
              <a:ext cx="357597" cy="232213"/>
            </a:xfrm>
            <a:custGeom>
              <a:rect b="b" l="l" r="r" t="t"/>
              <a:pathLst>
                <a:path extrusionOk="0" h="7145" w="11003">
                  <a:moveTo>
                    <a:pt x="5502" y="0"/>
                  </a:moveTo>
                  <a:lnTo>
                    <a:pt x="1" y="119"/>
                  </a:lnTo>
                  <a:lnTo>
                    <a:pt x="1" y="6978"/>
                  </a:lnTo>
                  <a:cubicBezTo>
                    <a:pt x="1" y="7049"/>
                    <a:pt x="96" y="7145"/>
                    <a:pt x="167" y="7145"/>
                  </a:cubicBezTo>
                  <a:lnTo>
                    <a:pt x="10836" y="7145"/>
                  </a:lnTo>
                  <a:cubicBezTo>
                    <a:pt x="10931" y="7145"/>
                    <a:pt x="11003" y="7049"/>
                    <a:pt x="11003" y="6978"/>
                  </a:cubicBezTo>
                  <a:lnTo>
                    <a:pt x="11003" y="119"/>
                  </a:lnTo>
                  <a:lnTo>
                    <a:pt x="550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4" name="Google Shape;20914;p97"/>
            <p:cNvSpPr/>
            <p:nvPr/>
          </p:nvSpPr>
          <p:spPr>
            <a:xfrm>
              <a:off x="4767011" y="1979043"/>
              <a:ext cx="357597" cy="43388"/>
            </a:xfrm>
            <a:custGeom>
              <a:rect b="b" l="l" r="r" t="t"/>
              <a:pathLst>
                <a:path extrusionOk="0" h="1335" w="11003">
                  <a:moveTo>
                    <a:pt x="1" y="1"/>
                  </a:moveTo>
                  <a:lnTo>
                    <a:pt x="1" y="1335"/>
                  </a:lnTo>
                  <a:lnTo>
                    <a:pt x="11003" y="1335"/>
                  </a:lnTo>
                  <a:lnTo>
                    <a:pt x="11003" y="168"/>
                  </a:lnTo>
                  <a:cubicBezTo>
                    <a:pt x="11003" y="72"/>
                    <a:pt x="10908" y="1"/>
                    <a:pt x="10836"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5" name="Google Shape;20915;p97"/>
            <p:cNvSpPr/>
            <p:nvPr/>
          </p:nvSpPr>
          <p:spPr>
            <a:xfrm>
              <a:off x="5097503" y="2019311"/>
              <a:ext cx="27105" cy="232213"/>
            </a:xfrm>
            <a:custGeom>
              <a:rect b="b" l="l" r="r" t="t"/>
              <a:pathLst>
                <a:path extrusionOk="0" h="7145" w="834">
                  <a:moveTo>
                    <a:pt x="191" y="0"/>
                  </a:moveTo>
                  <a:lnTo>
                    <a:pt x="191" y="6978"/>
                  </a:lnTo>
                  <a:cubicBezTo>
                    <a:pt x="191" y="7049"/>
                    <a:pt x="96" y="7145"/>
                    <a:pt x="0" y="7145"/>
                  </a:cubicBezTo>
                  <a:lnTo>
                    <a:pt x="667" y="7145"/>
                  </a:lnTo>
                  <a:cubicBezTo>
                    <a:pt x="739" y="7145"/>
                    <a:pt x="834" y="7049"/>
                    <a:pt x="834" y="6978"/>
                  </a:cubicBezTo>
                  <a:lnTo>
                    <a:pt x="834" y="119"/>
                  </a:lnTo>
                  <a:lnTo>
                    <a:pt x="191"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6" name="Google Shape;20916;p97"/>
            <p:cNvSpPr/>
            <p:nvPr/>
          </p:nvSpPr>
          <p:spPr>
            <a:xfrm>
              <a:off x="5097503" y="1979823"/>
              <a:ext cx="27105" cy="44167"/>
            </a:xfrm>
            <a:custGeom>
              <a:rect b="b" l="l" r="r" t="t"/>
              <a:pathLst>
                <a:path extrusionOk="0" h="1359" w="834">
                  <a:moveTo>
                    <a:pt x="0" y="1"/>
                  </a:moveTo>
                  <a:cubicBezTo>
                    <a:pt x="96" y="1"/>
                    <a:pt x="191" y="96"/>
                    <a:pt x="191" y="167"/>
                  </a:cubicBezTo>
                  <a:lnTo>
                    <a:pt x="191" y="1358"/>
                  </a:lnTo>
                  <a:lnTo>
                    <a:pt x="834" y="1358"/>
                  </a:lnTo>
                  <a:lnTo>
                    <a:pt x="834" y="167"/>
                  </a:lnTo>
                  <a:cubicBezTo>
                    <a:pt x="834" y="72"/>
                    <a:pt x="739" y="1"/>
                    <a:pt x="667"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7" name="Google Shape;20917;p97"/>
            <p:cNvSpPr/>
            <p:nvPr/>
          </p:nvSpPr>
          <p:spPr>
            <a:xfrm>
              <a:off x="5042546" y="1996073"/>
              <a:ext cx="11635" cy="11667"/>
            </a:xfrm>
            <a:custGeom>
              <a:rect b="b" l="l" r="r" t="t"/>
              <a:pathLst>
                <a:path extrusionOk="0" h="359" w="358">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8" name="Google Shape;20918;p97"/>
            <p:cNvSpPr/>
            <p:nvPr/>
          </p:nvSpPr>
          <p:spPr>
            <a:xfrm>
              <a:off x="5065783" y="1996073"/>
              <a:ext cx="11635" cy="11667"/>
            </a:xfrm>
            <a:custGeom>
              <a:rect b="b" l="l" r="r" t="t"/>
              <a:pathLst>
                <a:path extrusionOk="0" h="359" w="358">
                  <a:moveTo>
                    <a:pt x="167" y="1"/>
                  </a:moveTo>
                  <a:cubicBezTo>
                    <a:pt x="72" y="1"/>
                    <a:pt x="0" y="72"/>
                    <a:pt x="0" y="168"/>
                  </a:cubicBezTo>
                  <a:cubicBezTo>
                    <a:pt x="0" y="287"/>
                    <a:pt x="72" y="358"/>
                    <a:pt x="167" y="358"/>
                  </a:cubicBezTo>
                  <a:cubicBezTo>
                    <a:pt x="262" y="358"/>
                    <a:pt x="357" y="287"/>
                    <a:pt x="357" y="168"/>
                  </a:cubicBezTo>
                  <a:cubicBezTo>
                    <a:pt x="357" y="72"/>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9" name="Google Shape;20919;p97"/>
            <p:cNvSpPr/>
            <p:nvPr/>
          </p:nvSpPr>
          <p:spPr>
            <a:xfrm>
              <a:off x="5088208" y="1996073"/>
              <a:ext cx="11635" cy="11667"/>
            </a:xfrm>
            <a:custGeom>
              <a:rect b="b" l="l" r="r" t="t"/>
              <a:pathLst>
                <a:path extrusionOk="0" h="359" w="358">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0" name="Google Shape;20920;p97"/>
            <p:cNvSpPr/>
            <p:nvPr/>
          </p:nvSpPr>
          <p:spPr>
            <a:xfrm>
              <a:off x="4800291" y="2060326"/>
              <a:ext cx="112255" cy="23238"/>
            </a:xfrm>
            <a:custGeom>
              <a:rect b="b" l="l" r="r" t="t"/>
              <a:pathLst>
                <a:path extrusionOk="0" h="715" w="3454">
                  <a:moveTo>
                    <a:pt x="406" y="0"/>
                  </a:moveTo>
                  <a:cubicBezTo>
                    <a:pt x="191" y="0"/>
                    <a:pt x="1" y="191"/>
                    <a:pt x="48" y="405"/>
                  </a:cubicBezTo>
                  <a:cubicBezTo>
                    <a:pt x="72" y="548"/>
                    <a:pt x="215" y="715"/>
                    <a:pt x="406" y="715"/>
                  </a:cubicBezTo>
                  <a:lnTo>
                    <a:pt x="3073" y="715"/>
                  </a:lnTo>
                  <a:cubicBezTo>
                    <a:pt x="3311" y="715"/>
                    <a:pt x="3454" y="501"/>
                    <a:pt x="3430" y="286"/>
                  </a:cubicBezTo>
                  <a:cubicBezTo>
                    <a:pt x="3406" y="143"/>
                    <a:pt x="3263" y="0"/>
                    <a:pt x="3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1" name="Google Shape;20921;p97"/>
            <p:cNvSpPr/>
            <p:nvPr/>
          </p:nvSpPr>
          <p:spPr>
            <a:xfrm>
              <a:off x="4979073" y="2060326"/>
              <a:ext cx="111507" cy="23238"/>
            </a:xfrm>
            <a:custGeom>
              <a:rect b="b" l="l" r="r" t="t"/>
              <a:pathLst>
                <a:path extrusionOk="0" h="715" w="3431">
                  <a:moveTo>
                    <a:pt x="406" y="0"/>
                  </a:moveTo>
                  <a:cubicBezTo>
                    <a:pt x="191" y="0"/>
                    <a:pt x="1" y="191"/>
                    <a:pt x="48" y="405"/>
                  </a:cubicBezTo>
                  <a:cubicBezTo>
                    <a:pt x="72" y="548"/>
                    <a:pt x="215" y="715"/>
                    <a:pt x="406" y="715"/>
                  </a:cubicBezTo>
                  <a:lnTo>
                    <a:pt x="3073" y="715"/>
                  </a:lnTo>
                  <a:cubicBezTo>
                    <a:pt x="3287" y="715"/>
                    <a:pt x="3430" y="501"/>
                    <a:pt x="3430" y="286"/>
                  </a:cubicBezTo>
                  <a:cubicBezTo>
                    <a:pt x="3406" y="143"/>
                    <a:pt x="3263" y="0"/>
                    <a:pt x="3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2" name="Google Shape;20922;p97"/>
            <p:cNvSpPr/>
            <p:nvPr/>
          </p:nvSpPr>
          <p:spPr>
            <a:xfrm>
              <a:off x="4979073" y="2190358"/>
              <a:ext cx="111507" cy="23238"/>
            </a:xfrm>
            <a:custGeom>
              <a:rect b="b" l="l" r="r" t="t"/>
              <a:pathLst>
                <a:path extrusionOk="0" h="715" w="3431">
                  <a:moveTo>
                    <a:pt x="406" y="0"/>
                  </a:moveTo>
                  <a:cubicBezTo>
                    <a:pt x="191" y="0"/>
                    <a:pt x="1" y="215"/>
                    <a:pt x="48" y="429"/>
                  </a:cubicBezTo>
                  <a:cubicBezTo>
                    <a:pt x="72" y="572"/>
                    <a:pt x="215" y="715"/>
                    <a:pt x="406" y="715"/>
                  </a:cubicBezTo>
                  <a:lnTo>
                    <a:pt x="3073" y="715"/>
                  </a:lnTo>
                  <a:cubicBezTo>
                    <a:pt x="3287" y="715"/>
                    <a:pt x="3430" y="548"/>
                    <a:pt x="3430" y="310"/>
                  </a:cubicBezTo>
                  <a:cubicBezTo>
                    <a:pt x="3406" y="167"/>
                    <a:pt x="3263" y="0"/>
                    <a:pt x="3073" y="0"/>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3" name="Google Shape;20923;p97"/>
            <p:cNvSpPr/>
            <p:nvPr/>
          </p:nvSpPr>
          <p:spPr>
            <a:xfrm>
              <a:off x="4801851" y="2190358"/>
              <a:ext cx="111475" cy="23238"/>
            </a:xfrm>
            <a:custGeom>
              <a:rect b="b" l="l" r="r" t="t"/>
              <a:pathLst>
                <a:path extrusionOk="0" h="715" w="3430">
                  <a:moveTo>
                    <a:pt x="381" y="0"/>
                  </a:moveTo>
                  <a:cubicBezTo>
                    <a:pt x="167" y="0"/>
                    <a:pt x="0" y="215"/>
                    <a:pt x="24" y="429"/>
                  </a:cubicBezTo>
                  <a:cubicBezTo>
                    <a:pt x="48" y="572"/>
                    <a:pt x="191" y="715"/>
                    <a:pt x="381" y="715"/>
                  </a:cubicBezTo>
                  <a:lnTo>
                    <a:pt x="3049" y="715"/>
                  </a:lnTo>
                  <a:cubicBezTo>
                    <a:pt x="3263" y="715"/>
                    <a:pt x="3430" y="548"/>
                    <a:pt x="3406" y="310"/>
                  </a:cubicBezTo>
                  <a:cubicBezTo>
                    <a:pt x="3382" y="167"/>
                    <a:pt x="3239" y="0"/>
                    <a:pt x="3049" y="0"/>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4" name="Google Shape;20924;p97"/>
            <p:cNvSpPr/>
            <p:nvPr/>
          </p:nvSpPr>
          <p:spPr>
            <a:xfrm>
              <a:off x="4879233" y="2060326"/>
              <a:ext cx="33313" cy="23238"/>
            </a:xfrm>
            <a:custGeom>
              <a:rect b="b" l="l" r="r" t="t"/>
              <a:pathLst>
                <a:path extrusionOk="0" h="715" w="1025">
                  <a:moveTo>
                    <a:pt x="1" y="0"/>
                  </a:moveTo>
                  <a:cubicBezTo>
                    <a:pt x="191" y="0"/>
                    <a:pt x="358" y="143"/>
                    <a:pt x="358" y="358"/>
                  </a:cubicBezTo>
                  <a:cubicBezTo>
                    <a:pt x="358" y="548"/>
                    <a:pt x="191" y="715"/>
                    <a:pt x="1" y="715"/>
                  </a:cubicBezTo>
                  <a:lnTo>
                    <a:pt x="644" y="715"/>
                  </a:lnTo>
                  <a:cubicBezTo>
                    <a:pt x="858" y="715"/>
                    <a:pt x="1025" y="501"/>
                    <a:pt x="1001" y="286"/>
                  </a:cubicBezTo>
                  <a:cubicBezTo>
                    <a:pt x="977" y="120"/>
                    <a:pt x="834" y="0"/>
                    <a:pt x="644"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5" name="Google Shape;20925;p97"/>
            <p:cNvSpPr/>
            <p:nvPr/>
          </p:nvSpPr>
          <p:spPr>
            <a:xfrm>
              <a:off x="5056488" y="2060326"/>
              <a:ext cx="34093" cy="23238"/>
            </a:xfrm>
            <a:custGeom>
              <a:rect b="b" l="l" r="r" t="t"/>
              <a:pathLst>
                <a:path extrusionOk="0" h="715" w="1049">
                  <a:moveTo>
                    <a:pt x="0" y="0"/>
                  </a:moveTo>
                  <a:cubicBezTo>
                    <a:pt x="215" y="0"/>
                    <a:pt x="358" y="143"/>
                    <a:pt x="358" y="358"/>
                  </a:cubicBezTo>
                  <a:cubicBezTo>
                    <a:pt x="358" y="548"/>
                    <a:pt x="215" y="715"/>
                    <a:pt x="0" y="715"/>
                  </a:cubicBezTo>
                  <a:lnTo>
                    <a:pt x="667" y="715"/>
                  </a:lnTo>
                  <a:cubicBezTo>
                    <a:pt x="905" y="715"/>
                    <a:pt x="1048" y="501"/>
                    <a:pt x="1024" y="286"/>
                  </a:cubicBezTo>
                  <a:cubicBezTo>
                    <a:pt x="1001" y="120"/>
                    <a:pt x="858" y="0"/>
                    <a:pt x="66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6" name="Google Shape;20926;p97"/>
            <p:cNvSpPr/>
            <p:nvPr/>
          </p:nvSpPr>
          <p:spPr>
            <a:xfrm>
              <a:off x="5056488" y="2191886"/>
              <a:ext cx="34093" cy="22490"/>
            </a:xfrm>
            <a:custGeom>
              <a:rect b="b" l="l" r="r" t="t"/>
              <a:pathLst>
                <a:path extrusionOk="0" h="692" w="1049">
                  <a:moveTo>
                    <a:pt x="0" y="1"/>
                  </a:moveTo>
                  <a:cubicBezTo>
                    <a:pt x="215" y="1"/>
                    <a:pt x="358" y="144"/>
                    <a:pt x="358" y="358"/>
                  </a:cubicBezTo>
                  <a:cubicBezTo>
                    <a:pt x="358" y="549"/>
                    <a:pt x="215" y="691"/>
                    <a:pt x="0" y="691"/>
                  </a:cubicBezTo>
                  <a:lnTo>
                    <a:pt x="667" y="691"/>
                  </a:lnTo>
                  <a:cubicBezTo>
                    <a:pt x="905" y="668"/>
                    <a:pt x="1048" y="501"/>
                    <a:pt x="1024" y="287"/>
                  </a:cubicBezTo>
                  <a:cubicBezTo>
                    <a:pt x="1001" y="120"/>
                    <a:pt x="858"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7" name="Google Shape;20927;p97"/>
            <p:cNvSpPr/>
            <p:nvPr/>
          </p:nvSpPr>
          <p:spPr>
            <a:xfrm>
              <a:off x="4880013" y="2191886"/>
              <a:ext cx="33313" cy="22490"/>
            </a:xfrm>
            <a:custGeom>
              <a:rect b="b" l="l" r="r" t="t"/>
              <a:pathLst>
                <a:path extrusionOk="0" h="692" w="1025">
                  <a:moveTo>
                    <a:pt x="1" y="1"/>
                  </a:moveTo>
                  <a:cubicBezTo>
                    <a:pt x="215" y="1"/>
                    <a:pt x="358" y="144"/>
                    <a:pt x="358" y="358"/>
                  </a:cubicBezTo>
                  <a:cubicBezTo>
                    <a:pt x="358" y="549"/>
                    <a:pt x="215" y="691"/>
                    <a:pt x="1" y="691"/>
                  </a:cubicBezTo>
                  <a:lnTo>
                    <a:pt x="644" y="691"/>
                  </a:lnTo>
                  <a:cubicBezTo>
                    <a:pt x="858" y="668"/>
                    <a:pt x="1025" y="501"/>
                    <a:pt x="1001" y="287"/>
                  </a:cubicBezTo>
                  <a:cubicBezTo>
                    <a:pt x="977" y="120"/>
                    <a:pt x="834" y="1"/>
                    <a:pt x="64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8" name="Google Shape;20928;p97"/>
            <p:cNvSpPr/>
            <p:nvPr/>
          </p:nvSpPr>
          <p:spPr>
            <a:xfrm>
              <a:off x="4802631" y="2105208"/>
              <a:ext cx="110695" cy="10888"/>
            </a:xfrm>
            <a:custGeom>
              <a:rect b="b" l="l" r="r" t="t"/>
              <a:pathLst>
                <a:path extrusionOk="0" h="335" w="3406">
                  <a:moveTo>
                    <a:pt x="167" y="1"/>
                  </a:moveTo>
                  <a:cubicBezTo>
                    <a:pt x="95" y="1"/>
                    <a:pt x="0" y="96"/>
                    <a:pt x="24" y="215"/>
                  </a:cubicBezTo>
                  <a:cubicBezTo>
                    <a:pt x="24" y="286"/>
                    <a:pt x="95" y="334"/>
                    <a:pt x="167" y="334"/>
                  </a:cubicBezTo>
                  <a:lnTo>
                    <a:pt x="3239" y="334"/>
                  </a:lnTo>
                  <a:cubicBezTo>
                    <a:pt x="3334" y="334"/>
                    <a:pt x="3406" y="239"/>
                    <a:pt x="3382" y="120"/>
                  </a:cubicBezTo>
                  <a:cubicBezTo>
                    <a:pt x="3382" y="72"/>
                    <a:pt x="3334"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9" name="Google Shape;20929;p97"/>
            <p:cNvSpPr/>
            <p:nvPr/>
          </p:nvSpPr>
          <p:spPr>
            <a:xfrm>
              <a:off x="4802631" y="2130753"/>
              <a:ext cx="110695" cy="10855"/>
            </a:xfrm>
            <a:custGeom>
              <a:rect b="b" l="l" r="r" t="t"/>
              <a:pathLst>
                <a:path extrusionOk="0" h="334" w="3406">
                  <a:moveTo>
                    <a:pt x="167" y="1"/>
                  </a:moveTo>
                  <a:cubicBezTo>
                    <a:pt x="95" y="1"/>
                    <a:pt x="0" y="96"/>
                    <a:pt x="24" y="215"/>
                  </a:cubicBezTo>
                  <a:cubicBezTo>
                    <a:pt x="24" y="262"/>
                    <a:pt x="95" y="334"/>
                    <a:pt x="167" y="334"/>
                  </a:cubicBezTo>
                  <a:lnTo>
                    <a:pt x="3239" y="334"/>
                  </a:lnTo>
                  <a:cubicBezTo>
                    <a:pt x="3334" y="334"/>
                    <a:pt x="3406" y="239"/>
                    <a:pt x="3382" y="120"/>
                  </a:cubicBezTo>
                  <a:cubicBezTo>
                    <a:pt x="3382" y="48"/>
                    <a:pt x="3334"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0" name="Google Shape;20930;p97"/>
            <p:cNvSpPr/>
            <p:nvPr/>
          </p:nvSpPr>
          <p:spPr>
            <a:xfrm>
              <a:off x="4802631" y="2155518"/>
              <a:ext cx="110695" cy="10855"/>
            </a:xfrm>
            <a:custGeom>
              <a:rect b="b" l="l" r="r" t="t"/>
              <a:pathLst>
                <a:path extrusionOk="0" h="334" w="3406">
                  <a:moveTo>
                    <a:pt x="167" y="1"/>
                  </a:moveTo>
                  <a:cubicBezTo>
                    <a:pt x="95" y="1"/>
                    <a:pt x="0" y="96"/>
                    <a:pt x="24" y="215"/>
                  </a:cubicBezTo>
                  <a:cubicBezTo>
                    <a:pt x="24" y="286"/>
                    <a:pt x="95" y="334"/>
                    <a:pt x="167" y="334"/>
                  </a:cubicBezTo>
                  <a:lnTo>
                    <a:pt x="3239" y="334"/>
                  </a:lnTo>
                  <a:cubicBezTo>
                    <a:pt x="3334" y="334"/>
                    <a:pt x="3406" y="239"/>
                    <a:pt x="3382" y="120"/>
                  </a:cubicBezTo>
                  <a:cubicBezTo>
                    <a:pt x="3382" y="72"/>
                    <a:pt x="3334"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1" name="Google Shape;20931;p97"/>
            <p:cNvSpPr/>
            <p:nvPr/>
          </p:nvSpPr>
          <p:spPr>
            <a:xfrm>
              <a:off x="4980633" y="2104428"/>
              <a:ext cx="111475" cy="10888"/>
            </a:xfrm>
            <a:custGeom>
              <a:rect b="b" l="l" r="r" t="t"/>
              <a:pathLst>
                <a:path extrusionOk="0" h="335" w="3430">
                  <a:moveTo>
                    <a:pt x="143" y="1"/>
                  </a:moveTo>
                  <a:cubicBezTo>
                    <a:pt x="48" y="1"/>
                    <a:pt x="0" y="96"/>
                    <a:pt x="0" y="191"/>
                  </a:cubicBezTo>
                  <a:cubicBezTo>
                    <a:pt x="0" y="263"/>
                    <a:pt x="96" y="334"/>
                    <a:pt x="167" y="334"/>
                  </a:cubicBezTo>
                  <a:lnTo>
                    <a:pt x="3239" y="334"/>
                  </a:lnTo>
                  <a:cubicBezTo>
                    <a:pt x="3335" y="334"/>
                    <a:pt x="3430" y="239"/>
                    <a:pt x="3382" y="144"/>
                  </a:cubicBezTo>
                  <a:cubicBezTo>
                    <a:pt x="3382" y="72"/>
                    <a:pt x="3287" y="1"/>
                    <a:pt x="3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2" name="Google Shape;20932;p97"/>
            <p:cNvSpPr/>
            <p:nvPr/>
          </p:nvSpPr>
          <p:spPr>
            <a:xfrm>
              <a:off x="4980633" y="2130753"/>
              <a:ext cx="111475" cy="10855"/>
            </a:xfrm>
            <a:custGeom>
              <a:rect b="b" l="l" r="r" t="t"/>
              <a:pathLst>
                <a:path extrusionOk="0" h="334" w="3430">
                  <a:moveTo>
                    <a:pt x="143" y="1"/>
                  </a:moveTo>
                  <a:cubicBezTo>
                    <a:pt x="48" y="1"/>
                    <a:pt x="0" y="96"/>
                    <a:pt x="0" y="167"/>
                  </a:cubicBezTo>
                  <a:cubicBezTo>
                    <a:pt x="0" y="262"/>
                    <a:pt x="96" y="334"/>
                    <a:pt x="167" y="334"/>
                  </a:cubicBezTo>
                  <a:lnTo>
                    <a:pt x="3239" y="334"/>
                  </a:lnTo>
                  <a:cubicBezTo>
                    <a:pt x="3335" y="334"/>
                    <a:pt x="3430" y="239"/>
                    <a:pt x="3382" y="143"/>
                  </a:cubicBezTo>
                  <a:cubicBezTo>
                    <a:pt x="3382" y="48"/>
                    <a:pt x="3287" y="1"/>
                    <a:pt x="3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3" name="Google Shape;20933;p97"/>
            <p:cNvSpPr/>
            <p:nvPr/>
          </p:nvSpPr>
          <p:spPr>
            <a:xfrm>
              <a:off x="4980633" y="2155518"/>
              <a:ext cx="111475" cy="10855"/>
            </a:xfrm>
            <a:custGeom>
              <a:rect b="b" l="l" r="r" t="t"/>
              <a:pathLst>
                <a:path extrusionOk="0" h="334" w="3430">
                  <a:moveTo>
                    <a:pt x="143" y="1"/>
                  </a:moveTo>
                  <a:cubicBezTo>
                    <a:pt x="48" y="1"/>
                    <a:pt x="0" y="96"/>
                    <a:pt x="0" y="191"/>
                  </a:cubicBezTo>
                  <a:cubicBezTo>
                    <a:pt x="0" y="286"/>
                    <a:pt x="96" y="334"/>
                    <a:pt x="167" y="334"/>
                  </a:cubicBezTo>
                  <a:lnTo>
                    <a:pt x="3239" y="334"/>
                  </a:lnTo>
                  <a:cubicBezTo>
                    <a:pt x="3335" y="334"/>
                    <a:pt x="3430" y="286"/>
                    <a:pt x="3382" y="167"/>
                  </a:cubicBezTo>
                  <a:cubicBezTo>
                    <a:pt x="3382" y="72"/>
                    <a:pt x="3287" y="1"/>
                    <a:pt x="3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34" name="Google Shape;20934;p97"/>
          <p:cNvGrpSpPr/>
          <p:nvPr/>
        </p:nvGrpSpPr>
        <p:grpSpPr>
          <a:xfrm>
            <a:off x="5526276" y="1812668"/>
            <a:ext cx="356850" cy="269977"/>
            <a:chOff x="5526276" y="1965068"/>
            <a:chExt cx="356850" cy="269977"/>
          </a:xfrm>
        </p:grpSpPr>
        <p:sp>
          <p:nvSpPr>
            <p:cNvPr id="20935" name="Google Shape;20935;p97"/>
            <p:cNvSpPr/>
            <p:nvPr/>
          </p:nvSpPr>
          <p:spPr>
            <a:xfrm>
              <a:off x="5526276" y="1965101"/>
              <a:ext cx="183463" cy="106860"/>
            </a:xfrm>
            <a:custGeom>
              <a:rect b="b" l="l" r="r" t="t"/>
              <a:pathLst>
                <a:path extrusionOk="0" h="3288" w="5645">
                  <a:moveTo>
                    <a:pt x="2219" y="1"/>
                  </a:moveTo>
                  <a:cubicBezTo>
                    <a:pt x="1453" y="1"/>
                    <a:pt x="834" y="611"/>
                    <a:pt x="834" y="1383"/>
                  </a:cubicBezTo>
                  <a:cubicBezTo>
                    <a:pt x="834" y="1454"/>
                    <a:pt x="834" y="1549"/>
                    <a:pt x="858" y="1644"/>
                  </a:cubicBezTo>
                  <a:cubicBezTo>
                    <a:pt x="382" y="1668"/>
                    <a:pt x="25" y="2049"/>
                    <a:pt x="25" y="2526"/>
                  </a:cubicBezTo>
                  <a:lnTo>
                    <a:pt x="25" y="2573"/>
                  </a:lnTo>
                  <a:cubicBezTo>
                    <a:pt x="1" y="2954"/>
                    <a:pt x="358" y="3288"/>
                    <a:pt x="763" y="3288"/>
                  </a:cubicBezTo>
                  <a:lnTo>
                    <a:pt x="4859" y="3288"/>
                  </a:lnTo>
                  <a:cubicBezTo>
                    <a:pt x="5264" y="3288"/>
                    <a:pt x="5621" y="2954"/>
                    <a:pt x="5645" y="2526"/>
                  </a:cubicBezTo>
                  <a:lnTo>
                    <a:pt x="5645" y="2502"/>
                  </a:lnTo>
                  <a:cubicBezTo>
                    <a:pt x="5645" y="2002"/>
                    <a:pt x="5240" y="1621"/>
                    <a:pt x="4764" y="1621"/>
                  </a:cubicBezTo>
                  <a:lnTo>
                    <a:pt x="4764" y="1573"/>
                  </a:lnTo>
                  <a:cubicBezTo>
                    <a:pt x="4764" y="1073"/>
                    <a:pt x="4335" y="692"/>
                    <a:pt x="3859" y="692"/>
                  </a:cubicBezTo>
                  <a:cubicBezTo>
                    <a:pt x="3716" y="692"/>
                    <a:pt x="3573" y="716"/>
                    <a:pt x="3454" y="811"/>
                  </a:cubicBezTo>
                  <a:cubicBezTo>
                    <a:pt x="3239" y="358"/>
                    <a:pt x="2787" y="25"/>
                    <a:pt x="2263" y="1"/>
                  </a:cubicBezTo>
                  <a:cubicBezTo>
                    <a:pt x="2248" y="1"/>
                    <a:pt x="2234" y="1"/>
                    <a:pt x="2219"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6" name="Google Shape;20936;p97"/>
            <p:cNvSpPr/>
            <p:nvPr/>
          </p:nvSpPr>
          <p:spPr>
            <a:xfrm>
              <a:off x="5560336" y="1965068"/>
              <a:ext cx="148622" cy="106892"/>
            </a:xfrm>
            <a:custGeom>
              <a:rect b="b" l="l" r="r" t="t"/>
              <a:pathLst>
                <a:path extrusionOk="0" h="3289" w="4573">
                  <a:moveTo>
                    <a:pt x="1126" y="1"/>
                  </a:moveTo>
                  <a:cubicBezTo>
                    <a:pt x="674" y="1"/>
                    <a:pt x="250" y="233"/>
                    <a:pt x="1" y="574"/>
                  </a:cubicBezTo>
                  <a:cubicBezTo>
                    <a:pt x="158" y="495"/>
                    <a:pt x="333" y="449"/>
                    <a:pt x="523" y="449"/>
                  </a:cubicBezTo>
                  <a:cubicBezTo>
                    <a:pt x="563" y="449"/>
                    <a:pt x="603" y="451"/>
                    <a:pt x="644" y="455"/>
                  </a:cubicBezTo>
                  <a:cubicBezTo>
                    <a:pt x="1191" y="479"/>
                    <a:pt x="1596" y="812"/>
                    <a:pt x="1834" y="1264"/>
                  </a:cubicBezTo>
                  <a:cubicBezTo>
                    <a:pt x="1953" y="1193"/>
                    <a:pt x="2096" y="1145"/>
                    <a:pt x="2263" y="1145"/>
                  </a:cubicBezTo>
                  <a:cubicBezTo>
                    <a:pt x="2763" y="1145"/>
                    <a:pt x="3144" y="1550"/>
                    <a:pt x="3144" y="2026"/>
                  </a:cubicBezTo>
                  <a:lnTo>
                    <a:pt x="3144" y="2050"/>
                  </a:lnTo>
                  <a:cubicBezTo>
                    <a:pt x="3644" y="2050"/>
                    <a:pt x="4049" y="2479"/>
                    <a:pt x="4049" y="2955"/>
                  </a:cubicBezTo>
                  <a:lnTo>
                    <a:pt x="4049" y="2979"/>
                  </a:lnTo>
                  <a:cubicBezTo>
                    <a:pt x="4049" y="3074"/>
                    <a:pt x="4001" y="3193"/>
                    <a:pt x="3978" y="3289"/>
                  </a:cubicBezTo>
                  <a:cubicBezTo>
                    <a:pt x="4311" y="3193"/>
                    <a:pt x="4573" y="2884"/>
                    <a:pt x="4573" y="2574"/>
                  </a:cubicBezTo>
                  <a:lnTo>
                    <a:pt x="4573" y="2527"/>
                  </a:lnTo>
                  <a:cubicBezTo>
                    <a:pt x="4573" y="2003"/>
                    <a:pt x="4192" y="1622"/>
                    <a:pt x="3692" y="1622"/>
                  </a:cubicBezTo>
                  <a:lnTo>
                    <a:pt x="3692" y="1574"/>
                  </a:lnTo>
                  <a:cubicBezTo>
                    <a:pt x="3692" y="1074"/>
                    <a:pt x="3263" y="693"/>
                    <a:pt x="2787" y="693"/>
                  </a:cubicBezTo>
                  <a:cubicBezTo>
                    <a:pt x="2644" y="693"/>
                    <a:pt x="2501" y="717"/>
                    <a:pt x="2382" y="812"/>
                  </a:cubicBezTo>
                  <a:cubicBezTo>
                    <a:pt x="2168" y="359"/>
                    <a:pt x="1715" y="26"/>
                    <a:pt x="1191" y="2"/>
                  </a:cubicBezTo>
                  <a:cubicBezTo>
                    <a:pt x="1169" y="1"/>
                    <a:pt x="1147" y="1"/>
                    <a:pt x="1126"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7" name="Google Shape;20937;p97"/>
            <p:cNvSpPr/>
            <p:nvPr/>
          </p:nvSpPr>
          <p:spPr>
            <a:xfrm>
              <a:off x="5770091" y="2177196"/>
              <a:ext cx="85150" cy="57492"/>
            </a:xfrm>
            <a:custGeom>
              <a:rect b="b" l="l" r="r" t="t"/>
              <a:pathLst>
                <a:path extrusionOk="0" h="1769" w="2620">
                  <a:moveTo>
                    <a:pt x="0" y="0"/>
                  </a:moveTo>
                  <a:lnTo>
                    <a:pt x="0" y="1429"/>
                  </a:lnTo>
                  <a:cubicBezTo>
                    <a:pt x="0" y="1453"/>
                    <a:pt x="0" y="1477"/>
                    <a:pt x="24" y="1477"/>
                  </a:cubicBezTo>
                  <a:lnTo>
                    <a:pt x="262" y="1572"/>
                  </a:lnTo>
                  <a:cubicBezTo>
                    <a:pt x="596" y="1703"/>
                    <a:pt x="953" y="1769"/>
                    <a:pt x="1310" y="1769"/>
                  </a:cubicBezTo>
                  <a:cubicBezTo>
                    <a:pt x="1667" y="1769"/>
                    <a:pt x="2024" y="1703"/>
                    <a:pt x="2358" y="1572"/>
                  </a:cubicBezTo>
                  <a:lnTo>
                    <a:pt x="2596" y="1477"/>
                  </a:lnTo>
                  <a:cubicBezTo>
                    <a:pt x="2596" y="1477"/>
                    <a:pt x="2620" y="1453"/>
                    <a:pt x="2620" y="1429"/>
                  </a:cubicBezTo>
                  <a:lnTo>
                    <a:pt x="2620"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8" name="Google Shape;20938;p97"/>
            <p:cNvSpPr/>
            <p:nvPr/>
          </p:nvSpPr>
          <p:spPr>
            <a:xfrm>
              <a:off x="5801811" y="2177196"/>
              <a:ext cx="53430" cy="57850"/>
            </a:xfrm>
            <a:custGeom>
              <a:rect b="b" l="l" r="r" t="t"/>
              <a:pathLst>
                <a:path extrusionOk="0" h="1780" w="1644">
                  <a:moveTo>
                    <a:pt x="977" y="0"/>
                  </a:moveTo>
                  <a:lnTo>
                    <a:pt x="977" y="1191"/>
                  </a:lnTo>
                  <a:cubicBezTo>
                    <a:pt x="977" y="1358"/>
                    <a:pt x="858" y="1525"/>
                    <a:pt x="715" y="1572"/>
                  </a:cubicBezTo>
                  <a:cubicBezTo>
                    <a:pt x="477" y="1667"/>
                    <a:pt x="239" y="1715"/>
                    <a:pt x="1" y="1763"/>
                  </a:cubicBezTo>
                  <a:cubicBezTo>
                    <a:pt x="113" y="1774"/>
                    <a:pt x="226" y="1780"/>
                    <a:pt x="337" y="1780"/>
                  </a:cubicBezTo>
                  <a:cubicBezTo>
                    <a:pt x="699" y="1780"/>
                    <a:pt x="1054" y="1718"/>
                    <a:pt x="1382" y="1572"/>
                  </a:cubicBezTo>
                  <a:lnTo>
                    <a:pt x="1620" y="1477"/>
                  </a:lnTo>
                  <a:cubicBezTo>
                    <a:pt x="1644" y="1477"/>
                    <a:pt x="1644" y="1453"/>
                    <a:pt x="1644" y="1429"/>
                  </a:cubicBezTo>
                  <a:lnTo>
                    <a:pt x="1644"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9" name="Google Shape;20939;p97"/>
            <p:cNvSpPr/>
            <p:nvPr/>
          </p:nvSpPr>
          <p:spPr>
            <a:xfrm>
              <a:off x="5740678" y="2138878"/>
              <a:ext cx="142447" cy="66592"/>
            </a:xfrm>
            <a:custGeom>
              <a:rect b="b" l="l" r="r" t="t"/>
              <a:pathLst>
                <a:path extrusionOk="0" h="2049" w="4383">
                  <a:moveTo>
                    <a:pt x="2200" y="1"/>
                  </a:moveTo>
                  <a:cubicBezTo>
                    <a:pt x="2138" y="1"/>
                    <a:pt x="2072" y="12"/>
                    <a:pt x="2001" y="36"/>
                  </a:cubicBezTo>
                  <a:lnTo>
                    <a:pt x="96" y="917"/>
                  </a:lnTo>
                  <a:cubicBezTo>
                    <a:pt x="0" y="965"/>
                    <a:pt x="0" y="1084"/>
                    <a:pt x="96" y="1108"/>
                  </a:cubicBezTo>
                  <a:lnTo>
                    <a:pt x="2025" y="2013"/>
                  </a:lnTo>
                  <a:cubicBezTo>
                    <a:pt x="2084" y="2037"/>
                    <a:pt x="2144" y="2049"/>
                    <a:pt x="2200" y="2049"/>
                  </a:cubicBezTo>
                  <a:cubicBezTo>
                    <a:pt x="2257" y="2049"/>
                    <a:pt x="2310" y="2037"/>
                    <a:pt x="2358" y="2013"/>
                  </a:cubicBezTo>
                  <a:lnTo>
                    <a:pt x="4287" y="1108"/>
                  </a:lnTo>
                  <a:cubicBezTo>
                    <a:pt x="4382" y="1084"/>
                    <a:pt x="4382" y="941"/>
                    <a:pt x="4287" y="917"/>
                  </a:cubicBezTo>
                  <a:lnTo>
                    <a:pt x="2382" y="36"/>
                  </a:lnTo>
                  <a:cubicBezTo>
                    <a:pt x="2322" y="12"/>
                    <a:pt x="2263" y="1"/>
                    <a:pt x="2200"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0" name="Google Shape;20940;p97"/>
            <p:cNvSpPr/>
            <p:nvPr/>
          </p:nvSpPr>
          <p:spPr>
            <a:xfrm>
              <a:off x="5797163" y="2162473"/>
              <a:ext cx="85963" cy="42217"/>
            </a:xfrm>
            <a:custGeom>
              <a:rect b="b" l="l" r="r" t="t"/>
              <a:pathLst>
                <a:path extrusionOk="0" h="1299" w="2645">
                  <a:moveTo>
                    <a:pt x="2192" y="1"/>
                  </a:moveTo>
                  <a:lnTo>
                    <a:pt x="2192" y="1"/>
                  </a:lnTo>
                  <a:cubicBezTo>
                    <a:pt x="2239" y="72"/>
                    <a:pt x="2192" y="120"/>
                    <a:pt x="2144" y="144"/>
                  </a:cubicBezTo>
                  <a:lnTo>
                    <a:pt x="167" y="1073"/>
                  </a:lnTo>
                  <a:cubicBezTo>
                    <a:pt x="120" y="1096"/>
                    <a:pt x="48" y="1096"/>
                    <a:pt x="1" y="1096"/>
                  </a:cubicBezTo>
                  <a:lnTo>
                    <a:pt x="310" y="1263"/>
                  </a:lnTo>
                  <a:cubicBezTo>
                    <a:pt x="358" y="1287"/>
                    <a:pt x="412" y="1299"/>
                    <a:pt x="468" y="1299"/>
                  </a:cubicBezTo>
                  <a:cubicBezTo>
                    <a:pt x="525" y="1299"/>
                    <a:pt x="584" y="1287"/>
                    <a:pt x="644" y="1263"/>
                  </a:cubicBezTo>
                  <a:lnTo>
                    <a:pt x="2573" y="358"/>
                  </a:lnTo>
                  <a:cubicBezTo>
                    <a:pt x="2644" y="358"/>
                    <a:pt x="2644" y="239"/>
                    <a:pt x="2573" y="191"/>
                  </a:cubicBezTo>
                  <a:lnTo>
                    <a:pt x="2192"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1" name="Google Shape;20941;p97"/>
            <p:cNvSpPr/>
            <p:nvPr/>
          </p:nvSpPr>
          <p:spPr>
            <a:xfrm>
              <a:off x="5706618" y="2207388"/>
              <a:ext cx="12415" cy="11635"/>
            </a:xfrm>
            <a:custGeom>
              <a:rect b="b" l="l" r="r" t="t"/>
              <a:pathLst>
                <a:path extrusionOk="0" h="358" w="382">
                  <a:moveTo>
                    <a:pt x="191" y="0"/>
                  </a:moveTo>
                  <a:cubicBezTo>
                    <a:pt x="72" y="0"/>
                    <a:pt x="0" y="72"/>
                    <a:pt x="0" y="167"/>
                  </a:cubicBezTo>
                  <a:cubicBezTo>
                    <a:pt x="0" y="262"/>
                    <a:pt x="72" y="357"/>
                    <a:pt x="191" y="357"/>
                  </a:cubicBezTo>
                  <a:cubicBezTo>
                    <a:pt x="310" y="357"/>
                    <a:pt x="382" y="262"/>
                    <a:pt x="382" y="167"/>
                  </a:cubicBezTo>
                  <a:cubicBezTo>
                    <a:pt x="382" y="48"/>
                    <a:pt x="310" y="0"/>
                    <a:pt x="1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2" name="Google Shape;20942;p97"/>
            <p:cNvSpPr/>
            <p:nvPr/>
          </p:nvSpPr>
          <p:spPr>
            <a:xfrm>
              <a:off x="5727516" y="2207388"/>
              <a:ext cx="11635" cy="11635"/>
            </a:xfrm>
            <a:custGeom>
              <a:rect b="b" l="l" r="r" t="t"/>
              <a:pathLst>
                <a:path extrusionOk="0" h="358" w="358">
                  <a:moveTo>
                    <a:pt x="167" y="0"/>
                  </a:moveTo>
                  <a:cubicBezTo>
                    <a:pt x="48" y="0"/>
                    <a:pt x="0" y="72"/>
                    <a:pt x="0" y="167"/>
                  </a:cubicBezTo>
                  <a:cubicBezTo>
                    <a:pt x="0" y="262"/>
                    <a:pt x="96" y="357"/>
                    <a:pt x="167" y="357"/>
                  </a:cubicBezTo>
                  <a:cubicBezTo>
                    <a:pt x="286" y="357"/>
                    <a:pt x="358" y="262"/>
                    <a:pt x="358" y="167"/>
                  </a:cubicBezTo>
                  <a:cubicBezTo>
                    <a:pt x="358" y="48"/>
                    <a:pt x="262" y="0"/>
                    <a:pt x="167"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3" name="Google Shape;20943;p97"/>
            <p:cNvSpPr/>
            <p:nvPr/>
          </p:nvSpPr>
          <p:spPr>
            <a:xfrm>
              <a:off x="5684941" y="2207388"/>
              <a:ext cx="11635" cy="11635"/>
            </a:xfrm>
            <a:custGeom>
              <a:rect b="b" l="l" r="r" t="t"/>
              <a:pathLst>
                <a:path extrusionOk="0" h="358" w="358">
                  <a:moveTo>
                    <a:pt x="167" y="0"/>
                  </a:moveTo>
                  <a:cubicBezTo>
                    <a:pt x="48" y="0"/>
                    <a:pt x="1" y="72"/>
                    <a:pt x="1" y="167"/>
                  </a:cubicBezTo>
                  <a:cubicBezTo>
                    <a:pt x="1" y="262"/>
                    <a:pt x="72" y="357"/>
                    <a:pt x="167" y="357"/>
                  </a:cubicBezTo>
                  <a:cubicBezTo>
                    <a:pt x="286" y="357"/>
                    <a:pt x="358" y="262"/>
                    <a:pt x="358" y="167"/>
                  </a:cubicBezTo>
                  <a:cubicBezTo>
                    <a:pt x="358" y="48"/>
                    <a:pt x="263" y="0"/>
                    <a:pt x="167"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4" name="Google Shape;20944;p97"/>
            <p:cNvSpPr/>
            <p:nvPr/>
          </p:nvSpPr>
          <p:spPr>
            <a:xfrm>
              <a:off x="5619941" y="2112163"/>
              <a:ext cx="11635" cy="11667"/>
            </a:xfrm>
            <a:custGeom>
              <a:rect b="b" l="l" r="r" t="t"/>
              <a:pathLst>
                <a:path extrusionOk="0" h="359" w="358">
                  <a:moveTo>
                    <a:pt x="191" y="1"/>
                  </a:moveTo>
                  <a:cubicBezTo>
                    <a:pt x="72" y="1"/>
                    <a:pt x="0" y="96"/>
                    <a:pt x="0" y="192"/>
                  </a:cubicBezTo>
                  <a:cubicBezTo>
                    <a:pt x="0" y="263"/>
                    <a:pt x="72" y="334"/>
                    <a:pt x="191" y="358"/>
                  </a:cubicBezTo>
                  <a:cubicBezTo>
                    <a:pt x="286" y="358"/>
                    <a:pt x="357" y="311"/>
                    <a:pt x="357" y="192"/>
                  </a:cubicBezTo>
                  <a:cubicBezTo>
                    <a:pt x="357" y="72"/>
                    <a:pt x="262" y="1"/>
                    <a:pt x="19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5" name="Google Shape;20945;p97"/>
            <p:cNvSpPr/>
            <p:nvPr/>
          </p:nvSpPr>
          <p:spPr>
            <a:xfrm>
              <a:off x="5619941" y="2092046"/>
              <a:ext cx="11635" cy="11667"/>
            </a:xfrm>
            <a:custGeom>
              <a:rect b="b" l="l" r="r" t="t"/>
              <a:pathLst>
                <a:path extrusionOk="0" h="359" w="358">
                  <a:moveTo>
                    <a:pt x="191" y="1"/>
                  </a:moveTo>
                  <a:cubicBezTo>
                    <a:pt x="72" y="1"/>
                    <a:pt x="0" y="96"/>
                    <a:pt x="0" y="168"/>
                  </a:cubicBezTo>
                  <a:cubicBezTo>
                    <a:pt x="0" y="263"/>
                    <a:pt x="72" y="334"/>
                    <a:pt x="191" y="358"/>
                  </a:cubicBezTo>
                  <a:cubicBezTo>
                    <a:pt x="286" y="358"/>
                    <a:pt x="357" y="263"/>
                    <a:pt x="357" y="168"/>
                  </a:cubicBezTo>
                  <a:cubicBezTo>
                    <a:pt x="357" y="48"/>
                    <a:pt x="262" y="1"/>
                    <a:pt x="19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6" name="Google Shape;20946;p97"/>
            <p:cNvSpPr/>
            <p:nvPr/>
          </p:nvSpPr>
          <p:spPr>
            <a:xfrm>
              <a:off x="5619941" y="2131533"/>
              <a:ext cx="11635" cy="11635"/>
            </a:xfrm>
            <a:custGeom>
              <a:rect b="b" l="l" r="r" t="t"/>
              <a:pathLst>
                <a:path extrusionOk="0" h="358" w="358">
                  <a:moveTo>
                    <a:pt x="191" y="0"/>
                  </a:moveTo>
                  <a:cubicBezTo>
                    <a:pt x="72" y="0"/>
                    <a:pt x="0" y="96"/>
                    <a:pt x="0" y="191"/>
                  </a:cubicBezTo>
                  <a:cubicBezTo>
                    <a:pt x="0" y="262"/>
                    <a:pt x="72" y="358"/>
                    <a:pt x="191" y="358"/>
                  </a:cubicBezTo>
                  <a:cubicBezTo>
                    <a:pt x="286" y="358"/>
                    <a:pt x="357" y="310"/>
                    <a:pt x="357" y="191"/>
                  </a:cubicBezTo>
                  <a:cubicBezTo>
                    <a:pt x="357" y="72"/>
                    <a:pt x="262" y="0"/>
                    <a:pt x="1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7" name="Google Shape;20947;p97"/>
            <p:cNvSpPr/>
            <p:nvPr/>
          </p:nvSpPr>
          <p:spPr>
            <a:xfrm>
              <a:off x="5602911" y="2208136"/>
              <a:ext cx="44135" cy="18622"/>
            </a:xfrm>
            <a:custGeom>
              <a:rect b="b" l="l" r="r" t="t"/>
              <a:pathLst>
                <a:path extrusionOk="0" h="573" w="1358">
                  <a:moveTo>
                    <a:pt x="667" y="1"/>
                  </a:moveTo>
                  <a:cubicBezTo>
                    <a:pt x="429" y="1"/>
                    <a:pt x="238" y="96"/>
                    <a:pt x="48" y="263"/>
                  </a:cubicBezTo>
                  <a:cubicBezTo>
                    <a:pt x="0" y="334"/>
                    <a:pt x="0" y="453"/>
                    <a:pt x="48" y="501"/>
                  </a:cubicBezTo>
                  <a:cubicBezTo>
                    <a:pt x="84" y="537"/>
                    <a:pt x="131" y="555"/>
                    <a:pt x="176" y="555"/>
                  </a:cubicBezTo>
                  <a:cubicBezTo>
                    <a:pt x="221" y="555"/>
                    <a:pt x="262" y="537"/>
                    <a:pt x="286" y="501"/>
                  </a:cubicBezTo>
                  <a:cubicBezTo>
                    <a:pt x="381" y="406"/>
                    <a:pt x="524" y="358"/>
                    <a:pt x="667" y="358"/>
                  </a:cubicBezTo>
                  <a:cubicBezTo>
                    <a:pt x="834" y="358"/>
                    <a:pt x="977" y="406"/>
                    <a:pt x="1072" y="501"/>
                  </a:cubicBezTo>
                  <a:cubicBezTo>
                    <a:pt x="1096" y="525"/>
                    <a:pt x="1143" y="573"/>
                    <a:pt x="1191" y="573"/>
                  </a:cubicBezTo>
                  <a:cubicBezTo>
                    <a:pt x="1215" y="573"/>
                    <a:pt x="1263" y="573"/>
                    <a:pt x="1310" y="501"/>
                  </a:cubicBezTo>
                  <a:cubicBezTo>
                    <a:pt x="1358" y="453"/>
                    <a:pt x="1358" y="334"/>
                    <a:pt x="1310" y="263"/>
                  </a:cubicBezTo>
                  <a:cubicBezTo>
                    <a:pt x="1120" y="96"/>
                    <a:pt x="905" y="1"/>
                    <a:pt x="6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8" name="Google Shape;20948;p97"/>
            <p:cNvSpPr/>
            <p:nvPr/>
          </p:nvSpPr>
          <p:spPr>
            <a:xfrm>
              <a:off x="5585101" y="2184151"/>
              <a:ext cx="79755" cy="24797"/>
            </a:xfrm>
            <a:custGeom>
              <a:rect b="b" l="l" r="r" t="t"/>
              <a:pathLst>
                <a:path extrusionOk="0" h="763" w="2454">
                  <a:moveTo>
                    <a:pt x="1215" y="1"/>
                  </a:moveTo>
                  <a:cubicBezTo>
                    <a:pt x="763" y="1"/>
                    <a:pt x="358" y="167"/>
                    <a:pt x="72" y="477"/>
                  </a:cubicBezTo>
                  <a:cubicBezTo>
                    <a:pt x="1" y="525"/>
                    <a:pt x="1" y="644"/>
                    <a:pt x="72" y="715"/>
                  </a:cubicBezTo>
                  <a:cubicBezTo>
                    <a:pt x="96" y="739"/>
                    <a:pt x="138" y="751"/>
                    <a:pt x="179" y="751"/>
                  </a:cubicBezTo>
                  <a:cubicBezTo>
                    <a:pt x="221" y="751"/>
                    <a:pt x="263" y="739"/>
                    <a:pt x="286" y="715"/>
                  </a:cubicBezTo>
                  <a:cubicBezTo>
                    <a:pt x="548" y="477"/>
                    <a:pt x="858" y="310"/>
                    <a:pt x="1215" y="310"/>
                  </a:cubicBezTo>
                  <a:cubicBezTo>
                    <a:pt x="1572" y="310"/>
                    <a:pt x="1906" y="477"/>
                    <a:pt x="2144" y="715"/>
                  </a:cubicBezTo>
                  <a:cubicBezTo>
                    <a:pt x="2168" y="739"/>
                    <a:pt x="2239" y="763"/>
                    <a:pt x="2263" y="763"/>
                  </a:cubicBezTo>
                  <a:cubicBezTo>
                    <a:pt x="2334" y="763"/>
                    <a:pt x="2358" y="763"/>
                    <a:pt x="2382" y="715"/>
                  </a:cubicBezTo>
                  <a:cubicBezTo>
                    <a:pt x="2453" y="644"/>
                    <a:pt x="2453" y="525"/>
                    <a:pt x="2382" y="477"/>
                  </a:cubicBezTo>
                  <a:cubicBezTo>
                    <a:pt x="2072" y="167"/>
                    <a:pt x="1668" y="1"/>
                    <a:pt x="1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9" name="Google Shape;20949;p97"/>
            <p:cNvSpPr/>
            <p:nvPr/>
          </p:nvSpPr>
          <p:spPr>
            <a:xfrm>
              <a:off x="5566543" y="2158606"/>
              <a:ext cx="116122" cy="33313"/>
            </a:xfrm>
            <a:custGeom>
              <a:rect b="b" l="l" r="r" t="t"/>
              <a:pathLst>
                <a:path extrusionOk="0" h="1025" w="3573">
                  <a:moveTo>
                    <a:pt x="1786" y="1"/>
                  </a:moveTo>
                  <a:cubicBezTo>
                    <a:pt x="1143" y="1"/>
                    <a:pt x="524" y="263"/>
                    <a:pt x="71" y="715"/>
                  </a:cubicBezTo>
                  <a:cubicBezTo>
                    <a:pt x="0" y="787"/>
                    <a:pt x="0" y="906"/>
                    <a:pt x="71" y="953"/>
                  </a:cubicBezTo>
                  <a:cubicBezTo>
                    <a:pt x="95" y="977"/>
                    <a:pt x="143" y="1025"/>
                    <a:pt x="191" y="1025"/>
                  </a:cubicBezTo>
                  <a:cubicBezTo>
                    <a:pt x="238" y="1025"/>
                    <a:pt x="286" y="977"/>
                    <a:pt x="310" y="953"/>
                  </a:cubicBezTo>
                  <a:cubicBezTo>
                    <a:pt x="714" y="549"/>
                    <a:pt x="1238" y="334"/>
                    <a:pt x="1786" y="334"/>
                  </a:cubicBezTo>
                  <a:cubicBezTo>
                    <a:pt x="2358" y="334"/>
                    <a:pt x="2905" y="572"/>
                    <a:pt x="3286" y="953"/>
                  </a:cubicBezTo>
                  <a:cubicBezTo>
                    <a:pt x="3310" y="989"/>
                    <a:pt x="3352" y="1007"/>
                    <a:pt x="3397" y="1007"/>
                  </a:cubicBezTo>
                  <a:cubicBezTo>
                    <a:pt x="3441" y="1007"/>
                    <a:pt x="3489" y="989"/>
                    <a:pt x="3525" y="953"/>
                  </a:cubicBezTo>
                  <a:cubicBezTo>
                    <a:pt x="3572" y="906"/>
                    <a:pt x="3572" y="787"/>
                    <a:pt x="3525" y="715"/>
                  </a:cubicBezTo>
                  <a:cubicBezTo>
                    <a:pt x="3048" y="239"/>
                    <a:pt x="2453" y="1"/>
                    <a:pt x="17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50" name="Google Shape;20950;p97"/>
          <p:cNvGrpSpPr/>
          <p:nvPr/>
        </p:nvGrpSpPr>
        <p:grpSpPr>
          <a:xfrm>
            <a:off x="6280893" y="1793363"/>
            <a:ext cx="356850" cy="308263"/>
            <a:chOff x="6280893" y="1945763"/>
            <a:chExt cx="356850" cy="308263"/>
          </a:xfrm>
        </p:grpSpPr>
        <p:sp>
          <p:nvSpPr>
            <p:cNvPr id="20951" name="Google Shape;20951;p97"/>
            <p:cNvSpPr/>
            <p:nvPr/>
          </p:nvSpPr>
          <p:spPr>
            <a:xfrm>
              <a:off x="6280893" y="1984471"/>
              <a:ext cx="356850" cy="213655"/>
            </a:xfrm>
            <a:custGeom>
              <a:rect b="b" l="l" r="r" t="t"/>
              <a:pathLst>
                <a:path extrusionOk="0" h="6574" w="10980">
                  <a:moveTo>
                    <a:pt x="382" y="1"/>
                  </a:moveTo>
                  <a:cubicBezTo>
                    <a:pt x="168" y="1"/>
                    <a:pt x="1" y="191"/>
                    <a:pt x="1" y="382"/>
                  </a:cubicBezTo>
                  <a:lnTo>
                    <a:pt x="1" y="6192"/>
                  </a:lnTo>
                  <a:cubicBezTo>
                    <a:pt x="1" y="6407"/>
                    <a:pt x="168" y="6573"/>
                    <a:pt x="382" y="6573"/>
                  </a:cubicBezTo>
                  <a:lnTo>
                    <a:pt x="10598" y="6573"/>
                  </a:lnTo>
                  <a:cubicBezTo>
                    <a:pt x="10813" y="6573"/>
                    <a:pt x="10979" y="6407"/>
                    <a:pt x="10979" y="6192"/>
                  </a:cubicBezTo>
                  <a:lnTo>
                    <a:pt x="10979" y="382"/>
                  </a:lnTo>
                  <a:cubicBezTo>
                    <a:pt x="10979" y="167"/>
                    <a:pt x="10813" y="1"/>
                    <a:pt x="1059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2" name="Google Shape;20952;p97"/>
            <p:cNvSpPr/>
            <p:nvPr/>
          </p:nvSpPr>
          <p:spPr>
            <a:xfrm>
              <a:off x="6603651" y="1984471"/>
              <a:ext cx="34093" cy="213655"/>
            </a:xfrm>
            <a:custGeom>
              <a:rect b="b" l="l" r="r" t="t"/>
              <a:pathLst>
                <a:path extrusionOk="0" h="6574" w="1049">
                  <a:moveTo>
                    <a:pt x="0" y="1"/>
                  </a:moveTo>
                  <a:cubicBezTo>
                    <a:pt x="215" y="1"/>
                    <a:pt x="405" y="191"/>
                    <a:pt x="405" y="382"/>
                  </a:cubicBezTo>
                  <a:lnTo>
                    <a:pt x="405" y="6192"/>
                  </a:lnTo>
                  <a:cubicBezTo>
                    <a:pt x="405" y="6407"/>
                    <a:pt x="215" y="6573"/>
                    <a:pt x="0" y="6573"/>
                  </a:cubicBezTo>
                  <a:lnTo>
                    <a:pt x="667" y="6573"/>
                  </a:lnTo>
                  <a:cubicBezTo>
                    <a:pt x="882" y="6573"/>
                    <a:pt x="1048" y="6407"/>
                    <a:pt x="1048" y="6192"/>
                  </a:cubicBezTo>
                  <a:lnTo>
                    <a:pt x="1048" y="382"/>
                  </a:lnTo>
                  <a:cubicBezTo>
                    <a:pt x="1048" y="191"/>
                    <a:pt x="882" y="1"/>
                    <a:pt x="667"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3" name="Google Shape;20953;p97"/>
            <p:cNvSpPr/>
            <p:nvPr/>
          </p:nvSpPr>
          <p:spPr>
            <a:xfrm>
              <a:off x="6311866" y="1964353"/>
              <a:ext cx="294125" cy="205920"/>
            </a:xfrm>
            <a:custGeom>
              <a:rect b="b" l="l" r="r" t="t"/>
              <a:pathLst>
                <a:path extrusionOk="0" h="6336" w="9050">
                  <a:moveTo>
                    <a:pt x="477" y="0"/>
                  </a:moveTo>
                  <a:cubicBezTo>
                    <a:pt x="215" y="0"/>
                    <a:pt x="0" y="215"/>
                    <a:pt x="0" y="477"/>
                  </a:cubicBezTo>
                  <a:lnTo>
                    <a:pt x="0" y="5621"/>
                  </a:lnTo>
                  <a:cubicBezTo>
                    <a:pt x="0" y="5883"/>
                    <a:pt x="215" y="6097"/>
                    <a:pt x="477" y="6097"/>
                  </a:cubicBezTo>
                  <a:lnTo>
                    <a:pt x="3715" y="6097"/>
                  </a:lnTo>
                  <a:lnTo>
                    <a:pt x="3906" y="5883"/>
                  </a:lnTo>
                  <a:cubicBezTo>
                    <a:pt x="4049" y="5883"/>
                    <a:pt x="4192" y="5954"/>
                    <a:pt x="4287" y="6073"/>
                  </a:cubicBezTo>
                  <a:cubicBezTo>
                    <a:pt x="4311" y="6097"/>
                    <a:pt x="4358" y="6335"/>
                    <a:pt x="4430" y="6335"/>
                  </a:cubicBezTo>
                  <a:lnTo>
                    <a:pt x="4525" y="6335"/>
                  </a:lnTo>
                  <a:cubicBezTo>
                    <a:pt x="4573" y="6335"/>
                    <a:pt x="4597" y="6311"/>
                    <a:pt x="4668" y="6287"/>
                  </a:cubicBezTo>
                  <a:cubicBezTo>
                    <a:pt x="4763" y="6168"/>
                    <a:pt x="4906" y="6097"/>
                    <a:pt x="5049" y="6097"/>
                  </a:cubicBezTo>
                  <a:lnTo>
                    <a:pt x="8550" y="6097"/>
                  </a:lnTo>
                  <a:cubicBezTo>
                    <a:pt x="8812" y="6097"/>
                    <a:pt x="9026" y="5883"/>
                    <a:pt x="9026" y="5621"/>
                  </a:cubicBezTo>
                  <a:lnTo>
                    <a:pt x="9026" y="477"/>
                  </a:lnTo>
                  <a:cubicBezTo>
                    <a:pt x="9050" y="215"/>
                    <a:pt x="8812" y="0"/>
                    <a:pt x="8574" y="0"/>
                  </a:cubicBezTo>
                  <a:lnTo>
                    <a:pt x="5097" y="0"/>
                  </a:lnTo>
                  <a:cubicBezTo>
                    <a:pt x="4787" y="0"/>
                    <a:pt x="4525" y="239"/>
                    <a:pt x="4525" y="572"/>
                  </a:cubicBezTo>
                  <a:cubicBezTo>
                    <a:pt x="4525" y="262"/>
                    <a:pt x="4287" y="0"/>
                    <a:pt x="395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4" name="Google Shape;20954;p97"/>
            <p:cNvSpPr/>
            <p:nvPr/>
          </p:nvSpPr>
          <p:spPr>
            <a:xfrm>
              <a:off x="6566503" y="1964353"/>
              <a:ext cx="39488" cy="198153"/>
            </a:xfrm>
            <a:custGeom>
              <a:rect b="b" l="l" r="r" t="t"/>
              <a:pathLst>
                <a:path extrusionOk="0" h="6097" w="1215">
                  <a:moveTo>
                    <a:pt x="0" y="0"/>
                  </a:moveTo>
                  <a:cubicBezTo>
                    <a:pt x="262" y="0"/>
                    <a:pt x="429" y="215"/>
                    <a:pt x="429" y="477"/>
                  </a:cubicBezTo>
                  <a:lnTo>
                    <a:pt x="429" y="5621"/>
                  </a:lnTo>
                  <a:cubicBezTo>
                    <a:pt x="429" y="5883"/>
                    <a:pt x="239" y="6097"/>
                    <a:pt x="0" y="6097"/>
                  </a:cubicBezTo>
                  <a:lnTo>
                    <a:pt x="715" y="6097"/>
                  </a:lnTo>
                  <a:cubicBezTo>
                    <a:pt x="977" y="6097"/>
                    <a:pt x="1191" y="5883"/>
                    <a:pt x="1191" y="5621"/>
                  </a:cubicBezTo>
                  <a:lnTo>
                    <a:pt x="1191" y="477"/>
                  </a:lnTo>
                  <a:cubicBezTo>
                    <a:pt x="1215" y="215"/>
                    <a:pt x="1001" y="0"/>
                    <a:pt x="73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5" name="Google Shape;20955;p97"/>
            <p:cNvSpPr/>
            <p:nvPr/>
          </p:nvSpPr>
          <p:spPr>
            <a:xfrm>
              <a:off x="6417133" y="1965133"/>
              <a:ext cx="41828" cy="205888"/>
            </a:xfrm>
            <a:custGeom>
              <a:rect b="b" l="l" r="r" t="t"/>
              <a:pathLst>
                <a:path extrusionOk="0" h="6335" w="1287">
                  <a:moveTo>
                    <a:pt x="0" y="0"/>
                  </a:moveTo>
                  <a:cubicBezTo>
                    <a:pt x="310" y="0"/>
                    <a:pt x="548" y="238"/>
                    <a:pt x="548" y="572"/>
                  </a:cubicBezTo>
                  <a:lnTo>
                    <a:pt x="548" y="6073"/>
                  </a:lnTo>
                  <a:lnTo>
                    <a:pt x="715" y="6073"/>
                  </a:lnTo>
                  <a:cubicBezTo>
                    <a:pt x="929" y="6073"/>
                    <a:pt x="1072" y="6168"/>
                    <a:pt x="1191" y="6335"/>
                  </a:cubicBezTo>
                  <a:cubicBezTo>
                    <a:pt x="1215" y="6335"/>
                    <a:pt x="1286" y="6335"/>
                    <a:pt x="1286" y="6311"/>
                  </a:cubicBezTo>
                  <a:lnTo>
                    <a:pt x="1286" y="572"/>
                  </a:lnTo>
                  <a:cubicBezTo>
                    <a:pt x="1286" y="262"/>
                    <a:pt x="1048"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6" name="Google Shape;20956;p97"/>
            <p:cNvSpPr/>
            <p:nvPr/>
          </p:nvSpPr>
          <p:spPr>
            <a:xfrm>
              <a:off x="6397763" y="1945763"/>
              <a:ext cx="30778" cy="104845"/>
            </a:xfrm>
            <a:custGeom>
              <a:rect b="b" l="l" r="r" t="t"/>
              <a:pathLst>
                <a:path extrusionOk="0" h="3226" w="947">
                  <a:moveTo>
                    <a:pt x="215" y="1"/>
                  </a:moveTo>
                  <a:cubicBezTo>
                    <a:pt x="96" y="1"/>
                    <a:pt x="1" y="96"/>
                    <a:pt x="1" y="215"/>
                  </a:cubicBezTo>
                  <a:lnTo>
                    <a:pt x="1" y="3168"/>
                  </a:lnTo>
                  <a:cubicBezTo>
                    <a:pt x="1" y="3203"/>
                    <a:pt x="39" y="3225"/>
                    <a:pt x="78" y="3225"/>
                  </a:cubicBezTo>
                  <a:cubicBezTo>
                    <a:pt x="93" y="3225"/>
                    <a:pt x="107" y="3222"/>
                    <a:pt x="120" y="3216"/>
                  </a:cubicBezTo>
                  <a:lnTo>
                    <a:pt x="453" y="3049"/>
                  </a:lnTo>
                  <a:lnTo>
                    <a:pt x="549" y="3049"/>
                  </a:lnTo>
                  <a:lnTo>
                    <a:pt x="834" y="3216"/>
                  </a:lnTo>
                  <a:cubicBezTo>
                    <a:pt x="853" y="3222"/>
                    <a:pt x="871" y="3225"/>
                    <a:pt x="886" y="3225"/>
                  </a:cubicBezTo>
                  <a:cubicBezTo>
                    <a:pt x="926" y="3225"/>
                    <a:pt x="947" y="3203"/>
                    <a:pt x="930" y="3168"/>
                  </a:cubicBezTo>
                  <a:lnTo>
                    <a:pt x="930" y="215"/>
                  </a:lnTo>
                  <a:cubicBezTo>
                    <a:pt x="930" y="96"/>
                    <a:pt x="834" y="1"/>
                    <a:pt x="715"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7" name="Google Shape;20957;p97"/>
            <p:cNvSpPr/>
            <p:nvPr/>
          </p:nvSpPr>
          <p:spPr>
            <a:xfrm>
              <a:off x="6404751" y="1945763"/>
              <a:ext cx="24018" cy="104845"/>
            </a:xfrm>
            <a:custGeom>
              <a:rect b="b" l="l" r="r" t="t"/>
              <a:pathLst>
                <a:path extrusionOk="0" h="3226" w="739">
                  <a:moveTo>
                    <a:pt x="0" y="1"/>
                  </a:moveTo>
                  <a:cubicBezTo>
                    <a:pt x="119" y="1"/>
                    <a:pt x="167" y="96"/>
                    <a:pt x="167" y="215"/>
                  </a:cubicBezTo>
                  <a:lnTo>
                    <a:pt x="167" y="3073"/>
                  </a:lnTo>
                  <a:lnTo>
                    <a:pt x="238" y="3049"/>
                  </a:lnTo>
                  <a:lnTo>
                    <a:pt x="334" y="3049"/>
                  </a:lnTo>
                  <a:lnTo>
                    <a:pt x="619" y="3216"/>
                  </a:lnTo>
                  <a:cubicBezTo>
                    <a:pt x="638" y="3222"/>
                    <a:pt x="656" y="3225"/>
                    <a:pt x="671" y="3225"/>
                  </a:cubicBezTo>
                  <a:cubicBezTo>
                    <a:pt x="713" y="3225"/>
                    <a:pt x="738" y="3203"/>
                    <a:pt x="738" y="3168"/>
                  </a:cubicBezTo>
                  <a:lnTo>
                    <a:pt x="738" y="215"/>
                  </a:lnTo>
                  <a:cubicBezTo>
                    <a:pt x="738" y="96"/>
                    <a:pt x="643" y="1"/>
                    <a:pt x="52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8" name="Google Shape;20958;p97"/>
            <p:cNvSpPr/>
            <p:nvPr/>
          </p:nvSpPr>
          <p:spPr>
            <a:xfrm>
              <a:off x="6490648" y="1992206"/>
              <a:ext cx="84403" cy="56550"/>
            </a:xfrm>
            <a:custGeom>
              <a:rect b="b" l="l" r="r" t="t"/>
              <a:pathLst>
                <a:path extrusionOk="0" h="1740" w="2597">
                  <a:moveTo>
                    <a:pt x="215" y="1"/>
                  </a:moveTo>
                  <a:cubicBezTo>
                    <a:pt x="96" y="1"/>
                    <a:pt x="1" y="96"/>
                    <a:pt x="1" y="215"/>
                  </a:cubicBezTo>
                  <a:lnTo>
                    <a:pt x="1" y="1525"/>
                  </a:lnTo>
                  <a:cubicBezTo>
                    <a:pt x="1" y="1644"/>
                    <a:pt x="96" y="1739"/>
                    <a:pt x="215" y="1739"/>
                  </a:cubicBezTo>
                  <a:lnTo>
                    <a:pt x="2382" y="1739"/>
                  </a:lnTo>
                  <a:cubicBezTo>
                    <a:pt x="2501" y="1739"/>
                    <a:pt x="2596" y="1644"/>
                    <a:pt x="2596" y="1525"/>
                  </a:cubicBezTo>
                  <a:lnTo>
                    <a:pt x="2596" y="215"/>
                  </a:lnTo>
                  <a:cubicBezTo>
                    <a:pt x="2596" y="96"/>
                    <a:pt x="2501" y="1"/>
                    <a:pt x="2382"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9" name="Google Shape;20959;p97"/>
            <p:cNvSpPr/>
            <p:nvPr/>
          </p:nvSpPr>
          <p:spPr>
            <a:xfrm>
              <a:off x="6546386" y="1992206"/>
              <a:ext cx="28665" cy="56550"/>
            </a:xfrm>
            <a:custGeom>
              <a:rect b="b" l="l" r="r" t="t"/>
              <a:pathLst>
                <a:path extrusionOk="0" h="1740" w="882">
                  <a:moveTo>
                    <a:pt x="0" y="1"/>
                  </a:moveTo>
                  <a:cubicBezTo>
                    <a:pt x="119" y="1"/>
                    <a:pt x="215" y="96"/>
                    <a:pt x="215" y="215"/>
                  </a:cubicBezTo>
                  <a:lnTo>
                    <a:pt x="215" y="1525"/>
                  </a:lnTo>
                  <a:cubicBezTo>
                    <a:pt x="215" y="1644"/>
                    <a:pt x="143" y="1739"/>
                    <a:pt x="0" y="1739"/>
                  </a:cubicBezTo>
                  <a:lnTo>
                    <a:pt x="667" y="1739"/>
                  </a:lnTo>
                  <a:cubicBezTo>
                    <a:pt x="786" y="1739"/>
                    <a:pt x="881" y="1644"/>
                    <a:pt x="881" y="1525"/>
                  </a:cubicBezTo>
                  <a:lnTo>
                    <a:pt x="881" y="215"/>
                  </a:lnTo>
                  <a:cubicBezTo>
                    <a:pt x="881" y="96"/>
                    <a:pt x="786" y="1"/>
                    <a:pt x="66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0" name="Google Shape;20960;p97"/>
            <p:cNvSpPr/>
            <p:nvPr/>
          </p:nvSpPr>
          <p:spPr>
            <a:xfrm>
              <a:off x="6335851" y="2006928"/>
              <a:ext cx="37960" cy="10855"/>
            </a:xfrm>
            <a:custGeom>
              <a:rect b="b" l="l" r="r" t="t"/>
              <a:pathLst>
                <a:path extrusionOk="0" h="334" w="1168">
                  <a:moveTo>
                    <a:pt x="191" y="0"/>
                  </a:moveTo>
                  <a:cubicBezTo>
                    <a:pt x="96" y="0"/>
                    <a:pt x="1" y="96"/>
                    <a:pt x="24" y="215"/>
                  </a:cubicBezTo>
                  <a:cubicBezTo>
                    <a:pt x="72" y="286"/>
                    <a:pt x="120" y="334"/>
                    <a:pt x="191" y="334"/>
                  </a:cubicBezTo>
                  <a:lnTo>
                    <a:pt x="953" y="334"/>
                  </a:lnTo>
                  <a:cubicBezTo>
                    <a:pt x="1072" y="334"/>
                    <a:pt x="1168" y="238"/>
                    <a:pt x="1096" y="119"/>
                  </a:cubicBezTo>
                  <a:cubicBezTo>
                    <a:pt x="1072" y="24"/>
                    <a:pt x="1025" y="0"/>
                    <a:pt x="95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1" name="Google Shape;20961;p97"/>
            <p:cNvSpPr/>
            <p:nvPr/>
          </p:nvSpPr>
          <p:spPr>
            <a:xfrm>
              <a:off x="6335851" y="2027826"/>
              <a:ext cx="37960" cy="10855"/>
            </a:xfrm>
            <a:custGeom>
              <a:rect b="b" l="l" r="r" t="t"/>
              <a:pathLst>
                <a:path extrusionOk="0" h="334" w="1168">
                  <a:moveTo>
                    <a:pt x="191" y="0"/>
                  </a:moveTo>
                  <a:cubicBezTo>
                    <a:pt x="96" y="0"/>
                    <a:pt x="1" y="95"/>
                    <a:pt x="24" y="215"/>
                  </a:cubicBezTo>
                  <a:cubicBezTo>
                    <a:pt x="72" y="310"/>
                    <a:pt x="120" y="334"/>
                    <a:pt x="191" y="334"/>
                  </a:cubicBezTo>
                  <a:lnTo>
                    <a:pt x="953" y="334"/>
                  </a:lnTo>
                  <a:cubicBezTo>
                    <a:pt x="1072" y="334"/>
                    <a:pt x="1168" y="238"/>
                    <a:pt x="1096" y="119"/>
                  </a:cubicBezTo>
                  <a:cubicBezTo>
                    <a:pt x="1072" y="48"/>
                    <a:pt x="1025" y="0"/>
                    <a:pt x="95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2" name="Google Shape;20962;p97"/>
            <p:cNvSpPr/>
            <p:nvPr/>
          </p:nvSpPr>
          <p:spPr>
            <a:xfrm>
              <a:off x="6335851" y="2049503"/>
              <a:ext cx="37960" cy="10855"/>
            </a:xfrm>
            <a:custGeom>
              <a:rect b="b" l="l" r="r" t="t"/>
              <a:pathLst>
                <a:path extrusionOk="0" h="334" w="1168">
                  <a:moveTo>
                    <a:pt x="191" y="0"/>
                  </a:moveTo>
                  <a:cubicBezTo>
                    <a:pt x="96" y="0"/>
                    <a:pt x="1" y="95"/>
                    <a:pt x="24" y="214"/>
                  </a:cubicBezTo>
                  <a:cubicBezTo>
                    <a:pt x="72" y="286"/>
                    <a:pt x="120" y="333"/>
                    <a:pt x="191" y="333"/>
                  </a:cubicBezTo>
                  <a:lnTo>
                    <a:pt x="953" y="333"/>
                  </a:lnTo>
                  <a:cubicBezTo>
                    <a:pt x="1072" y="333"/>
                    <a:pt x="1168" y="214"/>
                    <a:pt x="1096" y="119"/>
                  </a:cubicBezTo>
                  <a:cubicBezTo>
                    <a:pt x="1072" y="24"/>
                    <a:pt x="1025" y="0"/>
                    <a:pt x="95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3" name="Google Shape;20963;p97"/>
            <p:cNvSpPr/>
            <p:nvPr/>
          </p:nvSpPr>
          <p:spPr>
            <a:xfrm>
              <a:off x="6335851" y="2069621"/>
              <a:ext cx="87490" cy="10855"/>
            </a:xfrm>
            <a:custGeom>
              <a:rect b="b" l="l" r="r" t="t"/>
              <a:pathLst>
                <a:path extrusionOk="0" h="334" w="2692">
                  <a:moveTo>
                    <a:pt x="191" y="0"/>
                  </a:moveTo>
                  <a:cubicBezTo>
                    <a:pt x="96" y="0"/>
                    <a:pt x="1" y="95"/>
                    <a:pt x="24" y="215"/>
                  </a:cubicBezTo>
                  <a:cubicBezTo>
                    <a:pt x="24" y="262"/>
                    <a:pt x="96" y="334"/>
                    <a:pt x="191" y="334"/>
                  </a:cubicBezTo>
                  <a:lnTo>
                    <a:pt x="2501" y="334"/>
                  </a:lnTo>
                  <a:cubicBezTo>
                    <a:pt x="2620" y="334"/>
                    <a:pt x="2692" y="238"/>
                    <a:pt x="2644" y="119"/>
                  </a:cubicBezTo>
                  <a:cubicBezTo>
                    <a:pt x="2644" y="72"/>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4" name="Google Shape;20964;p97"/>
            <p:cNvSpPr/>
            <p:nvPr/>
          </p:nvSpPr>
          <p:spPr>
            <a:xfrm>
              <a:off x="6335851" y="2092046"/>
              <a:ext cx="87490" cy="10888"/>
            </a:xfrm>
            <a:custGeom>
              <a:rect b="b" l="l" r="r" t="t"/>
              <a:pathLst>
                <a:path extrusionOk="0" h="335" w="2692">
                  <a:moveTo>
                    <a:pt x="191" y="1"/>
                  </a:moveTo>
                  <a:cubicBezTo>
                    <a:pt x="96" y="1"/>
                    <a:pt x="1" y="96"/>
                    <a:pt x="24" y="215"/>
                  </a:cubicBezTo>
                  <a:cubicBezTo>
                    <a:pt x="24" y="263"/>
                    <a:pt x="96" y="334"/>
                    <a:pt x="191" y="334"/>
                  </a:cubicBezTo>
                  <a:lnTo>
                    <a:pt x="2501" y="334"/>
                  </a:lnTo>
                  <a:cubicBezTo>
                    <a:pt x="2620" y="334"/>
                    <a:pt x="2692" y="239"/>
                    <a:pt x="2644" y="120"/>
                  </a:cubicBezTo>
                  <a:cubicBezTo>
                    <a:pt x="2644" y="48"/>
                    <a:pt x="2596"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5" name="Google Shape;20965;p97"/>
            <p:cNvSpPr/>
            <p:nvPr/>
          </p:nvSpPr>
          <p:spPr>
            <a:xfrm>
              <a:off x="6335851" y="2115283"/>
              <a:ext cx="87490" cy="10855"/>
            </a:xfrm>
            <a:custGeom>
              <a:rect b="b" l="l" r="r" t="t"/>
              <a:pathLst>
                <a:path extrusionOk="0" h="334" w="2692">
                  <a:moveTo>
                    <a:pt x="191" y="0"/>
                  </a:moveTo>
                  <a:cubicBezTo>
                    <a:pt x="96" y="0"/>
                    <a:pt x="1" y="72"/>
                    <a:pt x="24" y="215"/>
                  </a:cubicBezTo>
                  <a:cubicBezTo>
                    <a:pt x="24" y="262"/>
                    <a:pt x="96" y="334"/>
                    <a:pt x="191" y="334"/>
                  </a:cubicBezTo>
                  <a:lnTo>
                    <a:pt x="2501" y="334"/>
                  </a:lnTo>
                  <a:cubicBezTo>
                    <a:pt x="2620" y="334"/>
                    <a:pt x="2692" y="238"/>
                    <a:pt x="2644" y="119"/>
                  </a:cubicBezTo>
                  <a:cubicBezTo>
                    <a:pt x="2644" y="48"/>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6" name="Google Shape;20966;p97"/>
            <p:cNvSpPr/>
            <p:nvPr/>
          </p:nvSpPr>
          <p:spPr>
            <a:xfrm>
              <a:off x="6482133" y="2069621"/>
              <a:ext cx="85930" cy="10855"/>
            </a:xfrm>
            <a:custGeom>
              <a:rect b="b" l="l" r="r" t="t"/>
              <a:pathLst>
                <a:path extrusionOk="0" h="334" w="2644">
                  <a:moveTo>
                    <a:pt x="167" y="0"/>
                  </a:moveTo>
                  <a:cubicBezTo>
                    <a:pt x="96" y="0"/>
                    <a:pt x="1" y="95"/>
                    <a:pt x="24" y="215"/>
                  </a:cubicBezTo>
                  <a:cubicBezTo>
                    <a:pt x="24" y="262"/>
                    <a:pt x="96" y="334"/>
                    <a:pt x="167" y="334"/>
                  </a:cubicBezTo>
                  <a:lnTo>
                    <a:pt x="2501" y="334"/>
                  </a:lnTo>
                  <a:cubicBezTo>
                    <a:pt x="2596" y="334"/>
                    <a:pt x="2644" y="238"/>
                    <a:pt x="2644" y="119"/>
                  </a:cubicBezTo>
                  <a:cubicBezTo>
                    <a:pt x="2644" y="72"/>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7" name="Google Shape;20967;p97"/>
            <p:cNvSpPr/>
            <p:nvPr/>
          </p:nvSpPr>
          <p:spPr>
            <a:xfrm>
              <a:off x="6482133" y="2092046"/>
              <a:ext cx="85930" cy="10888"/>
            </a:xfrm>
            <a:custGeom>
              <a:rect b="b" l="l" r="r" t="t"/>
              <a:pathLst>
                <a:path extrusionOk="0" h="335" w="2644">
                  <a:moveTo>
                    <a:pt x="167" y="1"/>
                  </a:moveTo>
                  <a:cubicBezTo>
                    <a:pt x="96" y="1"/>
                    <a:pt x="1" y="96"/>
                    <a:pt x="24" y="215"/>
                  </a:cubicBezTo>
                  <a:cubicBezTo>
                    <a:pt x="24" y="263"/>
                    <a:pt x="96" y="334"/>
                    <a:pt x="167" y="334"/>
                  </a:cubicBezTo>
                  <a:lnTo>
                    <a:pt x="2501" y="334"/>
                  </a:lnTo>
                  <a:cubicBezTo>
                    <a:pt x="2596" y="334"/>
                    <a:pt x="2644" y="239"/>
                    <a:pt x="2644" y="120"/>
                  </a:cubicBezTo>
                  <a:cubicBezTo>
                    <a:pt x="2644" y="48"/>
                    <a:pt x="2573"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8" name="Google Shape;20968;p97"/>
            <p:cNvSpPr/>
            <p:nvPr/>
          </p:nvSpPr>
          <p:spPr>
            <a:xfrm>
              <a:off x="6482133" y="2115283"/>
              <a:ext cx="85930" cy="10855"/>
            </a:xfrm>
            <a:custGeom>
              <a:rect b="b" l="l" r="r" t="t"/>
              <a:pathLst>
                <a:path extrusionOk="0" h="334" w="2644">
                  <a:moveTo>
                    <a:pt x="167" y="0"/>
                  </a:moveTo>
                  <a:cubicBezTo>
                    <a:pt x="96" y="0"/>
                    <a:pt x="1" y="72"/>
                    <a:pt x="24" y="215"/>
                  </a:cubicBezTo>
                  <a:cubicBezTo>
                    <a:pt x="24" y="262"/>
                    <a:pt x="96" y="334"/>
                    <a:pt x="167" y="334"/>
                  </a:cubicBezTo>
                  <a:lnTo>
                    <a:pt x="2501" y="334"/>
                  </a:lnTo>
                  <a:cubicBezTo>
                    <a:pt x="2596" y="334"/>
                    <a:pt x="2644" y="238"/>
                    <a:pt x="2644" y="119"/>
                  </a:cubicBezTo>
                  <a:cubicBezTo>
                    <a:pt x="2644" y="48"/>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9" name="Google Shape;20969;p97"/>
            <p:cNvSpPr/>
            <p:nvPr/>
          </p:nvSpPr>
          <p:spPr>
            <a:xfrm>
              <a:off x="6558768" y="2183761"/>
              <a:ext cx="70460" cy="70265"/>
            </a:xfrm>
            <a:custGeom>
              <a:rect b="b" l="l" r="r" t="t"/>
              <a:pathLst>
                <a:path extrusionOk="0" h="2162" w="2168">
                  <a:moveTo>
                    <a:pt x="95" y="0"/>
                  </a:moveTo>
                  <a:cubicBezTo>
                    <a:pt x="32" y="0"/>
                    <a:pt x="0" y="78"/>
                    <a:pt x="0" y="156"/>
                  </a:cubicBezTo>
                  <a:lnTo>
                    <a:pt x="262" y="1608"/>
                  </a:lnTo>
                  <a:cubicBezTo>
                    <a:pt x="278" y="1701"/>
                    <a:pt x="363" y="1764"/>
                    <a:pt x="454" y="1764"/>
                  </a:cubicBezTo>
                  <a:cubicBezTo>
                    <a:pt x="503" y="1764"/>
                    <a:pt x="554" y="1745"/>
                    <a:pt x="596" y="1704"/>
                  </a:cubicBezTo>
                  <a:lnTo>
                    <a:pt x="834" y="1489"/>
                  </a:lnTo>
                  <a:lnTo>
                    <a:pt x="1453" y="2108"/>
                  </a:lnTo>
                  <a:cubicBezTo>
                    <a:pt x="1477" y="2144"/>
                    <a:pt x="1512" y="2162"/>
                    <a:pt x="1551" y="2162"/>
                  </a:cubicBezTo>
                  <a:cubicBezTo>
                    <a:pt x="1590" y="2162"/>
                    <a:pt x="1632" y="2144"/>
                    <a:pt x="1667" y="2108"/>
                  </a:cubicBezTo>
                  <a:lnTo>
                    <a:pt x="2096" y="1680"/>
                  </a:lnTo>
                  <a:cubicBezTo>
                    <a:pt x="2167" y="1608"/>
                    <a:pt x="2167" y="1513"/>
                    <a:pt x="2096" y="1465"/>
                  </a:cubicBezTo>
                  <a:lnTo>
                    <a:pt x="1477" y="846"/>
                  </a:lnTo>
                  <a:lnTo>
                    <a:pt x="1477" y="799"/>
                  </a:lnTo>
                  <a:lnTo>
                    <a:pt x="1691" y="608"/>
                  </a:lnTo>
                  <a:cubicBezTo>
                    <a:pt x="1810" y="489"/>
                    <a:pt x="1739" y="299"/>
                    <a:pt x="1596" y="275"/>
                  </a:cubicBezTo>
                  <a:lnTo>
                    <a:pt x="143" y="13"/>
                  </a:lnTo>
                  <a:cubicBezTo>
                    <a:pt x="126" y="4"/>
                    <a:pt x="110" y="0"/>
                    <a:pt x="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70" name="Google Shape;20970;p97"/>
          <p:cNvGrpSpPr/>
          <p:nvPr/>
        </p:nvGrpSpPr>
        <p:grpSpPr>
          <a:xfrm>
            <a:off x="7029336" y="1796483"/>
            <a:ext cx="358377" cy="302640"/>
            <a:chOff x="7029336" y="1948883"/>
            <a:chExt cx="358377" cy="302640"/>
          </a:xfrm>
        </p:grpSpPr>
        <p:sp>
          <p:nvSpPr>
            <p:cNvPr id="20971" name="Google Shape;20971;p97"/>
            <p:cNvSpPr/>
            <p:nvPr/>
          </p:nvSpPr>
          <p:spPr>
            <a:xfrm>
              <a:off x="7030896" y="1948883"/>
              <a:ext cx="127725" cy="37960"/>
            </a:xfrm>
            <a:custGeom>
              <a:rect b="b" l="l" r="r" t="t"/>
              <a:pathLst>
                <a:path extrusionOk="0" h="1168" w="3930">
                  <a:moveTo>
                    <a:pt x="381" y="0"/>
                  </a:moveTo>
                  <a:cubicBezTo>
                    <a:pt x="167" y="0"/>
                    <a:pt x="0" y="167"/>
                    <a:pt x="0" y="381"/>
                  </a:cubicBezTo>
                  <a:lnTo>
                    <a:pt x="0" y="953"/>
                  </a:lnTo>
                  <a:lnTo>
                    <a:pt x="1953" y="1167"/>
                  </a:lnTo>
                  <a:lnTo>
                    <a:pt x="3929" y="953"/>
                  </a:lnTo>
                  <a:lnTo>
                    <a:pt x="3929" y="381"/>
                  </a:lnTo>
                  <a:cubicBezTo>
                    <a:pt x="3882" y="143"/>
                    <a:pt x="3739" y="0"/>
                    <a:pt x="352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2" name="Google Shape;20972;p97"/>
            <p:cNvSpPr/>
            <p:nvPr/>
          </p:nvSpPr>
          <p:spPr>
            <a:xfrm>
              <a:off x="7123748" y="1948883"/>
              <a:ext cx="33313" cy="37960"/>
            </a:xfrm>
            <a:custGeom>
              <a:rect b="b" l="l" r="r" t="t"/>
              <a:pathLst>
                <a:path extrusionOk="0" h="1168" w="1025">
                  <a:moveTo>
                    <a:pt x="1" y="0"/>
                  </a:moveTo>
                  <a:cubicBezTo>
                    <a:pt x="191" y="0"/>
                    <a:pt x="382" y="167"/>
                    <a:pt x="382" y="381"/>
                  </a:cubicBezTo>
                  <a:lnTo>
                    <a:pt x="382" y="953"/>
                  </a:lnTo>
                  <a:lnTo>
                    <a:pt x="620" y="1167"/>
                  </a:lnTo>
                  <a:lnTo>
                    <a:pt x="1025" y="953"/>
                  </a:lnTo>
                  <a:lnTo>
                    <a:pt x="1025" y="381"/>
                  </a:lnTo>
                  <a:cubicBezTo>
                    <a:pt x="1025" y="143"/>
                    <a:pt x="882" y="0"/>
                    <a:pt x="644"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3" name="Google Shape;20973;p97"/>
            <p:cNvSpPr/>
            <p:nvPr/>
          </p:nvSpPr>
          <p:spPr>
            <a:xfrm>
              <a:off x="7029336" y="2006148"/>
              <a:ext cx="358377" cy="245375"/>
            </a:xfrm>
            <a:custGeom>
              <a:rect b="b" l="l" r="r" t="t"/>
              <a:pathLst>
                <a:path extrusionOk="0" h="7550" w="11027">
                  <a:moveTo>
                    <a:pt x="5525" y="0"/>
                  </a:moveTo>
                  <a:lnTo>
                    <a:pt x="0" y="524"/>
                  </a:lnTo>
                  <a:lnTo>
                    <a:pt x="0" y="7383"/>
                  </a:lnTo>
                  <a:cubicBezTo>
                    <a:pt x="0" y="7454"/>
                    <a:pt x="96" y="7550"/>
                    <a:pt x="191" y="7550"/>
                  </a:cubicBezTo>
                  <a:lnTo>
                    <a:pt x="10836" y="7550"/>
                  </a:lnTo>
                  <a:cubicBezTo>
                    <a:pt x="10931" y="7550"/>
                    <a:pt x="11027" y="7454"/>
                    <a:pt x="11027" y="7383"/>
                  </a:cubicBezTo>
                  <a:lnTo>
                    <a:pt x="11027" y="524"/>
                  </a:lnTo>
                  <a:lnTo>
                    <a:pt x="5525"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4" name="Google Shape;20974;p97"/>
            <p:cNvSpPr/>
            <p:nvPr/>
          </p:nvSpPr>
          <p:spPr>
            <a:xfrm>
              <a:off x="7360608" y="1979823"/>
              <a:ext cx="27105" cy="271700"/>
            </a:xfrm>
            <a:custGeom>
              <a:rect b="b" l="l" r="r" t="t"/>
              <a:pathLst>
                <a:path extrusionOk="0" h="8360" w="834">
                  <a:moveTo>
                    <a:pt x="0" y="1"/>
                  </a:moveTo>
                  <a:cubicBezTo>
                    <a:pt x="71" y="1"/>
                    <a:pt x="167" y="96"/>
                    <a:pt x="167" y="167"/>
                  </a:cubicBezTo>
                  <a:lnTo>
                    <a:pt x="167" y="8193"/>
                  </a:lnTo>
                  <a:cubicBezTo>
                    <a:pt x="167" y="8264"/>
                    <a:pt x="95" y="8360"/>
                    <a:pt x="0" y="8360"/>
                  </a:cubicBezTo>
                  <a:lnTo>
                    <a:pt x="643" y="8360"/>
                  </a:lnTo>
                  <a:cubicBezTo>
                    <a:pt x="738" y="8360"/>
                    <a:pt x="834" y="8264"/>
                    <a:pt x="834" y="8193"/>
                  </a:cubicBezTo>
                  <a:lnTo>
                    <a:pt x="834" y="167"/>
                  </a:lnTo>
                  <a:cubicBezTo>
                    <a:pt x="834" y="72"/>
                    <a:pt x="738"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5" name="Google Shape;20975;p97"/>
            <p:cNvSpPr/>
            <p:nvPr/>
          </p:nvSpPr>
          <p:spPr>
            <a:xfrm>
              <a:off x="7029336" y="1979043"/>
              <a:ext cx="358377" cy="43388"/>
            </a:xfrm>
            <a:custGeom>
              <a:rect b="b" l="l" r="r" t="t"/>
              <a:pathLst>
                <a:path extrusionOk="0" h="1335" w="11027">
                  <a:moveTo>
                    <a:pt x="0" y="1"/>
                  </a:moveTo>
                  <a:lnTo>
                    <a:pt x="0" y="1335"/>
                  </a:lnTo>
                  <a:lnTo>
                    <a:pt x="11027" y="1335"/>
                  </a:lnTo>
                  <a:lnTo>
                    <a:pt x="11027" y="168"/>
                  </a:lnTo>
                  <a:cubicBezTo>
                    <a:pt x="11027" y="72"/>
                    <a:pt x="10931"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6" name="Google Shape;20976;p97"/>
            <p:cNvSpPr/>
            <p:nvPr/>
          </p:nvSpPr>
          <p:spPr>
            <a:xfrm>
              <a:off x="7360608" y="1979823"/>
              <a:ext cx="27105" cy="44167"/>
            </a:xfrm>
            <a:custGeom>
              <a:rect b="b" l="l" r="r" t="t"/>
              <a:pathLst>
                <a:path extrusionOk="0" h="1359" w="834">
                  <a:moveTo>
                    <a:pt x="0" y="1"/>
                  </a:moveTo>
                  <a:cubicBezTo>
                    <a:pt x="71" y="1"/>
                    <a:pt x="167" y="96"/>
                    <a:pt x="167" y="167"/>
                  </a:cubicBezTo>
                  <a:lnTo>
                    <a:pt x="167" y="1358"/>
                  </a:lnTo>
                  <a:lnTo>
                    <a:pt x="834" y="1358"/>
                  </a:lnTo>
                  <a:lnTo>
                    <a:pt x="834" y="167"/>
                  </a:lnTo>
                  <a:cubicBezTo>
                    <a:pt x="834" y="72"/>
                    <a:pt x="738" y="1"/>
                    <a:pt x="643"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7" name="Google Shape;20977;p97"/>
            <p:cNvSpPr/>
            <p:nvPr/>
          </p:nvSpPr>
          <p:spPr>
            <a:xfrm>
              <a:off x="7304871" y="1995326"/>
              <a:ext cx="11635" cy="11635"/>
            </a:xfrm>
            <a:custGeom>
              <a:rect b="b" l="l" r="r" t="t"/>
              <a:pathLst>
                <a:path extrusionOk="0" h="358" w="358">
                  <a:moveTo>
                    <a:pt x="191" y="0"/>
                  </a:moveTo>
                  <a:cubicBezTo>
                    <a:pt x="96" y="0"/>
                    <a:pt x="0" y="71"/>
                    <a:pt x="0" y="167"/>
                  </a:cubicBezTo>
                  <a:cubicBezTo>
                    <a:pt x="0" y="262"/>
                    <a:pt x="96" y="357"/>
                    <a:pt x="191" y="357"/>
                  </a:cubicBezTo>
                  <a:cubicBezTo>
                    <a:pt x="286" y="357"/>
                    <a:pt x="358" y="262"/>
                    <a:pt x="358" y="167"/>
                  </a:cubicBezTo>
                  <a:cubicBezTo>
                    <a:pt x="358" y="71"/>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8" name="Google Shape;20978;p97"/>
            <p:cNvSpPr/>
            <p:nvPr/>
          </p:nvSpPr>
          <p:spPr>
            <a:xfrm>
              <a:off x="7327328" y="1995326"/>
              <a:ext cx="11635" cy="11635"/>
            </a:xfrm>
            <a:custGeom>
              <a:rect b="b" l="l" r="r" t="t"/>
              <a:pathLst>
                <a:path extrusionOk="0" h="358" w="358">
                  <a:moveTo>
                    <a:pt x="191" y="0"/>
                  </a:moveTo>
                  <a:cubicBezTo>
                    <a:pt x="95" y="0"/>
                    <a:pt x="0" y="71"/>
                    <a:pt x="0" y="167"/>
                  </a:cubicBezTo>
                  <a:cubicBezTo>
                    <a:pt x="0" y="262"/>
                    <a:pt x="95" y="357"/>
                    <a:pt x="191" y="357"/>
                  </a:cubicBezTo>
                  <a:cubicBezTo>
                    <a:pt x="286" y="357"/>
                    <a:pt x="357" y="262"/>
                    <a:pt x="357" y="167"/>
                  </a:cubicBezTo>
                  <a:cubicBezTo>
                    <a:pt x="357" y="71"/>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9" name="Google Shape;20979;p97"/>
            <p:cNvSpPr/>
            <p:nvPr/>
          </p:nvSpPr>
          <p:spPr>
            <a:xfrm>
              <a:off x="7349753" y="1995326"/>
              <a:ext cx="11635" cy="11635"/>
            </a:xfrm>
            <a:custGeom>
              <a:rect b="b" l="l" r="r" t="t"/>
              <a:pathLst>
                <a:path extrusionOk="0" h="358" w="358">
                  <a:moveTo>
                    <a:pt x="191" y="0"/>
                  </a:moveTo>
                  <a:cubicBezTo>
                    <a:pt x="72" y="0"/>
                    <a:pt x="1" y="71"/>
                    <a:pt x="1" y="167"/>
                  </a:cubicBezTo>
                  <a:cubicBezTo>
                    <a:pt x="1" y="262"/>
                    <a:pt x="72" y="357"/>
                    <a:pt x="191" y="357"/>
                  </a:cubicBezTo>
                  <a:cubicBezTo>
                    <a:pt x="286" y="357"/>
                    <a:pt x="358" y="262"/>
                    <a:pt x="358" y="167"/>
                  </a:cubicBezTo>
                  <a:cubicBezTo>
                    <a:pt x="358" y="71"/>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0" name="Google Shape;20980;p97"/>
            <p:cNvSpPr/>
            <p:nvPr/>
          </p:nvSpPr>
          <p:spPr>
            <a:xfrm>
              <a:off x="7118353" y="2058766"/>
              <a:ext cx="177255" cy="167213"/>
            </a:xfrm>
            <a:custGeom>
              <a:rect b="b" l="l" r="r" t="t"/>
              <a:pathLst>
                <a:path extrusionOk="0" h="5145" w="5454">
                  <a:moveTo>
                    <a:pt x="214" y="1"/>
                  </a:moveTo>
                  <a:cubicBezTo>
                    <a:pt x="95" y="1"/>
                    <a:pt x="0" y="96"/>
                    <a:pt x="0" y="215"/>
                  </a:cubicBezTo>
                  <a:lnTo>
                    <a:pt x="0" y="3883"/>
                  </a:lnTo>
                  <a:cubicBezTo>
                    <a:pt x="0" y="4002"/>
                    <a:pt x="95" y="4097"/>
                    <a:pt x="214" y="4097"/>
                  </a:cubicBezTo>
                  <a:lnTo>
                    <a:pt x="1548" y="4097"/>
                  </a:lnTo>
                  <a:cubicBezTo>
                    <a:pt x="1619" y="4097"/>
                    <a:pt x="1667" y="4121"/>
                    <a:pt x="1715" y="4145"/>
                  </a:cubicBezTo>
                  <a:lnTo>
                    <a:pt x="2453" y="5073"/>
                  </a:lnTo>
                  <a:cubicBezTo>
                    <a:pt x="2501" y="5121"/>
                    <a:pt x="2554" y="5145"/>
                    <a:pt x="2605" y="5145"/>
                  </a:cubicBezTo>
                  <a:cubicBezTo>
                    <a:pt x="2655" y="5145"/>
                    <a:pt x="2703" y="5121"/>
                    <a:pt x="2739" y="5073"/>
                  </a:cubicBezTo>
                  <a:lnTo>
                    <a:pt x="3501" y="4145"/>
                  </a:lnTo>
                  <a:cubicBezTo>
                    <a:pt x="3525" y="4121"/>
                    <a:pt x="3572" y="4097"/>
                    <a:pt x="3644" y="4097"/>
                  </a:cubicBezTo>
                  <a:lnTo>
                    <a:pt x="5215" y="4097"/>
                  </a:lnTo>
                  <a:cubicBezTo>
                    <a:pt x="5335" y="4097"/>
                    <a:pt x="5430" y="4002"/>
                    <a:pt x="5430" y="3883"/>
                  </a:cubicBezTo>
                  <a:lnTo>
                    <a:pt x="5430" y="215"/>
                  </a:lnTo>
                  <a:cubicBezTo>
                    <a:pt x="5454" y="96"/>
                    <a:pt x="5335" y="1"/>
                    <a:pt x="5239"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1" name="Google Shape;20981;p97"/>
            <p:cNvSpPr/>
            <p:nvPr/>
          </p:nvSpPr>
          <p:spPr>
            <a:xfrm>
              <a:off x="7266943" y="2058766"/>
              <a:ext cx="28665" cy="133153"/>
            </a:xfrm>
            <a:custGeom>
              <a:rect b="b" l="l" r="r" t="t"/>
              <a:pathLst>
                <a:path extrusionOk="0" h="4097" w="882">
                  <a:moveTo>
                    <a:pt x="0" y="1"/>
                  </a:moveTo>
                  <a:cubicBezTo>
                    <a:pt x="120" y="1"/>
                    <a:pt x="191" y="96"/>
                    <a:pt x="191" y="215"/>
                  </a:cubicBezTo>
                  <a:lnTo>
                    <a:pt x="191" y="3883"/>
                  </a:lnTo>
                  <a:cubicBezTo>
                    <a:pt x="191" y="4002"/>
                    <a:pt x="120" y="4097"/>
                    <a:pt x="0" y="4097"/>
                  </a:cubicBezTo>
                  <a:lnTo>
                    <a:pt x="643" y="4097"/>
                  </a:lnTo>
                  <a:cubicBezTo>
                    <a:pt x="763" y="4097"/>
                    <a:pt x="858" y="4002"/>
                    <a:pt x="858" y="3883"/>
                  </a:cubicBezTo>
                  <a:lnTo>
                    <a:pt x="858" y="215"/>
                  </a:lnTo>
                  <a:cubicBezTo>
                    <a:pt x="882" y="96"/>
                    <a:pt x="763" y="1"/>
                    <a:pt x="667"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2" name="Google Shape;20982;p97"/>
            <p:cNvSpPr/>
            <p:nvPr/>
          </p:nvSpPr>
          <p:spPr>
            <a:xfrm>
              <a:off x="7267723" y="2041736"/>
              <a:ext cx="38707" cy="38740"/>
            </a:xfrm>
            <a:custGeom>
              <a:rect b="b" l="l" r="r" t="t"/>
              <a:pathLst>
                <a:path extrusionOk="0" h="1192" w="1191">
                  <a:moveTo>
                    <a:pt x="596" y="1"/>
                  </a:moveTo>
                  <a:cubicBezTo>
                    <a:pt x="262" y="1"/>
                    <a:pt x="0" y="263"/>
                    <a:pt x="0" y="596"/>
                  </a:cubicBezTo>
                  <a:cubicBezTo>
                    <a:pt x="0" y="930"/>
                    <a:pt x="262" y="1192"/>
                    <a:pt x="596" y="1192"/>
                  </a:cubicBezTo>
                  <a:cubicBezTo>
                    <a:pt x="929" y="1192"/>
                    <a:pt x="1191" y="930"/>
                    <a:pt x="1191" y="596"/>
                  </a:cubicBezTo>
                  <a:cubicBezTo>
                    <a:pt x="1191" y="263"/>
                    <a:pt x="929"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3" name="Google Shape;20983;p97"/>
            <p:cNvSpPr/>
            <p:nvPr/>
          </p:nvSpPr>
          <p:spPr>
            <a:xfrm>
              <a:off x="7143866" y="2080443"/>
              <a:ext cx="42607" cy="10888"/>
            </a:xfrm>
            <a:custGeom>
              <a:rect b="b" l="l" r="r" t="t"/>
              <a:pathLst>
                <a:path extrusionOk="0" h="335" w="1311">
                  <a:moveTo>
                    <a:pt x="144" y="1"/>
                  </a:moveTo>
                  <a:cubicBezTo>
                    <a:pt x="49" y="1"/>
                    <a:pt x="1" y="96"/>
                    <a:pt x="1" y="167"/>
                  </a:cubicBezTo>
                  <a:cubicBezTo>
                    <a:pt x="1" y="263"/>
                    <a:pt x="96" y="334"/>
                    <a:pt x="168" y="334"/>
                  </a:cubicBezTo>
                  <a:lnTo>
                    <a:pt x="1168" y="334"/>
                  </a:lnTo>
                  <a:cubicBezTo>
                    <a:pt x="1239" y="334"/>
                    <a:pt x="1311" y="263"/>
                    <a:pt x="1311" y="143"/>
                  </a:cubicBezTo>
                  <a:cubicBezTo>
                    <a:pt x="1311" y="48"/>
                    <a:pt x="1216" y="1"/>
                    <a:pt x="112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4" name="Google Shape;20984;p97"/>
            <p:cNvSpPr/>
            <p:nvPr/>
          </p:nvSpPr>
          <p:spPr>
            <a:xfrm>
              <a:off x="7144646" y="2105208"/>
              <a:ext cx="120770" cy="10888"/>
            </a:xfrm>
            <a:custGeom>
              <a:rect b="b" l="l" r="r" t="t"/>
              <a:pathLst>
                <a:path extrusionOk="0" h="335" w="3716">
                  <a:moveTo>
                    <a:pt x="144" y="1"/>
                  </a:moveTo>
                  <a:cubicBezTo>
                    <a:pt x="72" y="1"/>
                    <a:pt x="1" y="96"/>
                    <a:pt x="1" y="191"/>
                  </a:cubicBezTo>
                  <a:cubicBezTo>
                    <a:pt x="1" y="286"/>
                    <a:pt x="96" y="334"/>
                    <a:pt x="191" y="334"/>
                  </a:cubicBezTo>
                  <a:lnTo>
                    <a:pt x="3573" y="334"/>
                  </a:lnTo>
                  <a:cubicBezTo>
                    <a:pt x="3668" y="334"/>
                    <a:pt x="3716" y="286"/>
                    <a:pt x="3716" y="167"/>
                  </a:cubicBezTo>
                  <a:cubicBezTo>
                    <a:pt x="3716" y="72"/>
                    <a:pt x="3621" y="1"/>
                    <a:pt x="35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5" name="Google Shape;20985;p97"/>
            <p:cNvSpPr/>
            <p:nvPr/>
          </p:nvSpPr>
          <p:spPr>
            <a:xfrm>
              <a:off x="7144646" y="2130753"/>
              <a:ext cx="120770" cy="10855"/>
            </a:xfrm>
            <a:custGeom>
              <a:rect b="b" l="l" r="r" t="t"/>
              <a:pathLst>
                <a:path extrusionOk="0" h="334" w="3716">
                  <a:moveTo>
                    <a:pt x="144" y="1"/>
                  </a:moveTo>
                  <a:cubicBezTo>
                    <a:pt x="72" y="1"/>
                    <a:pt x="1" y="96"/>
                    <a:pt x="1" y="167"/>
                  </a:cubicBezTo>
                  <a:cubicBezTo>
                    <a:pt x="1" y="262"/>
                    <a:pt x="96" y="334"/>
                    <a:pt x="191" y="334"/>
                  </a:cubicBezTo>
                  <a:lnTo>
                    <a:pt x="3573" y="334"/>
                  </a:lnTo>
                  <a:cubicBezTo>
                    <a:pt x="3668" y="334"/>
                    <a:pt x="3716" y="262"/>
                    <a:pt x="3716" y="143"/>
                  </a:cubicBezTo>
                  <a:cubicBezTo>
                    <a:pt x="3716" y="48"/>
                    <a:pt x="3621" y="1"/>
                    <a:pt x="35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6" name="Google Shape;20986;p97"/>
            <p:cNvSpPr/>
            <p:nvPr/>
          </p:nvSpPr>
          <p:spPr>
            <a:xfrm>
              <a:off x="7144646" y="2155518"/>
              <a:ext cx="120770" cy="10855"/>
            </a:xfrm>
            <a:custGeom>
              <a:rect b="b" l="l" r="r" t="t"/>
              <a:pathLst>
                <a:path extrusionOk="0" h="334" w="3716">
                  <a:moveTo>
                    <a:pt x="144" y="1"/>
                  </a:moveTo>
                  <a:cubicBezTo>
                    <a:pt x="72" y="1"/>
                    <a:pt x="1" y="96"/>
                    <a:pt x="1" y="191"/>
                  </a:cubicBezTo>
                  <a:cubicBezTo>
                    <a:pt x="1" y="286"/>
                    <a:pt x="96" y="334"/>
                    <a:pt x="191" y="334"/>
                  </a:cubicBezTo>
                  <a:lnTo>
                    <a:pt x="3573" y="334"/>
                  </a:lnTo>
                  <a:cubicBezTo>
                    <a:pt x="3668" y="334"/>
                    <a:pt x="3716" y="286"/>
                    <a:pt x="3716" y="167"/>
                  </a:cubicBezTo>
                  <a:cubicBezTo>
                    <a:pt x="3716" y="72"/>
                    <a:pt x="3621" y="1"/>
                    <a:pt x="35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87" name="Google Shape;20987;p97"/>
          <p:cNvGrpSpPr/>
          <p:nvPr/>
        </p:nvGrpSpPr>
        <p:grpSpPr>
          <a:xfrm>
            <a:off x="7779306" y="1796483"/>
            <a:ext cx="359157" cy="302640"/>
            <a:chOff x="7779306" y="1948883"/>
            <a:chExt cx="359157" cy="302640"/>
          </a:xfrm>
        </p:grpSpPr>
        <p:sp>
          <p:nvSpPr>
            <p:cNvPr id="20988" name="Google Shape;20988;p97"/>
            <p:cNvSpPr/>
            <p:nvPr/>
          </p:nvSpPr>
          <p:spPr>
            <a:xfrm>
              <a:off x="7780086" y="1948883"/>
              <a:ext cx="127725" cy="37960"/>
            </a:xfrm>
            <a:custGeom>
              <a:rect b="b" l="l" r="r" t="t"/>
              <a:pathLst>
                <a:path extrusionOk="0" h="1168" w="3930">
                  <a:moveTo>
                    <a:pt x="405" y="0"/>
                  </a:moveTo>
                  <a:cubicBezTo>
                    <a:pt x="191" y="0"/>
                    <a:pt x="0" y="167"/>
                    <a:pt x="0" y="381"/>
                  </a:cubicBezTo>
                  <a:lnTo>
                    <a:pt x="0" y="953"/>
                  </a:lnTo>
                  <a:lnTo>
                    <a:pt x="1977" y="1167"/>
                  </a:lnTo>
                  <a:lnTo>
                    <a:pt x="3930" y="953"/>
                  </a:lnTo>
                  <a:lnTo>
                    <a:pt x="3930" y="381"/>
                  </a:lnTo>
                  <a:cubicBezTo>
                    <a:pt x="3930" y="143"/>
                    <a:pt x="3763" y="0"/>
                    <a:pt x="354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9" name="Google Shape;20989;p97"/>
            <p:cNvSpPr/>
            <p:nvPr/>
          </p:nvSpPr>
          <p:spPr>
            <a:xfrm>
              <a:off x="7874498" y="1948883"/>
              <a:ext cx="33313" cy="37960"/>
            </a:xfrm>
            <a:custGeom>
              <a:rect b="b" l="l" r="r" t="t"/>
              <a:pathLst>
                <a:path extrusionOk="0" h="1168" w="1025">
                  <a:moveTo>
                    <a:pt x="1" y="0"/>
                  </a:moveTo>
                  <a:cubicBezTo>
                    <a:pt x="191" y="0"/>
                    <a:pt x="382" y="167"/>
                    <a:pt x="382" y="381"/>
                  </a:cubicBezTo>
                  <a:lnTo>
                    <a:pt x="382" y="953"/>
                  </a:lnTo>
                  <a:lnTo>
                    <a:pt x="620" y="1167"/>
                  </a:lnTo>
                  <a:lnTo>
                    <a:pt x="1025" y="953"/>
                  </a:lnTo>
                  <a:lnTo>
                    <a:pt x="1025" y="381"/>
                  </a:lnTo>
                  <a:cubicBezTo>
                    <a:pt x="1025" y="143"/>
                    <a:pt x="858" y="0"/>
                    <a:pt x="644"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0" name="Google Shape;20990;p97"/>
            <p:cNvSpPr/>
            <p:nvPr/>
          </p:nvSpPr>
          <p:spPr>
            <a:xfrm>
              <a:off x="7780086" y="2006148"/>
              <a:ext cx="358377" cy="245375"/>
            </a:xfrm>
            <a:custGeom>
              <a:rect b="b" l="l" r="r" t="t"/>
              <a:pathLst>
                <a:path extrusionOk="0" h="7550" w="11027">
                  <a:moveTo>
                    <a:pt x="5525" y="0"/>
                  </a:moveTo>
                  <a:lnTo>
                    <a:pt x="0" y="524"/>
                  </a:lnTo>
                  <a:lnTo>
                    <a:pt x="0" y="7383"/>
                  </a:lnTo>
                  <a:cubicBezTo>
                    <a:pt x="0" y="7454"/>
                    <a:pt x="96" y="7550"/>
                    <a:pt x="191" y="7550"/>
                  </a:cubicBezTo>
                  <a:lnTo>
                    <a:pt x="10836" y="7550"/>
                  </a:lnTo>
                  <a:cubicBezTo>
                    <a:pt x="10931" y="7550"/>
                    <a:pt x="11027" y="7454"/>
                    <a:pt x="11027" y="7383"/>
                  </a:cubicBezTo>
                  <a:lnTo>
                    <a:pt x="11027" y="524"/>
                  </a:lnTo>
                  <a:lnTo>
                    <a:pt x="5525"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1" name="Google Shape;20991;p97"/>
            <p:cNvSpPr/>
            <p:nvPr/>
          </p:nvSpPr>
          <p:spPr>
            <a:xfrm>
              <a:off x="8110578" y="1979823"/>
              <a:ext cx="27105" cy="271700"/>
            </a:xfrm>
            <a:custGeom>
              <a:rect b="b" l="l" r="r" t="t"/>
              <a:pathLst>
                <a:path extrusionOk="0" h="8360" w="834">
                  <a:moveTo>
                    <a:pt x="0" y="1"/>
                  </a:moveTo>
                  <a:cubicBezTo>
                    <a:pt x="72" y="1"/>
                    <a:pt x="167" y="96"/>
                    <a:pt x="167" y="167"/>
                  </a:cubicBezTo>
                  <a:lnTo>
                    <a:pt x="167" y="8193"/>
                  </a:lnTo>
                  <a:cubicBezTo>
                    <a:pt x="167" y="8264"/>
                    <a:pt x="72" y="8360"/>
                    <a:pt x="0" y="8360"/>
                  </a:cubicBezTo>
                  <a:lnTo>
                    <a:pt x="643" y="8360"/>
                  </a:lnTo>
                  <a:cubicBezTo>
                    <a:pt x="739" y="8360"/>
                    <a:pt x="834" y="8264"/>
                    <a:pt x="834" y="8193"/>
                  </a:cubicBezTo>
                  <a:lnTo>
                    <a:pt x="834" y="167"/>
                  </a:lnTo>
                  <a:cubicBezTo>
                    <a:pt x="834" y="72"/>
                    <a:pt x="739"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2" name="Google Shape;20992;p97"/>
            <p:cNvSpPr/>
            <p:nvPr/>
          </p:nvSpPr>
          <p:spPr>
            <a:xfrm>
              <a:off x="7779306" y="1979043"/>
              <a:ext cx="358377" cy="43388"/>
            </a:xfrm>
            <a:custGeom>
              <a:rect b="b" l="l" r="r" t="t"/>
              <a:pathLst>
                <a:path extrusionOk="0" h="1335" w="11027">
                  <a:moveTo>
                    <a:pt x="1" y="1"/>
                  </a:moveTo>
                  <a:lnTo>
                    <a:pt x="1" y="1335"/>
                  </a:lnTo>
                  <a:lnTo>
                    <a:pt x="11027" y="1335"/>
                  </a:lnTo>
                  <a:lnTo>
                    <a:pt x="11027" y="168"/>
                  </a:lnTo>
                  <a:cubicBezTo>
                    <a:pt x="11027" y="72"/>
                    <a:pt x="10932"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3" name="Google Shape;20993;p97"/>
            <p:cNvSpPr/>
            <p:nvPr/>
          </p:nvSpPr>
          <p:spPr>
            <a:xfrm>
              <a:off x="8110578" y="1979823"/>
              <a:ext cx="27105" cy="44167"/>
            </a:xfrm>
            <a:custGeom>
              <a:rect b="b" l="l" r="r" t="t"/>
              <a:pathLst>
                <a:path extrusionOk="0" h="1359" w="834">
                  <a:moveTo>
                    <a:pt x="0" y="1"/>
                  </a:moveTo>
                  <a:cubicBezTo>
                    <a:pt x="72" y="1"/>
                    <a:pt x="167" y="96"/>
                    <a:pt x="167" y="167"/>
                  </a:cubicBezTo>
                  <a:lnTo>
                    <a:pt x="167" y="1358"/>
                  </a:lnTo>
                  <a:lnTo>
                    <a:pt x="834" y="1358"/>
                  </a:lnTo>
                  <a:lnTo>
                    <a:pt x="834" y="167"/>
                  </a:lnTo>
                  <a:cubicBezTo>
                    <a:pt x="834" y="72"/>
                    <a:pt x="739" y="1"/>
                    <a:pt x="643"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4" name="Google Shape;20994;p97"/>
            <p:cNvSpPr/>
            <p:nvPr/>
          </p:nvSpPr>
          <p:spPr>
            <a:xfrm>
              <a:off x="8054841" y="1996073"/>
              <a:ext cx="11635" cy="11667"/>
            </a:xfrm>
            <a:custGeom>
              <a:rect b="b" l="l" r="r" t="t"/>
              <a:pathLst>
                <a:path extrusionOk="0" h="359" w="358">
                  <a:moveTo>
                    <a:pt x="191" y="1"/>
                  </a:moveTo>
                  <a:cubicBezTo>
                    <a:pt x="96" y="1"/>
                    <a:pt x="1" y="72"/>
                    <a:pt x="1" y="168"/>
                  </a:cubicBezTo>
                  <a:cubicBezTo>
                    <a:pt x="1" y="287"/>
                    <a:pt x="96" y="358"/>
                    <a:pt x="191" y="358"/>
                  </a:cubicBezTo>
                  <a:cubicBezTo>
                    <a:pt x="286" y="358"/>
                    <a:pt x="358" y="287"/>
                    <a:pt x="358" y="168"/>
                  </a:cubicBezTo>
                  <a:cubicBezTo>
                    <a:pt x="358"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5" name="Google Shape;20995;p97"/>
            <p:cNvSpPr/>
            <p:nvPr/>
          </p:nvSpPr>
          <p:spPr>
            <a:xfrm>
              <a:off x="8077298" y="1996073"/>
              <a:ext cx="11635" cy="11667"/>
            </a:xfrm>
            <a:custGeom>
              <a:rect b="b" l="l" r="r" t="t"/>
              <a:pathLst>
                <a:path extrusionOk="0" h="359" w="358">
                  <a:moveTo>
                    <a:pt x="191" y="1"/>
                  </a:moveTo>
                  <a:cubicBezTo>
                    <a:pt x="72" y="1"/>
                    <a:pt x="0" y="72"/>
                    <a:pt x="0" y="168"/>
                  </a:cubicBezTo>
                  <a:cubicBezTo>
                    <a:pt x="0" y="287"/>
                    <a:pt x="72" y="358"/>
                    <a:pt x="191" y="358"/>
                  </a:cubicBezTo>
                  <a:cubicBezTo>
                    <a:pt x="286" y="358"/>
                    <a:pt x="357" y="287"/>
                    <a:pt x="357" y="168"/>
                  </a:cubicBezTo>
                  <a:cubicBezTo>
                    <a:pt x="357"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6" name="Google Shape;20996;p97"/>
            <p:cNvSpPr/>
            <p:nvPr/>
          </p:nvSpPr>
          <p:spPr>
            <a:xfrm>
              <a:off x="8099723" y="1996073"/>
              <a:ext cx="11668" cy="11667"/>
            </a:xfrm>
            <a:custGeom>
              <a:rect b="b" l="l" r="r" t="t"/>
              <a:pathLst>
                <a:path extrusionOk="0" h="359" w="359">
                  <a:moveTo>
                    <a:pt x="168" y="1"/>
                  </a:moveTo>
                  <a:cubicBezTo>
                    <a:pt x="72" y="1"/>
                    <a:pt x="1" y="72"/>
                    <a:pt x="1" y="168"/>
                  </a:cubicBezTo>
                  <a:cubicBezTo>
                    <a:pt x="1" y="287"/>
                    <a:pt x="72" y="358"/>
                    <a:pt x="168" y="358"/>
                  </a:cubicBezTo>
                  <a:cubicBezTo>
                    <a:pt x="263" y="358"/>
                    <a:pt x="358" y="287"/>
                    <a:pt x="358" y="168"/>
                  </a:cubicBezTo>
                  <a:cubicBezTo>
                    <a:pt x="358" y="72"/>
                    <a:pt x="263" y="1"/>
                    <a:pt x="16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7" name="Google Shape;20997;p97"/>
            <p:cNvSpPr/>
            <p:nvPr/>
          </p:nvSpPr>
          <p:spPr>
            <a:xfrm>
              <a:off x="7840471" y="2051031"/>
              <a:ext cx="236080" cy="73580"/>
            </a:xfrm>
            <a:custGeom>
              <a:rect b="b" l="l" r="r" t="t"/>
              <a:pathLst>
                <a:path extrusionOk="0" h="2264" w="7264">
                  <a:moveTo>
                    <a:pt x="143" y="1"/>
                  </a:moveTo>
                  <a:cubicBezTo>
                    <a:pt x="48" y="1"/>
                    <a:pt x="0" y="72"/>
                    <a:pt x="0" y="167"/>
                  </a:cubicBezTo>
                  <a:lnTo>
                    <a:pt x="0" y="2120"/>
                  </a:lnTo>
                  <a:cubicBezTo>
                    <a:pt x="0" y="2215"/>
                    <a:pt x="48" y="2263"/>
                    <a:pt x="143" y="2263"/>
                  </a:cubicBezTo>
                  <a:lnTo>
                    <a:pt x="7121" y="2263"/>
                  </a:lnTo>
                  <a:cubicBezTo>
                    <a:pt x="7192" y="2263"/>
                    <a:pt x="7263" y="2215"/>
                    <a:pt x="7263" y="2120"/>
                  </a:cubicBezTo>
                  <a:lnTo>
                    <a:pt x="7263" y="167"/>
                  </a:lnTo>
                  <a:cubicBezTo>
                    <a:pt x="7263" y="72"/>
                    <a:pt x="7192" y="1"/>
                    <a:pt x="7121"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8" name="Google Shape;20998;p97"/>
            <p:cNvSpPr/>
            <p:nvPr/>
          </p:nvSpPr>
          <p:spPr>
            <a:xfrm>
              <a:off x="7840471" y="2051031"/>
              <a:ext cx="77415" cy="73580"/>
            </a:xfrm>
            <a:custGeom>
              <a:rect b="b" l="l" r="r" t="t"/>
              <a:pathLst>
                <a:path extrusionOk="0" h="2264" w="2382">
                  <a:moveTo>
                    <a:pt x="143" y="1"/>
                  </a:moveTo>
                  <a:cubicBezTo>
                    <a:pt x="48" y="1"/>
                    <a:pt x="0" y="72"/>
                    <a:pt x="0" y="167"/>
                  </a:cubicBezTo>
                  <a:lnTo>
                    <a:pt x="0" y="2120"/>
                  </a:lnTo>
                  <a:cubicBezTo>
                    <a:pt x="0" y="2215"/>
                    <a:pt x="48" y="2263"/>
                    <a:pt x="143" y="2263"/>
                  </a:cubicBezTo>
                  <a:lnTo>
                    <a:pt x="2381" y="2263"/>
                  </a:lnTo>
                  <a:lnTo>
                    <a:pt x="2381" y="1"/>
                  </a:ln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9" name="Google Shape;20999;p97"/>
            <p:cNvSpPr/>
            <p:nvPr/>
          </p:nvSpPr>
          <p:spPr>
            <a:xfrm>
              <a:off x="7840471" y="2150091"/>
              <a:ext cx="236860" cy="73580"/>
            </a:xfrm>
            <a:custGeom>
              <a:rect b="b" l="l" r="r" t="t"/>
              <a:pathLst>
                <a:path extrusionOk="0" h="2264" w="7288">
                  <a:moveTo>
                    <a:pt x="167" y="1"/>
                  </a:moveTo>
                  <a:cubicBezTo>
                    <a:pt x="95" y="1"/>
                    <a:pt x="0" y="49"/>
                    <a:pt x="24" y="144"/>
                  </a:cubicBezTo>
                  <a:lnTo>
                    <a:pt x="24" y="2120"/>
                  </a:lnTo>
                  <a:cubicBezTo>
                    <a:pt x="24" y="2192"/>
                    <a:pt x="95" y="2263"/>
                    <a:pt x="167" y="2263"/>
                  </a:cubicBezTo>
                  <a:lnTo>
                    <a:pt x="7144" y="2263"/>
                  </a:lnTo>
                  <a:cubicBezTo>
                    <a:pt x="7216" y="2263"/>
                    <a:pt x="7287" y="2192"/>
                    <a:pt x="7287" y="2120"/>
                  </a:cubicBezTo>
                  <a:lnTo>
                    <a:pt x="7287" y="144"/>
                  </a:lnTo>
                  <a:cubicBezTo>
                    <a:pt x="7287" y="49"/>
                    <a:pt x="7216" y="1"/>
                    <a:pt x="714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0" name="Google Shape;21000;p97"/>
            <p:cNvSpPr/>
            <p:nvPr/>
          </p:nvSpPr>
          <p:spPr>
            <a:xfrm>
              <a:off x="7998356" y="2150091"/>
              <a:ext cx="77415" cy="73580"/>
            </a:xfrm>
            <a:custGeom>
              <a:rect b="b" l="l" r="r" t="t"/>
              <a:pathLst>
                <a:path extrusionOk="0" h="2264" w="2382">
                  <a:moveTo>
                    <a:pt x="0" y="1"/>
                  </a:moveTo>
                  <a:lnTo>
                    <a:pt x="0" y="2263"/>
                  </a:lnTo>
                  <a:lnTo>
                    <a:pt x="2215" y="2263"/>
                  </a:lnTo>
                  <a:cubicBezTo>
                    <a:pt x="2310" y="2263"/>
                    <a:pt x="2382" y="2192"/>
                    <a:pt x="2382" y="2120"/>
                  </a:cubicBezTo>
                  <a:lnTo>
                    <a:pt x="2382" y="144"/>
                  </a:lnTo>
                  <a:cubicBezTo>
                    <a:pt x="2382" y="49"/>
                    <a:pt x="2310" y="1"/>
                    <a:pt x="2215"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1" name="Google Shape;21001;p97"/>
            <p:cNvSpPr/>
            <p:nvPr/>
          </p:nvSpPr>
          <p:spPr>
            <a:xfrm>
              <a:off x="8050193" y="2051031"/>
              <a:ext cx="26357" cy="73580"/>
            </a:xfrm>
            <a:custGeom>
              <a:rect b="b" l="l" r="r" t="t"/>
              <a:pathLst>
                <a:path extrusionOk="0" h="2264" w="811">
                  <a:moveTo>
                    <a:pt x="1" y="1"/>
                  </a:moveTo>
                  <a:cubicBezTo>
                    <a:pt x="96" y="1"/>
                    <a:pt x="144" y="72"/>
                    <a:pt x="144" y="167"/>
                  </a:cubicBezTo>
                  <a:lnTo>
                    <a:pt x="144" y="2120"/>
                  </a:lnTo>
                  <a:cubicBezTo>
                    <a:pt x="144" y="2215"/>
                    <a:pt x="96" y="2263"/>
                    <a:pt x="1" y="2263"/>
                  </a:cubicBezTo>
                  <a:lnTo>
                    <a:pt x="668" y="2263"/>
                  </a:lnTo>
                  <a:cubicBezTo>
                    <a:pt x="739" y="2263"/>
                    <a:pt x="810" y="2215"/>
                    <a:pt x="810" y="2120"/>
                  </a:cubicBezTo>
                  <a:lnTo>
                    <a:pt x="810" y="167"/>
                  </a:lnTo>
                  <a:cubicBezTo>
                    <a:pt x="810" y="72"/>
                    <a:pt x="739" y="1"/>
                    <a:pt x="668" y="1"/>
                  </a:cubicBezTo>
                  <a:close/>
                </a:path>
              </a:pathLst>
            </a:custGeom>
            <a:solidFill>
              <a:srgbClr val="E4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2" name="Google Shape;21002;p97"/>
            <p:cNvSpPr/>
            <p:nvPr/>
          </p:nvSpPr>
          <p:spPr>
            <a:xfrm>
              <a:off x="8050193" y="2150091"/>
              <a:ext cx="26357" cy="73580"/>
            </a:xfrm>
            <a:custGeom>
              <a:rect b="b" l="l" r="r" t="t"/>
              <a:pathLst>
                <a:path extrusionOk="0" h="2264" w="811">
                  <a:moveTo>
                    <a:pt x="1" y="1"/>
                  </a:moveTo>
                  <a:cubicBezTo>
                    <a:pt x="96" y="1"/>
                    <a:pt x="144" y="49"/>
                    <a:pt x="144" y="144"/>
                  </a:cubicBezTo>
                  <a:lnTo>
                    <a:pt x="144" y="2120"/>
                  </a:lnTo>
                  <a:cubicBezTo>
                    <a:pt x="144" y="2192"/>
                    <a:pt x="96" y="2263"/>
                    <a:pt x="1" y="2263"/>
                  </a:cubicBezTo>
                  <a:lnTo>
                    <a:pt x="668" y="2263"/>
                  </a:lnTo>
                  <a:cubicBezTo>
                    <a:pt x="739" y="2263"/>
                    <a:pt x="810" y="2192"/>
                    <a:pt x="810" y="2120"/>
                  </a:cubicBezTo>
                  <a:lnTo>
                    <a:pt x="810" y="144"/>
                  </a:lnTo>
                  <a:cubicBezTo>
                    <a:pt x="810" y="49"/>
                    <a:pt x="739" y="1"/>
                    <a:pt x="6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3" name="Google Shape;21003;p97"/>
            <p:cNvSpPr/>
            <p:nvPr/>
          </p:nvSpPr>
          <p:spPr>
            <a:xfrm>
              <a:off x="8050193" y="2150091"/>
              <a:ext cx="26357" cy="73580"/>
            </a:xfrm>
            <a:custGeom>
              <a:rect b="b" l="l" r="r" t="t"/>
              <a:pathLst>
                <a:path extrusionOk="0" h="2264" w="811">
                  <a:moveTo>
                    <a:pt x="1" y="1"/>
                  </a:moveTo>
                  <a:cubicBezTo>
                    <a:pt x="96" y="1"/>
                    <a:pt x="144" y="49"/>
                    <a:pt x="144" y="144"/>
                  </a:cubicBezTo>
                  <a:lnTo>
                    <a:pt x="144" y="2120"/>
                  </a:lnTo>
                  <a:cubicBezTo>
                    <a:pt x="144" y="2192"/>
                    <a:pt x="96" y="2263"/>
                    <a:pt x="1" y="2263"/>
                  </a:cubicBezTo>
                  <a:lnTo>
                    <a:pt x="668" y="2263"/>
                  </a:lnTo>
                  <a:cubicBezTo>
                    <a:pt x="739" y="2263"/>
                    <a:pt x="810" y="2192"/>
                    <a:pt x="810" y="2120"/>
                  </a:cubicBezTo>
                  <a:lnTo>
                    <a:pt x="810" y="144"/>
                  </a:lnTo>
                  <a:cubicBezTo>
                    <a:pt x="810" y="49"/>
                    <a:pt x="739" y="1"/>
                    <a:pt x="6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4" name="Google Shape;21004;p97"/>
            <p:cNvSpPr/>
            <p:nvPr/>
          </p:nvSpPr>
          <p:spPr>
            <a:xfrm>
              <a:off x="8009958" y="2163253"/>
              <a:ext cx="41048" cy="46475"/>
            </a:xfrm>
            <a:custGeom>
              <a:rect b="b" l="l" r="r" t="t"/>
              <a:pathLst>
                <a:path extrusionOk="0" h="1430" w="1263">
                  <a:moveTo>
                    <a:pt x="620" y="596"/>
                  </a:moveTo>
                  <a:lnTo>
                    <a:pt x="715" y="882"/>
                  </a:lnTo>
                  <a:lnTo>
                    <a:pt x="524" y="882"/>
                  </a:lnTo>
                  <a:lnTo>
                    <a:pt x="620" y="596"/>
                  </a:lnTo>
                  <a:close/>
                  <a:moveTo>
                    <a:pt x="620" y="1"/>
                  </a:moveTo>
                  <a:cubicBezTo>
                    <a:pt x="524" y="1"/>
                    <a:pt x="477" y="72"/>
                    <a:pt x="429" y="120"/>
                  </a:cubicBezTo>
                  <a:lnTo>
                    <a:pt x="24" y="1239"/>
                  </a:lnTo>
                  <a:cubicBezTo>
                    <a:pt x="0" y="1311"/>
                    <a:pt x="24" y="1406"/>
                    <a:pt x="119" y="1430"/>
                  </a:cubicBezTo>
                  <a:lnTo>
                    <a:pt x="167" y="1430"/>
                  </a:lnTo>
                  <a:cubicBezTo>
                    <a:pt x="239" y="1430"/>
                    <a:pt x="286" y="1406"/>
                    <a:pt x="310" y="1311"/>
                  </a:cubicBezTo>
                  <a:lnTo>
                    <a:pt x="381" y="1144"/>
                  </a:lnTo>
                  <a:lnTo>
                    <a:pt x="834" y="1144"/>
                  </a:lnTo>
                  <a:lnTo>
                    <a:pt x="882" y="1311"/>
                  </a:lnTo>
                  <a:cubicBezTo>
                    <a:pt x="905" y="1382"/>
                    <a:pt x="977" y="1430"/>
                    <a:pt x="1072" y="1430"/>
                  </a:cubicBezTo>
                  <a:cubicBezTo>
                    <a:pt x="1215" y="1430"/>
                    <a:pt x="1263" y="1311"/>
                    <a:pt x="1215" y="1239"/>
                  </a:cubicBezTo>
                  <a:lnTo>
                    <a:pt x="786" y="120"/>
                  </a:lnTo>
                  <a:cubicBezTo>
                    <a:pt x="762" y="72"/>
                    <a:pt x="715" y="1"/>
                    <a:pt x="62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5" name="Google Shape;21005;p97"/>
            <p:cNvSpPr/>
            <p:nvPr/>
          </p:nvSpPr>
          <p:spPr>
            <a:xfrm>
              <a:off x="7856721" y="2064193"/>
              <a:ext cx="47223" cy="46475"/>
            </a:xfrm>
            <a:custGeom>
              <a:rect b="b" l="l" r="r" t="t"/>
              <a:pathLst>
                <a:path extrusionOk="0" h="1430" w="1453">
                  <a:moveTo>
                    <a:pt x="691" y="310"/>
                  </a:moveTo>
                  <a:cubicBezTo>
                    <a:pt x="881" y="310"/>
                    <a:pt x="1072" y="501"/>
                    <a:pt x="1072" y="715"/>
                  </a:cubicBezTo>
                  <a:cubicBezTo>
                    <a:pt x="1072" y="763"/>
                    <a:pt x="1072" y="786"/>
                    <a:pt x="1048" y="834"/>
                  </a:cubicBezTo>
                  <a:lnTo>
                    <a:pt x="977" y="763"/>
                  </a:lnTo>
                  <a:cubicBezTo>
                    <a:pt x="953" y="739"/>
                    <a:pt x="911" y="727"/>
                    <a:pt x="866" y="727"/>
                  </a:cubicBezTo>
                  <a:cubicBezTo>
                    <a:pt x="822" y="727"/>
                    <a:pt x="774" y="739"/>
                    <a:pt x="738" y="763"/>
                  </a:cubicBezTo>
                  <a:cubicBezTo>
                    <a:pt x="691" y="834"/>
                    <a:pt x="691" y="953"/>
                    <a:pt x="738" y="1001"/>
                  </a:cubicBezTo>
                  <a:lnTo>
                    <a:pt x="810" y="1072"/>
                  </a:lnTo>
                  <a:cubicBezTo>
                    <a:pt x="810" y="1096"/>
                    <a:pt x="738" y="1096"/>
                    <a:pt x="691" y="1096"/>
                  </a:cubicBezTo>
                  <a:cubicBezTo>
                    <a:pt x="476" y="1096"/>
                    <a:pt x="310" y="905"/>
                    <a:pt x="310" y="715"/>
                  </a:cubicBezTo>
                  <a:cubicBezTo>
                    <a:pt x="310" y="501"/>
                    <a:pt x="476" y="310"/>
                    <a:pt x="691" y="310"/>
                  </a:cubicBezTo>
                  <a:close/>
                  <a:moveTo>
                    <a:pt x="715" y="1"/>
                  </a:moveTo>
                  <a:cubicBezTo>
                    <a:pt x="334" y="1"/>
                    <a:pt x="0" y="310"/>
                    <a:pt x="0" y="715"/>
                  </a:cubicBezTo>
                  <a:cubicBezTo>
                    <a:pt x="0" y="1096"/>
                    <a:pt x="334" y="1429"/>
                    <a:pt x="715" y="1429"/>
                  </a:cubicBezTo>
                  <a:cubicBezTo>
                    <a:pt x="857" y="1429"/>
                    <a:pt x="977" y="1382"/>
                    <a:pt x="1096" y="1310"/>
                  </a:cubicBezTo>
                  <a:lnTo>
                    <a:pt x="1167" y="1358"/>
                  </a:lnTo>
                  <a:cubicBezTo>
                    <a:pt x="1191" y="1382"/>
                    <a:pt x="1262" y="1406"/>
                    <a:pt x="1286" y="1406"/>
                  </a:cubicBezTo>
                  <a:cubicBezTo>
                    <a:pt x="1310" y="1406"/>
                    <a:pt x="1358" y="1382"/>
                    <a:pt x="1405" y="1358"/>
                  </a:cubicBezTo>
                  <a:cubicBezTo>
                    <a:pt x="1453" y="1310"/>
                    <a:pt x="1453" y="1191"/>
                    <a:pt x="1405" y="1120"/>
                  </a:cubicBezTo>
                  <a:lnTo>
                    <a:pt x="1310" y="1096"/>
                  </a:lnTo>
                  <a:cubicBezTo>
                    <a:pt x="1381" y="977"/>
                    <a:pt x="1429" y="858"/>
                    <a:pt x="1429" y="715"/>
                  </a:cubicBezTo>
                  <a:cubicBezTo>
                    <a:pt x="1429" y="310"/>
                    <a:pt x="1096" y="1"/>
                    <a:pt x="71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6" name="Google Shape;21006;p97"/>
            <p:cNvSpPr/>
            <p:nvPr/>
          </p:nvSpPr>
          <p:spPr>
            <a:xfrm>
              <a:off x="7938751" y="2069621"/>
              <a:ext cx="118463" cy="10855"/>
            </a:xfrm>
            <a:custGeom>
              <a:rect b="b" l="l" r="r" t="t"/>
              <a:pathLst>
                <a:path extrusionOk="0" h="334" w="3645">
                  <a:moveTo>
                    <a:pt x="191" y="0"/>
                  </a:moveTo>
                  <a:cubicBezTo>
                    <a:pt x="72" y="0"/>
                    <a:pt x="0" y="95"/>
                    <a:pt x="0" y="191"/>
                  </a:cubicBezTo>
                  <a:cubicBezTo>
                    <a:pt x="48" y="262"/>
                    <a:pt x="96" y="334"/>
                    <a:pt x="191" y="334"/>
                  </a:cubicBezTo>
                  <a:lnTo>
                    <a:pt x="3454" y="334"/>
                  </a:lnTo>
                  <a:cubicBezTo>
                    <a:pt x="3549" y="334"/>
                    <a:pt x="3644" y="238"/>
                    <a:pt x="3644" y="143"/>
                  </a:cubicBezTo>
                  <a:cubicBezTo>
                    <a:pt x="3620" y="72"/>
                    <a:pt x="3549" y="0"/>
                    <a:pt x="3454"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7" name="Google Shape;21007;p97"/>
            <p:cNvSpPr/>
            <p:nvPr/>
          </p:nvSpPr>
          <p:spPr>
            <a:xfrm>
              <a:off x="7940311" y="2095166"/>
              <a:ext cx="37180" cy="10075"/>
            </a:xfrm>
            <a:custGeom>
              <a:rect b="b" l="l" r="r" t="t"/>
              <a:pathLst>
                <a:path extrusionOk="0" h="310" w="1144">
                  <a:moveTo>
                    <a:pt x="143" y="0"/>
                  </a:moveTo>
                  <a:cubicBezTo>
                    <a:pt x="48" y="0"/>
                    <a:pt x="0" y="72"/>
                    <a:pt x="0" y="167"/>
                  </a:cubicBezTo>
                  <a:cubicBezTo>
                    <a:pt x="0" y="262"/>
                    <a:pt x="72" y="310"/>
                    <a:pt x="167" y="310"/>
                  </a:cubicBezTo>
                  <a:lnTo>
                    <a:pt x="1000" y="310"/>
                  </a:lnTo>
                  <a:cubicBezTo>
                    <a:pt x="1096" y="310"/>
                    <a:pt x="1143" y="238"/>
                    <a:pt x="1143" y="143"/>
                  </a:cubicBezTo>
                  <a:cubicBezTo>
                    <a:pt x="1143" y="48"/>
                    <a:pt x="1072" y="0"/>
                    <a:pt x="976"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8" name="Google Shape;21008;p97"/>
            <p:cNvSpPr/>
            <p:nvPr/>
          </p:nvSpPr>
          <p:spPr>
            <a:xfrm>
              <a:off x="7860588" y="2170241"/>
              <a:ext cx="118430" cy="10855"/>
            </a:xfrm>
            <a:custGeom>
              <a:rect b="b" l="l" r="r" t="t"/>
              <a:pathLst>
                <a:path extrusionOk="0" h="334" w="3644">
                  <a:moveTo>
                    <a:pt x="191" y="0"/>
                  </a:moveTo>
                  <a:cubicBezTo>
                    <a:pt x="72" y="0"/>
                    <a:pt x="0" y="95"/>
                    <a:pt x="0" y="191"/>
                  </a:cubicBezTo>
                  <a:cubicBezTo>
                    <a:pt x="24" y="262"/>
                    <a:pt x="95" y="333"/>
                    <a:pt x="191" y="333"/>
                  </a:cubicBezTo>
                  <a:lnTo>
                    <a:pt x="3453" y="333"/>
                  </a:lnTo>
                  <a:cubicBezTo>
                    <a:pt x="3572" y="333"/>
                    <a:pt x="3644" y="262"/>
                    <a:pt x="3644" y="143"/>
                  </a:cubicBezTo>
                  <a:cubicBezTo>
                    <a:pt x="3596" y="72"/>
                    <a:pt x="3549" y="0"/>
                    <a:pt x="345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9" name="Google Shape;21009;p97"/>
            <p:cNvSpPr/>
            <p:nvPr/>
          </p:nvSpPr>
          <p:spPr>
            <a:xfrm>
              <a:off x="7940311" y="2195753"/>
              <a:ext cx="37180" cy="10108"/>
            </a:xfrm>
            <a:custGeom>
              <a:rect b="b" l="l" r="r" t="t"/>
              <a:pathLst>
                <a:path extrusionOk="0" h="311" w="1144">
                  <a:moveTo>
                    <a:pt x="143" y="1"/>
                  </a:moveTo>
                  <a:cubicBezTo>
                    <a:pt x="48" y="1"/>
                    <a:pt x="0" y="72"/>
                    <a:pt x="0" y="168"/>
                  </a:cubicBezTo>
                  <a:cubicBezTo>
                    <a:pt x="0" y="263"/>
                    <a:pt x="72" y="311"/>
                    <a:pt x="167" y="311"/>
                  </a:cubicBezTo>
                  <a:lnTo>
                    <a:pt x="1000" y="311"/>
                  </a:lnTo>
                  <a:cubicBezTo>
                    <a:pt x="1096" y="311"/>
                    <a:pt x="1143" y="239"/>
                    <a:pt x="1143" y="144"/>
                  </a:cubicBezTo>
                  <a:cubicBezTo>
                    <a:pt x="1143" y="49"/>
                    <a:pt x="1072" y="1"/>
                    <a:pt x="976"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10" name="Google Shape;21010;p97"/>
          <p:cNvGrpSpPr/>
          <p:nvPr/>
        </p:nvGrpSpPr>
        <p:grpSpPr>
          <a:xfrm>
            <a:off x="7865236" y="2329743"/>
            <a:ext cx="185770" cy="356817"/>
            <a:chOff x="7865236" y="2482143"/>
            <a:chExt cx="185770" cy="356817"/>
          </a:xfrm>
        </p:grpSpPr>
        <p:sp>
          <p:nvSpPr>
            <p:cNvPr id="21011" name="Google Shape;21011;p97"/>
            <p:cNvSpPr/>
            <p:nvPr/>
          </p:nvSpPr>
          <p:spPr>
            <a:xfrm>
              <a:off x="7865236" y="2518511"/>
              <a:ext cx="185770" cy="292597"/>
            </a:xfrm>
            <a:custGeom>
              <a:rect b="b" l="l" r="r" t="t"/>
              <a:pathLst>
                <a:path extrusionOk="0" h="9003" w="5716">
                  <a:moveTo>
                    <a:pt x="0" y="1"/>
                  </a:moveTo>
                  <a:lnTo>
                    <a:pt x="0" y="8693"/>
                  </a:lnTo>
                  <a:lnTo>
                    <a:pt x="2858" y="9002"/>
                  </a:lnTo>
                  <a:lnTo>
                    <a:pt x="5716" y="8693"/>
                  </a:lnTo>
                  <a:lnTo>
                    <a:pt x="5716" y="24"/>
                  </a:lnTo>
                  <a:lnTo>
                    <a:pt x="2858"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2" name="Google Shape;21012;p97"/>
            <p:cNvSpPr/>
            <p:nvPr/>
          </p:nvSpPr>
          <p:spPr>
            <a:xfrm>
              <a:off x="8030076" y="2510776"/>
              <a:ext cx="20930" cy="294125"/>
            </a:xfrm>
            <a:custGeom>
              <a:rect b="b" l="l" r="r" t="t"/>
              <a:pathLst>
                <a:path extrusionOk="0" h="9050" w="644">
                  <a:moveTo>
                    <a:pt x="1" y="0"/>
                  </a:moveTo>
                  <a:lnTo>
                    <a:pt x="1" y="9050"/>
                  </a:lnTo>
                  <a:lnTo>
                    <a:pt x="644" y="8931"/>
                  </a:lnTo>
                  <a:lnTo>
                    <a:pt x="644" y="239"/>
                  </a:lnTo>
                  <a:lnTo>
                    <a:pt x="1"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3" name="Google Shape;21013;p97"/>
            <p:cNvSpPr/>
            <p:nvPr/>
          </p:nvSpPr>
          <p:spPr>
            <a:xfrm>
              <a:off x="7865236" y="2482143"/>
              <a:ext cx="185770" cy="37180"/>
            </a:xfrm>
            <a:custGeom>
              <a:rect b="b" l="l" r="r" t="t"/>
              <a:pathLst>
                <a:path extrusionOk="0" h="1144" w="5716">
                  <a:moveTo>
                    <a:pt x="357" y="0"/>
                  </a:moveTo>
                  <a:cubicBezTo>
                    <a:pt x="167" y="0"/>
                    <a:pt x="0" y="143"/>
                    <a:pt x="0" y="357"/>
                  </a:cubicBezTo>
                  <a:lnTo>
                    <a:pt x="0" y="1143"/>
                  </a:lnTo>
                  <a:lnTo>
                    <a:pt x="5716" y="1143"/>
                  </a:lnTo>
                  <a:lnTo>
                    <a:pt x="5716" y="357"/>
                  </a:lnTo>
                  <a:cubicBezTo>
                    <a:pt x="5716" y="143"/>
                    <a:pt x="5573" y="0"/>
                    <a:pt x="535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4" name="Google Shape;21014;p97"/>
            <p:cNvSpPr/>
            <p:nvPr/>
          </p:nvSpPr>
          <p:spPr>
            <a:xfrm>
              <a:off x="7865236" y="2801001"/>
              <a:ext cx="185770" cy="37960"/>
            </a:xfrm>
            <a:custGeom>
              <a:rect b="b" l="l" r="r" t="t"/>
              <a:pathLst>
                <a:path extrusionOk="0" h="1168" w="5716">
                  <a:moveTo>
                    <a:pt x="0" y="1"/>
                  </a:moveTo>
                  <a:lnTo>
                    <a:pt x="0" y="810"/>
                  </a:lnTo>
                  <a:cubicBezTo>
                    <a:pt x="0" y="1001"/>
                    <a:pt x="167" y="1168"/>
                    <a:pt x="357" y="1168"/>
                  </a:cubicBezTo>
                  <a:lnTo>
                    <a:pt x="5358" y="1168"/>
                  </a:lnTo>
                  <a:cubicBezTo>
                    <a:pt x="5573" y="1168"/>
                    <a:pt x="5716" y="1001"/>
                    <a:pt x="5716" y="810"/>
                  </a:cubicBezTo>
                  <a:lnTo>
                    <a:pt x="571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5" name="Google Shape;21015;p97"/>
            <p:cNvSpPr/>
            <p:nvPr/>
          </p:nvSpPr>
          <p:spPr>
            <a:xfrm>
              <a:off x="8018473" y="2482143"/>
              <a:ext cx="32532" cy="37180"/>
            </a:xfrm>
            <a:custGeom>
              <a:rect b="b" l="l" r="r" t="t"/>
              <a:pathLst>
                <a:path extrusionOk="0" h="1144" w="1001">
                  <a:moveTo>
                    <a:pt x="0" y="0"/>
                  </a:moveTo>
                  <a:cubicBezTo>
                    <a:pt x="215" y="0"/>
                    <a:pt x="358" y="143"/>
                    <a:pt x="358" y="357"/>
                  </a:cubicBezTo>
                  <a:lnTo>
                    <a:pt x="358" y="1143"/>
                  </a:lnTo>
                  <a:lnTo>
                    <a:pt x="1001" y="1143"/>
                  </a:lnTo>
                  <a:lnTo>
                    <a:pt x="1001" y="357"/>
                  </a:lnTo>
                  <a:cubicBezTo>
                    <a:pt x="1001" y="143"/>
                    <a:pt x="858" y="0"/>
                    <a:pt x="643"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6" name="Google Shape;21016;p97"/>
            <p:cNvSpPr/>
            <p:nvPr/>
          </p:nvSpPr>
          <p:spPr>
            <a:xfrm>
              <a:off x="8018473" y="2801001"/>
              <a:ext cx="32532" cy="37960"/>
            </a:xfrm>
            <a:custGeom>
              <a:rect b="b" l="l" r="r" t="t"/>
              <a:pathLst>
                <a:path extrusionOk="0" h="1168" w="1001">
                  <a:moveTo>
                    <a:pt x="358" y="1"/>
                  </a:moveTo>
                  <a:lnTo>
                    <a:pt x="358" y="810"/>
                  </a:lnTo>
                  <a:cubicBezTo>
                    <a:pt x="358" y="1001"/>
                    <a:pt x="215" y="1168"/>
                    <a:pt x="0" y="1168"/>
                  </a:cubicBezTo>
                  <a:lnTo>
                    <a:pt x="643" y="1168"/>
                  </a:lnTo>
                  <a:cubicBezTo>
                    <a:pt x="858" y="1168"/>
                    <a:pt x="1001" y="1001"/>
                    <a:pt x="1001" y="810"/>
                  </a:cubicBezTo>
                  <a:lnTo>
                    <a:pt x="1001"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7" name="Google Shape;21017;p97"/>
            <p:cNvSpPr/>
            <p:nvPr/>
          </p:nvSpPr>
          <p:spPr>
            <a:xfrm>
              <a:off x="7897736" y="2554878"/>
              <a:ext cx="122298" cy="178815"/>
            </a:xfrm>
            <a:custGeom>
              <a:rect b="b" l="l" r="r" t="t"/>
              <a:pathLst>
                <a:path extrusionOk="0" h="5502" w="3763">
                  <a:moveTo>
                    <a:pt x="167" y="1"/>
                  </a:moveTo>
                  <a:cubicBezTo>
                    <a:pt x="72" y="1"/>
                    <a:pt x="0" y="96"/>
                    <a:pt x="0" y="191"/>
                  </a:cubicBezTo>
                  <a:lnTo>
                    <a:pt x="0" y="5311"/>
                  </a:lnTo>
                  <a:cubicBezTo>
                    <a:pt x="0" y="5407"/>
                    <a:pt x="72" y="5502"/>
                    <a:pt x="167" y="5502"/>
                  </a:cubicBezTo>
                  <a:lnTo>
                    <a:pt x="3596" y="5502"/>
                  </a:lnTo>
                  <a:cubicBezTo>
                    <a:pt x="3692" y="5502"/>
                    <a:pt x="3763" y="5407"/>
                    <a:pt x="3763" y="5311"/>
                  </a:cubicBezTo>
                  <a:lnTo>
                    <a:pt x="3763" y="191"/>
                  </a:lnTo>
                  <a:cubicBezTo>
                    <a:pt x="3763" y="96"/>
                    <a:pt x="3668" y="1"/>
                    <a:pt x="35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8" name="Google Shape;21018;p97"/>
            <p:cNvSpPr/>
            <p:nvPr/>
          </p:nvSpPr>
          <p:spPr>
            <a:xfrm>
              <a:off x="7992148" y="2554098"/>
              <a:ext cx="27885" cy="178067"/>
            </a:xfrm>
            <a:custGeom>
              <a:rect b="b" l="l" r="r" t="t"/>
              <a:pathLst>
                <a:path extrusionOk="0" h="5479" w="858">
                  <a:moveTo>
                    <a:pt x="1" y="1"/>
                  </a:moveTo>
                  <a:cubicBezTo>
                    <a:pt x="96" y="1"/>
                    <a:pt x="191" y="96"/>
                    <a:pt x="191" y="192"/>
                  </a:cubicBezTo>
                  <a:lnTo>
                    <a:pt x="191" y="5312"/>
                  </a:lnTo>
                  <a:cubicBezTo>
                    <a:pt x="191" y="5407"/>
                    <a:pt x="96" y="5478"/>
                    <a:pt x="1" y="5478"/>
                  </a:cubicBezTo>
                  <a:lnTo>
                    <a:pt x="667" y="5478"/>
                  </a:lnTo>
                  <a:cubicBezTo>
                    <a:pt x="739" y="5478"/>
                    <a:pt x="834" y="5407"/>
                    <a:pt x="834" y="5312"/>
                  </a:cubicBezTo>
                  <a:lnTo>
                    <a:pt x="834" y="192"/>
                  </a:lnTo>
                  <a:cubicBezTo>
                    <a:pt x="858" y="96"/>
                    <a:pt x="787" y="1"/>
                    <a:pt x="69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9" name="Google Shape;21019;p97"/>
            <p:cNvSpPr/>
            <p:nvPr/>
          </p:nvSpPr>
          <p:spPr>
            <a:xfrm>
              <a:off x="7932543" y="2712016"/>
              <a:ext cx="54990" cy="59800"/>
            </a:xfrm>
            <a:custGeom>
              <a:rect b="b" l="l" r="r" t="t"/>
              <a:pathLst>
                <a:path extrusionOk="0" h="1840" w="1692">
                  <a:moveTo>
                    <a:pt x="430" y="0"/>
                  </a:moveTo>
                  <a:cubicBezTo>
                    <a:pt x="406" y="0"/>
                    <a:pt x="382" y="24"/>
                    <a:pt x="382" y="72"/>
                  </a:cubicBezTo>
                  <a:lnTo>
                    <a:pt x="382" y="619"/>
                  </a:lnTo>
                  <a:lnTo>
                    <a:pt x="49" y="619"/>
                  </a:lnTo>
                  <a:cubicBezTo>
                    <a:pt x="25" y="619"/>
                    <a:pt x="1" y="691"/>
                    <a:pt x="25" y="715"/>
                  </a:cubicBezTo>
                  <a:lnTo>
                    <a:pt x="763" y="1786"/>
                  </a:lnTo>
                  <a:cubicBezTo>
                    <a:pt x="775" y="1822"/>
                    <a:pt x="805" y="1840"/>
                    <a:pt x="834" y="1840"/>
                  </a:cubicBezTo>
                  <a:cubicBezTo>
                    <a:pt x="864" y="1840"/>
                    <a:pt x="894" y="1822"/>
                    <a:pt x="906" y="1786"/>
                  </a:cubicBezTo>
                  <a:lnTo>
                    <a:pt x="1668" y="715"/>
                  </a:lnTo>
                  <a:cubicBezTo>
                    <a:pt x="1692" y="691"/>
                    <a:pt x="1668" y="619"/>
                    <a:pt x="1620" y="619"/>
                  </a:cubicBezTo>
                  <a:lnTo>
                    <a:pt x="1311" y="619"/>
                  </a:lnTo>
                  <a:lnTo>
                    <a:pt x="1311" y="72"/>
                  </a:lnTo>
                  <a:cubicBezTo>
                    <a:pt x="1311" y="24"/>
                    <a:pt x="1263" y="0"/>
                    <a:pt x="1239"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0" name="Google Shape;21020;p97"/>
            <p:cNvSpPr/>
            <p:nvPr/>
          </p:nvSpPr>
          <p:spPr>
            <a:xfrm>
              <a:off x="7923281" y="2583511"/>
              <a:ext cx="34060" cy="9328"/>
            </a:xfrm>
            <a:custGeom>
              <a:rect b="b" l="l" r="r" t="t"/>
              <a:pathLst>
                <a:path extrusionOk="0" h="287" w="1048">
                  <a:moveTo>
                    <a:pt x="167" y="1"/>
                  </a:moveTo>
                  <a:cubicBezTo>
                    <a:pt x="72" y="1"/>
                    <a:pt x="0" y="49"/>
                    <a:pt x="0" y="144"/>
                  </a:cubicBezTo>
                  <a:cubicBezTo>
                    <a:pt x="0" y="239"/>
                    <a:pt x="72" y="287"/>
                    <a:pt x="167" y="287"/>
                  </a:cubicBezTo>
                  <a:lnTo>
                    <a:pt x="905" y="287"/>
                  </a:lnTo>
                  <a:cubicBezTo>
                    <a:pt x="1000" y="287"/>
                    <a:pt x="1048" y="239"/>
                    <a:pt x="1048" y="144"/>
                  </a:cubicBezTo>
                  <a:cubicBezTo>
                    <a:pt x="1048" y="49"/>
                    <a:pt x="1000" y="1"/>
                    <a:pt x="90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1" name="Google Shape;21021;p97"/>
            <p:cNvSpPr/>
            <p:nvPr/>
          </p:nvSpPr>
          <p:spPr>
            <a:xfrm>
              <a:off x="7922501" y="2605968"/>
              <a:ext cx="72020" cy="9328"/>
            </a:xfrm>
            <a:custGeom>
              <a:rect b="b" l="l" r="r" t="t"/>
              <a:pathLst>
                <a:path extrusionOk="0" h="287" w="2216">
                  <a:moveTo>
                    <a:pt x="143" y="1"/>
                  </a:moveTo>
                  <a:cubicBezTo>
                    <a:pt x="72" y="1"/>
                    <a:pt x="0" y="48"/>
                    <a:pt x="0" y="143"/>
                  </a:cubicBezTo>
                  <a:cubicBezTo>
                    <a:pt x="0" y="239"/>
                    <a:pt x="72" y="286"/>
                    <a:pt x="143" y="286"/>
                  </a:cubicBezTo>
                  <a:lnTo>
                    <a:pt x="2025" y="286"/>
                  </a:lnTo>
                  <a:cubicBezTo>
                    <a:pt x="2120" y="286"/>
                    <a:pt x="2215" y="239"/>
                    <a:pt x="2167" y="143"/>
                  </a:cubicBezTo>
                  <a:cubicBezTo>
                    <a:pt x="2167" y="48"/>
                    <a:pt x="2120" y="1"/>
                    <a:pt x="202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2" name="Google Shape;21022;p97"/>
            <p:cNvSpPr/>
            <p:nvPr/>
          </p:nvSpPr>
          <p:spPr>
            <a:xfrm>
              <a:off x="7922501" y="2627646"/>
              <a:ext cx="72020" cy="10075"/>
            </a:xfrm>
            <a:custGeom>
              <a:rect b="b" l="l" r="r" t="t"/>
              <a:pathLst>
                <a:path extrusionOk="0" h="310" w="2216">
                  <a:moveTo>
                    <a:pt x="143" y="0"/>
                  </a:moveTo>
                  <a:cubicBezTo>
                    <a:pt x="72" y="0"/>
                    <a:pt x="0" y="72"/>
                    <a:pt x="0" y="167"/>
                  </a:cubicBezTo>
                  <a:cubicBezTo>
                    <a:pt x="0" y="239"/>
                    <a:pt x="72" y="310"/>
                    <a:pt x="143" y="310"/>
                  </a:cubicBezTo>
                  <a:lnTo>
                    <a:pt x="2025" y="310"/>
                  </a:lnTo>
                  <a:cubicBezTo>
                    <a:pt x="2120" y="310"/>
                    <a:pt x="2215" y="215"/>
                    <a:pt x="2167" y="167"/>
                  </a:cubicBezTo>
                  <a:cubicBezTo>
                    <a:pt x="2167" y="72"/>
                    <a:pt x="2120" y="0"/>
                    <a:pt x="202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3" name="Google Shape;21023;p97"/>
            <p:cNvSpPr/>
            <p:nvPr/>
          </p:nvSpPr>
          <p:spPr>
            <a:xfrm>
              <a:off x="7922501" y="2650071"/>
              <a:ext cx="72020" cy="9328"/>
            </a:xfrm>
            <a:custGeom>
              <a:rect b="b" l="l" r="r" t="t"/>
              <a:pathLst>
                <a:path extrusionOk="0" h="287" w="2216">
                  <a:moveTo>
                    <a:pt x="143" y="1"/>
                  </a:moveTo>
                  <a:cubicBezTo>
                    <a:pt x="72" y="1"/>
                    <a:pt x="0" y="49"/>
                    <a:pt x="0" y="144"/>
                  </a:cubicBezTo>
                  <a:cubicBezTo>
                    <a:pt x="0" y="239"/>
                    <a:pt x="72" y="287"/>
                    <a:pt x="143" y="287"/>
                  </a:cubicBezTo>
                  <a:lnTo>
                    <a:pt x="2025" y="287"/>
                  </a:lnTo>
                  <a:cubicBezTo>
                    <a:pt x="2120" y="287"/>
                    <a:pt x="2215" y="215"/>
                    <a:pt x="2167" y="144"/>
                  </a:cubicBezTo>
                  <a:cubicBezTo>
                    <a:pt x="2167" y="49"/>
                    <a:pt x="2120" y="1"/>
                    <a:pt x="202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4" name="Google Shape;21024;p97"/>
            <p:cNvSpPr/>
            <p:nvPr/>
          </p:nvSpPr>
          <p:spPr>
            <a:xfrm>
              <a:off x="7922501" y="2672528"/>
              <a:ext cx="72020" cy="9328"/>
            </a:xfrm>
            <a:custGeom>
              <a:rect b="b" l="l" r="r" t="t"/>
              <a:pathLst>
                <a:path extrusionOk="0" h="287" w="2216">
                  <a:moveTo>
                    <a:pt x="143" y="1"/>
                  </a:moveTo>
                  <a:cubicBezTo>
                    <a:pt x="72" y="1"/>
                    <a:pt x="0" y="48"/>
                    <a:pt x="0" y="143"/>
                  </a:cubicBezTo>
                  <a:cubicBezTo>
                    <a:pt x="0" y="239"/>
                    <a:pt x="72" y="286"/>
                    <a:pt x="143" y="286"/>
                  </a:cubicBezTo>
                  <a:lnTo>
                    <a:pt x="2025" y="286"/>
                  </a:lnTo>
                  <a:cubicBezTo>
                    <a:pt x="2120" y="286"/>
                    <a:pt x="2215" y="239"/>
                    <a:pt x="2167" y="143"/>
                  </a:cubicBezTo>
                  <a:cubicBezTo>
                    <a:pt x="2167" y="48"/>
                    <a:pt x="2120" y="1"/>
                    <a:pt x="202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25" name="Google Shape;21025;p97"/>
          <p:cNvGrpSpPr/>
          <p:nvPr/>
        </p:nvGrpSpPr>
        <p:grpSpPr>
          <a:xfrm>
            <a:off x="7029336" y="2359156"/>
            <a:ext cx="359157" cy="296465"/>
            <a:chOff x="7029336" y="2511556"/>
            <a:chExt cx="359157" cy="296465"/>
          </a:xfrm>
        </p:grpSpPr>
        <p:sp>
          <p:nvSpPr>
            <p:cNvPr id="21026" name="Google Shape;21026;p97"/>
            <p:cNvSpPr/>
            <p:nvPr/>
          </p:nvSpPr>
          <p:spPr>
            <a:xfrm>
              <a:off x="7163236" y="2743736"/>
              <a:ext cx="92138" cy="59638"/>
            </a:xfrm>
            <a:custGeom>
              <a:rect b="b" l="l" r="r" t="t"/>
              <a:pathLst>
                <a:path extrusionOk="0" h="1835" w="2835">
                  <a:moveTo>
                    <a:pt x="1405" y="1"/>
                  </a:moveTo>
                  <a:lnTo>
                    <a:pt x="215" y="215"/>
                  </a:lnTo>
                  <a:lnTo>
                    <a:pt x="0" y="1834"/>
                  </a:lnTo>
                  <a:lnTo>
                    <a:pt x="2834" y="1834"/>
                  </a:lnTo>
                  <a:lnTo>
                    <a:pt x="2596" y="215"/>
                  </a:lnTo>
                  <a:lnTo>
                    <a:pt x="1405"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7" name="Google Shape;21027;p97"/>
            <p:cNvSpPr/>
            <p:nvPr/>
          </p:nvSpPr>
          <p:spPr>
            <a:xfrm>
              <a:off x="7225928" y="2743736"/>
              <a:ext cx="27885" cy="59638"/>
            </a:xfrm>
            <a:custGeom>
              <a:rect b="b" l="l" r="r" t="t"/>
              <a:pathLst>
                <a:path extrusionOk="0" h="1835" w="858">
                  <a:moveTo>
                    <a:pt x="262" y="1"/>
                  </a:moveTo>
                  <a:lnTo>
                    <a:pt x="0" y="215"/>
                  </a:lnTo>
                  <a:lnTo>
                    <a:pt x="215" y="1834"/>
                  </a:lnTo>
                  <a:lnTo>
                    <a:pt x="858" y="1834"/>
                  </a:lnTo>
                  <a:lnTo>
                    <a:pt x="667" y="215"/>
                  </a:lnTo>
                  <a:lnTo>
                    <a:pt x="262"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8" name="Google Shape;21028;p97"/>
            <p:cNvSpPr/>
            <p:nvPr/>
          </p:nvSpPr>
          <p:spPr>
            <a:xfrm>
              <a:off x="7029336" y="2618351"/>
              <a:ext cx="358377" cy="100653"/>
            </a:xfrm>
            <a:custGeom>
              <a:rect b="b" l="l" r="r" t="t"/>
              <a:pathLst>
                <a:path extrusionOk="0" h="3097" w="11027">
                  <a:moveTo>
                    <a:pt x="5764" y="1"/>
                  </a:moveTo>
                  <a:lnTo>
                    <a:pt x="0" y="334"/>
                  </a:lnTo>
                  <a:lnTo>
                    <a:pt x="0" y="2882"/>
                  </a:lnTo>
                  <a:lnTo>
                    <a:pt x="6025" y="3096"/>
                  </a:lnTo>
                  <a:lnTo>
                    <a:pt x="11027" y="2882"/>
                  </a:lnTo>
                  <a:lnTo>
                    <a:pt x="11027" y="334"/>
                  </a:lnTo>
                  <a:lnTo>
                    <a:pt x="5764"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9" name="Google Shape;21029;p97"/>
            <p:cNvSpPr/>
            <p:nvPr/>
          </p:nvSpPr>
          <p:spPr>
            <a:xfrm>
              <a:off x="7366003" y="2618351"/>
              <a:ext cx="21710" cy="101433"/>
            </a:xfrm>
            <a:custGeom>
              <a:rect b="b" l="l" r="r" t="t"/>
              <a:pathLst>
                <a:path extrusionOk="0" h="3121" w="668">
                  <a:moveTo>
                    <a:pt x="1" y="1"/>
                  </a:moveTo>
                  <a:lnTo>
                    <a:pt x="1" y="3120"/>
                  </a:lnTo>
                  <a:lnTo>
                    <a:pt x="668" y="2882"/>
                  </a:lnTo>
                  <a:lnTo>
                    <a:pt x="668" y="334"/>
                  </a:lnTo>
                  <a:lnTo>
                    <a:pt x="1" y="1"/>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0" name="Google Shape;21030;p97"/>
            <p:cNvSpPr/>
            <p:nvPr/>
          </p:nvSpPr>
          <p:spPr>
            <a:xfrm>
              <a:off x="7136131" y="2513083"/>
              <a:ext cx="251582" cy="116122"/>
            </a:xfrm>
            <a:custGeom>
              <a:rect b="b" l="l" r="r" t="t"/>
              <a:pathLst>
                <a:path extrusionOk="0" h="3573" w="7741">
                  <a:moveTo>
                    <a:pt x="1" y="1"/>
                  </a:moveTo>
                  <a:lnTo>
                    <a:pt x="144" y="3573"/>
                  </a:lnTo>
                  <a:lnTo>
                    <a:pt x="7741" y="3573"/>
                  </a:lnTo>
                  <a:lnTo>
                    <a:pt x="7741" y="406"/>
                  </a:lnTo>
                  <a:cubicBezTo>
                    <a:pt x="7741" y="168"/>
                    <a:pt x="7526" y="1"/>
                    <a:pt x="7288"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1" name="Google Shape;21031;p97"/>
            <p:cNvSpPr/>
            <p:nvPr/>
          </p:nvSpPr>
          <p:spPr>
            <a:xfrm>
              <a:off x="7352093" y="2511556"/>
              <a:ext cx="35620" cy="117650"/>
            </a:xfrm>
            <a:custGeom>
              <a:rect b="b" l="l" r="r" t="t"/>
              <a:pathLst>
                <a:path extrusionOk="0" h="3620" w="1096">
                  <a:moveTo>
                    <a:pt x="0" y="0"/>
                  </a:moveTo>
                  <a:cubicBezTo>
                    <a:pt x="214" y="0"/>
                    <a:pt x="429" y="215"/>
                    <a:pt x="429" y="453"/>
                  </a:cubicBezTo>
                  <a:lnTo>
                    <a:pt x="429" y="3620"/>
                  </a:lnTo>
                  <a:lnTo>
                    <a:pt x="1096" y="3620"/>
                  </a:lnTo>
                  <a:lnTo>
                    <a:pt x="1096" y="453"/>
                  </a:lnTo>
                  <a:cubicBezTo>
                    <a:pt x="1096" y="215"/>
                    <a:pt x="881" y="0"/>
                    <a:pt x="643"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2" name="Google Shape;21032;p97"/>
            <p:cNvSpPr/>
            <p:nvPr/>
          </p:nvSpPr>
          <p:spPr>
            <a:xfrm>
              <a:off x="7029336" y="2513083"/>
              <a:ext cx="111475" cy="116903"/>
            </a:xfrm>
            <a:custGeom>
              <a:rect b="b" l="l" r="r" t="t"/>
              <a:pathLst>
                <a:path extrusionOk="0" h="3597" w="3430">
                  <a:moveTo>
                    <a:pt x="453" y="1"/>
                  </a:moveTo>
                  <a:cubicBezTo>
                    <a:pt x="215" y="1"/>
                    <a:pt x="0" y="191"/>
                    <a:pt x="0" y="429"/>
                  </a:cubicBezTo>
                  <a:lnTo>
                    <a:pt x="0" y="3597"/>
                  </a:lnTo>
                  <a:lnTo>
                    <a:pt x="3430" y="3597"/>
                  </a:lnTo>
                  <a:lnTo>
                    <a:pt x="3430" y="1"/>
                  </a:ln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3" name="Google Shape;21033;p97"/>
            <p:cNvSpPr/>
            <p:nvPr/>
          </p:nvSpPr>
          <p:spPr>
            <a:xfrm>
              <a:off x="7030896" y="2712016"/>
              <a:ext cx="357598" cy="38708"/>
            </a:xfrm>
            <a:custGeom>
              <a:rect b="b" l="l" r="r" t="t"/>
              <a:pathLst>
                <a:path extrusionOk="0" h="1191" w="11003">
                  <a:moveTo>
                    <a:pt x="0" y="0"/>
                  </a:moveTo>
                  <a:lnTo>
                    <a:pt x="0" y="738"/>
                  </a:lnTo>
                  <a:cubicBezTo>
                    <a:pt x="0" y="977"/>
                    <a:pt x="191" y="1191"/>
                    <a:pt x="429" y="1191"/>
                  </a:cubicBezTo>
                  <a:lnTo>
                    <a:pt x="10550" y="1191"/>
                  </a:lnTo>
                  <a:cubicBezTo>
                    <a:pt x="10788" y="1191"/>
                    <a:pt x="11002" y="977"/>
                    <a:pt x="11002" y="738"/>
                  </a:cubicBezTo>
                  <a:lnTo>
                    <a:pt x="1100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4" name="Google Shape;21034;p97"/>
            <p:cNvSpPr/>
            <p:nvPr/>
          </p:nvSpPr>
          <p:spPr>
            <a:xfrm>
              <a:off x="7352093" y="2712016"/>
              <a:ext cx="35620" cy="38708"/>
            </a:xfrm>
            <a:custGeom>
              <a:rect b="b" l="l" r="r" t="t"/>
              <a:pathLst>
                <a:path extrusionOk="0" h="1191" w="1096">
                  <a:moveTo>
                    <a:pt x="429" y="0"/>
                  </a:moveTo>
                  <a:lnTo>
                    <a:pt x="429" y="738"/>
                  </a:lnTo>
                  <a:cubicBezTo>
                    <a:pt x="429" y="977"/>
                    <a:pt x="214" y="1191"/>
                    <a:pt x="0" y="1191"/>
                  </a:cubicBezTo>
                  <a:lnTo>
                    <a:pt x="643" y="1191"/>
                  </a:lnTo>
                  <a:cubicBezTo>
                    <a:pt x="881" y="1191"/>
                    <a:pt x="1096" y="977"/>
                    <a:pt x="1096" y="738"/>
                  </a:cubicBezTo>
                  <a:lnTo>
                    <a:pt x="1096"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5" name="Google Shape;21035;p97"/>
            <p:cNvSpPr/>
            <p:nvPr/>
          </p:nvSpPr>
          <p:spPr>
            <a:xfrm>
              <a:off x="7070351" y="2657838"/>
              <a:ext cx="49563" cy="25545"/>
            </a:xfrm>
            <a:custGeom>
              <a:rect b="b" l="l" r="r" t="t"/>
              <a:pathLst>
                <a:path extrusionOk="0" h="786" w="1525">
                  <a:moveTo>
                    <a:pt x="382" y="0"/>
                  </a:moveTo>
                  <a:cubicBezTo>
                    <a:pt x="167" y="0"/>
                    <a:pt x="1" y="191"/>
                    <a:pt x="1" y="381"/>
                  </a:cubicBezTo>
                  <a:cubicBezTo>
                    <a:pt x="1" y="619"/>
                    <a:pt x="167" y="786"/>
                    <a:pt x="382" y="786"/>
                  </a:cubicBezTo>
                  <a:lnTo>
                    <a:pt x="1120" y="786"/>
                  </a:lnTo>
                  <a:cubicBezTo>
                    <a:pt x="1334" y="786"/>
                    <a:pt x="1525" y="595"/>
                    <a:pt x="1525" y="381"/>
                  </a:cubicBezTo>
                  <a:cubicBezTo>
                    <a:pt x="1525" y="143"/>
                    <a:pt x="1334" y="0"/>
                    <a:pt x="112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6" name="Google Shape;21036;p97"/>
            <p:cNvSpPr/>
            <p:nvPr/>
          </p:nvSpPr>
          <p:spPr>
            <a:xfrm>
              <a:off x="7145426" y="2657838"/>
              <a:ext cx="49563" cy="25545"/>
            </a:xfrm>
            <a:custGeom>
              <a:rect b="b" l="l" r="r" t="t"/>
              <a:pathLst>
                <a:path extrusionOk="0" h="786" w="1525">
                  <a:moveTo>
                    <a:pt x="405" y="0"/>
                  </a:moveTo>
                  <a:cubicBezTo>
                    <a:pt x="191" y="0"/>
                    <a:pt x="1" y="191"/>
                    <a:pt x="1" y="381"/>
                  </a:cubicBezTo>
                  <a:cubicBezTo>
                    <a:pt x="1" y="619"/>
                    <a:pt x="191" y="786"/>
                    <a:pt x="405" y="786"/>
                  </a:cubicBezTo>
                  <a:lnTo>
                    <a:pt x="1144" y="786"/>
                  </a:lnTo>
                  <a:cubicBezTo>
                    <a:pt x="1382" y="786"/>
                    <a:pt x="1525" y="595"/>
                    <a:pt x="1525" y="381"/>
                  </a:cubicBezTo>
                  <a:cubicBezTo>
                    <a:pt x="1525" y="191"/>
                    <a:pt x="1358" y="0"/>
                    <a:pt x="114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7" name="Google Shape;21037;p97"/>
            <p:cNvSpPr/>
            <p:nvPr/>
          </p:nvSpPr>
          <p:spPr>
            <a:xfrm>
              <a:off x="7222061" y="2657838"/>
              <a:ext cx="49563" cy="25545"/>
            </a:xfrm>
            <a:custGeom>
              <a:rect b="b" l="l" r="r" t="t"/>
              <a:pathLst>
                <a:path extrusionOk="0" h="786" w="1525">
                  <a:moveTo>
                    <a:pt x="381" y="0"/>
                  </a:moveTo>
                  <a:cubicBezTo>
                    <a:pt x="191" y="0"/>
                    <a:pt x="0" y="191"/>
                    <a:pt x="0" y="381"/>
                  </a:cubicBezTo>
                  <a:cubicBezTo>
                    <a:pt x="0" y="619"/>
                    <a:pt x="191" y="786"/>
                    <a:pt x="381" y="786"/>
                  </a:cubicBezTo>
                  <a:lnTo>
                    <a:pt x="1143" y="786"/>
                  </a:lnTo>
                  <a:cubicBezTo>
                    <a:pt x="1334" y="786"/>
                    <a:pt x="1524" y="595"/>
                    <a:pt x="1524" y="381"/>
                  </a:cubicBezTo>
                  <a:cubicBezTo>
                    <a:pt x="1524" y="191"/>
                    <a:pt x="1334" y="0"/>
                    <a:pt x="11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8" name="Google Shape;21038;p97"/>
            <p:cNvSpPr/>
            <p:nvPr/>
          </p:nvSpPr>
          <p:spPr>
            <a:xfrm>
              <a:off x="7297916" y="2657838"/>
              <a:ext cx="48782" cy="25545"/>
            </a:xfrm>
            <a:custGeom>
              <a:rect b="b" l="l" r="r" t="t"/>
              <a:pathLst>
                <a:path extrusionOk="0" h="786" w="1501">
                  <a:moveTo>
                    <a:pt x="381" y="0"/>
                  </a:moveTo>
                  <a:cubicBezTo>
                    <a:pt x="167" y="0"/>
                    <a:pt x="0" y="191"/>
                    <a:pt x="0" y="381"/>
                  </a:cubicBezTo>
                  <a:cubicBezTo>
                    <a:pt x="0" y="619"/>
                    <a:pt x="167" y="786"/>
                    <a:pt x="381" y="786"/>
                  </a:cubicBezTo>
                  <a:lnTo>
                    <a:pt x="1119" y="786"/>
                  </a:lnTo>
                  <a:cubicBezTo>
                    <a:pt x="1334" y="786"/>
                    <a:pt x="1500" y="595"/>
                    <a:pt x="1500" y="381"/>
                  </a:cubicBezTo>
                  <a:cubicBezTo>
                    <a:pt x="1500" y="143"/>
                    <a:pt x="1334" y="0"/>
                    <a:pt x="111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9" name="Google Shape;21039;p97"/>
            <p:cNvSpPr/>
            <p:nvPr/>
          </p:nvSpPr>
          <p:spPr>
            <a:xfrm>
              <a:off x="7318813" y="2676396"/>
              <a:ext cx="50310" cy="50147"/>
            </a:xfrm>
            <a:custGeom>
              <a:rect b="b" l="l" r="r" t="t"/>
              <a:pathLst>
                <a:path extrusionOk="0" h="1543" w="1548">
                  <a:moveTo>
                    <a:pt x="119" y="1"/>
                  </a:moveTo>
                  <a:cubicBezTo>
                    <a:pt x="48" y="1"/>
                    <a:pt x="0" y="24"/>
                    <a:pt x="24" y="72"/>
                  </a:cubicBezTo>
                  <a:lnTo>
                    <a:pt x="214" y="1120"/>
                  </a:lnTo>
                  <a:cubicBezTo>
                    <a:pt x="229" y="1194"/>
                    <a:pt x="281" y="1232"/>
                    <a:pt x="342" y="1232"/>
                  </a:cubicBezTo>
                  <a:cubicBezTo>
                    <a:pt x="378" y="1232"/>
                    <a:pt x="417" y="1218"/>
                    <a:pt x="453" y="1191"/>
                  </a:cubicBezTo>
                  <a:lnTo>
                    <a:pt x="595" y="1072"/>
                  </a:lnTo>
                  <a:lnTo>
                    <a:pt x="1048" y="1525"/>
                  </a:lnTo>
                  <a:cubicBezTo>
                    <a:pt x="1060" y="1537"/>
                    <a:pt x="1084" y="1543"/>
                    <a:pt x="1110" y="1543"/>
                  </a:cubicBezTo>
                  <a:cubicBezTo>
                    <a:pt x="1137" y="1543"/>
                    <a:pt x="1167" y="1537"/>
                    <a:pt x="1191" y="1525"/>
                  </a:cubicBezTo>
                  <a:lnTo>
                    <a:pt x="1524" y="1191"/>
                  </a:lnTo>
                  <a:cubicBezTo>
                    <a:pt x="1548" y="1144"/>
                    <a:pt x="1548" y="1096"/>
                    <a:pt x="1524" y="1025"/>
                  </a:cubicBezTo>
                  <a:lnTo>
                    <a:pt x="1072" y="596"/>
                  </a:lnTo>
                  <a:lnTo>
                    <a:pt x="1072" y="572"/>
                  </a:lnTo>
                  <a:lnTo>
                    <a:pt x="1215" y="406"/>
                  </a:lnTo>
                  <a:cubicBezTo>
                    <a:pt x="1310" y="334"/>
                    <a:pt x="1262" y="215"/>
                    <a:pt x="1167" y="167"/>
                  </a:cubicBezTo>
                  <a:lnTo>
                    <a:pt x="119"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0" name="Google Shape;21040;p97"/>
            <p:cNvSpPr/>
            <p:nvPr/>
          </p:nvSpPr>
          <p:spPr>
            <a:xfrm>
              <a:off x="7135383" y="2797133"/>
              <a:ext cx="147063" cy="10888"/>
            </a:xfrm>
            <a:custGeom>
              <a:rect b="b" l="l" r="r" t="t"/>
              <a:pathLst>
                <a:path extrusionOk="0" h="335" w="4525">
                  <a:moveTo>
                    <a:pt x="167" y="1"/>
                  </a:moveTo>
                  <a:cubicBezTo>
                    <a:pt x="48" y="1"/>
                    <a:pt x="0" y="96"/>
                    <a:pt x="0" y="191"/>
                  </a:cubicBezTo>
                  <a:cubicBezTo>
                    <a:pt x="24" y="263"/>
                    <a:pt x="71" y="334"/>
                    <a:pt x="167" y="334"/>
                  </a:cubicBezTo>
                  <a:lnTo>
                    <a:pt x="4334" y="334"/>
                  </a:lnTo>
                  <a:cubicBezTo>
                    <a:pt x="4453" y="334"/>
                    <a:pt x="4525" y="263"/>
                    <a:pt x="4525" y="144"/>
                  </a:cubicBezTo>
                  <a:cubicBezTo>
                    <a:pt x="4477" y="48"/>
                    <a:pt x="4430" y="1"/>
                    <a:pt x="4334"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1" name="Google Shape;21041;p97"/>
            <p:cNvSpPr/>
            <p:nvPr/>
          </p:nvSpPr>
          <p:spPr>
            <a:xfrm>
              <a:off x="7062616" y="2544836"/>
              <a:ext cx="51902" cy="51870"/>
            </a:xfrm>
            <a:custGeom>
              <a:rect b="b" l="l" r="r" t="t"/>
              <a:pathLst>
                <a:path extrusionOk="0" h="1596" w="1597">
                  <a:moveTo>
                    <a:pt x="763" y="334"/>
                  </a:moveTo>
                  <a:cubicBezTo>
                    <a:pt x="1001" y="334"/>
                    <a:pt x="1215" y="524"/>
                    <a:pt x="1215" y="762"/>
                  </a:cubicBezTo>
                  <a:cubicBezTo>
                    <a:pt x="1215" y="834"/>
                    <a:pt x="1215" y="858"/>
                    <a:pt x="1191" y="929"/>
                  </a:cubicBezTo>
                  <a:lnTo>
                    <a:pt x="977" y="715"/>
                  </a:lnTo>
                  <a:cubicBezTo>
                    <a:pt x="941" y="679"/>
                    <a:pt x="893" y="661"/>
                    <a:pt x="846" y="661"/>
                  </a:cubicBezTo>
                  <a:cubicBezTo>
                    <a:pt x="798" y="661"/>
                    <a:pt x="751" y="679"/>
                    <a:pt x="715" y="715"/>
                  </a:cubicBezTo>
                  <a:cubicBezTo>
                    <a:pt x="643" y="762"/>
                    <a:pt x="643" y="881"/>
                    <a:pt x="715" y="977"/>
                  </a:cubicBezTo>
                  <a:lnTo>
                    <a:pt x="929" y="1191"/>
                  </a:lnTo>
                  <a:cubicBezTo>
                    <a:pt x="882" y="1215"/>
                    <a:pt x="834" y="1215"/>
                    <a:pt x="763" y="1215"/>
                  </a:cubicBezTo>
                  <a:cubicBezTo>
                    <a:pt x="524" y="1215"/>
                    <a:pt x="334" y="1000"/>
                    <a:pt x="334" y="762"/>
                  </a:cubicBezTo>
                  <a:cubicBezTo>
                    <a:pt x="334" y="524"/>
                    <a:pt x="524" y="334"/>
                    <a:pt x="763" y="334"/>
                  </a:cubicBezTo>
                  <a:close/>
                  <a:moveTo>
                    <a:pt x="786" y="0"/>
                  </a:moveTo>
                  <a:cubicBezTo>
                    <a:pt x="358" y="0"/>
                    <a:pt x="0" y="357"/>
                    <a:pt x="0" y="810"/>
                  </a:cubicBezTo>
                  <a:cubicBezTo>
                    <a:pt x="0" y="1239"/>
                    <a:pt x="358" y="1596"/>
                    <a:pt x="786" y="1596"/>
                  </a:cubicBezTo>
                  <a:cubicBezTo>
                    <a:pt x="953" y="1596"/>
                    <a:pt x="1096" y="1548"/>
                    <a:pt x="1215" y="1477"/>
                  </a:cubicBezTo>
                  <a:lnTo>
                    <a:pt x="1286" y="1548"/>
                  </a:lnTo>
                  <a:cubicBezTo>
                    <a:pt x="1310" y="1572"/>
                    <a:pt x="1358" y="1596"/>
                    <a:pt x="1382" y="1596"/>
                  </a:cubicBezTo>
                  <a:cubicBezTo>
                    <a:pt x="1429" y="1596"/>
                    <a:pt x="1477" y="1572"/>
                    <a:pt x="1501" y="1548"/>
                  </a:cubicBezTo>
                  <a:cubicBezTo>
                    <a:pt x="1596" y="1453"/>
                    <a:pt x="1596" y="1334"/>
                    <a:pt x="1548" y="1286"/>
                  </a:cubicBezTo>
                  <a:lnTo>
                    <a:pt x="1477" y="1215"/>
                  </a:lnTo>
                  <a:cubicBezTo>
                    <a:pt x="1548" y="1096"/>
                    <a:pt x="1596" y="953"/>
                    <a:pt x="1596" y="810"/>
                  </a:cubicBezTo>
                  <a:cubicBezTo>
                    <a:pt x="1596" y="357"/>
                    <a:pt x="1239" y="0"/>
                    <a:pt x="78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2" name="Google Shape;21042;p97"/>
            <p:cNvSpPr/>
            <p:nvPr/>
          </p:nvSpPr>
          <p:spPr>
            <a:xfrm>
              <a:off x="7178706" y="2541716"/>
              <a:ext cx="173420" cy="10888"/>
            </a:xfrm>
            <a:custGeom>
              <a:rect b="b" l="l" r="r" t="t"/>
              <a:pathLst>
                <a:path extrusionOk="0" h="335" w="5336">
                  <a:moveTo>
                    <a:pt x="167" y="1"/>
                  </a:moveTo>
                  <a:cubicBezTo>
                    <a:pt x="96" y="1"/>
                    <a:pt x="1" y="96"/>
                    <a:pt x="24" y="215"/>
                  </a:cubicBezTo>
                  <a:cubicBezTo>
                    <a:pt x="24" y="263"/>
                    <a:pt x="96" y="334"/>
                    <a:pt x="167" y="334"/>
                  </a:cubicBezTo>
                  <a:lnTo>
                    <a:pt x="5145" y="334"/>
                  </a:lnTo>
                  <a:cubicBezTo>
                    <a:pt x="5264" y="334"/>
                    <a:pt x="5335" y="239"/>
                    <a:pt x="5287" y="120"/>
                  </a:cubicBezTo>
                  <a:cubicBezTo>
                    <a:pt x="5287" y="72"/>
                    <a:pt x="5240" y="1"/>
                    <a:pt x="51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3" name="Google Shape;21043;p97"/>
            <p:cNvSpPr/>
            <p:nvPr/>
          </p:nvSpPr>
          <p:spPr>
            <a:xfrm>
              <a:off x="7178706" y="2565733"/>
              <a:ext cx="173420" cy="10855"/>
            </a:xfrm>
            <a:custGeom>
              <a:rect b="b" l="l" r="r" t="t"/>
              <a:pathLst>
                <a:path extrusionOk="0" h="334" w="5336">
                  <a:moveTo>
                    <a:pt x="167" y="0"/>
                  </a:moveTo>
                  <a:cubicBezTo>
                    <a:pt x="96" y="0"/>
                    <a:pt x="1" y="95"/>
                    <a:pt x="24" y="215"/>
                  </a:cubicBezTo>
                  <a:cubicBezTo>
                    <a:pt x="24" y="286"/>
                    <a:pt x="96" y="334"/>
                    <a:pt x="167" y="334"/>
                  </a:cubicBezTo>
                  <a:lnTo>
                    <a:pt x="5145" y="334"/>
                  </a:lnTo>
                  <a:cubicBezTo>
                    <a:pt x="5264" y="334"/>
                    <a:pt x="5335" y="238"/>
                    <a:pt x="5287" y="119"/>
                  </a:cubicBezTo>
                  <a:cubicBezTo>
                    <a:pt x="5287" y="72"/>
                    <a:pt x="5240" y="0"/>
                    <a:pt x="514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4" name="Google Shape;21044;p97"/>
            <p:cNvSpPr/>
            <p:nvPr/>
          </p:nvSpPr>
          <p:spPr>
            <a:xfrm>
              <a:off x="7178706" y="2588938"/>
              <a:ext cx="58857" cy="10888"/>
            </a:xfrm>
            <a:custGeom>
              <a:rect b="b" l="l" r="r" t="t"/>
              <a:pathLst>
                <a:path extrusionOk="0" h="335" w="1811">
                  <a:moveTo>
                    <a:pt x="167" y="1"/>
                  </a:moveTo>
                  <a:cubicBezTo>
                    <a:pt x="96" y="1"/>
                    <a:pt x="1" y="96"/>
                    <a:pt x="24" y="215"/>
                  </a:cubicBezTo>
                  <a:cubicBezTo>
                    <a:pt x="24" y="286"/>
                    <a:pt x="96" y="334"/>
                    <a:pt x="167" y="334"/>
                  </a:cubicBezTo>
                  <a:lnTo>
                    <a:pt x="1644" y="334"/>
                  </a:lnTo>
                  <a:cubicBezTo>
                    <a:pt x="1715" y="334"/>
                    <a:pt x="1811" y="239"/>
                    <a:pt x="1787" y="120"/>
                  </a:cubicBezTo>
                  <a:cubicBezTo>
                    <a:pt x="1787" y="72"/>
                    <a:pt x="1715" y="1"/>
                    <a:pt x="16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45" name="Google Shape;21045;p97"/>
          <p:cNvGrpSpPr/>
          <p:nvPr/>
        </p:nvGrpSpPr>
        <p:grpSpPr>
          <a:xfrm>
            <a:off x="6290188" y="2328963"/>
            <a:ext cx="335173" cy="357597"/>
            <a:chOff x="6290188" y="2481363"/>
            <a:chExt cx="335173" cy="357597"/>
          </a:xfrm>
        </p:grpSpPr>
        <p:sp>
          <p:nvSpPr>
            <p:cNvPr id="21046" name="Google Shape;21046;p97"/>
            <p:cNvSpPr/>
            <p:nvPr/>
          </p:nvSpPr>
          <p:spPr>
            <a:xfrm>
              <a:off x="6293276" y="2681043"/>
              <a:ext cx="332085" cy="157917"/>
            </a:xfrm>
            <a:custGeom>
              <a:rect b="b" l="l" r="r" t="t"/>
              <a:pathLst>
                <a:path extrusionOk="0" h="4859" w="10218">
                  <a:moveTo>
                    <a:pt x="9908" y="1"/>
                  </a:moveTo>
                  <a:lnTo>
                    <a:pt x="310" y="48"/>
                  </a:lnTo>
                  <a:cubicBezTo>
                    <a:pt x="144" y="48"/>
                    <a:pt x="1" y="167"/>
                    <a:pt x="1" y="358"/>
                  </a:cubicBezTo>
                  <a:lnTo>
                    <a:pt x="1" y="4549"/>
                  </a:lnTo>
                  <a:cubicBezTo>
                    <a:pt x="1" y="4692"/>
                    <a:pt x="120" y="4859"/>
                    <a:pt x="310" y="4859"/>
                  </a:cubicBezTo>
                  <a:lnTo>
                    <a:pt x="9908" y="4859"/>
                  </a:lnTo>
                  <a:cubicBezTo>
                    <a:pt x="10098" y="4859"/>
                    <a:pt x="10217" y="4740"/>
                    <a:pt x="10217" y="4525"/>
                  </a:cubicBezTo>
                  <a:lnTo>
                    <a:pt x="10217" y="286"/>
                  </a:lnTo>
                  <a:cubicBezTo>
                    <a:pt x="10217" y="143"/>
                    <a:pt x="10098" y="1"/>
                    <a:pt x="9908"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7" name="Google Shape;21047;p97"/>
            <p:cNvSpPr/>
            <p:nvPr/>
          </p:nvSpPr>
          <p:spPr>
            <a:xfrm>
              <a:off x="6594356" y="2681043"/>
              <a:ext cx="31005" cy="157138"/>
            </a:xfrm>
            <a:custGeom>
              <a:rect b="b" l="l" r="r" t="t"/>
              <a:pathLst>
                <a:path extrusionOk="0" h="4835" w="954">
                  <a:moveTo>
                    <a:pt x="25" y="1"/>
                  </a:moveTo>
                  <a:cubicBezTo>
                    <a:pt x="167" y="24"/>
                    <a:pt x="286" y="143"/>
                    <a:pt x="286" y="310"/>
                  </a:cubicBezTo>
                  <a:lnTo>
                    <a:pt x="286" y="4525"/>
                  </a:lnTo>
                  <a:cubicBezTo>
                    <a:pt x="286" y="4716"/>
                    <a:pt x="144" y="4835"/>
                    <a:pt x="1" y="4835"/>
                  </a:cubicBezTo>
                  <a:lnTo>
                    <a:pt x="644" y="4835"/>
                  </a:lnTo>
                  <a:cubicBezTo>
                    <a:pt x="834" y="4835"/>
                    <a:pt x="953" y="4668"/>
                    <a:pt x="953" y="4525"/>
                  </a:cubicBezTo>
                  <a:lnTo>
                    <a:pt x="953" y="310"/>
                  </a:lnTo>
                  <a:cubicBezTo>
                    <a:pt x="953" y="143"/>
                    <a:pt x="834" y="1"/>
                    <a:pt x="644" y="1"/>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48" name="Google Shape;21048;p97"/>
            <p:cNvGrpSpPr/>
            <p:nvPr/>
          </p:nvGrpSpPr>
          <p:grpSpPr>
            <a:xfrm>
              <a:off x="6290188" y="2481363"/>
              <a:ext cx="308847" cy="332052"/>
              <a:chOff x="6290188" y="2481363"/>
              <a:chExt cx="308847" cy="332052"/>
            </a:xfrm>
          </p:grpSpPr>
          <p:sp>
            <p:nvSpPr>
              <p:cNvPr id="21049" name="Google Shape;21049;p97"/>
              <p:cNvSpPr/>
              <p:nvPr/>
            </p:nvSpPr>
            <p:spPr>
              <a:xfrm>
                <a:off x="6404751" y="2571908"/>
                <a:ext cx="113035" cy="122817"/>
              </a:xfrm>
              <a:custGeom>
                <a:rect b="b" l="l" r="r" t="t"/>
                <a:pathLst>
                  <a:path extrusionOk="0" h="3779" w="3478">
                    <a:moveTo>
                      <a:pt x="524" y="1"/>
                    </a:moveTo>
                    <a:cubicBezTo>
                      <a:pt x="476" y="1"/>
                      <a:pt x="381" y="48"/>
                      <a:pt x="381" y="120"/>
                    </a:cubicBezTo>
                    <a:cubicBezTo>
                      <a:pt x="357" y="239"/>
                      <a:pt x="453" y="358"/>
                      <a:pt x="524" y="358"/>
                    </a:cubicBezTo>
                    <a:lnTo>
                      <a:pt x="2667" y="358"/>
                    </a:lnTo>
                    <a:cubicBezTo>
                      <a:pt x="2882" y="358"/>
                      <a:pt x="3072" y="501"/>
                      <a:pt x="3096" y="715"/>
                    </a:cubicBezTo>
                    <a:cubicBezTo>
                      <a:pt x="3120" y="953"/>
                      <a:pt x="2953" y="1191"/>
                      <a:pt x="2667" y="1191"/>
                    </a:cubicBezTo>
                    <a:lnTo>
                      <a:pt x="738" y="1191"/>
                    </a:lnTo>
                    <a:cubicBezTo>
                      <a:pt x="334" y="1191"/>
                      <a:pt x="0" y="1525"/>
                      <a:pt x="24" y="1930"/>
                    </a:cubicBezTo>
                    <a:cubicBezTo>
                      <a:pt x="48" y="2287"/>
                      <a:pt x="357" y="2596"/>
                      <a:pt x="738" y="2596"/>
                    </a:cubicBezTo>
                    <a:lnTo>
                      <a:pt x="1691" y="2596"/>
                    </a:lnTo>
                    <a:cubicBezTo>
                      <a:pt x="1786" y="2596"/>
                      <a:pt x="1881" y="2668"/>
                      <a:pt x="1881" y="2763"/>
                    </a:cubicBezTo>
                    <a:lnTo>
                      <a:pt x="1881" y="3621"/>
                    </a:lnTo>
                    <a:cubicBezTo>
                      <a:pt x="1881" y="3668"/>
                      <a:pt x="1905" y="3716"/>
                      <a:pt x="1929" y="3740"/>
                    </a:cubicBezTo>
                    <a:cubicBezTo>
                      <a:pt x="1970" y="3767"/>
                      <a:pt x="2013" y="3778"/>
                      <a:pt x="2053" y="3778"/>
                    </a:cubicBezTo>
                    <a:cubicBezTo>
                      <a:pt x="2154" y="3778"/>
                      <a:pt x="2239" y="3706"/>
                      <a:pt x="2239" y="3621"/>
                    </a:cubicBezTo>
                    <a:lnTo>
                      <a:pt x="2239" y="2668"/>
                    </a:lnTo>
                    <a:cubicBezTo>
                      <a:pt x="2239" y="2477"/>
                      <a:pt x="2048" y="2287"/>
                      <a:pt x="1834" y="2287"/>
                    </a:cubicBezTo>
                    <a:lnTo>
                      <a:pt x="691" y="2287"/>
                    </a:lnTo>
                    <a:cubicBezTo>
                      <a:pt x="596" y="2287"/>
                      <a:pt x="500" y="2239"/>
                      <a:pt x="453" y="2168"/>
                    </a:cubicBezTo>
                    <a:cubicBezTo>
                      <a:pt x="238" y="1882"/>
                      <a:pt x="453" y="1549"/>
                      <a:pt x="738" y="1549"/>
                    </a:cubicBezTo>
                    <a:lnTo>
                      <a:pt x="2715" y="1549"/>
                    </a:lnTo>
                    <a:cubicBezTo>
                      <a:pt x="3072" y="1549"/>
                      <a:pt x="3429" y="1239"/>
                      <a:pt x="3453" y="882"/>
                    </a:cubicBezTo>
                    <a:cubicBezTo>
                      <a:pt x="3477" y="358"/>
                      <a:pt x="3120" y="1"/>
                      <a:pt x="2667" y="1"/>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0" name="Google Shape;21050;p97"/>
              <p:cNvSpPr/>
              <p:nvPr/>
            </p:nvSpPr>
            <p:spPr>
              <a:xfrm>
                <a:off x="6326556" y="2528586"/>
                <a:ext cx="106080" cy="72378"/>
              </a:xfrm>
              <a:custGeom>
                <a:rect b="b" l="l" r="r" t="t"/>
                <a:pathLst>
                  <a:path extrusionOk="0" h="2227" w="3264">
                    <a:moveTo>
                      <a:pt x="1" y="0"/>
                    </a:moveTo>
                    <a:lnTo>
                      <a:pt x="1" y="1786"/>
                    </a:lnTo>
                    <a:cubicBezTo>
                      <a:pt x="1" y="1834"/>
                      <a:pt x="25" y="1858"/>
                      <a:pt x="49" y="1858"/>
                    </a:cubicBezTo>
                    <a:lnTo>
                      <a:pt x="310" y="1977"/>
                    </a:lnTo>
                    <a:cubicBezTo>
                      <a:pt x="727" y="2143"/>
                      <a:pt x="1168" y="2227"/>
                      <a:pt x="1608" y="2227"/>
                    </a:cubicBezTo>
                    <a:cubicBezTo>
                      <a:pt x="2049" y="2227"/>
                      <a:pt x="2489" y="2143"/>
                      <a:pt x="2906" y="1977"/>
                    </a:cubicBezTo>
                    <a:lnTo>
                      <a:pt x="3168" y="1858"/>
                    </a:lnTo>
                    <a:cubicBezTo>
                      <a:pt x="3216" y="1834"/>
                      <a:pt x="3240" y="1810"/>
                      <a:pt x="3240" y="1786"/>
                    </a:cubicBezTo>
                    <a:lnTo>
                      <a:pt x="326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1" name="Google Shape;21051;p97"/>
              <p:cNvSpPr/>
              <p:nvPr/>
            </p:nvSpPr>
            <p:spPr>
              <a:xfrm>
                <a:off x="6290188" y="2481363"/>
                <a:ext cx="177288" cy="82258"/>
              </a:xfrm>
              <a:custGeom>
                <a:rect b="b" l="l" r="r" t="t"/>
                <a:pathLst>
                  <a:path extrusionOk="0" h="2531" w="5455">
                    <a:moveTo>
                      <a:pt x="2748" y="0"/>
                    </a:moveTo>
                    <a:cubicBezTo>
                      <a:pt x="2668" y="0"/>
                      <a:pt x="2584" y="24"/>
                      <a:pt x="2501" y="72"/>
                    </a:cubicBezTo>
                    <a:lnTo>
                      <a:pt x="120" y="1144"/>
                    </a:lnTo>
                    <a:cubicBezTo>
                      <a:pt x="1" y="1167"/>
                      <a:pt x="1" y="1334"/>
                      <a:pt x="120" y="1382"/>
                    </a:cubicBezTo>
                    <a:lnTo>
                      <a:pt x="2549" y="2477"/>
                    </a:lnTo>
                    <a:cubicBezTo>
                      <a:pt x="2620" y="2513"/>
                      <a:pt x="2692" y="2531"/>
                      <a:pt x="2760" y="2531"/>
                    </a:cubicBezTo>
                    <a:cubicBezTo>
                      <a:pt x="2829" y="2531"/>
                      <a:pt x="2894" y="2513"/>
                      <a:pt x="2954" y="2477"/>
                    </a:cubicBezTo>
                    <a:lnTo>
                      <a:pt x="5359" y="1382"/>
                    </a:lnTo>
                    <a:cubicBezTo>
                      <a:pt x="5454" y="1358"/>
                      <a:pt x="5454" y="1215"/>
                      <a:pt x="5359" y="1144"/>
                    </a:cubicBezTo>
                    <a:lnTo>
                      <a:pt x="2977" y="72"/>
                    </a:lnTo>
                    <a:cubicBezTo>
                      <a:pt x="2906" y="24"/>
                      <a:pt x="2829" y="0"/>
                      <a:pt x="2748"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2" name="Google Shape;21052;p97"/>
              <p:cNvSpPr/>
              <p:nvPr/>
            </p:nvSpPr>
            <p:spPr>
              <a:xfrm>
                <a:off x="6353661" y="2511556"/>
                <a:ext cx="113815" cy="52845"/>
              </a:xfrm>
              <a:custGeom>
                <a:rect b="b" l="l" r="r" t="t"/>
                <a:pathLst>
                  <a:path extrusionOk="0" h="1626" w="3502">
                    <a:moveTo>
                      <a:pt x="0" y="1310"/>
                    </a:moveTo>
                    <a:lnTo>
                      <a:pt x="0" y="1310"/>
                    </a:lnTo>
                    <a:cubicBezTo>
                      <a:pt x="16" y="1319"/>
                      <a:pt x="32" y="1326"/>
                      <a:pt x="48" y="1331"/>
                    </a:cubicBezTo>
                    <a:lnTo>
                      <a:pt x="48" y="1331"/>
                    </a:lnTo>
                    <a:lnTo>
                      <a:pt x="0" y="1310"/>
                    </a:lnTo>
                    <a:close/>
                    <a:moveTo>
                      <a:pt x="2906" y="0"/>
                    </a:moveTo>
                    <a:lnTo>
                      <a:pt x="405" y="1262"/>
                    </a:lnTo>
                    <a:cubicBezTo>
                      <a:pt x="306" y="1296"/>
                      <a:pt x="206" y="1340"/>
                      <a:pt x="115" y="1340"/>
                    </a:cubicBezTo>
                    <a:cubicBezTo>
                      <a:pt x="92" y="1340"/>
                      <a:pt x="70" y="1337"/>
                      <a:pt x="48" y="1331"/>
                    </a:cubicBezTo>
                    <a:lnTo>
                      <a:pt x="48" y="1331"/>
                    </a:lnTo>
                    <a:lnTo>
                      <a:pt x="596" y="1572"/>
                    </a:lnTo>
                    <a:cubicBezTo>
                      <a:pt x="655" y="1608"/>
                      <a:pt x="721" y="1626"/>
                      <a:pt x="789" y="1626"/>
                    </a:cubicBezTo>
                    <a:cubicBezTo>
                      <a:pt x="858" y="1626"/>
                      <a:pt x="929" y="1608"/>
                      <a:pt x="1001" y="1572"/>
                    </a:cubicBezTo>
                    <a:lnTo>
                      <a:pt x="3406" y="476"/>
                    </a:lnTo>
                    <a:cubicBezTo>
                      <a:pt x="3501" y="381"/>
                      <a:pt x="3501" y="238"/>
                      <a:pt x="3382" y="215"/>
                    </a:cubicBezTo>
                    <a:lnTo>
                      <a:pt x="2906"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3" name="Google Shape;21053;p97"/>
              <p:cNvSpPr/>
              <p:nvPr/>
            </p:nvSpPr>
            <p:spPr>
              <a:xfrm>
                <a:off x="6320381" y="2705028"/>
                <a:ext cx="22457" cy="22490"/>
              </a:xfrm>
              <a:custGeom>
                <a:rect b="b" l="l" r="r" t="t"/>
                <a:pathLst>
                  <a:path extrusionOk="0" h="692" w="691">
                    <a:moveTo>
                      <a:pt x="191" y="1"/>
                    </a:moveTo>
                    <a:cubicBezTo>
                      <a:pt x="96" y="1"/>
                      <a:pt x="0" y="96"/>
                      <a:pt x="0" y="191"/>
                    </a:cubicBezTo>
                    <a:lnTo>
                      <a:pt x="0" y="501"/>
                    </a:lnTo>
                    <a:cubicBezTo>
                      <a:pt x="0" y="596"/>
                      <a:pt x="96" y="691"/>
                      <a:pt x="191" y="691"/>
                    </a:cubicBezTo>
                    <a:lnTo>
                      <a:pt x="500" y="691"/>
                    </a:lnTo>
                    <a:cubicBezTo>
                      <a:pt x="596" y="691"/>
                      <a:pt x="667" y="644"/>
                      <a:pt x="691" y="501"/>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4" name="Google Shape;21054;p97"/>
              <p:cNvSpPr/>
              <p:nvPr/>
            </p:nvSpPr>
            <p:spPr>
              <a:xfrm>
                <a:off x="6362956" y="2705028"/>
                <a:ext cx="22457" cy="22490"/>
              </a:xfrm>
              <a:custGeom>
                <a:rect b="b" l="l" r="r" t="t"/>
                <a:pathLst>
                  <a:path extrusionOk="0" h="692" w="691">
                    <a:moveTo>
                      <a:pt x="191" y="1"/>
                    </a:moveTo>
                    <a:cubicBezTo>
                      <a:pt x="95" y="1"/>
                      <a:pt x="0" y="96"/>
                      <a:pt x="0" y="191"/>
                    </a:cubicBezTo>
                    <a:lnTo>
                      <a:pt x="0" y="501"/>
                    </a:lnTo>
                    <a:cubicBezTo>
                      <a:pt x="0" y="596"/>
                      <a:pt x="95" y="691"/>
                      <a:pt x="191" y="691"/>
                    </a:cubicBezTo>
                    <a:lnTo>
                      <a:pt x="500" y="691"/>
                    </a:lnTo>
                    <a:cubicBezTo>
                      <a:pt x="596" y="691"/>
                      <a:pt x="667" y="644"/>
                      <a:pt x="691" y="501"/>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5" name="Google Shape;21055;p97"/>
              <p:cNvSpPr/>
              <p:nvPr/>
            </p:nvSpPr>
            <p:spPr>
              <a:xfrm>
                <a:off x="6405498"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01" y="691"/>
                    </a:lnTo>
                    <a:cubicBezTo>
                      <a:pt x="620" y="691"/>
                      <a:pt x="692" y="644"/>
                      <a:pt x="692" y="501"/>
                    </a:cubicBezTo>
                    <a:lnTo>
                      <a:pt x="692" y="191"/>
                    </a:lnTo>
                    <a:cubicBezTo>
                      <a:pt x="692"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6" name="Google Shape;21056;p97"/>
              <p:cNvSpPr/>
              <p:nvPr/>
            </p:nvSpPr>
            <p:spPr>
              <a:xfrm>
                <a:off x="6448073"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01" y="691"/>
                    </a:lnTo>
                    <a:cubicBezTo>
                      <a:pt x="620" y="691"/>
                      <a:pt x="691" y="644"/>
                      <a:pt x="691" y="501"/>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7" name="Google Shape;21057;p97"/>
              <p:cNvSpPr/>
              <p:nvPr/>
            </p:nvSpPr>
            <p:spPr>
              <a:xfrm>
                <a:off x="6490648"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01" y="691"/>
                    </a:lnTo>
                    <a:cubicBezTo>
                      <a:pt x="620" y="691"/>
                      <a:pt x="691" y="644"/>
                      <a:pt x="691" y="501"/>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8" name="Google Shape;21058;p97"/>
              <p:cNvSpPr/>
              <p:nvPr/>
            </p:nvSpPr>
            <p:spPr>
              <a:xfrm>
                <a:off x="6533223" y="2705028"/>
                <a:ext cx="22458" cy="22490"/>
              </a:xfrm>
              <a:custGeom>
                <a:rect b="b" l="l" r="r" t="t"/>
                <a:pathLst>
                  <a:path extrusionOk="0" h="692" w="691">
                    <a:moveTo>
                      <a:pt x="191" y="1"/>
                    </a:moveTo>
                    <a:cubicBezTo>
                      <a:pt x="96" y="1"/>
                      <a:pt x="0" y="96"/>
                      <a:pt x="0" y="191"/>
                    </a:cubicBezTo>
                    <a:lnTo>
                      <a:pt x="0" y="501"/>
                    </a:lnTo>
                    <a:cubicBezTo>
                      <a:pt x="0" y="596"/>
                      <a:pt x="96" y="691"/>
                      <a:pt x="191" y="691"/>
                    </a:cubicBezTo>
                    <a:lnTo>
                      <a:pt x="500" y="691"/>
                    </a:lnTo>
                    <a:cubicBezTo>
                      <a:pt x="620" y="691"/>
                      <a:pt x="691" y="644"/>
                      <a:pt x="691" y="501"/>
                    </a:cubicBezTo>
                    <a:lnTo>
                      <a:pt x="691" y="191"/>
                    </a:lnTo>
                    <a:cubicBezTo>
                      <a:pt x="691" y="96"/>
                      <a:pt x="596" y="1"/>
                      <a:pt x="500"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9" name="Google Shape;21059;p97"/>
              <p:cNvSpPr/>
              <p:nvPr/>
            </p:nvSpPr>
            <p:spPr>
              <a:xfrm>
                <a:off x="6576546"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25" y="691"/>
                    </a:lnTo>
                    <a:cubicBezTo>
                      <a:pt x="596" y="691"/>
                      <a:pt x="692" y="644"/>
                      <a:pt x="692" y="501"/>
                    </a:cubicBezTo>
                    <a:lnTo>
                      <a:pt x="692" y="191"/>
                    </a:lnTo>
                    <a:cubicBezTo>
                      <a:pt x="692" y="96"/>
                      <a:pt x="596" y="1"/>
                      <a:pt x="525"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0" name="Google Shape;21060;p97"/>
              <p:cNvSpPr/>
              <p:nvPr/>
            </p:nvSpPr>
            <p:spPr>
              <a:xfrm>
                <a:off x="6320381" y="2747603"/>
                <a:ext cx="22457" cy="22490"/>
              </a:xfrm>
              <a:custGeom>
                <a:rect b="b" l="l" r="r" t="t"/>
                <a:pathLst>
                  <a:path extrusionOk="0" h="692" w="691">
                    <a:moveTo>
                      <a:pt x="191" y="1"/>
                    </a:moveTo>
                    <a:cubicBezTo>
                      <a:pt x="96" y="1"/>
                      <a:pt x="0" y="96"/>
                      <a:pt x="0" y="191"/>
                    </a:cubicBezTo>
                    <a:lnTo>
                      <a:pt x="0" y="525"/>
                    </a:lnTo>
                    <a:cubicBezTo>
                      <a:pt x="0" y="596"/>
                      <a:pt x="96" y="691"/>
                      <a:pt x="191" y="691"/>
                    </a:cubicBezTo>
                    <a:lnTo>
                      <a:pt x="500" y="691"/>
                    </a:lnTo>
                    <a:cubicBezTo>
                      <a:pt x="596" y="691"/>
                      <a:pt x="667" y="644"/>
                      <a:pt x="691" y="525"/>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1" name="Google Shape;21061;p97"/>
              <p:cNvSpPr/>
              <p:nvPr/>
            </p:nvSpPr>
            <p:spPr>
              <a:xfrm>
                <a:off x="6362956" y="2747603"/>
                <a:ext cx="22457" cy="22490"/>
              </a:xfrm>
              <a:custGeom>
                <a:rect b="b" l="l" r="r" t="t"/>
                <a:pathLst>
                  <a:path extrusionOk="0" h="692" w="691">
                    <a:moveTo>
                      <a:pt x="191" y="1"/>
                    </a:moveTo>
                    <a:cubicBezTo>
                      <a:pt x="95" y="1"/>
                      <a:pt x="0" y="96"/>
                      <a:pt x="0" y="191"/>
                    </a:cubicBezTo>
                    <a:lnTo>
                      <a:pt x="0" y="525"/>
                    </a:lnTo>
                    <a:cubicBezTo>
                      <a:pt x="0" y="596"/>
                      <a:pt x="95" y="691"/>
                      <a:pt x="191" y="691"/>
                    </a:cubicBezTo>
                    <a:lnTo>
                      <a:pt x="500" y="691"/>
                    </a:lnTo>
                    <a:cubicBezTo>
                      <a:pt x="596" y="691"/>
                      <a:pt x="667" y="644"/>
                      <a:pt x="691" y="525"/>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2" name="Google Shape;21062;p97"/>
              <p:cNvSpPr/>
              <p:nvPr/>
            </p:nvSpPr>
            <p:spPr>
              <a:xfrm>
                <a:off x="6405498"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01" y="691"/>
                    </a:lnTo>
                    <a:cubicBezTo>
                      <a:pt x="620" y="691"/>
                      <a:pt x="692" y="644"/>
                      <a:pt x="692" y="525"/>
                    </a:cubicBezTo>
                    <a:lnTo>
                      <a:pt x="692" y="191"/>
                    </a:lnTo>
                    <a:cubicBezTo>
                      <a:pt x="692"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3" name="Google Shape;21063;p97"/>
              <p:cNvSpPr/>
              <p:nvPr/>
            </p:nvSpPr>
            <p:spPr>
              <a:xfrm>
                <a:off x="6448073"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01" y="691"/>
                    </a:lnTo>
                    <a:cubicBezTo>
                      <a:pt x="620" y="691"/>
                      <a:pt x="691" y="644"/>
                      <a:pt x="691" y="525"/>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4" name="Google Shape;21064;p97"/>
              <p:cNvSpPr/>
              <p:nvPr/>
            </p:nvSpPr>
            <p:spPr>
              <a:xfrm>
                <a:off x="6490648"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01" y="691"/>
                    </a:lnTo>
                    <a:cubicBezTo>
                      <a:pt x="620" y="691"/>
                      <a:pt x="691" y="644"/>
                      <a:pt x="691" y="525"/>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5" name="Google Shape;21065;p97"/>
              <p:cNvSpPr/>
              <p:nvPr/>
            </p:nvSpPr>
            <p:spPr>
              <a:xfrm>
                <a:off x="6533223" y="2747603"/>
                <a:ext cx="22458" cy="22490"/>
              </a:xfrm>
              <a:custGeom>
                <a:rect b="b" l="l" r="r" t="t"/>
                <a:pathLst>
                  <a:path extrusionOk="0" h="692" w="691">
                    <a:moveTo>
                      <a:pt x="191" y="1"/>
                    </a:moveTo>
                    <a:cubicBezTo>
                      <a:pt x="96" y="1"/>
                      <a:pt x="0" y="96"/>
                      <a:pt x="0" y="191"/>
                    </a:cubicBezTo>
                    <a:lnTo>
                      <a:pt x="0" y="525"/>
                    </a:lnTo>
                    <a:cubicBezTo>
                      <a:pt x="0" y="596"/>
                      <a:pt x="96" y="691"/>
                      <a:pt x="191" y="691"/>
                    </a:cubicBezTo>
                    <a:lnTo>
                      <a:pt x="500" y="691"/>
                    </a:lnTo>
                    <a:cubicBezTo>
                      <a:pt x="620" y="691"/>
                      <a:pt x="691" y="644"/>
                      <a:pt x="691" y="525"/>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6" name="Google Shape;21066;p97"/>
              <p:cNvSpPr/>
              <p:nvPr/>
            </p:nvSpPr>
            <p:spPr>
              <a:xfrm>
                <a:off x="6576546"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25" y="691"/>
                    </a:lnTo>
                    <a:cubicBezTo>
                      <a:pt x="596" y="691"/>
                      <a:pt x="692" y="644"/>
                      <a:pt x="692" y="525"/>
                    </a:cubicBezTo>
                    <a:lnTo>
                      <a:pt x="692" y="191"/>
                    </a:lnTo>
                    <a:cubicBezTo>
                      <a:pt x="692" y="96"/>
                      <a:pt x="596" y="1"/>
                      <a:pt x="525"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7" name="Google Shape;21067;p97"/>
              <p:cNvSpPr/>
              <p:nvPr/>
            </p:nvSpPr>
            <p:spPr>
              <a:xfrm>
                <a:off x="6320381" y="2790958"/>
                <a:ext cx="22457" cy="22458"/>
              </a:xfrm>
              <a:custGeom>
                <a:rect b="b" l="l" r="r" t="t"/>
                <a:pathLst>
                  <a:path extrusionOk="0" h="691" w="691">
                    <a:moveTo>
                      <a:pt x="191" y="0"/>
                    </a:moveTo>
                    <a:cubicBezTo>
                      <a:pt x="96" y="0"/>
                      <a:pt x="0" y="95"/>
                      <a:pt x="0" y="191"/>
                    </a:cubicBezTo>
                    <a:lnTo>
                      <a:pt x="0" y="524"/>
                    </a:lnTo>
                    <a:cubicBezTo>
                      <a:pt x="0" y="619"/>
                      <a:pt x="96" y="691"/>
                      <a:pt x="191" y="691"/>
                    </a:cubicBezTo>
                    <a:lnTo>
                      <a:pt x="500" y="691"/>
                    </a:lnTo>
                    <a:cubicBezTo>
                      <a:pt x="596" y="691"/>
                      <a:pt x="667" y="643"/>
                      <a:pt x="691" y="524"/>
                    </a:cubicBezTo>
                    <a:lnTo>
                      <a:pt x="691" y="191"/>
                    </a:lnTo>
                    <a:cubicBezTo>
                      <a:pt x="691" y="95"/>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8" name="Google Shape;21068;p97"/>
              <p:cNvSpPr/>
              <p:nvPr/>
            </p:nvSpPr>
            <p:spPr>
              <a:xfrm>
                <a:off x="6362956" y="2790958"/>
                <a:ext cx="22457" cy="22458"/>
              </a:xfrm>
              <a:custGeom>
                <a:rect b="b" l="l" r="r" t="t"/>
                <a:pathLst>
                  <a:path extrusionOk="0" h="691" w="691">
                    <a:moveTo>
                      <a:pt x="191" y="0"/>
                    </a:moveTo>
                    <a:cubicBezTo>
                      <a:pt x="95" y="0"/>
                      <a:pt x="0" y="95"/>
                      <a:pt x="0" y="191"/>
                    </a:cubicBezTo>
                    <a:lnTo>
                      <a:pt x="0" y="524"/>
                    </a:lnTo>
                    <a:cubicBezTo>
                      <a:pt x="0" y="619"/>
                      <a:pt x="95" y="691"/>
                      <a:pt x="191" y="691"/>
                    </a:cubicBezTo>
                    <a:lnTo>
                      <a:pt x="500" y="691"/>
                    </a:lnTo>
                    <a:cubicBezTo>
                      <a:pt x="596" y="691"/>
                      <a:pt x="667" y="643"/>
                      <a:pt x="691" y="524"/>
                    </a:cubicBezTo>
                    <a:lnTo>
                      <a:pt x="691" y="191"/>
                    </a:lnTo>
                    <a:cubicBezTo>
                      <a:pt x="691" y="95"/>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9" name="Google Shape;21069;p97"/>
              <p:cNvSpPr/>
              <p:nvPr/>
            </p:nvSpPr>
            <p:spPr>
              <a:xfrm>
                <a:off x="6406278" y="2790958"/>
                <a:ext cx="106860" cy="22458"/>
              </a:xfrm>
              <a:custGeom>
                <a:rect b="b" l="l" r="r" t="t"/>
                <a:pathLst>
                  <a:path extrusionOk="0" h="691" w="3288">
                    <a:moveTo>
                      <a:pt x="191" y="0"/>
                    </a:moveTo>
                    <a:cubicBezTo>
                      <a:pt x="96" y="0"/>
                      <a:pt x="1" y="95"/>
                      <a:pt x="1" y="191"/>
                    </a:cubicBezTo>
                    <a:lnTo>
                      <a:pt x="1" y="524"/>
                    </a:lnTo>
                    <a:cubicBezTo>
                      <a:pt x="1" y="619"/>
                      <a:pt x="96" y="691"/>
                      <a:pt x="191" y="691"/>
                    </a:cubicBezTo>
                    <a:lnTo>
                      <a:pt x="3097" y="691"/>
                    </a:lnTo>
                    <a:cubicBezTo>
                      <a:pt x="3192" y="691"/>
                      <a:pt x="3263" y="643"/>
                      <a:pt x="3287" y="524"/>
                    </a:cubicBezTo>
                    <a:lnTo>
                      <a:pt x="3287" y="191"/>
                    </a:lnTo>
                    <a:cubicBezTo>
                      <a:pt x="3287" y="95"/>
                      <a:pt x="3192" y="0"/>
                      <a:pt x="3097"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0" name="Google Shape;21070;p97"/>
              <p:cNvSpPr/>
              <p:nvPr/>
            </p:nvSpPr>
            <p:spPr>
              <a:xfrm>
                <a:off x="6533223" y="2790958"/>
                <a:ext cx="22458" cy="22458"/>
              </a:xfrm>
              <a:custGeom>
                <a:rect b="b" l="l" r="r" t="t"/>
                <a:pathLst>
                  <a:path extrusionOk="0" h="691" w="691">
                    <a:moveTo>
                      <a:pt x="191" y="0"/>
                    </a:moveTo>
                    <a:cubicBezTo>
                      <a:pt x="96" y="0"/>
                      <a:pt x="0" y="95"/>
                      <a:pt x="0" y="191"/>
                    </a:cubicBezTo>
                    <a:lnTo>
                      <a:pt x="0" y="524"/>
                    </a:lnTo>
                    <a:cubicBezTo>
                      <a:pt x="0" y="619"/>
                      <a:pt x="96" y="691"/>
                      <a:pt x="191" y="691"/>
                    </a:cubicBezTo>
                    <a:lnTo>
                      <a:pt x="500" y="691"/>
                    </a:lnTo>
                    <a:cubicBezTo>
                      <a:pt x="620" y="691"/>
                      <a:pt x="691" y="643"/>
                      <a:pt x="691" y="524"/>
                    </a:cubicBezTo>
                    <a:lnTo>
                      <a:pt x="691" y="191"/>
                    </a:lnTo>
                    <a:cubicBezTo>
                      <a:pt x="691" y="95"/>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1" name="Google Shape;21071;p97"/>
              <p:cNvSpPr/>
              <p:nvPr/>
            </p:nvSpPr>
            <p:spPr>
              <a:xfrm>
                <a:off x="6576546" y="2790958"/>
                <a:ext cx="22490" cy="22458"/>
              </a:xfrm>
              <a:custGeom>
                <a:rect b="b" l="l" r="r" t="t"/>
                <a:pathLst>
                  <a:path extrusionOk="0" h="691" w="692">
                    <a:moveTo>
                      <a:pt x="191" y="0"/>
                    </a:moveTo>
                    <a:cubicBezTo>
                      <a:pt x="96" y="0"/>
                      <a:pt x="1" y="95"/>
                      <a:pt x="1" y="191"/>
                    </a:cubicBezTo>
                    <a:lnTo>
                      <a:pt x="1" y="524"/>
                    </a:lnTo>
                    <a:cubicBezTo>
                      <a:pt x="1" y="619"/>
                      <a:pt x="96" y="691"/>
                      <a:pt x="191" y="691"/>
                    </a:cubicBezTo>
                    <a:lnTo>
                      <a:pt x="525" y="691"/>
                    </a:lnTo>
                    <a:cubicBezTo>
                      <a:pt x="596" y="691"/>
                      <a:pt x="692" y="643"/>
                      <a:pt x="692" y="524"/>
                    </a:cubicBezTo>
                    <a:lnTo>
                      <a:pt x="692" y="191"/>
                    </a:lnTo>
                    <a:cubicBezTo>
                      <a:pt x="692" y="95"/>
                      <a:pt x="596" y="0"/>
                      <a:pt x="525"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072" name="Google Shape;21072;p97"/>
          <p:cNvGrpSpPr/>
          <p:nvPr/>
        </p:nvGrpSpPr>
        <p:grpSpPr>
          <a:xfrm>
            <a:off x="5578146" y="2328183"/>
            <a:ext cx="250803" cy="358378"/>
            <a:chOff x="5578146" y="2480583"/>
            <a:chExt cx="250803" cy="358378"/>
          </a:xfrm>
        </p:grpSpPr>
        <p:sp>
          <p:nvSpPr>
            <p:cNvPr id="21073" name="Google Shape;21073;p97"/>
            <p:cNvSpPr/>
            <p:nvPr/>
          </p:nvSpPr>
          <p:spPr>
            <a:xfrm>
              <a:off x="5697323" y="2625306"/>
              <a:ext cx="107607" cy="123890"/>
            </a:xfrm>
            <a:custGeom>
              <a:rect b="b" l="l" r="r" t="t"/>
              <a:pathLst>
                <a:path extrusionOk="0" h="3812" w="3311">
                  <a:moveTo>
                    <a:pt x="191" y="1"/>
                  </a:moveTo>
                  <a:cubicBezTo>
                    <a:pt x="96" y="1"/>
                    <a:pt x="1" y="168"/>
                    <a:pt x="1" y="168"/>
                  </a:cubicBezTo>
                  <a:lnTo>
                    <a:pt x="1" y="1596"/>
                  </a:lnTo>
                  <a:cubicBezTo>
                    <a:pt x="1" y="1739"/>
                    <a:pt x="120" y="1858"/>
                    <a:pt x="263" y="1858"/>
                  </a:cubicBezTo>
                  <a:lnTo>
                    <a:pt x="2668" y="1858"/>
                  </a:lnTo>
                  <a:cubicBezTo>
                    <a:pt x="2882" y="1858"/>
                    <a:pt x="3049" y="2097"/>
                    <a:pt x="2858" y="2311"/>
                  </a:cubicBezTo>
                  <a:cubicBezTo>
                    <a:pt x="2835" y="2335"/>
                    <a:pt x="2811" y="2382"/>
                    <a:pt x="2739" y="2382"/>
                  </a:cubicBezTo>
                  <a:lnTo>
                    <a:pt x="286" y="2382"/>
                  </a:lnTo>
                  <a:cubicBezTo>
                    <a:pt x="144" y="2382"/>
                    <a:pt x="25" y="2501"/>
                    <a:pt x="25" y="2644"/>
                  </a:cubicBezTo>
                  <a:lnTo>
                    <a:pt x="25" y="3621"/>
                  </a:lnTo>
                  <a:cubicBezTo>
                    <a:pt x="25" y="3621"/>
                    <a:pt x="120" y="3811"/>
                    <a:pt x="215" y="3811"/>
                  </a:cubicBezTo>
                  <a:cubicBezTo>
                    <a:pt x="286" y="3811"/>
                    <a:pt x="358" y="3740"/>
                    <a:pt x="334" y="3597"/>
                  </a:cubicBezTo>
                  <a:lnTo>
                    <a:pt x="334" y="2787"/>
                  </a:lnTo>
                  <a:cubicBezTo>
                    <a:pt x="358" y="2740"/>
                    <a:pt x="382" y="2692"/>
                    <a:pt x="453" y="2692"/>
                  </a:cubicBezTo>
                  <a:lnTo>
                    <a:pt x="2716" y="2692"/>
                  </a:lnTo>
                  <a:cubicBezTo>
                    <a:pt x="3049" y="2692"/>
                    <a:pt x="3311" y="2430"/>
                    <a:pt x="3311" y="2097"/>
                  </a:cubicBezTo>
                  <a:cubicBezTo>
                    <a:pt x="3311" y="1787"/>
                    <a:pt x="3049" y="1549"/>
                    <a:pt x="2716" y="1549"/>
                  </a:cubicBezTo>
                  <a:lnTo>
                    <a:pt x="453" y="1549"/>
                  </a:lnTo>
                  <a:cubicBezTo>
                    <a:pt x="382" y="1501"/>
                    <a:pt x="334" y="1477"/>
                    <a:pt x="334" y="1430"/>
                  </a:cubicBezTo>
                  <a:lnTo>
                    <a:pt x="334" y="168"/>
                  </a:lnTo>
                  <a:cubicBezTo>
                    <a:pt x="358" y="72"/>
                    <a:pt x="263"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4" name="Google Shape;21074;p97"/>
            <p:cNvSpPr/>
            <p:nvPr/>
          </p:nvSpPr>
          <p:spPr>
            <a:xfrm>
              <a:off x="5578146" y="2495306"/>
              <a:ext cx="250803" cy="150183"/>
            </a:xfrm>
            <a:custGeom>
              <a:rect b="b" l="l" r="r" t="t"/>
              <a:pathLst>
                <a:path extrusionOk="0" h="4621" w="7717">
                  <a:moveTo>
                    <a:pt x="405" y="0"/>
                  </a:moveTo>
                  <a:cubicBezTo>
                    <a:pt x="191" y="0"/>
                    <a:pt x="0" y="191"/>
                    <a:pt x="0" y="381"/>
                  </a:cubicBezTo>
                  <a:lnTo>
                    <a:pt x="0" y="4215"/>
                  </a:lnTo>
                  <a:cubicBezTo>
                    <a:pt x="0" y="4430"/>
                    <a:pt x="191" y="4620"/>
                    <a:pt x="405" y="4620"/>
                  </a:cubicBezTo>
                  <a:lnTo>
                    <a:pt x="7335" y="4620"/>
                  </a:lnTo>
                  <a:cubicBezTo>
                    <a:pt x="7526" y="4620"/>
                    <a:pt x="7716" y="4430"/>
                    <a:pt x="7716" y="4215"/>
                  </a:cubicBezTo>
                  <a:lnTo>
                    <a:pt x="7716" y="381"/>
                  </a:lnTo>
                  <a:cubicBezTo>
                    <a:pt x="7716" y="191"/>
                    <a:pt x="7549" y="0"/>
                    <a:pt x="7335"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5" name="Google Shape;21075;p97"/>
            <p:cNvSpPr/>
            <p:nvPr/>
          </p:nvSpPr>
          <p:spPr>
            <a:xfrm>
              <a:off x="5804898" y="2495306"/>
              <a:ext cx="24050" cy="150183"/>
            </a:xfrm>
            <a:custGeom>
              <a:rect b="b" l="l" r="r" t="t"/>
              <a:pathLst>
                <a:path extrusionOk="0" h="4621" w="740">
                  <a:moveTo>
                    <a:pt x="1" y="0"/>
                  </a:moveTo>
                  <a:cubicBezTo>
                    <a:pt x="144" y="0"/>
                    <a:pt x="263" y="119"/>
                    <a:pt x="263" y="262"/>
                  </a:cubicBezTo>
                  <a:lnTo>
                    <a:pt x="263" y="4358"/>
                  </a:lnTo>
                  <a:cubicBezTo>
                    <a:pt x="263" y="4501"/>
                    <a:pt x="144" y="4620"/>
                    <a:pt x="1" y="4620"/>
                  </a:cubicBezTo>
                  <a:lnTo>
                    <a:pt x="477" y="4620"/>
                  </a:lnTo>
                  <a:cubicBezTo>
                    <a:pt x="620" y="4620"/>
                    <a:pt x="739" y="4501"/>
                    <a:pt x="739" y="4358"/>
                  </a:cubicBezTo>
                  <a:lnTo>
                    <a:pt x="739" y="262"/>
                  </a:lnTo>
                  <a:cubicBezTo>
                    <a:pt x="739" y="119"/>
                    <a:pt x="620" y="0"/>
                    <a:pt x="477"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6" name="Google Shape;21076;p97"/>
            <p:cNvSpPr/>
            <p:nvPr/>
          </p:nvSpPr>
          <p:spPr>
            <a:xfrm>
              <a:off x="5597483" y="2482143"/>
              <a:ext cx="212875" cy="148622"/>
            </a:xfrm>
            <a:custGeom>
              <a:rect b="b" l="l" r="r" t="t"/>
              <a:pathLst>
                <a:path extrusionOk="0" h="4573" w="6550">
                  <a:moveTo>
                    <a:pt x="334" y="0"/>
                  </a:moveTo>
                  <a:cubicBezTo>
                    <a:pt x="167" y="0"/>
                    <a:pt x="1" y="143"/>
                    <a:pt x="1" y="310"/>
                  </a:cubicBezTo>
                  <a:lnTo>
                    <a:pt x="1" y="4073"/>
                  </a:lnTo>
                  <a:cubicBezTo>
                    <a:pt x="1" y="4239"/>
                    <a:pt x="167" y="4406"/>
                    <a:pt x="334" y="4406"/>
                  </a:cubicBezTo>
                  <a:lnTo>
                    <a:pt x="2692" y="4406"/>
                  </a:lnTo>
                  <a:lnTo>
                    <a:pt x="2811" y="4239"/>
                  </a:lnTo>
                  <a:cubicBezTo>
                    <a:pt x="2930" y="4239"/>
                    <a:pt x="3025" y="4311"/>
                    <a:pt x="3097" y="4358"/>
                  </a:cubicBezTo>
                  <a:cubicBezTo>
                    <a:pt x="3144" y="4406"/>
                    <a:pt x="3168" y="4573"/>
                    <a:pt x="3192" y="4573"/>
                  </a:cubicBezTo>
                  <a:lnTo>
                    <a:pt x="3263" y="4573"/>
                  </a:lnTo>
                  <a:cubicBezTo>
                    <a:pt x="3287" y="4573"/>
                    <a:pt x="3311" y="4549"/>
                    <a:pt x="3335" y="4549"/>
                  </a:cubicBezTo>
                  <a:cubicBezTo>
                    <a:pt x="3406" y="4454"/>
                    <a:pt x="3525" y="4430"/>
                    <a:pt x="3644" y="4430"/>
                  </a:cubicBezTo>
                  <a:lnTo>
                    <a:pt x="6169" y="4430"/>
                  </a:lnTo>
                  <a:cubicBezTo>
                    <a:pt x="6335" y="4430"/>
                    <a:pt x="6502" y="4287"/>
                    <a:pt x="6502" y="4096"/>
                  </a:cubicBezTo>
                  <a:lnTo>
                    <a:pt x="6502" y="357"/>
                  </a:lnTo>
                  <a:cubicBezTo>
                    <a:pt x="6550" y="143"/>
                    <a:pt x="6407" y="0"/>
                    <a:pt x="6240" y="0"/>
                  </a:cubicBezTo>
                  <a:lnTo>
                    <a:pt x="3692" y="0"/>
                  </a:lnTo>
                  <a:cubicBezTo>
                    <a:pt x="3454" y="0"/>
                    <a:pt x="3287" y="167"/>
                    <a:pt x="3287" y="405"/>
                  </a:cubicBezTo>
                  <a:cubicBezTo>
                    <a:pt x="3287" y="167"/>
                    <a:pt x="3097" y="0"/>
                    <a:pt x="285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7" name="Google Shape;21077;p97"/>
            <p:cNvSpPr/>
            <p:nvPr/>
          </p:nvSpPr>
          <p:spPr>
            <a:xfrm>
              <a:off x="5782473" y="2482143"/>
              <a:ext cx="27885" cy="143195"/>
            </a:xfrm>
            <a:custGeom>
              <a:rect b="b" l="l" r="r" t="t"/>
              <a:pathLst>
                <a:path extrusionOk="0" h="4406" w="858">
                  <a:moveTo>
                    <a:pt x="0" y="0"/>
                  </a:moveTo>
                  <a:cubicBezTo>
                    <a:pt x="191" y="0"/>
                    <a:pt x="334" y="143"/>
                    <a:pt x="334" y="310"/>
                  </a:cubicBezTo>
                  <a:lnTo>
                    <a:pt x="334" y="4073"/>
                  </a:lnTo>
                  <a:cubicBezTo>
                    <a:pt x="334" y="4239"/>
                    <a:pt x="191" y="4406"/>
                    <a:pt x="0" y="4406"/>
                  </a:cubicBezTo>
                  <a:lnTo>
                    <a:pt x="548" y="4406"/>
                  </a:lnTo>
                  <a:cubicBezTo>
                    <a:pt x="715" y="4406"/>
                    <a:pt x="858" y="4239"/>
                    <a:pt x="858" y="4073"/>
                  </a:cubicBezTo>
                  <a:lnTo>
                    <a:pt x="858" y="310"/>
                  </a:lnTo>
                  <a:cubicBezTo>
                    <a:pt x="858" y="143"/>
                    <a:pt x="715" y="0"/>
                    <a:pt x="548"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8" name="Google Shape;21078;p97"/>
            <p:cNvSpPr/>
            <p:nvPr/>
          </p:nvSpPr>
          <p:spPr>
            <a:xfrm>
              <a:off x="5672558" y="2480583"/>
              <a:ext cx="31005" cy="150183"/>
            </a:xfrm>
            <a:custGeom>
              <a:rect b="b" l="l" r="r" t="t"/>
              <a:pathLst>
                <a:path extrusionOk="0" h="4621" w="954">
                  <a:moveTo>
                    <a:pt x="1" y="1"/>
                  </a:moveTo>
                  <a:cubicBezTo>
                    <a:pt x="191" y="1"/>
                    <a:pt x="405" y="191"/>
                    <a:pt x="405" y="429"/>
                  </a:cubicBezTo>
                  <a:lnTo>
                    <a:pt x="405" y="4430"/>
                  </a:lnTo>
                  <a:lnTo>
                    <a:pt x="525" y="4430"/>
                  </a:lnTo>
                  <a:cubicBezTo>
                    <a:pt x="644" y="4430"/>
                    <a:pt x="739" y="4502"/>
                    <a:pt x="834" y="4549"/>
                  </a:cubicBezTo>
                  <a:cubicBezTo>
                    <a:pt x="882" y="4621"/>
                    <a:pt x="906" y="4621"/>
                    <a:pt x="953" y="4621"/>
                  </a:cubicBezTo>
                  <a:lnTo>
                    <a:pt x="953" y="429"/>
                  </a:lnTo>
                  <a:cubicBezTo>
                    <a:pt x="953" y="191"/>
                    <a:pt x="763" y="1"/>
                    <a:pt x="52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9" name="Google Shape;21079;p97"/>
            <p:cNvSpPr/>
            <p:nvPr/>
          </p:nvSpPr>
          <p:spPr>
            <a:xfrm>
              <a:off x="5721308" y="2533981"/>
              <a:ext cx="62725" cy="7767"/>
            </a:xfrm>
            <a:custGeom>
              <a:rect b="b" l="l" r="r" t="t"/>
              <a:pathLst>
                <a:path extrusionOk="0" h="239" w="1930">
                  <a:moveTo>
                    <a:pt x="144" y="1"/>
                  </a:moveTo>
                  <a:cubicBezTo>
                    <a:pt x="72" y="1"/>
                    <a:pt x="1" y="48"/>
                    <a:pt x="49" y="144"/>
                  </a:cubicBezTo>
                  <a:cubicBezTo>
                    <a:pt x="72" y="215"/>
                    <a:pt x="96" y="239"/>
                    <a:pt x="144" y="239"/>
                  </a:cubicBezTo>
                  <a:lnTo>
                    <a:pt x="1835" y="239"/>
                  </a:lnTo>
                  <a:cubicBezTo>
                    <a:pt x="1882" y="239"/>
                    <a:pt x="1930" y="144"/>
                    <a:pt x="1930" y="96"/>
                  </a:cubicBezTo>
                  <a:cubicBezTo>
                    <a:pt x="1906" y="25"/>
                    <a:pt x="1882" y="1"/>
                    <a:pt x="183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0" name="Google Shape;21080;p97"/>
            <p:cNvSpPr/>
            <p:nvPr/>
          </p:nvSpPr>
          <p:spPr>
            <a:xfrm>
              <a:off x="5721308" y="2511556"/>
              <a:ext cx="62725" cy="7767"/>
            </a:xfrm>
            <a:custGeom>
              <a:rect b="b" l="l" r="r" t="t"/>
              <a:pathLst>
                <a:path extrusionOk="0" h="239" w="1930">
                  <a:moveTo>
                    <a:pt x="144" y="0"/>
                  </a:moveTo>
                  <a:cubicBezTo>
                    <a:pt x="72" y="0"/>
                    <a:pt x="1" y="72"/>
                    <a:pt x="49" y="143"/>
                  </a:cubicBezTo>
                  <a:cubicBezTo>
                    <a:pt x="72" y="215"/>
                    <a:pt x="96" y="238"/>
                    <a:pt x="144" y="238"/>
                  </a:cubicBezTo>
                  <a:lnTo>
                    <a:pt x="1835" y="238"/>
                  </a:lnTo>
                  <a:cubicBezTo>
                    <a:pt x="1882" y="238"/>
                    <a:pt x="1930" y="191"/>
                    <a:pt x="1930" y="95"/>
                  </a:cubicBezTo>
                  <a:cubicBezTo>
                    <a:pt x="1906" y="48"/>
                    <a:pt x="1882" y="0"/>
                    <a:pt x="183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1" name="Google Shape;21081;p97"/>
            <p:cNvSpPr/>
            <p:nvPr/>
          </p:nvSpPr>
          <p:spPr>
            <a:xfrm>
              <a:off x="5721308" y="2554878"/>
              <a:ext cx="62725" cy="7767"/>
            </a:xfrm>
            <a:custGeom>
              <a:rect b="b" l="l" r="r" t="t"/>
              <a:pathLst>
                <a:path extrusionOk="0" h="239" w="1930">
                  <a:moveTo>
                    <a:pt x="144" y="1"/>
                  </a:moveTo>
                  <a:cubicBezTo>
                    <a:pt x="72" y="1"/>
                    <a:pt x="1" y="72"/>
                    <a:pt x="49" y="168"/>
                  </a:cubicBezTo>
                  <a:cubicBezTo>
                    <a:pt x="72" y="215"/>
                    <a:pt x="96" y="239"/>
                    <a:pt x="144" y="239"/>
                  </a:cubicBezTo>
                  <a:lnTo>
                    <a:pt x="1835" y="239"/>
                  </a:lnTo>
                  <a:cubicBezTo>
                    <a:pt x="1882" y="239"/>
                    <a:pt x="1930" y="191"/>
                    <a:pt x="1930" y="96"/>
                  </a:cubicBezTo>
                  <a:cubicBezTo>
                    <a:pt x="1906" y="48"/>
                    <a:pt x="1882" y="1"/>
                    <a:pt x="183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2" name="Google Shape;21082;p97"/>
            <p:cNvSpPr/>
            <p:nvPr/>
          </p:nvSpPr>
          <p:spPr>
            <a:xfrm>
              <a:off x="5721308" y="2577336"/>
              <a:ext cx="62725" cy="7767"/>
            </a:xfrm>
            <a:custGeom>
              <a:rect b="b" l="l" r="r" t="t"/>
              <a:pathLst>
                <a:path extrusionOk="0" h="239" w="1930">
                  <a:moveTo>
                    <a:pt x="144" y="0"/>
                  </a:moveTo>
                  <a:cubicBezTo>
                    <a:pt x="72" y="0"/>
                    <a:pt x="1" y="72"/>
                    <a:pt x="49" y="143"/>
                  </a:cubicBezTo>
                  <a:cubicBezTo>
                    <a:pt x="72" y="215"/>
                    <a:pt x="96" y="239"/>
                    <a:pt x="144" y="239"/>
                  </a:cubicBezTo>
                  <a:lnTo>
                    <a:pt x="1835" y="239"/>
                  </a:lnTo>
                  <a:cubicBezTo>
                    <a:pt x="1882" y="239"/>
                    <a:pt x="1930" y="143"/>
                    <a:pt x="1930" y="96"/>
                  </a:cubicBezTo>
                  <a:cubicBezTo>
                    <a:pt x="1906" y="48"/>
                    <a:pt x="1882" y="0"/>
                    <a:pt x="183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3" name="Google Shape;21083;p97"/>
            <p:cNvSpPr/>
            <p:nvPr/>
          </p:nvSpPr>
          <p:spPr>
            <a:xfrm>
              <a:off x="5613733" y="2533981"/>
              <a:ext cx="64285" cy="7767"/>
            </a:xfrm>
            <a:custGeom>
              <a:rect b="b" l="l" r="r" t="t"/>
              <a:pathLst>
                <a:path extrusionOk="0" h="239" w="1978">
                  <a:moveTo>
                    <a:pt x="167" y="1"/>
                  </a:moveTo>
                  <a:cubicBezTo>
                    <a:pt x="72" y="1"/>
                    <a:pt x="1" y="48"/>
                    <a:pt x="48" y="144"/>
                  </a:cubicBezTo>
                  <a:cubicBezTo>
                    <a:pt x="72" y="215"/>
                    <a:pt x="96" y="239"/>
                    <a:pt x="167" y="239"/>
                  </a:cubicBezTo>
                  <a:lnTo>
                    <a:pt x="1834" y="239"/>
                  </a:lnTo>
                  <a:cubicBezTo>
                    <a:pt x="1930" y="239"/>
                    <a:pt x="1977" y="144"/>
                    <a:pt x="1954" y="96"/>
                  </a:cubicBezTo>
                  <a:cubicBezTo>
                    <a:pt x="1906" y="25"/>
                    <a:pt x="1882" y="1"/>
                    <a:pt x="183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4" name="Google Shape;21084;p97"/>
            <p:cNvSpPr/>
            <p:nvPr/>
          </p:nvSpPr>
          <p:spPr>
            <a:xfrm>
              <a:off x="5613733" y="2511556"/>
              <a:ext cx="64285" cy="7767"/>
            </a:xfrm>
            <a:custGeom>
              <a:rect b="b" l="l" r="r" t="t"/>
              <a:pathLst>
                <a:path extrusionOk="0" h="239" w="1978">
                  <a:moveTo>
                    <a:pt x="167" y="0"/>
                  </a:moveTo>
                  <a:cubicBezTo>
                    <a:pt x="72" y="0"/>
                    <a:pt x="1" y="72"/>
                    <a:pt x="48" y="143"/>
                  </a:cubicBezTo>
                  <a:cubicBezTo>
                    <a:pt x="72" y="215"/>
                    <a:pt x="96" y="238"/>
                    <a:pt x="167" y="238"/>
                  </a:cubicBezTo>
                  <a:lnTo>
                    <a:pt x="1834" y="238"/>
                  </a:lnTo>
                  <a:cubicBezTo>
                    <a:pt x="1930" y="238"/>
                    <a:pt x="1977" y="191"/>
                    <a:pt x="1954" y="95"/>
                  </a:cubicBezTo>
                  <a:cubicBezTo>
                    <a:pt x="1906" y="48"/>
                    <a:pt x="1882" y="0"/>
                    <a:pt x="1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5" name="Google Shape;21085;p97"/>
            <p:cNvSpPr/>
            <p:nvPr/>
          </p:nvSpPr>
          <p:spPr>
            <a:xfrm>
              <a:off x="5613733" y="2554878"/>
              <a:ext cx="64285" cy="7767"/>
            </a:xfrm>
            <a:custGeom>
              <a:rect b="b" l="l" r="r" t="t"/>
              <a:pathLst>
                <a:path extrusionOk="0" h="239" w="1978">
                  <a:moveTo>
                    <a:pt x="167" y="1"/>
                  </a:moveTo>
                  <a:cubicBezTo>
                    <a:pt x="72" y="1"/>
                    <a:pt x="1" y="72"/>
                    <a:pt x="48" y="168"/>
                  </a:cubicBezTo>
                  <a:cubicBezTo>
                    <a:pt x="72" y="215"/>
                    <a:pt x="96" y="239"/>
                    <a:pt x="167" y="239"/>
                  </a:cubicBezTo>
                  <a:lnTo>
                    <a:pt x="1834" y="239"/>
                  </a:lnTo>
                  <a:cubicBezTo>
                    <a:pt x="1930" y="239"/>
                    <a:pt x="1977" y="191"/>
                    <a:pt x="1954" y="96"/>
                  </a:cubicBezTo>
                  <a:cubicBezTo>
                    <a:pt x="1906" y="48"/>
                    <a:pt x="1882" y="1"/>
                    <a:pt x="183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6" name="Google Shape;21086;p97"/>
            <p:cNvSpPr/>
            <p:nvPr/>
          </p:nvSpPr>
          <p:spPr>
            <a:xfrm>
              <a:off x="5613733" y="2577336"/>
              <a:ext cx="64285" cy="7767"/>
            </a:xfrm>
            <a:custGeom>
              <a:rect b="b" l="l" r="r" t="t"/>
              <a:pathLst>
                <a:path extrusionOk="0" h="239" w="1978">
                  <a:moveTo>
                    <a:pt x="167" y="0"/>
                  </a:moveTo>
                  <a:cubicBezTo>
                    <a:pt x="72" y="0"/>
                    <a:pt x="1" y="72"/>
                    <a:pt x="48" y="143"/>
                  </a:cubicBezTo>
                  <a:cubicBezTo>
                    <a:pt x="72" y="215"/>
                    <a:pt x="96" y="239"/>
                    <a:pt x="167" y="239"/>
                  </a:cubicBezTo>
                  <a:lnTo>
                    <a:pt x="1834" y="239"/>
                  </a:lnTo>
                  <a:cubicBezTo>
                    <a:pt x="1930" y="239"/>
                    <a:pt x="1977" y="143"/>
                    <a:pt x="1954" y="96"/>
                  </a:cubicBezTo>
                  <a:cubicBezTo>
                    <a:pt x="1906" y="48"/>
                    <a:pt x="1882" y="0"/>
                    <a:pt x="1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7" name="Google Shape;21087;p97"/>
            <p:cNvSpPr/>
            <p:nvPr/>
          </p:nvSpPr>
          <p:spPr>
            <a:xfrm>
              <a:off x="5674118" y="2742956"/>
              <a:ext cx="58857" cy="72410"/>
            </a:xfrm>
            <a:custGeom>
              <a:rect b="b" l="l" r="r" t="t"/>
              <a:pathLst>
                <a:path extrusionOk="0" h="2228" w="1811">
                  <a:moveTo>
                    <a:pt x="905" y="1"/>
                  </a:moveTo>
                  <a:cubicBezTo>
                    <a:pt x="548" y="1"/>
                    <a:pt x="238" y="263"/>
                    <a:pt x="191" y="620"/>
                  </a:cubicBezTo>
                  <a:lnTo>
                    <a:pt x="0" y="1930"/>
                  </a:lnTo>
                  <a:lnTo>
                    <a:pt x="0" y="2192"/>
                  </a:lnTo>
                  <a:cubicBezTo>
                    <a:pt x="36" y="2215"/>
                    <a:pt x="483" y="2227"/>
                    <a:pt x="920" y="2227"/>
                  </a:cubicBezTo>
                  <a:cubicBezTo>
                    <a:pt x="1358" y="2227"/>
                    <a:pt x="1786" y="2215"/>
                    <a:pt x="1786" y="2192"/>
                  </a:cubicBezTo>
                  <a:cubicBezTo>
                    <a:pt x="1786" y="2120"/>
                    <a:pt x="1810" y="2025"/>
                    <a:pt x="1786" y="1930"/>
                  </a:cubicBezTo>
                  <a:lnTo>
                    <a:pt x="1596" y="620"/>
                  </a:lnTo>
                  <a:cubicBezTo>
                    <a:pt x="1548" y="263"/>
                    <a:pt x="1239" y="1"/>
                    <a:pt x="90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8" name="Google Shape;21088;p97"/>
            <p:cNvSpPr/>
            <p:nvPr/>
          </p:nvSpPr>
          <p:spPr>
            <a:xfrm>
              <a:off x="5676426" y="2798693"/>
              <a:ext cx="55770" cy="40267"/>
            </a:xfrm>
            <a:custGeom>
              <a:rect b="b" l="l" r="r" t="t"/>
              <a:pathLst>
                <a:path extrusionOk="0" h="1239" w="1716">
                  <a:moveTo>
                    <a:pt x="858" y="0"/>
                  </a:moveTo>
                  <a:cubicBezTo>
                    <a:pt x="501" y="0"/>
                    <a:pt x="167" y="191"/>
                    <a:pt x="1" y="477"/>
                  </a:cubicBezTo>
                  <a:cubicBezTo>
                    <a:pt x="48" y="905"/>
                    <a:pt x="406" y="1239"/>
                    <a:pt x="858" y="1239"/>
                  </a:cubicBezTo>
                  <a:cubicBezTo>
                    <a:pt x="1311" y="1239"/>
                    <a:pt x="1668" y="905"/>
                    <a:pt x="1715" y="477"/>
                  </a:cubicBezTo>
                  <a:cubicBezTo>
                    <a:pt x="1525" y="191"/>
                    <a:pt x="1215" y="0"/>
                    <a:pt x="8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9" name="Google Shape;21089;p97"/>
            <p:cNvSpPr/>
            <p:nvPr/>
          </p:nvSpPr>
          <p:spPr>
            <a:xfrm>
              <a:off x="5698103" y="2758328"/>
              <a:ext cx="11635" cy="15340"/>
            </a:xfrm>
            <a:custGeom>
              <a:rect b="b" l="l" r="r" t="t"/>
              <a:pathLst>
                <a:path extrusionOk="0" h="472" w="358">
                  <a:moveTo>
                    <a:pt x="158" y="0"/>
                  </a:moveTo>
                  <a:cubicBezTo>
                    <a:pt x="145" y="0"/>
                    <a:pt x="132" y="1"/>
                    <a:pt x="120" y="4"/>
                  </a:cubicBezTo>
                  <a:cubicBezTo>
                    <a:pt x="72" y="4"/>
                    <a:pt x="1" y="99"/>
                    <a:pt x="1" y="147"/>
                  </a:cubicBezTo>
                  <a:lnTo>
                    <a:pt x="1" y="314"/>
                  </a:lnTo>
                  <a:cubicBezTo>
                    <a:pt x="1" y="361"/>
                    <a:pt x="48" y="456"/>
                    <a:pt x="120" y="456"/>
                  </a:cubicBezTo>
                  <a:cubicBezTo>
                    <a:pt x="145" y="467"/>
                    <a:pt x="170" y="471"/>
                    <a:pt x="195" y="471"/>
                  </a:cubicBezTo>
                  <a:cubicBezTo>
                    <a:pt x="284" y="471"/>
                    <a:pt x="358" y="407"/>
                    <a:pt x="358" y="314"/>
                  </a:cubicBezTo>
                  <a:lnTo>
                    <a:pt x="358" y="147"/>
                  </a:lnTo>
                  <a:cubicBezTo>
                    <a:pt x="358" y="83"/>
                    <a:pt x="263" y="0"/>
                    <a:pt x="1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90" name="Google Shape;21090;p97"/>
          <p:cNvGrpSpPr/>
          <p:nvPr/>
        </p:nvGrpSpPr>
        <p:grpSpPr>
          <a:xfrm>
            <a:off x="4767011" y="2360683"/>
            <a:ext cx="358378" cy="294938"/>
            <a:chOff x="4767011" y="2513083"/>
            <a:chExt cx="358378" cy="294938"/>
          </a:xfrm>
        </p:grpSpPr>
        <p:sp>
          <p:nvSpPr>
            <p:cNvPr id="21091" name="Google Shape;21091;p97"/>
            <p:cNvSpPr/>
            <p:nvPr/>
          </p:nvSpPr>
          <p:spPr>
            <a:xfrm>
              <a:off x="4900131" y="2743736"/>
              <a:ext cx="92138" cy="59638"/>
            </a:xfrm>
            <a:custGeom>
              <a:rect b="b" l="l" r="r" t="t"/>
              <a:pathLst>
                <a:path extrusionOk="0" h="1835" w="2835">
                  <a:moveTo>
                    <a:pt x="1406" y="1"/>
                  </a:moveTo>
                  <a:lnTo>
                    <a:pt x="215" y="215"/>
                  </a:lnTo>
                  <a:lnTo>
                    <a:pt x="1" y="1834"/>
                  </a:lnTo>
                  <a:lnTo>
                    <a:pt x="2835" y="1834"/>
                  </a:lnTo>
                  <a:lnTo>
                    <a:pt x="2597" y="215"/>
                  </a:lnTo>
                  <a:lnTo>
                    <a:pt x="140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2" name="Google Shape;21092;p97"/>
            <p:cNvSpPr/>
            <p:nvPr/>
          </p:nvSpPr>
          <p:spPr>
            <a:xfrm>
              <a:off x="4964383" y="2743736"/>
              <a:ext cx="27885" cy="59638"/>
            </a:xfrm>
            <a:custGeom>
              <a:rect b="b" l="l" r="r" t="t"/>
              <a:pathLst>
                <a:path extrusionOk="0" h="1835" w="858">
                  <a:moveTo>
                    <a:pt x="405" y="1"/>
                  </a:moveTo>
                  <a:lnTo>
                    <a:pt x="0" y="215"/>
                  </a:lnTo>
                  <a:lnTo>
                    <a:pt x="191" y="1834"/>
                  </a:lnTo>
                  <a:lnTo>
                    <a:pt x="858" y="1834"/>
                  </a:lnTo>
                  <a:lnTo>
                    <a:pt x="643" y="215"/>
                  </a:lnTo>
                  <a:lnTo>
                    <a:pt x="405"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3" name="Google Shape;21093;p97"/>
            <p:cNvSpPr/>
            <p:nvPr/>
          </p:nvSpPr>
          <p:spPr>
            <a:xfrm>
              <a:off x="4872278" y="2797133"/>
              <a:ext cx="147875" cy="10888"/>
            </a:xfrm>
            <a:custGeom>
              <a:rect b="b" l="l" r="r" t="t"/>
              <a:pathLst>
                <a:path extrusionOk="0" h="335" w="4550">
                  <a:moveTo>
                    <a:pt x="167" y="1"/>
                  </a:moveTo>
                  <a:cubicBezTo>
                    <a:pt x="48" y="1"/>
                    <a:pt x="0" y="96"/>
                    <a:pt x="0" y="191"/>
                  </a:cubicBezTo>
                  <a:cubicBezTo>
                    <a:pt x="24" y="263"/>
                    <a:pt x="96" y="334"/>
                    <a:pt x="167" y="334"/>
                  </a:cubicBezTo>
                  <a:lnTo>
                    <a:pt x="4382" y="334"/>
                  </a:lnTo>
                  <a:cubicBezTo>
                    <a:pt x="4454" y="334"/>
                    <a:pt x="4549" y="263"/>
                    <a:pt x="4549" y="144"/>
                  </a:cubicBezTo>
                  <a:cubicBezTo>
                    <a:pt x="4525" y="48"/>
                    <a:pt x="4454" y="1"/>
                    <a:pt x="4382"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4" name="Google Shape;21094;p97"/>
            <p:cNvSpPr/>
            <p:nvPr/>
          </p:nvSpPr>
          <p:spPr>
            <a:xfrm>
              <a:off x="4767011" y="2513083"/>
              <a:ext cx="357597" cy="206700"/>
            </a:xfrm>
            <a:custGeom>
              <a:rect b="b" l="l" r="r" t="t"/>
              <a:pathLst>
                <a:path extrusionOk="0" h="6360" w="11003">
                  <a:moveTo>
                    <a:pt x="429" y="1"/>
                  </a:moveTo>
                  <a:cubicBezTo>
                    <a:pt x="191" y="1"/>
                    <a:pt x="1" y="191"/>
                    <a:pt x="1" y="429"/>
                  </a:cubicBezTo>
                  <a:lnTo>
                    <a:pt x="1" y="6121"/>
                  </a:lnTo>
                  <a:lnTo>
                    <a:pt x="5549" y="6359"/>
                  </a:lnTo>
                  <a:lnTo>
                    <a:pt x="11003" y="6121"/>
                  </a:lnTo>
                  <a:lnTo>
                    <a:pt x="11003" y="429"/>
                  </a:lnTo>
                  <a:cubicBezTo>
                    <a:pt x="11003" y="191"/>
                    <a:pt x="10789" y="1"/>
                    <a:pt x="1055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5" name="Google Shape;21095;p97"/>
            <p:cNvSpPr/>
            <p:nvPr/>
          </p:nvSpPr>
          <p:spPr>
            <a:xfrm>
              <a:off x="5088988" y="2513083"/>
              <a:ext cx="35620" cy="206700"/>
            </a:xfrm>
            <a:custGeom>
              <a:rect b="b" l="l" r="r" t="t"/>
              <a:pathLst>
                <a:path extrusionOk="0" h="6360" w="1096">
                  <a:moveTo>
                    <a:pt x="1" y="1"/>
                  </a:moveTo>
                  <a:cubicBezTo>
                    <a:pt x="239" y="1"/>
                    <a:pt x="453" y="168"/>
                    <a:pt x="453" y="406"/>
                  </a:cubicBezTo>
                  <a:lnTo>
                    <a:pt x="453" y="6359"/>
                  </a:lnTo>
                  <a:lnTo>
                    <a:pt x="1096" y="6121"/>
                  </a:lnTo>
                  <a:lnTo>
                    <a:pt x="1096" y="429"/>
                  </a:lnTo>
                  <a:cubicBezTo>
                    <a:pt x="1096" y="191"/>
                    <a:pt x="882" y="1"/>
                    <a:pt x="64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6" name="Google Shape;21096;p97"/>
            <p:cNvSpPr/>
            <p:nvPr/>
          </p:nvSpPr>
          <p:spPr>
            <a:xfrm>
              <a:off x="4803378" y="2565733"/>
              <a:ext cx="281775" cy="147063"/>
            </a:xfrm>
            <a:custGeom>
              <a:rect b="b" l="l" r="r" t="t"/>
              <a:pathLst>
                <a:path extrusionOk="0" h="4525" w="8670">
                  <a:moveTo>
                    <a:pt x="1" y="0"/>
                  </a:moveTo>
                  <a:lnTo>
                    <a:pt x="1" y="4525"/>
                  </a:lnTo>
                  <a:lnTo>
                    <a:pt x="8669" y="4525"/>
                  </a:lnTo>
                  <a:lnTo>
                    <a:pt x="8669" y="262"/>
                  </a:lnTo>
                  <a:cubicBezTo>
                    <a:pt x="8669" y="119"/>
                    <a:pt x="8550" y="0"/>
                    <a:pt x="840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7" name="Google Shape;21097;p97"/>
            <p:cNvSpPr/>
            <p:nvPr/>
          </p:nvSpPr>
          <p:spPr>
            <a:xfrm>
              <a:off x="5054148" y="2564953"/>
              <a:ext cx="31005" cy="147095"/>
            </a:xfrm>
            <a:custGeom>
              <a:rect b="b" l="l" r="r" t="t"/>
              <a:pathLst>
                <a:path extrusionOk="0" h="4526" w="954">
                  <a:moveTo>
                    <a:pt x="1" y="0"/>
                  </a:moveTo>
                  <a:cubicBezTo>
                    <a:pt x="144" y="0"/>
                    <a:pt x="263" y="119"/>
                    <a:pt x="263" y="262"/>
                  </a:cubicBezTo>
                  <a:lnTo>
                    <a:pt x="263" y="4525"/>
                  </a:lnTo>
                  <a:lnTo>
                    <a:pt x="930" y="4525"/>
                  </a:lnTo>
                  <a:lnTo>
                    <a:pt x="930" y="262"/>
                  </a:lnTo>
                  <a:cubicBezTo>
                    <a:pt x="953" y="119"/>
                    <a:pt x="811" y="0"/>
                    <a:pt x="64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8" name="Google Shape;21098;p97"/>
            <p:cNvSpPr/>
            <p:nvPr/>
          </p:nvSpPr>
          <p:spPr>
            <a:xfrm>
              <a:off x="4802631" y="2541716"/>
              <a:ext cx="74328" cy="24050"/>
            </a:xfrm>
            <a:custGeom>
              <a:rect b="b" l="l" r="r" t="t"/>
              <a:pathLst>
                <a:path extrusionOk="0" h="740" w="2287">
                  <a:moveTo>
                    <a:pt x="286" y="1"/>
                  </a:moveTo>
                  <a:cubicBezTo>
                    <a:pt x="143" y="1"/>
                    <a:pt x="0" y="120"/>
                    <a:pt x="0" y="311"/>
                  </a:cubicBezTo>
                  <a:lnTo>
                    <a:pt x="0" y="739"/>
                  </a:lnTo>
                  <a:lnTo>
                    <a:pt x="2286" y="739"/>
                  </a:lnTo>
                  <a:lnTo>
                    <a:pt x="2286" y="311"/>
                  </a:lnTo>
                  <a:cubicBezTo>
                    <a:pt x="2286" y="120"/>
                    <a:pt x="2167" y="1"/>
                    <a:pt x="202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9" name="Google Shape;21099;p97"/>
            <p:cNvSpPr/>
            <p:nvPr/>
          </p:nvSpPr>
          <p:spPr>
            <a:xfrm>
              <a:off x="4803378" y="2604408"/>
              <a:ext cx="66625" cy="72020"/>
            </a:xfrm>
            <a:custGeom>
              <a:rect b="b" l="l" r="r" t="t"/>
              <a:pathLst>
                <a:path extrusionOk="0" h="2216" w="2050">
                  <a:moveTo>
                    <a:pt x="1" y="1"/>
                  </a:moveTo>
                  <a:lnTo>
                    <a:pt x="1" y="2216"/>
                  </a:lnTo>
                  <a:lnTo>
                    <a:pt x="1192" y="2216"/>
                  </a:lnTo>
                  <a:cubicBezTo>
                    <a:pt x="1668" y="2216"/>
                    <a:pt x="2049" y="1835"/>
                    <a:pt x="2049" y="1358"/>
                  </a:cubicBezTo>
                  <a:lnTo>
                    <a:pt x="2049" y="882"/>
                  </a:lnTo>
                  <a:cubicBezTo>
                    <a:pt x="2049" y="406"/>
                    <a:pt x="1668" y="1"/>
                    <a:pt x="119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0" name="Google Shape;21100;p97"/>
            <p:cNvSpPr/>
            <p:nvPr/>
          </p:nvSpPr>
          <p:spPr>
            <a:xfrm>
              <a:off x="4829703" y="2618351"/>
              <a:ext cx="11635" cy="11635"/>
            </a:xfrm>
            <a:custGeom>
              <a:rect b="b" l="l" r="r" t="t"/>
              <a:pathLst>
                <a:path extrusionOk="0" h="358" w="358">
                  <a:moveTo>
                    <a:pt x="167" y="1"/>
                  </a:moveTo>
                  <a:cubicBezTo>
                    <a:pt x="72" y="1"/>
                    <a:pt x="1" y="72"/>
                    <a:pt x="1" y="167"/>
                  </a:cubicBezTo>
                  <a:cubicBezTo>
                    <a:pt x="1" y="263"/>
                    <a:pt x="72" y="358"/>
                    <a:pt x="167" y="358"/>
                  </a:cubicBezTo>
                  <a:cubicBezTo>
                    <a:pt x="263" y="358"/>
                    <a:pt x="358" y="263"/>
                    <a:pt x="358" y="167"/>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1" name="Google Shape;21101;p97"/>
            <p:cNvSpPr/>
            <p:nvPr/>
          </p:nvSpPr>
          <p:spPr>
            <a:xfrm>
              <a:off x="4829703" y="2636941"/>
              <a:ext cx="10888" cy="21840"/>
            </a:xfrm>
            <a:custGeom>
              <a:rect b="b" l="l" r="r" t="t"/>
              <a:pathLst>
                <a:path extrusionOk="0" h="672" w="335">
                  <a:moveTo>
                    <a:pt x="144" y="0"/>
                  </a:moveTo>
                  <a:cubicBezTo>
                    <a:pt x="48" y="0"/>
                    <a:pt x="1" y="72"/>
                    <a:pt x="1" y="167"/>
                  </a:cubicBezTo>
                  <a:lnTo>
                    <a:pt x="1" y="524"/>
                  </a:lnTo>
                  <a:cubicBezTo>
                    <a:pt x="1" y="607"/>
                    <a:pt x="73" y="672"/>
                    <a:pt x="123" y="672"/>
                  </a:cubicBezTo>
                  <a:cubicBezTo>
                    <a:pt x="130" y="672"/>
                    <a:pt x="137" y="670"/>
                    <a:pt x="144" y="667"/>
                  </a:cubicBezTo>
                  <a:cubicBezTo>
                    <a:pt x="263" y="667"/>
                    <a:pt x="334" y="619"/>
                    <a:pt x="334" y="524"/>
                  </a:cubicBezTo>
                  <a:lnTo>
                    <a:pt x="334" y="143"/>
                  </a:lnTo>
                  <a:cubicBezTo>
                    <a:pt x="334" y="48"/>
                    <a:pt x="239" y="0"/>
                    <a:pt x="14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2" name="Google Shape;21102;p97"/>
            <p:cNvSpPr/>
            <p:nvPr/>
          </p:nvSpPr>
          <p:spPr>
            <a:xfrm>
              <a:off x="4903251" y="2599793"/>
              <a:ext cx="50310" cy="10855"/>
            </a:xfrm>
            <a:custGeom>
              <a:rect b="b" l="l" r="r" t="t"/>
              <a:pathLst>
                <a:path extrusionOk="0" h="334" w="1548">
                  <a:moveTo>
                    <a:pt x="143" y="0"/>
                  </a:moveTo>
                  <a:cubicBezTo>
                    <a:pt x="48" y="0"/>
                    <a:pt x="0" y="95"/>
                    <a:pt x="0" y="191"/>
                  </a:cubicBezTo>
                  <a:cubicBezTo>
                    <a:pt x="0" y="262"/>
                    <a:pt x="95" y="333"/>
                    <a:pt x="167" y="333"/>
                  </a:cubicBezTo>
                  <a:lnTo>
                    <a:pt x="1405" y="333"/>
                  </a:lnTo>
                  <a:cubicBezTo>
                    <a:pt x="1477" y="333"/>
                    <a:pt x="1548" y="238"/>
                    <a:pt x="1548" y="143"/>
                  </a:cubicBezTo>
                  <a:cubicBezTo>
                    <a:pt x="1548" y="48"/>
                    <a:pt x="1453" y="0"/>
                    <a:pt x="135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3" name="Google Shape;21103;p97"/>
            <p:cNvSpPr/>
            <p:nvPr/>
          </p:nvSpPr>
          <p:spPr>
            <a:xfrm>
              <a:off x="4900911" y="2623778"/>
              <a:ext cx="146315" cy="10855"/>
            </a:xfrm>
            <a:custGeom>
              <a:rect b="b" l="l" r="r" t="t"/>
              <a:pathLst>
                <a:path extrusionOk="0" h="334" w="4502">
                  <a:moveTo>
                    <a:pt x="191" y="0"/>
                  </a:moveTo>
                  <a:cubicBezTo>
                    <a:pt x="72" y="0"/>
                    <a:pt x="1" y="96"/>
                    <a:pt x="1" y="191"/>
                  </a:cubicBezTo>
                  <a:cubicBezTo>
                    <a:pt x="48" y="286"/>
                    <a:pt x="96" y="334"/>
                    <a:pt x="191" y="334"/>
                  </a:cubicBezTo>
                  <a:lnTo>
                    <a:pt x="4335" y="334"/>
                  </a:lnTo>
                  <a:cubicBezTo>
                    <a:pt x="4454" y="334"/>
                    <a:pt x="4502" y="238"/>
                    <a:pt x="4502" y="167"/>
                  </a:cubicBezTo>
                  <a:cubicBezTo>
                    <a:pt x="4478" y="72"/>
                    <a:pt x="4406" y="0"/>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4" name="Google Shape;21104;p97"/>
            <p:cNvSpPr/>
            <p:nvPr/>
          </p:nvSpPr>
          <p:spPr>
            <a:xfrm>
              <a:off x="4900911" y="2646983"/>
              <a:ext cx="146315" cy="10888"/>
            </a:xfrm>
            <a:custGeom>
              <a:rect b="b" l="l" r="r" t="t"/>
              <a:pathLst>
                <a:path extrusionOk="0" h="335" w="4502">
                  <a:moveTo>
                    <a:pt x="191" y="1"/>
                  </a:moveTo>
                  <a:cubicBezTo>
                    <a:pt x="72" y="1"/>
                    <a:pt x="1" y="96"/>
                    <a:pt x="1" y="191"/>
                  </a:cubicBezTo>
                  <a:cubicBezTo>
                    <a:pt x="48" y="286"/>
                    <a:pt x="96" y="334"/>
                    <a:pt x="191" y="334"/>
                  </a:cubicBezTo>
                  <a:lnTo>
                    <a:pt x="4335" y="334"/>
                  </a:lnTo>
                  <a:cubicBezTo>
                    <a:pt x="4454" y="334"/>
                    <a:pt x="4502" y="239"/>
                    <a:pt x="4502" y="144"/>
                  </a:cubicBezTo>
                  <a:cubicBezTo>
                    <a:pt x="4478" y="72"/>
                    <a:pt x="4406" y="1"/>
                    <a:pt x="433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5" name="Google Shape;21105;p97"/>
            <p:cNvSpPr/>
            <p:nvPr/>
          </p:nvSpPr>
          <p:spPr>
            <a:xfrm>
              <a:off x="4900911" y="2670221"/>
              <a:ext cx="146315" cy="10855"/>
            </a:xfrm>
            <a:custGeom>
              <a:rect b="b" l="l" r="r" t="t"/>
              <a:pathLst>
                <a:path extrusionOk="0" h="334" w="4502">
                  <a:moveTo>
                    <a:pt x="191" y="0"/>
                  </a:moveTo>
                  <a:cubicBezTo>
                    <a:pt x="72" y="0"/>
                    <a:pt x="1" y="95"/>
                    <a:pt x="1" y="191"/>
                  </a:cubicBezTo>
                  <a:cubicBezTo>
                    <a:pt x="48" y="286"/>
                    <a:pt x="96" y="334"/>
                    <a:pt x="191" y="334"/>
                  </a:cubicBezTo>
                  <a:lnTo>
                    <a:pt x="4335" y="334"/>
                  </a:lnTo>
                  <a:cubicBezTo>
                    <a:pt x="4454" y="334"/>
                    <a:pt x="4502" y="238"/>
                    <a:pt x="4502" y="167"/>
                  </a:cubicBezTo>
                  <a:cubicBezTo>
                    <a:pt x="4478" y="72"/>
                    <a:pt x="4406" y="0"/>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6" name="Google Shape;21106;p97"/>
            <p:cNvSpPr/>
            <p:nvPr/>
          </p:nvSpPr>
          <p:spPr>
            <a:xfrm>
              <a:off x="4767791" y="2712016"/>
              <a:ext cx="357597" cy="38708"/>
            </a:xfrm>
            <a:custGeom>
              <a:rect b="b" l="l" r="r" t="t"/>
              <a:pathLst>
                <a:path extrusionOk="0" h="1191" w="11003">
                  <a:moveTo>
                    <a:pt x="1" y="0"/>
                  </a:moveTo>
                  <a:lnTo>
                    <a:pt x="1" y="738"/>
                  </a:lnTo>
                  <a:cubicBezTo>
                    <a:pt x="1" y="977"/>
                    <a:pt x="215" y="1191"/>
                    <a:pt x="453" y="1191"/>
                  </a:cubicBezTo>
                  <a:lnTo>
                    <a:pt x="10574" y="1191"/>
                  </a:lnTo>
                  <a:cubicBezTo>
                    <a:pt x="10812" y="1191"/>
                    <a:pt x="11003" y="977"/>
                    <a:pt x="11003" y="738"/>
                  </a:cubicBezTo>
                  <a:lnTo>
                    <a:pt x="1100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7" name="Google Shape;21107;p97"/>
            <p:cNvSpPr/>
            <p:nvPr/>
          </p:nvSpPr>
          <p:spPr>
            <a:xfrm>
              <a:off x="5088988" y="2712016"/>
              <a:ext cx="35620" cy="38708"/>
            </a:xfrm>
            <a:custGeom>
              <a:rect b="b" l="l" r="r" t="t"/>
              <a:pathLst>
                <a:path extrusionOk="0" h="1191" w="1096">
                  <a:moveTo>
                    <a:pt x="453" y="0"/>
                  </a:moveTo>
                  <a:lnTo>
                    <a:pt x="453" y="738"/>
                  </a:lnTo>
                  <a:cubicBezTo>
                    <a:pt x="453" y="977"/>
                    <a:pt x="239" y="1191"/>
                    <a:pt x="1" y="1191"/>
                  </a:cubicBezTo>
                  <a:lnTo>
                    <a:pt x="644" y="1191"/>
                  </a:lnTo>
                  <a:cubicBezTo>
                    <a:pt x="882" y="1191"/>
                    <a:pt x="1096" y="977"/>
                    <a:pt x="1096" y="738"/>
                  </a:cubicBezTo>
                  <a:lnTo>
                    <a:pt x="1096"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08" name="Google Shape;21108;p97"/>
          <p:cNvGrpSpPr/>
          <p:nvPr/>
        </p:nvGrpSpPr>
        <p:grpSpPr>
          <a:xfrm>
            <a:off x="4024776" y="2391656"/>
            <a:ext cx="361465" cy="232992"/>
            <a:chOff x="4024776" y="2544056"/>
            <a:chExt cx="361465" cy="232992"/>
          </a:xfrm>
        </p:grpSpPr>
        <p:sp>
          <p:nvSpPr>
            <p:cNvPr id="21109" name="Google Shape;21109;p97"/>
            <p:cNvSpPr/>
            <p:nvPr/>
          </p:nvSpPr>
          <p:spPr>
            <a:xfrm>
              <a:off x="4150161" y="2656278"/>
              <a:ext cx="110728" cy="86710"/>
            </a:xfrm>
            <a:custGeom>
              <a:rect b="b" l="l" r="r" t="t"/>
              <a:pathLst>
                <a:path extrusionOk="0" h="2668" w="3407">
                  <a:moveTo>
                    <a:pt x="453" y="0"/>
                  </a:moveTo>
                  <a:lnTo>
                    <a:pt x="1" y="2668"/>
                  </a:lnTo>
                  <a:lnTo>
                    <a:pt x="3406" y="2668"/>
                  </a:lnTo>
                  <a:lnTo>
                    <a:pt x="2977"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0" name="Google Shape;21110;p97"/>
            <p:cNvSpPr/>
            <p:nvPr/>
          </p:nvSpPr>
          <p:spPr>
            <a:xfrm>
              <a:off x="4225236" y="2656278"/>
              <a:ext cx="35653" cy="86710"/>
            </a:xfrm>
            <a:custGeom>
              <a:rect b="b" l="l" r="r" t="t"/>
              <a:pathLst>
                <a:path extrusionOk="0" h="2668" w="1097">
                  <a:moveTo>
                    <a:pt x="1" y="0"/>
                  </a:moveTo>
                  <a:lnTo>
                    <a:pt x="429" y="2668"/>
                  </a:lnTo>
                  <a:lnTo>
                    <a:pt x="1096" y="2668"/>
                  </a:lnTo>
                  <a:lnTo>
                    <a:pt x="644" y="0"/>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1" name="Google Shape;21111;p97"/>
            <p:cNvSpPr/>
            <p:nvPr/>
          </p:nvSpPr>
          <p:spPr>
            <a:xfrm>
              <a:off x="4120748" y="2736781"/>
              <a:ext cx="170300" cy="40267"/>
            </a:xfrm>
            <a:custGeom>
              <a:rect b="b" l="l" r="r" t="t"/>
              <a:pathLst>
                <a:path extrusionOk="0" h="1239" w="5240">
                  <a:moveTo>
                    <a:pt x="167" y="0"/>
                  </a:moveTo>
                  <a:cubicBezTo>
                    <a:pt x="72" y="0"/>
                    <a:pt x="1" y="95"/>
                    <a:pt x="1" y="191"/>
                  </a:cubicBezTo>
                  <a:lnTo>
                    <a:pt x="1" y="381"/>
                  </a:lnTo>
                  <a:cubicBezTo>
                    <a:pt x="1" y="858"/>
                    <a:pt x="382" y="1239"/>
                    <a:pt x="858" y="1239"/>
                  </a:cubicBezTo>
                  <a:lnTo>
                    <a:pt x="4359" y="1239"/>
                  </a:lnTo>
                  <a:cubicBezTo>
                    <a:pt x="4835" y="1239"/>
                    <a:pt x="5240" y="858"/>
                    <a:pt x="5240" y="381"/>
                  </a:cubicBezTo>
                  <a:lnTo>
                    <a:pt x="5240" y="191"/>
                  </a:lnTo>
                  <a:cubicBezTo>
                    <a:pt x="5240" y="95"/>
                    <a:pt x="5145" y="0"/>
                    <a:pt x="5049"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2" name="Google Shape;21112;p97"/>
            <p:cNvSpPr/>
            <p:nvPr/>
          </p:nvSpPr>
          <p:spPr>
            <a:xfrm>
              <a:off x="4024776" y="2544056"/>
              <a:ext cx="361465" cy="117683"/>
            </a:xfrm>
            <a:custGeom>
              <a:rect b="b" l="l" r="r" t="t"/>
              <a:pathLst>
                <a:path extrusionOk="0" h="3621" w="11122">
                  <a:moveTo>
                    <a:pt x="1882" y="0"/>
                  </a:moveTo>
                  <a:cubicBezTo>
                    <a:pt x="834" y="0"/>
                    <a:pt x="1" y="882"/>
                    <a:pt x="48" y="1929"/>
                  </a:cubicBezTo>
                  <a:cubicBezTo>
                    <a:pt x="120" y="2882"/>
                    <a:pt x="953" y="3620"/>
                    <a:pt x="1906" y="3620"/>
                  </a:cubicBezTo>
                  <a:lnTo>
                    <a:pt x="9264" y="3620"/>
                  </a:lnTo>
                  <a:cubicBezTo>
                    <a:pt x="10288" y="3620"/>
                    <a:pt x="11122" y="2763"/>
                    <a:pt x="11074" y="1691"/>
                  </a:cubicBezTo>
                  <a:cubicBezTo>
                    <a:pt x="11003" y="739"/>
                    <a:pt x="10169" y="0"/>
                    <a:pt x="921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3" name="Google Shape;21113;p97"/>
            <p:cNvSpPr/>
            <p:nvPr/>
          </p:nvSpPr>
          <p:spPr>
            <a:xfrm>
              <a:off x="4241486" y="2736781"/>
              <a:ext cx="49563" cy="38708"/>
            </a:xfrm>
            <a:custGeom>
              <a:rect b="b" l="l" r="r" t="t"/>
              <a:pathLst>
                <a:path extrusionOk="0" h="1191" w="1525">
                  <a:moveTo>
                    <a:pt x="691" y="0"/>
                  </a:moveTo>
                  <a:cubicBezTo>
                    <a:pt x="763" y="0"/>
                    <a:pt x="858" y="95"/>
                    <a:pt x="858" y="191"/>
                  </a:cubicBezTo>
                  <a:lnTo>
                    <a:pt x="858" y="334"/>
                  </a:lnTo>
                  <a:cubicBezTo>
                    <a:pt x="858" y="810"/>
                    <a:pt x="477" y="1191"/>
                    <a:pt x="1" y="1191"/>
                  </a:cubicBezTo>
                  <a:lnTo>
                    <a:pt x="644" y="1191"/>
                  </a:lnTo>
                  <a:cubicBezTo>
                    <a:pt x="1120" y="1191"/>
                    <a:pt x="1525" y="810"/>
                    <a:pt x="1525" y="334"/>
                  </a:cubicBezTo>
                  <a:lnTo>
                    <a:pt x="1525" y="191"/>
                  </a:lnTo>
                  <a:cubicBezTo>
                    <a:pt x="1525" y="95"/>
                    <a:pt x="1430" y="0"/>
                    <a:pt x="1334"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4" name="Google Shape;21114;p97"/>
            <p:cNvSpPr/>
            <p:nvPr/>
          </p:nvSpPr>
          <p:spPr>
            <a:xfrm>
              <a:off x="4303398" y="2544056"/>
              <a:ext cx="82843" cy="117683"/>
            </a:xfrm>
            <a:custGeom>
              <a:rect b="b" l="l" r="r" t="t"/>
              <a:pathLst>
                <a:path extrusionOk="0" h="3621" w="2549">
                  <a:moveTo>
                    <a:pt x="1" y="0"/>
                  </a:moveTo>
                  <a:cubicBezTo>
                    <a:pt x="1001" y="0"/>
                    <a:pt x="1811" y="786"/>
                    <a:pt x="1811" y="1810"/>
                  </a:cubicBezTo>
                  <a:cubicBezTo>
                    <a:pt x="1811" y="2811"/>
                    <a:pt x="1001" y="3620"/>
                    <a:pt x="1" y="3620"/>
                  </a:cubicBezTo>
                  <a:lnTo>
                    <a:pt x="644" y="3620"/>
                  </a:lnTo>
                  <a:cubicBezTo>
                    <a:pt x="1715" y="3620"/>
                    <a:pt x="2549" y="2763"/>
                    <a:pt x="2501" y="1691"/>
                  </a:cubicBezTo>
                  <a:cubicBezTo>
                    <a:pt x="2430" y="739"/>
                    <a:pt x="1644" y="0"/>
                    <a:pt x="644"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5" name="Google Shape;21115;p97"/>
            <p:cNvSpPr/>
            <p:nvPr/>
          </p:nvSpPr>
          <p:spPr>
            <a:xfrm>
              <a:off x="4168751" y="2565733"/>
              <a:ext cx="73547" cy="73547"/>
            </a:xfrm>
            <a:custGeom>
              <a:rect b="b" l="l" r="r" t="t"/>
              <a:pathLst>
                <a:path extrusionOk="0" h="2263" w="2263">
                  <a:moveTo>
                    <a:pt x="1143" y="0"/>
                  </a:moveTo>
                  <a:cubicBezTo>
                    <a:pt x="500" y="0"/>
                    <a:pt x="0" y="524"/>
                    <a:pt x="0" y="1143"/>
                  </a:cubicBezTo>
                  <a:cubicBezTo>
                    <a:pt x="0" y="1762"/>
                    <a:pt x="500" y="2263"/>
                    <a:pt x="1143" y="2263"/>
                  </a:cubicBezTo>
                  <a:cubicBezTo>
                    <a:pt x="1762" y="2263"/>
                    <a:pt x="2262" y="1762"/>
                    <a:pt x="2262" y="1143"/>
                  </a:cubicBezTo>
                  <a:cubicBezTo>
                    <a:pt x="2262" y="524"/>
                    <a:pt x="1762" y="0"/>
                    <a:pt x="1143"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6" name="Google Shape;21116;p97"/>
            <p:cNvSpPr/>
            <p:nvPr/>
          </p:nvSpPr>
          <p:spPr>
            <a:xfrm>
              <a:off x="4191176" y="2588158"/>
              <a:ext cx="28665" cy="29445"/>
            </a:xfrm>
            <a:custGeom>
              <a:rect b="b" l="l" r="r" t="t"/>
              <a:pathLst>
                <a:path extrusionOk="0" h="906" w="882">
                  <a:moveTo>
                    <a:pt x="453" y="1"/>
                  </a:moveTo>
                  <a:cubicBezTo>
                    <a:pt x="191" y="1"/>
                    <a:pt x="1" y="191"/>
                    <a:pt x="1" y="453"/>
                  </a:cubicBezTo>
                  <a:cubicBezTo>
                    <a:pt x="1" y="691"/>
                    <a:pt x="191" y="906"/>
                    <a:pt x="453" y="906"/>
                  </a:cubicBezTo>
                  <a:cubicBezTo>
                    <a:pt x="691" y="906"/>
                    <a:pt x="882" y="691"/>
                    <a:pt x="882" y="453"/>
                  </a:cubicBezTo>
                  <a:cubicBezTo>
                    <a:pt x="882" y="191"/>
                    <a:pt x="691" y="1"/>
                    <a:pt x="453" y="1"/>
                  </a:cubicBez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7" name="Google Shape;21117;p97"/>
            <p:cNvSpPr/>
            <p:nvPr/>
          </p:nvSpPr>
          <p:spPr>
            <a:xfrm>
              <a:off x="4076646" y="2599013"/>
              <a:ext cx="41828" cy="10855"/>
            </a:xfrm>
            <a:custGeom>
              <a:rect b="b" l="l" r="r" t="t"/>
              <a:pathLst>
                <a:path extrusionOk="0" h="334" w="1287">
                  <a:moveTo>
                    <a:pt x="143" y="0"/>
                  </a:moveTo>
                  <a:cubicBezTo>
                    <a:pt x="72" y="0"/>
                    <a:pt x="0" y="72"/>
                    <a:pt x="0" y="167"/>
                  </a:cubicBezTo>
                  <a:cubicBezTo>
                    <a:pt x="0" y="262"/>
                    <a:pt x="95" y="334"/>
                    <a:pt x="191" y="334"/>
                  </a:cubicBezTo>
                  <a:lnTo>
                    <a:pt x="1119" y="334"/>
                  </a:lnTo>
                  <a:cubicBezTo>
                    <a:pt x="1239" y="334"/>
                    <a:pt x="1286" y="238"/>
                    <a:pt x="1262" y="143"/>
                  </a:cubicBezTo>
                  <a:cubicBezTo>
                    <a:pt x="1239" y="48"/>
                    <a:pt x="1167"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8" name="Google Shape;21118;p97"/>
            <p:cNvSpPr/>
            <p:nvPr/>
          </p:nvSpPr>
          <p:spPr>
            <a:xfrm>
              <a:off x="4292576" y="2599013"/>
              <a:ext cx="41047" cy="10855"/>
            </a:xfrm>
            <a:custGeom>
              <a:rect b="b" l="l" r="r" t="t"/>
              <a:pathLst>
                <a:path extrusionOk="0" h="334" w="1263">
                  <a:moveTo>
                    <a:pt x="143" y="0"/>
                  </a:moveTo>
                  <a:cubicBezTo>
                    <a:pt x="48" y="0"/>
                    <a:pt x="0" y="72"/>
                    <a:pt x="0" y="167"/>
                  </a:cubicBezTo>
                  <a:cubicBezTo>
                    <a:pt x="0" y="262"/>
                    <a:pt x="96" y="334"/>
                    <a:pt x="191" y="334"/>
                  </a:cubicBezTo>
                  <a:lnTo>
                    <a:pt x="1096" y="334"/>
                  </a:lnTo>
                  <a:cubicBezTo>
                    <a:pt x="1191" y="334"/>
                    <a:pt x="1263" y="238"/>
                    <a:pt x="1263" y="143"/>
                  </a:cubicBezTo>
                  <a:cubicBezTo>
                    <a:pt x="1263" y="48"/>
                    <a:pt x="1167"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19" name="Google Shape;21119;p97"/>
          <p:cNvGrpSpPr/>
          <p:nvPr/>
        </p:nvGrpSpPr>
        <p:grpSpPr>
          <a:xfrm>
            <a:off x="3270158" y="2360683"/>
            <a:ext cx="359158" cy="294938"/>
            <a:chOff x="3270158" y="2513083"/>
            <a:chExt cx="359158" cy="294938"/>
          </a:xfrm>
        </p:grpSpPr>
        <p:sp>
          <p:nvSpPr>
            <p:cNvPr id="21120" name="Google Shape;21120;p97"/>
            <p:cNvSpPr/>
            <p:nvPr/>
          </p:nvSpPr>
          <p:spPr>
            <a:xfrm>
              <a:off x="3403278" y="2743736"/>
              <a:ext cx="92138" cy="59638"/>
            </a:xfrm>
            <a:custGeom>
              <a:rect b="b" l="l" r="r" t="t"/>
              <a:pathLst>
                <a:path extrusionOk="0" h="1835" w="2835">
                  <a:moveTo>
                    <a:pt x="1406" y="1"/>
                  </a:moveTo>
                  <a:lnTo>
                    <a:pt x="215" y="215"/>
                  </a:lnTo>
                  <a:lnTo>
                    <a:pt x="1" y="1834"/>
                  </a:lnTo>
                  <a:lnTo>
                    <a:pt x="2834" y="1834"/>
                  </a:lnTo>
                  <a:lnTo>
                    <a:pt x="2596" y="215"/>
                  </a:lnTo>
                  <a:lnTo>
                    <a:pt x="140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1" name="Google Shape;21121;p97"/>
            <p:cNvSpPr/>
            <p:nvPr/>
          </p:nvSpPr>
          <p:spPr>
            <a:xfrm>
              <a:off x="3467531" y="2743736"/>
              <a:ext cx="27885" cy="59638"/>
            </a:xfrm>
            <a:custGeom>
              <a:rect b="b" l="l" r="r" t="t"/>
              <a:pathLst>
                <a:path extrusionOk="0" h="1835" w="858">
                  <a:moveTo>
                    <a:pt x="405" y="1"/>
                  </a:moveTo>
                  <a:lnTo>
                    <a:pt x="0" y="215"/>
                  </a:lnTo>
                  <a:lnTo>
                    <a:pt x="214" y="1834"/>
                  </a:lnTo>
                  <a:lnTo>
                    <a:pt x="857" y="1834"/>
                  </a:lnTo>
                  <a:lnTo>
                    <a:pt x="643" y="215"/>
                  </a:lnTo>
                  <a:lnTo>
                    <a:pt x="405"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2" name="Google Shape;21122;p97"/>
            <p:cNvSpPr/>
            <p:nvPr/>
          </p:nvSpPr>
          <p:spPr>
            <a:xfrm>
              <a:off x="3375426" y="2797133"/>
              <a:ext cx="147843" cy="10888"/>
            </a:xfrm>
            <a:custGeom>
              <a:rect b="b" l="l" r="r" t="t"/>
              <a:pathLst>
                <a:path extrusionOk="0" h="335" w="4549">
                  <a:moveTo>
                    <a:pt x="191" y="1"/>
                  </a:moveTo>
                  <a:cubicBezTo>
                    <a:pt x="48" y="1"/>
                    <a:pt x="0" y="96"/>
                    <a:pt x="0" y="191"/>
                  </a:cubicBezTo>
                  <a:cubicBezTo>
                    <a:pt x="24" y="263"/>
                    <a:pt x="96" y="334"/>
                    <a:pt x="191" y="334"/>
                  </a:cubicBezTo>
                  <a:lnTo>
                    <a:pt x="4382" y="334"/>
                  </a:lnTo>
                  <a:cubicBezTo>
                    <a:pt x="4477" y="334"/>
                    <a:pt x="4549" y="263"/>
                    <a:pt x="4549" y="144"/>
                  </a:cubicBezTo>
                  <a:cubicBezTo>
                    <a:pt x="4525" y="48"/>
                    <a:pt x="4477" y="1"/>
                    <a:pt x="4382"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3" name="Google Shape;21123;p97"/>
            <p:cNvSpPr/>
            <p:nvPr/>
          </p:nvSpPr>
          <p:spPr>
            <a:xfrm>
              <a:off x="3270158" y="2513083"/>
              <a:ext cx="357598" cy="206700"/>
            </a:xfrm>
            <a:custGeom>
              <a:rect b="b" l="l" r="r" t="t"/>
              <a:pathLst>
                <a:path extrusionOk="0" h="6360" w="11003">
                  <a:moveTo>
                    <a:pt x="453" y="1"/>
                  </a:moveTo>
                  <a:cubicBezTo>
                    <a:pt x="215" y="1"/>
                    <a:pt x="0" y="191"/>
                    <a:pt x="0" y="429"/>
                  </a:cubicBezTo>
                  <a:lnTo>
                    <a:pt x="0" y="6121"/>
                  </a:lnTo>
                  <a:lnTo>
                    <a:pt x="5573" y="6359"/>
                  </a:lnTo>
                  <a:lnTo>
                    <a:pt x="11003" y="6121"/>
                  </a:lnTo>
                  <a:lnTo>
                    <a:pt x="11003" y="429"/>
                  </a:lnTo>
                  <a:cubicBezTo>
                    <a:pt x="11003" y="191"/>
                    <a:pt x="10812" y="1"/>
                    <a:pt x="1057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4" name="Google Shape;21124;p97"/>
            <p:cNvSpPr/>
            <p:nvPr/>
          </p:nvSpPr>
          <p:spPr>
            <a:xfrm>
              <a:off x="3592136" y="2513083"/>
              <a:ext cx="35620" cy="206700"/>
            </a:xfrm>
            <a:custGeom>
              <a:rect b="b" l="l" r="r" t="t"/>
              <a:pathLst>
                <a:path extrusionOk="0" h="6360" w="1096">
                  <a:moveTo>
                    <a:pt x="0" y="1"/>
                  </a:moveTo>
                  <a:cubicBezTo>
                    <a:pt x="238" y="1"/>
                    <a:pt x="453" y="168"/>
                    <a:pt x="453" y="406"/>
                  </a:cubicBezTo>
                  <a:lnTo>
                    <a:pt x="453" y="6359"/>
                  </a:lnTo>
                  <a:lnTo>
                    <a:pt x="1096" y="6121"/>
                  </a:lnTo>
                  <a:lnTo>
                    <a:pt x="1096" y="429"/>
                  </a:lnTo>
                  <a:cubicBezTo>
                    <a:pt x="1096" y="191"/>
                    <a:pt x="905"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5" name="Google Shape;21125;p97"/>
            <p:cNvSpPr/>
            <p:nvPr/>
          </p:nvSpPr>
          <p:spPr>
            <a:xfrm>
              <a:off x="3312733" y="2656278"/>
              <a:ext cx="128505" cy="56517"/>
            </a:xfrm>
            <a:custGeom>
              <a:rect b="b" l="l" r="r" t="t"/>
              <a:pathLst>
                <a:path extrusionOk="0" h="1739" w="3954">
                  <a:moveTo>
                    <a:pt x="1453" y="0"/>
                  </a:moveTo>
                  <a:lnTo>
                    <a:pt x="1453" y="620"/>
                  </a:lnTo>
                  <a:cubicBezTo>
                    <a:pt x="1453" y="667"/>
                    <a:pt x="1429" y="739"/>
                    <a:pt x="1358" y="739"/>
                  </a:cubicBezTo>
                  <a:lnTo>
                    <a:pt x="405" y="1120"/>
                  </a:lnTo>
                  <a:cubicBezTo>
                    <a:pt x="286" y="1191"/>
                    <a:pt x="167" y="1263"/>
                    <a:pt x="119" y="1429"/>
                  </a:cubicBezTo>
                  <a:cubicBezTo>
                    <a:pt x="96" y="1501"/>
                    <a:pt x="24" y="1620"/>
                    <a:pt x="0" y="1739"/>
                  </a:cubicBezTo>
                  <a:lnTo>
                    <a:pt x="3953" y="1739"/>
                  </a:lnTo>
                  <a:cubicBezTo>
                    <a:pt x="3930" y="1620"/>
                    <a:pt x="3906" y="1548"/>
                    <a:pt x="3834" y="1406"/>
                  </a:cubicBezTo>
                  <a:cubicBezTo>
                    <a:pt x="3787" y="1286"/>
                    <a:pt x="3668" y="1167"/>
                    <a:pt x="3549" y="1120"/>
                  </a:cubicBezTo>
                  <a:lnTo>
                    <a:pt x="2596" y="739"/>
                  </a:lnTo>
                  <a:cubicBezTo>
                    <a:pt x="2525" y="691"/>
                    <a:pt x="2501" y="667"/>
                    <a:pt x="2501" y="620"/>
                  </a:cubicBezTo>
                  <a:lnTo>
                    <a:pt x="2501" y="0"/>
                  </a:ln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6" name="Google Shape;21126;p97"/>
            <p:cNvSpPr/>
            <p:nvPr/>
          </p:nvSpPr>
          <p:spPr>
            <a:xfrm>
              <a:off x="3328983" y="2547923"/>
              <a:ext cx="100653" cy="99872"/>
            </a:xfrm>
            <a:custGeom>
              <a:rect b="b" l="l" r="r" t="t"/>
              <a:pathLst>
                <a:path extrusionOk="0" h="3073" w="3097">
                  <a:moveTo>
                    <a:pt x="1548" y="0"/>
                  </a:moveTo>
                  <a:cubicBezTo>
                    <a:pt x="691" y="0"/>
                    <a:pt x="0" y="691"/>
                    <a:pt x="0" y="1548"/>
                  </a:cubicBezTo>
                  <a:cubicBezTo>
                    <a:pt x="0" y="2382"/>
                    <a:pt x="691" y="3073"/>
                    <a:pt x="1548" y="3073"/>
                  </a:cubicBezTo>
                  <a:cubicBezTo>
                    <a:pt x="2406" y="3073"/>
                    <a:pt x="3096" y="2382"/>
                    <a:pt x="3096" y="1548"/>
                  </a:cubicBezTo>
                  <a:cubicBezTo>
                    <a:pt x="3096" y="691"/>
                    <a:pt x="2406" y="0"/>
                    <a:pt x="154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7" name="Google Shape;21127;p97"/>
            <p:cNvSpPr/>
            <p:nvPr/>
          </p:nvSpPr>
          <p:spPr>
            <a:xfrm>
              <a:off x="3328203" y="2579091"/>
              <a:ext cx="102213" cy="95615"/>
            </a:xfrm>
            <a:custGeom>
              <a:rect b="b" l="l" r="r" t="t"/>
              <a:pathLst>
                <a:path extrusionOk="0" h="2942" w="3145">
                  <a:moveTo>
                    <a:pt x="2253" y="1"/>
                  </a:moveTo>
                  <a:cubicBezTo>
                    <a:pt x="2110" y="1"/>
                    <a:pt x="1912" y="262"/>
                    <a:pt x="1787" y="304"/>
                  </a:cubicBezTo>
                  <a:cubicBezTo>
                    <a:pt x="1644" y="351"/>
                    <a:pt x="1572" y="351"/>
                    <a:pt x="1358" y="351"/>
                  </a:cubicBezTo>
                  <a:cubicBezTo>
                    <a:pt x="1211" y="309"/>
                    <a:pt x="1026" y="26"/>
                    <a:pt x="887" y="26"/>
                  </a:cubicBezTo>
                  <a:cubicBezTo>
                    <a:pt x="868" y="26"/>
                    <a:pt x="851" y="31"/>
                    <a:pt x="834" y="42"/>
                  </a:cubicBezTo>
                  <a:cubicBezTo>
                    <a:pt x="763" y="65"/>
                    <a:pt x="739" y="137"/>
                    <a:pt x="715" y="185"/>
                  </a:cubicBezTo>
                  <a:cubicBezTo>
                    <a:pt x="572" y="542"/>
                    <a:pt x="1" y="2090"/>
                    <a:pt x="1072" y="2780"/>
                  </a:cubicBezTo>
                  <a:cubicBezTo>
                    <a:pt x="1215" y="2887"/>
                    <a:pt x="1394" y="2941"/>
                    <a:pt x="1572" y="2941"/>
                  </a:cubicBezTo>
                  <a:cubicBezTo>
                    <a:pt x="1751" y="2941"/>
                    <a:pt x="1930" y="2887"/>
                    <a:pt x="2072" y="2780"/>
                  </a:cubicBezTo>
                  <a:cubicBezTo>
                    <a:pt x="3144" y="2090"/>
                    <a:pt x="2596" y="542"/>
                    <a:pt x="2430" y="185"/>
                  </a:cubicBezTo>
                  <a:cubicBezTo>
                    <a:pt x="2406" y="89"/>
                    <a:pt x="2382" y="42"/>
                    <a:pt x="2311" y="18"/>
                  </a:cubicBezTo>
                  <a:cubicBezTo>
                    <a:pt x="2293" y="6"/>
                    <a:pt x="2274" y="1"/>
                    <a:pt x="2253"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8" name="Google Shape;21128;p97"/>
            <p:cNvSpPr/>
            <p:nvPr/>
          </p:nvSpPr>
          <p:spPr>
            <a:xfrm>
              <a:off x="3373866" y="2664013"/>
              <a:ext cx="68153" cy="48783"/>
            </a:xfrm>
            <a:custGeom>
              <a:rect b="b" l="l" r="r" t="t"/>
              <a:pathLst>
                <a:path extrusionOk="0" h="1501" w="2097">
                  <a:moveTo>
                    <a:pt x="644" y="1"/>
                  </a:moveTo>
                  <a:lnTo>
                    <a:pt x="1" y="191"/>
                  </a:lnTo>
                  <a:lnTo>
                    <a:pt x="1" y="525"/>
                  </a:lnTo>
                  <a:cubicBezTo>
                    <a:pt x="1" y="596"/>
                    <a:pt x="24" y="644"/>
                    <a:pt x="72" y="644"/>
                  </a:cubicBezTo>
                  <a:lnTo>
                    <a:pt x="1025" y="1025"/>
                  </a:lnTo>
                  <a:cubicBezTo>
                    <a:pt x="1191" y="1096"/>
                    <a:pt x="1263" y="1191"/>
                    <a:pt x="1334" y="1334"/>
                  </a:cubicBezTo>
                  <a:cubicBezTo>
                    <a:pt x="1358" y="1382"/>
                    <a:pt x="1382" y="1453"/>
                    <a:pt x="1382" y="1501"/>
                  </a:cubicBezTo>
                  <a:lnTo>
                    <a:pt x="2096" y="1501"/>
                  </a:lnTo>
                  <a:cubicBezTo>
                    <a:pt x="2072" y="1429"/>
                    <a:pt x="2049" y="1310"/>
                    <a:pt x="1977" y="1215"/>
                  </a:cubicBezTo>
                  <a:cubicBezTo>
                    <a:pt x="1930" y="1096"/>
                    <a:pt x="1811" y="977"/>
                    <a:pt x="1691" y="906"/>
                  </a:cubicBezTo>
                  <a:lnTo>
                    <a:pt x="739" y="525"/>
                  </a:lnTo>
                  <a:cubicBezTo>
                    <a:pt x="667" y="501"/>
                    <a:pt x="644" y="453"/>
                    <a:pt x="644" y="405"/>
                  </a:cubicBezTo>
                  <a:lnTo>
                    <a:pt x="644" y="1"/>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9" name="Google Shape;21129;p97"/>
            <p:cNvSpPr/>
            <p:nvPr/>
          </p:nvSpPr>
          <p:spPr>
            <a:xfrm>
              <a:off x="3368438" y="2547923"/>
              <a:ext cx="61197" cy="92917"/>
            </a:xfrm>
            <a:custGeom>
              <a:rect b="b" l="l" r="r" t="t"/>
              <a:pathLst>
                <a:path extrusionOk="0" h="2859" w="1883">
                  <a:moveTo>
                    <a:pt x="334" y="0"/>
                  </a:moveTo>
                  <a:cubicBezTo>
                    <a:pt x="215" y="0"/>
                    <a:pt x="96" y="0"/>
                    <a:pt x="1" y="24"/>
                  </a:cubicBezTo>
                  <a:cubicBezTo>
                    <a:pt x="692" y="167"/>
                    <a:pt x="1239" y="786"/>
                    <a:pt x="1239" y="1548"/>
                  </a:cubicBezTo>
                  <a:cubicBezTo>
                    <a:pt x="1239" y="1691"/>
                    <a:pt x="1192" y="1810"/>
                    <a:pt x="1168" y="1929"/>
                  </a:cubicBezTo>
                  <a:lnTo>
                    <a:pt x="1168" y="2858"/>
                  </a:lnTo>
                  <a:cubicBezTo>
                    <a:pt x="1596" y="2572"/>
                    <a:pt x="1882" y="2096"/>
                    <a:pt x="1882" y="1548"/>
                  </a:cubicBezTo>
                  <a:cubicBezTo>
                    <a:pt x="1882" y="667"/>
                    <a:pt x="1192" y="0"/>
                    <a:pt x="334"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0" name="Google Shape;21130;p97"/>
            <p:cNvSpPr/>
            <p:nvPr/>
          </p:nvSpPr>
          <p:spPr>
            <a:xfrm>
              <a:off x="3367691" y="2578993"/>
              <a:ext cx="61945" cy="94055"/>
            </a:xfrm>
            <a:custGeom>
              <a:rect b="b" l="l" r="r" t="t"/>
              <a:pathLst>
                <a:path extrusionOk="0" h="2894" w="1906">
                  <a:moveTo>
                    <a:pt x="1037" y="0"/>
                  </a:moveTo>
                  <a:cubicBezTo>
                    <a:pt x="919" y="0"/>
                    <a:pt x="757" y="202"/>
                    <a:pt x="595" y="283"/>
                  </a:cubicBezTo>
                  <a:cubicBezTo>
                    <a:pt x="786" y="783"/>
                    <a:pt x="1167" y="2140"/>
                    <a:pt x="191" y="2760"/>
                  </a:cubicBezTo>
                  <a:lnTo>
                    <a:pt x="0" y="2855"/>
                  </a:lnTo>
                  <a:cubicBezTo>
                    <a:pt x="94" y="2880"/>
                    <a:pt x="197" y="2894"/>
                    <a:pt x="302" y="2894"/>
                  </a:cubicBezTo>
                  <a:cubicBezTo>
                    <a:pt x="489" y="2894"/>
                    <a:pt x="681" y="2851"/>
                    <a:pt x="834" y="2760"/>
                  </a:cubicBezTo>
                  <a:cubicBezTo>
                    <a:pt x="1905" y="2069"/>
                    <a:pt x="1381" y="521"/>
                    <a:pt x="1215" y="164"/>
                  </a:cubicBezTo>
                  <a:cubicBezTo>
                    <a:pt x="1191" y="116"/>
                    <a:pt x="1167" y="45"/>
                    <a:pt x="1096" y="21"/>
                  </a:cubicBezTo>
                  <a:cubicBezTo>
                    <a:pt x="1078" y="7"/>
                    <a:pt x="1058" y="0"/>
                    <a:pt x="1037"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1" name="Google Shape;21131;p97"/>
            <p:cNvSpPr/>
            <p:nvPr/>
          </p:nvSpPr>
          <p:spPr>
            <a:xfrm>
              <a:off x="3472926" y="2547143"/>
              <a:ext cx="11668" cy="11635"/>
            </a:xfrm>
            <a:custGeom>
              <a:rect b="b" l="l" r="r" t="t"/>
              <a:pathLst>
                <a:path extrusionOk="0" h="358" w="359">
                  <a:moveTo>
                    <a:pt x="191" y="1"/>
                  </a:moveTo>
                  <a:cubicBezTo>
                    <a:pt x="96" y="1"/>
                    <a:pt x="1" y="96"/>
                    <a:pt x="1" y="191"/>
                  </a:cubicBezTo>
                  <a:cubicBezTo>
                    <a:pt x="1" y="286"/>
                    <a:pt x="96" y="358"/>
                    <a:pt x="191" y="358"/>
                  </a:cubicBezTo>
                  <a:cubicBezTo>
                    <a:pt x="287" y="358"/>
                    <a:pt x="358" y="286"/>
                    <a:pt x="358" y="191"/>
                  </a:cubicBezTo>
                  <a:cubicBezTo>
                    <a:pt x="358" y="96"/>
                    <a:pt x="287" y="1"/>
                    <a:pt x="191"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2" name="Google Shape;21132;p97"/>
            <p:cNvSpPr/>
            <p:nvPr/>
          </p:nvSpPr>
          <p:spPr>
            <a:xfrm>
              <a:off x="3472926" y="2596673"/>
              <a:ext cx="11668" cy="11635"/>
            </a:xfrm>
            <a:custGeom>
              <a:rect b="b" l="l" r="r" t="t"/>
              <a:pathLst>
                <a:path extrusionOk="0" h="358" w="359">
                  <a:moveTo>
                    <a:pt x="191" y="1"/>
                  </a:moveTo>
                  <a:cubicBezTo>
                    <a:pt x="96" y="1"/>
                    <a:pt x="1" y="96"/>
                    <a:pt x="1" y="191"/>
                  </a:cubicBezTo>
                  <a:cubicBezTo>
                    <a:pt x="1" y="287"/>
                    <a:pt x="96" y="358"/>
                    <a:pt x="191" y="358"/>
                  </a:cubicBezTo>
                  <a:cubicBezTo>
                    <a:pt x="287" y="358"/>
                    <a:pt x="358" y="287"/>
                    <a:pt x="358" y="191"/>
                  </a:cubicBezTo>
                  <a:cubicBezTo>
                    <a:pt x="358" y="96"/>
                    <a:pt x="287" y="1"/>
                    <a:pt x="191"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3" name="Google Shape;21133;p97"/>
            <p:cNvSpPr/>
            <p:nvPr/>
          </p:nvSpPr>
          <p:spPr>
            <a:xfrm>
              <a:off x="3472926" y="2646983"/>
              <a:ext cx="11668" cy="11635"/>
            </a:xfrm>
            <a:custGeom>
              <a:rect b="b" l="l" r="r" t="t"/>
              <a:pathLst>
                <a:path extrusionOk="0" h="358" w="359">
                  <a:moveTo>
                    <a:pt x="191" y="1"/>
                  </a:moveTo>
                  <a:cubicBezTo>
                    <a:pt x="96" y="1"/>
                    <a:pt x="1" y="96"/>
                    <a:pt x="1" y="191"/>
                  </a:cubicBezTo>
                  <a:cubicBezTo>
                    <a:pt x="1" y="286"/>
                    <a:pt x="96" y="358"/>
                    <a:pt x="191" y="358"/>
                  </a:cubicBezTo>
                  <a:cubicBezTo>
                    <a:pt x="287" y="358"/>
                    <a:pt x="358" y="286"/>
                    <a:pt x="358" y="191"/>
                  </a:cubicBezTo>
                  <a:cubicBezTo>
                    <a:pt x="358" y="96"/>
                    <a:pt x="287" y="1"/>
                    <a:pt x="191"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4" name="Google Shape;21134;p97"/>
            <p:cNvSpPr/>
            <p:nvPr/>
          </p:nvSpPr>
          <p:spPr>
            <a:xfrm>
              <a:off x="3494603" y="2548703"/>
              <a:ext cx="106080" cy="10855"/>
            </a:xfrm>
            <a:custGeom>
              <a:rect b="b" l="l" r="r" t="t"/>
              <a:pathLst>
                <a:path extrusionOk="0" h="334" w="3264">
                  <a:moveTo>
                    <a:pt x="167" y="0"/>
                  </a:moveTo>
                  <a:cubicBezTo>
                    <a:pt x="48" y="0"/>
                    <a:pt x="1" y="96"/>
                    <a:pt x="1" y="167"/>
                  </a:cubicBezTo>
                  <a:cubicBezTo>
                    <a:pt x="24" y="262"/>
                    <a:pt x="96" y="334"/>
                    <a:pt x="167" y="334"/>
                  </a:cubicBezTo>
                  <a:lnTo>
                    <a:pt x="3097" y="334"/>
                  </a:lnTo>
                  <a:cubicBezTo>
                    <a:pt x="3192" y="334"/>
                    <a:pt x="3263" y="238"/>
                    <a:pt x="3263" y="143"/>
                  </a:cubicBezTo>
                  <a:cubicBezTo>
                    <a:pt x="3239" y="48"/>
                    <a:pt x="3192" y="0"/>
                    <a:pt x="30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5" name="Google Shape;21135;p97"/>
            <p:cNvSpPr/>
            <p:nvPr/>
          </p:nvSpPr>
          <p:spPr>
            <a:xfrm>
              <a:off x="3495383" y="2569601"/>
              <a:ext cx="56518" cy="10855"/>
            </a:xfrm>
            <a:custGeom>
              <a:rect b="b" l="l" r="r" t="t"/>
              <a:pathLst>
                <a:path extrusionOk="0" h="334" w="1739">
                  <a:moveTo>
                    <a:pt x="143" y="0"/>
                  </a:moveTo>
                  <a:cubicBezTo>
                    <a:pt x="72" y="0"/>
                    <a:pt x="0" y="96"/>
                    <a:pt x="0" y="191"/>
                  </a:cubicBezTo>
                  <a:cubicBezTo>
                    <a:pt x="0" y="286"/>
                    <a:pt x="96" y="334"/>
                    <a:pt x="191" y="334"/>
                  </a:cubicBezTo>
                  <a:lnTo>
                    <a:pt x="1572" y="334"/>
                  </a:lnTo>
                  <a:cubicBezTo>
                    <a:pt x="1668" y="334"/>
                    <a:pt x="1739" y="238"/>
                    <a:pt x="1739" y="143"/>
                  </a:cubicBezTo>
                  <a:cubicBezTo>
                    <a:pt x="1739" y="72"/>
                    <a:pt x="1644" y="0"/>
                    <a:pt x="15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6" name="Google Shape;21136;p97"/>
            <p:cNvSpPr/>
            <p:nvPr/>
          </p:nvSpPr>
          <p:spPr>
            <a:xfrm>
              <a:off x="3494603" y="2596673"/>
              <a:ext cx="106080" cy="10888"/>
            </a:xfrm>
            <a:custGeom>
              <a:rect b="b" l="l" r="r" t="t"/>
              <a:pathLst>
                <a:path extrusionOk="0" h="335" w="3264">
                  <a:moveTo>
                    <a:pt x="167" y="1"/>
                  </a:moveTo>
                  <a:cubicBezTo>
                    <a:pt x="48" y="1"/>
                    <a:pt x="1" y="96"/>
                    <a:pt x="1" y="191"/>
                  </a:cubicBezTo>
                  <a:cubicBezTo>
                    <a:pt x="24" y="287"/>
                    <a:pt x="96" y="334"/>
                    <a:pt x="167" y="334"/>
                  </a:cubicBezTo>
                  <a:lnTo>
                    <a:pt x="3097" y="334"/>
                  </a:lnTo>
                  <a:cubicBezTo>
                    <a:pt x="3192" y="334"/>
                    <a:pt x="3263" y="287"/>
                    <a:pt x="3263" y="144"/>
                  </a:cubicBezTo>
                  <a:cubicBezTo>
                    <a:pt x="3239" y="72"/>
                    <a:pt x="3192"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7" name="Google Shape;21137;p97"/>
            <p:cNvSpPr/>
            <p:nvPr/>
          </p:nvSpPr>
          <p:spPr>
            <a:xfrm>
              <a:off x="3495383" y="2618351"/>
              <a:ext cx="56518" cy="10855"/>
            </a:xfrm>
            <a:custGeom>
              <a:rect b="b" l="l" r="r" t="t"/>
              <a:pathLst>
                <a:path extrusionOk="0" h="334" w="1739">
                  <a:moveTo>
                    <a:pt x="143" y="1"/>
                  </a:moveTo>
                  <a:cubicBezTo>
                    <a:pt x="72" y="1"/>
                    <a:pt x="0" y="72"/>
                    <a:pt x="0" y="167"/>
                  </a:cubicBezTo>
                  <a:cubicBezTo>
                    <a:pt x="0" y="263"/>
                    <a:pt x="96" y="334"/>
                    <a:pt x="191" y="334"/>
                  </a:cubicBezTo>
                  <a:lnTo>
                    <a:pt x="1572" y="334"/>
                  </a:lnTo>
                  <a:cubicBezTo>
                    <a:pt x="1668" y="334"/>
                    <a:pt x="1739" y="263"/>
                    <a:pt x="1739" y="143"/>
                  </a:cubicBezTo>
                  <a:cubicBezTo>
                    <a:pt x="1739" y="48"/>
                    <a:pt x="1644" y="1"/>
                    <a:pt x="1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8" name="Google Shape;21138;p97"/>
            <p:cNvSpPr/>
            <p:nvPr/>
          </p:nvSpPr>
          <p:spPr>
            <a:xfrm>
              <a:off x="3494603" y="2645456"/>
              <a:ext cx="106080" cy="10855"/>
            </a:xfrm>
            <a:custGeom>
              <a:rect b="b" l="l" r="r" t="t"/>
              <a:pathLst>
                <a:path extrusionOk="0" h="334" w="3264">
                  <a:moveTo>
                    <a:pt x="167" y="0"/>
                  </a:moveTo>
                  <a:cubicBezTo>
                    <a:pt x="48" y="0"/>
                    <a:pt x="1" y="95"/>
                    <a:pt x="1" y="167"/>
                  </a:cubicBezTo>
                  <a:cubicBezTo>
                    <a:pt x="24" y="262"/>
                    <a:pt x="96" y="333"/>
                    <a:pt x="167" y="333"/>
                  </a:cubicBezTo>
                  <a:lnTo>
                    <a:pt x="3097" y="333"/>
                  </a:lnTo>
                  <a:cubicBezTo>
                    <a:pt x="3192" y="333"/>
                    <a:pt x="3263" y="238"/>
                    <a:pt x="3263" y="143"/>
                  </a:cubicBezTo>
                  <a:cubicBezTo>
                    <a:pt x="3239" y="48"/>
                    <a:pt x="3192" y="0"/>
                    <a:pt x="30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9" name="Google Shape;21139;p97"/>
            <p:cNvSpPr/>
            <p:nvPr/>
          </p:nvSpPr>
          <p:spPr>
            <a:xfrm>
              <a:off x="3495383" y="2667881"/>
              <a:ext cx="56518" cy="10108"/>
            </a:xfrm>
            <a:custGeom>
              <a:rect b="b" l="l" r="r" t="t"/>
              <a:pathLst>
                <a:path extrusionOk="0" h="311" w="1739">
                  <a:moveTo>
                    <a:pt x="143" y="1"/>
                  </a:moveTo>
                  <a:cubicBezTo>
                    <a:pt x="72" y="1"/>
                    <a:pt x="0" y="72"/>
                    <a:pt x="0" y="167"/>
                  </a:cubicBezTo>
                  <a:cubicBezTo>
                    <a:pt x="0" y="263"/>
                    <a:pt x="96" y="310"/>
                    <a:pt x="191" y="310"/>
                  </a:cubicBezTo>
                  <a:lnTo>
                    <a:pt x="1572" y="310"/>
                  </a:lnTo>
                  <a:cubicBezTo>
                    <a:pt x="1668" y="310"/>
                    <a:pt x="1739" y="239"/>
                    <a:pt x="1739" y="144"/>
                  </a:cubicBezTo>
                  <a:cubicBezTo>
                    <a:pt x="1739" y="48"/>
                    <a:pt x="1644" y="1"/>
                    <a:pt x="1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0" name="Google Shape;21140;p97"/>
            <p:cNvSpPr/>
            <p:nvPr/>
          </p:nvSpPr>
          <p:spPr>
            <a:xfrm>
              <a:off x="3270938" y="2712016"/>
              <a:ext cx="358378" cy="38708"/>
            </a:xfrm>
            <a:custGeom>
              <a:rect b="b" l="l" r="r" t="t"/>
              <a:pathLst>
                <a:path extrusionOk="0" h="1191" w="11027">
                  <a:moveTo>
                    <a:pt x="0" y="0"/>
                  </a:moveTo>
                  <a:lnTo>
                    <a:pt x="0" y="738"/>
                  </a:lnTo>
                  <a:cubicBezTo>
                    <a:pt x="0" y="977"/>
                    <a:pt x="215" y="1191"/>
                    <a:pt x="453" y="1191"/>
                  </a:cubicBezTo>
                  <a:lnTo>
                    <a:pt x="10574" y="1191"/>
                  </a:lnTo>
                  <a:cubicBezTo>
                    <a:pt x="10812" y="1191"/>
                    <a:pt x="11026" y="977"/>
                    <a:pt x="11026" y="738"/>
                  </a:cubicBezTo>
                  <a:lnTo>
                    <a:pt x="11026"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1" name="Google Shape;21141;p97"/>
            <p:cNvSpPr/>
            <p:nvPr/>
          </p:nvSpPr>
          <p:spPr>
            <a:xfrm>
              <a:off x="3592136" y="2712016"/>
              <a:ext cx="35620" cy="38708"/>
            </a:xfrm>
            <a:custGeom>
              <a:rect b="b" l="l" r="r" t="t"/>
              <a:pathLst>
                <a:path extrusionOk="0" h="1191" w="1096">
                  <a:moveTo>
                    <a:pt x="453" y="0"/>
                  </a:moveTo>
                  <a:lnTo>
                    <a:pt x="453" y="738"/>
                  </a:lnTo>
                  <a:cubicBezTo>
                    <a:pt x="453" y="977"/>
                    <a:pt x="238" y="1191"/>
                    <a:pt x="0" y="1191"/>
                  </a:cubicBezTo>
                  <a:lnTo>
                    <a:pt x="667" y="1191"/>
                  </a:lnTo>
                  <a:cubicBezTo>
                    <a:pt x="905" y="1191"/>
                    <a:pt x="1096" y="977"/>
                    <a:pt x="1096" y="738"/>
                  </a:cubicBezTo>
                  <a:lnTo>
                    <a:pt x="1096"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42" name="Google Shape;21142;p97"/>
          <p:cNvGrpSpPr/>
          <p:nvPr/>
        </p:nvGrpSpPr>
        <p:grpSpPr>
          <a:xfrm>
            <a:off x="2541086" y="2330523"/>
            <a:ext cx="358378" cy="355258"/>
            <a:chOff x="2541086" y="2482923"/>
            <a:chExt cx="358378" cy="355258"/>
          </a:xfrm>
        </p:grpSpPr>
        <p:sp>
          <p:nvSpPr>
            <p:cNvPr id="21143" name="Google Shape;21143;p97"/>
            <p:cNvSpPr/>
            <p:nvPr/>
          </p:nvSpPr>
          <p:spPr>
            <a:xfrm>
              <a:off x="2577453" y="2777016"/>
              <a:ext cx="285642" cy="61165"/>
            </a:xfrm>
            <a:custGeom>
              <a:rect b="b" l="l" r="r" t="t"/>
              <a:pathLst>
                <a:path extrusionOk="0" h="1882" w="8789">
                  <a:moveTo>
                    <a:pt x="382" y="1"/>
                  </a:moveTo>
                  <a:cubicBezTo>
                    <a:pt x="167" y="1"/>
                    <a:pt x="1" y="167"/>
                    <a:pt x="1" y="382"/>
                  </a:cubicBezTo>
                  <a:lnTo>
                    <a:pt x="1" y="1668"/>
                  </a:lnTo>
                  <a:cubicBezTo>
                    <a:pt x="1" y="1787"/>
                    <a:pt x="96" y="1882"/>
                    <a:pt x="215" y="1882"/>
                  </a:cubicBezTo>
                  <a:lnTo>
                    <a:pt x="8574" y="1882"/>
                  </a:lnTo>
                  <a:cubicBezTo>
                    <a:pt x="8693" y="1882"/>
                    <a:pt x="8788" y="1787"/>
                    <a:pt x="8788" y="1668"/>
                  </a:cubicBezTo>
                  <a:lnTo>
                    <a:pt x="8788" y="382"/>
                  </a:lnTo>
                  <a:cubicBezTo>
                    <a:pt x="8788" y="167"/>
                    <a:pt x="8598" y="1"/>
                    <a:pt x="8383"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4" name="Google Shape;21144;p97"/>
            <p:cNvSpPr/>
            <p:nvPr/>
          </p:nvSpPr>
          <p:spPr>
            <a:xfrm>
              <a:off x="2563511" y="2482923"/>
              <a:ext cx="312715" cy="209755"/>
            </a:xfrm>
            <a:custGeom>
              <a:rect b="b" l="l" r="r" t="t"/>
              <a:pathLst>
                <a:path extrusionOk="0" h="6454" w="9622">
                  <a:moveTo>
                    <a:pt x="430" y="0"/>
                  </a:moveTo>
                  <a:cubicBezTo>
                    <a:pt x="191" y="0"/>
                    <a:pt x="1" y="167"/>
                    <a:pt x="1" y="405"/>
                  </a:cubicBezTo>
                  <a:lnTo>
                    <a:pt x="1" y="6239"/>
                  </a:lnTo>
                  <a:lnTo>
                    <a:pt x="4811" y="6454"/>
                  </a:lnTo>
                  <a:lnTo>
                    <a:pt x="9598" y="6239"/>
                  </a:lnTo>
                  <a:lnTo>
                    <a:pt x="9598" y="405"/>
                  </a:lnTo>
                  <a:cubicBezTo>
                    <a:pt x="9622" y="167"/>
                    <a:pt x="9455" y="0"/>
                    <a:pt x="9217"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5" name="Google Shape;21145;p97"/>
            <p:cNvSpPr/>
            <p:nvPr/>
          </p:nvSpPr>
          <p:spPr>
            <a:xfrm>
              <a:off x="2586748" y="2504568"/>
              <a:ext cx="265492" cy="187330"/>
            </a:xfrm>
            <a:custGeom>
              <a:rect b="b" l="l" r="r" t="t"/>
              <a:pathLst>
                <a:path extrusionOk="0" h="5764" w="8169">
                  <a:moveTo>
                    <a:pt x="191" y="1"/>
                  </a:moveTo>
                  <a:cubicBezTo>
                    <a:pt x="96" y="1"/>
                    <a:pt x="0" y="96"/>
                    <a:pt x="0" y="191"/>
                  </a:cubicBezTo>
                  <a:lnTo>
                    <a:pt x="0" y="5550"/>
                  </a:lnTo>
                  <a:lnTo>
                    <a:pt x="4096" y="5764"/>
                  </a:lnTo>
                  <a:lnTo>
                    <a:pt x="8169" y="5550"/>
                  </a:lnTo>
                  <a:lnTo>
                    <a:pt x="8169" y="191"/>
                  </a:lnTo>
                  <a:cubicBezTo>
                    <a:pt x="8169" y="96"/>
                    <a:pt x="8073" y="1"/>
                    <a:pt x="79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6" name="Google Shape;21146;p97"/>
            <p:cNvSpPr/>
            <p:nvPr/>
          </p:nvSpPr>
          <p:spPr>
            <a:xfrm>
              <a:off x="2825883" y="2504568"/>
              <a:ext cx="27138" cy="180375"/>
            </a:xfrm>
            <a:custGeom>
              <a:rect b="b" l="l" r="r" t="t"/>
              <a:pathLst>
                <a:path extrusionOk="0" h="5550" w="835">
                  <a:moveTo>
                    <a:pt x="1" y="1"/>
                  </a:moveTo>
                  <a:cubicBezTo>
                    <a:pt x="96" y="1"/>
                    <a:pt x="191" y="96"/>
                    <a:pt x="191" y="191"/>
                  </a:cubicBezTo>
                  <a:lnTo>
                    <a:pt x="191" y="5550"/>
                  </a:lnTo>
                  <a:lnTo>
                    <a:pt x="834" y="5550"/>
                  </a:lnTo>
                  <a:lnTo>
                    <a:pt x="834" y="191"/>
                  </a:lnTo>
                  <a:cubicBezTo>
                    <a:pt x="834" y="96"/>
                    <a:pt x="739" y="1"/>
                    <a:pt x="668"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7" name="Google Shape;21147;p97"/>
            <p:cNvSpPr/>
            <p:nvPr/>
          </p:nvSpPr>
          <p:spPr>
            <a:xfrm>
              <a:off x="2841386" y="2482923"/>
              <a:ext cx="34840" cy="209755"/>
            </a:xfrm>
            <a:custGeom>
              <a:rect b="b" l="l" r="r" t="t"/>
              <a:pathLst>
                <a:path extrusionOk="0" h="6454" w="1072">
                  <a:moveTo>
                    <a:pt x="0" y="0"/>
                  </a:moveTo>
                  <a:cubicBezTo>
                    <a:pt x="238" y="0"/>
                    <a:pt x="429" y="167"/>
                    <a:pt x="429" y="405"/>
                  </a:cubicBezTo>
                  <a:lnTo>
                    <a:pt x="429" y="6239"/>
                  </a:lnTo>
                  <a:lnTo>
                    <a:pt x="786" y="6454"/>
                  </a:lnTo>
                  <a:lnTo>
                    <a:pt x="1072" y="6239"/>
                  </a:lnTo>
                  <a:lnTo>
                    <a:pt x="1072" y="405"/>
                  </a:lnTo>
                  <a:cubicBezTo>
                    <a:pt x="1072" y="167"/>
                    <a:pt x="881" y="0"/>
                    <a:pt x="667"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8" name="Google Shape;21148;p97"/>
            <p:cNvSpPr/>
            <p:nvPr/>
          </p:nvSpPr>
          <p:spPr>
            <a:xfrm>
              <a:off x="2659483" y="2631513"/>
              <a:ext cx="120022" cy="60385"/>
            </a:xfrm>
            <a:custGeom>
              <a:rect b="b" l="l" r="r" t="t"/>
              <a:pathLst>
                <a:path extrusionOk="0" h="1858" w="3693">
                  <a:moveTo>
                    <a:pt x="1382" y="0"/>
                  </a:moveTo>
                  <a:lnTo>
                    <a:pt x="1382" y="596"/>
                  </a:lnTo>
                  <a:cubicBezTo>
                    <a:pt x="1382" y="667"/>
                    <a:pt x="1334" y="691"/>
                    <a:pt x="1287" y="715"/>
                  </a:cubicBezTo>
                  <a:lnTo>
                    <a:pt x="382" y="1072"/>
                  </a:lnTo>
                  <a:cubicBezTo>
                    <a:pt x="263" y="1144"/>
                    <a:pt x="144" y="1239"/>
                    <a:pt x="120" y="1358"/>
                  </a:cubicBezTo>
                  <a:cubicBezTo>
                    <a:pt x="96" y="1429"/>
                    <a:pt x="25" y="1548"/>
                    <a:pt x="1" y="1644"/>
                  </a:cubicBezTo>
                  <a:lnTo>
                    <a:pt x="1811" y="1858"/>
                  </a:lnTo>
                  <a:lnTo>
                    <a:pt x="3692" y="1644"/>
                  </a:lnTo>
                  <a:cubicBezTo>
                    <a:pt x="3668" y="1548"/>
                    <a:pt x="3644" y="1429"/>
                    <a:pt x="3573" y="1358"/>
                  </a:cubicBezTo>
                  <a:cubicBezTo>
                    <a:pt x="3525" y="1239"/>
                    <a:pt x="3430" y="1144"/>
                    <a:pt x="3311" y="1072"/>
                  </a:cubicBezTo>
                  <a:lnTo>
                    <a:pt x="2406" y="715"/>
                  </a:lnTo>
                  <a:cubicBezTo>
                    <a:pt x="2358" y="691"/>
                    <a:pt x="2335" y="667"/>
                    <a:pt x="2335" y="596"/>
                  </a:cubicBezTo>
                  <a:lnTo>
                    <a:pt x="2335"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9" name="Google Shape;21149;p97"/>
            <p:cNvSpPr/>
            <p:nvPr/>
          </p:nvSpPr>
          <p:spPr>
            <a:xfrm>
              <a:off x="2673426" y="2530113"/>
              <a:ext cx="94445" cy="94478"/>
            </a:xfrm>
            <a:custGeom>
              <a:rect b="b" l="l" r="r" t="t"/>
              <a:pathLst>
                <a:path extrusionOk="0" h="2907" w="2906">
                  <a:moveTo>
                    <a:pt x="1453" y="1"/>
                  </a:moveTo>
                  <a:cubicBezTo>
                    <a:pt x="643" y="1"/>
                    <a:pt x="1" y="644"/>
                    <a:pt x="1" y="1453"/>
                  </a:cubicBezTo>
                  <a:cubicBezTo>
                    <a:pt x="1" y="2263"/>
                    <a:pt x="643" y="2906"/>
                    <a:pt x="1453" y="2906"/>
                  </a:cubicBezTo>
                  <a:cubicBezTo>
                    <a:pt x="2263" y="2906"/>
                    <a:pt x="2906" y="2263"/>
                    <a:pt x="2906" y="1453"/>
                  </a:cubicBezTo>
                  <a:cubicBezTo>
                    <a:pt x="2906" y="644"/>
                    <a:pt x="2263" y="1"/>
                    <a:pt x="1453"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0" name="Google Shape;21150;p97"/>
            <p:cNvSpPr/>
            <p:nvPr/>
          </p:nvSpPr>
          <p:spPr>
            <a:xfrm>
              <a:off x="2673426" y="2559201"/>
              <a:ext cx="96785" cy="86483"/>
            </a:xfrm>
            <a:custGeom>
              <a:rect b="b" l="l" r="r" t="t"/>
              <a:pathLst>
                <a:path extrusionOk="0" h="2661" w="2978">
                  <a:moveTo>
                    <a:pt x="800" y="1"/>
                  </a:moveTo>
                  <a:cubicBezTo>
                    <a:pt x="787" y="1"/>
                    <a:pt x="774" y="4"/>
                    <a:pt x="763" y="11"/>
                  </a:cubicBezTo>
                  <a:cubicBezTo>
                    <a:pt x="715" y="35"/>
                    <a:pt x="667" y="82"/>
                    <a:pt x="643" y="106"/>
                  </a:cubicBezTo>
                  <a:cubicBezTo>
                    <a:pt x="501" y="439"/>
                    <a:pt x="1" y="1892"/>
                    <a:pt x="1001" y="2535"/>
                  </a:cubicBezTo>
                  <a:cubicBezTo>
                    <a:pt x="1156" y="2618"/>
                    <a:pt x="1322" y="2660"/>
                    <a:pt x="1486" y="2660"/>
                  </a:cubicBezTo>
                  <a:cubicBezTo>
                    <a:pt x="1650" y="2660"/>
                    <a:pt x="1810" y="2618"/>
                    <a:pt x="1953" y="2535"/>
                  </a:cubicBezTo>
                  <a:cubicBezTo>
                    <a:pt x="2977" y="1892"/>
                    <a:pt x="2430" y="439"/>
                    <a:pt x="2311" y="106"/>
                  </a:cubicBezTo>
                  <a:cubicBezTo>
                    <a:pt x="2263" y="106"/>
                    <a:pt x="2215" y="58"/>
                    <a:pt x="2168" y="35"/>
                  </a:cubicBezTo>
                  <a:cubicBezTo>
                    <a:pt x="2150" y="23"/>
                    <a:pt x="2131" y="17"/>
                    <a:pt x="2111" y="17"/>
                  </a:cubicBezTo>
                  <a:cubicBezTo>
                    <a:pt x="1972" y="17"/>
                    <a:pt x="1793" y="276"/>
                    <a:pt x="1668" y="296"/>
                  </a:cubicBezTo>
                  <a:cubicBezTo>
                    <a:pt x="1584" y="308"/>
                    <a:pt x="1531" y="314"/>
                    <a:pt x="1474" y="314"/>
                  </a:cubicBezTo>
                  <a:cubicBezTo>
                    <a:pt x="1417" y="314"/>
                    <a:pt x="1358" y="308"/>
                    <a:pt x="1263" y="296"/>
                  </a:cubicBezTo>
                  <a:cubicBezTo>
                    <a:pt x="1134" y="275"/>
                    <a:pt x="927" y="1"/>
                    <a:pt x="80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1" name="Google Shape;21151;p97"/>
            <p:cNvSpPr/>
            <p:nvPr/>
          </p:nvSpPr>
          <p:spPr>
            <a:xfrm>
              <a:off x="2709793" y="2560501"/>
              <a:ext cx="58858" cy="88238"/>
            </a:xfrm>
            <a:custGeom>
              <a:rect b="b" l="l" r="r" t="t"/>
              <a:pathLst>
                <a:path extrusionOk="0" h="2715" w="1811">
                  <a:moveTo>
                    <a:pt x="990" y="0"/>
                  </a:moveTo>
                  <a:cubicBezTo>
                    <a:pt x="856" y="0"/>
                    <a:pt x="693" y="239"/>
                    <a:pt x="549" y="280"/>
                  </a:cubicBezTo>
                  <a:cubicBezTo>
                    <a:pt x="715" y="757"/>
                    <a:pt x="1049" y="2019"/>
                    <a:pt x="144" y="2590"/>
                  </a:cubicBezTo>
                  <a:cubicBezTo>
                    <a:pt x="96" y="2614"/>
                    <a:pt x="72" y="2638"/>
                    <a:pt x="1" y="2638"/>
                  </a:cubicBezTo>
                  <a:cubicBezTo>
                    <a:pt x="114" y="2689"/>
                    <a:pt x="236" y="2714"/>
                    <a:pt x="358" y="2714"/>
                  </a:cubicBezTo>
                  <a:cubicBezTo>
                    <a:pt x="517" y="2714"/>
                    <a:pt x="675" y="2671"/>
                    <a:pt x="810" y="2590"/>
                  </a:cubicBezTo>
                  <a:cubicBezTo>
                    <a:pt x="1811" y="1923"/>
                    <a:pt x="1287" y="471"/>
                    <a:pt x="1168" y="137"/>
                  </a:cubicBezTo>
                  <a:cubicBezTo>
                    <a:pt x="1120" y="90"/>
                    <a:pt x="1096" y="42"/>
                    <a:pt x="1049" y="18"/>
                  </a:cubicBezTo>
                  <a:cubicBezTo>
                    <a:pt x="1030" y="6"/>
                    <a:pt x="1010" y="0"/>
                    <a:pt x="99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2" name="Google Shape;21152;p97"/>
            <p:cNvSpPr/>
            <p:nvPr/>
          </p:nvSpPr>
          <p:spPr>
            <a:xfrm>
              <a:off x="2712913" y="2753811"/>
              <a:ext cx="123858" cy="84370"/>
            </a:xfrm>
            <a:custGeom>
              <a:rect b="b" l="l" r="r" t="t"/>
              <a:pathLst>
                <a:path extrusionOk="0" h="2596" w="3811">
                  <a:moveTo>
                    <a:pt x="691" y="0"/>
                  </a:moveTo>
                  <a:cubicBezTo>
                    <a:pt x="453" y="0"/>
                    <a:pt x="238" y="214"/>
                    <a:pt x="238" y="453"/>
                  </a:cubicBezTo>
                  <a:lnTo>
                    <a:pt x="0" y="2596"/>
                  </a:lnTo>
                  <a:lnTo>
                    <a:pt x="3810" y="2596"/>
                  </a:lnTo>
                  <a:lnTo>
                    <a:pt x="3810" y="453"/>
                  </a:lnTo>
                  <a:cubicBezTo>
                    <a:pt x="3810" y="214"/>
                    <a:pt x="3596" y="0"/>
                    <a:pt x="335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3" name="Google Shape;21153;p97"/>
            <p:cNvSpPr/>
            <p:nvPr/>
          </p:nvSpPr>
          <p:spPr>
            <a:xfrm>
              <a:off x="2740766" y="2779323"/>
              <a:ext cx="76635" cy="10888"/>
            </a:xfrm>
            <a:custGeom>
              <a:rect b="b" l="l" r="r" t="t"/>
              <a:pathLst>
                <a:path extrusionOk="0" h="335" w="2358">
                  <a:moveTo>
                    <a:pt x="191" y="1"/>
                  </a:moveTo>
                  <a:cubicBezTo>
                    <a:pt x="48" y="1"/>
                    <a:pt x="0" y="96"/>
                    <a:pt x="0" y="191"/>
                  </a:cubicBezTo>
                  <a:cubicBezTo>
                    <a:pt x="24" y="287"/>
                    <a:pt x="96" y="334"/>
                    <a:pt x="191" y="334"/>
                  </a:cubicBezTo>
                  <a:lnTo>
                    <a:pt x="2167" y="334"/>
                  </a:lnTo>
                  <a:cubicBezTo>
                    <a:pt x="2263" y="334"/>
                    <a:pt x="2358" y="263"/>
                    <a:pt x="2358" y="168"/>
                  </a:cubicBezTo>
                  <a:cubicBezTo>
                    <a:pt x="2334" y="72"/>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4" name="Google Shape;21154;p97"/>
            <p:cNvSpPr/>
            <p:nvPr/>
          </p:nvSpPr>
          <p:spPr>
            <a:xfrm>
              <a:off x="2740766" y="2804868"/>
              <a:ext cx="76635" cy="10888"/>
            </a:xfrm>
            <a:custGeom>
              <a:rect b="b" l="l" r="r" t="t"/>
              <a:pathLst>
                <a:path extrusionOk="0" h="335" w="2358">
                  <a:moveTo>
                    <a:pt x="191" y="1"/>
                  </a:moveTo>
                  <a:cubicBezTo>
                    <a:pt x="48" y="1"/>
                    <a:pt x="0" y="96"/>
                    <a:pt x="0" y="191"/>
                  </a:cubicBezTo>
                  <a:cubicBezTo>
                    <a:pt x="24" y="263"/>
                    <a:pt x="96" y="334"/>
                    <a:pt x="191" y="334"/>
                  </a:cubicBezTo>
                  <a:lnTo>
                    <a:pt x="2167" y="334"/>
                  </a:lnTo>
                  <a:cubicBezTo>
                    <a:pt x="2263" y="334"/>
                    <a:pt x="2358" y="263"/>
                    <a:pt x="2358" y="144"/>
                  </a:cubicBezTo>
                  <a:cubicBezTo>
                    <a:pt x="2334" y="48"/>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5" name="Google Shape;21155;p97"/>
            <p:cNvSpPr/>
            <p:nvPr/>
          </p:nvSpPr>
          <p:spPr>
            <a:xfrm>
              <a:off x="2603778" y="2753811"/>
              <a:ext cx="116122" cy="84370"/>
            </a:xfrm>
            <a:custGeom>
              <a:rect b="b" l="l" r="r" t="t"/>
              <a:pathLst>
                <a:path extrusionOk="0" h="2596" w="3573">
                  <a:moveTo>
                    <a:pt x="429" y="0"/>
                  </a:moveTo>
                  <a:cubicBezTo>
                    <a:pt x="191" y="0"/>
                    <a:pt x="0" y="214"/>
                    <a:pt x="0" y="453"/>
                  </a:cubicBezTo>
                  <a:lnTo>
                    <a:pt x="0" y="2596"/>
                  </a:lnTo>
                  <a:lnTo>
                    <a:pt x="3572" y="2596"/>
                  </a:lnTo>
                  <a:lnTo>
                    <a:pt x="3572" y="453"/>
                  </a:lnTo>
                  <a:cubicBezTo>
                    <a:pt x="3572" y="214"/>
                    <a:pt x="3358" y="0"/>
                    <a:pt x="312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6" name="Google Shape;21156;p97"/>
            <p:cNvSpPr/>
            <p:nvPr/>
          </p:nvSpPr>
          <p:spPr>
            <a:xfrm>
              <a:off x="2624676" y="2779323"/>
              <a:ext cx="76635" cy="10888"/>
            </a:xfrm>
            <a:custGeom>
              <a:rect b="b" l="l" r="r" t="t"/>
              <a:pathLst>
                <a:path extrusionOk="0" h="335" w="2358">
                  <a:moveTo>
                    <a:pt x="191" y="1"/>
                  </a:moveTo>
                  <a:cubicBezTo>
                    <a:pt x="48" y="1"/>
                    <a:pt x="0" y="96"/>
                    <a:pt x="0" y="191"/>
                  </a:cubicBezTo>
                  <a:cubicBezTo>
                    <a:pt x="24" y="287"/>
                    <a:pt x="95" y="334"/>
                    <a:pt x="191" y="334"/>
                  </a:cubicBezTo>
                  <a:lnTo>
                    <a:pt x="2167" y="334"/>
                  </a:lnTo>
                  <a:cubicBezTo>
                    <a:pt x="2263" y="334"/>
                    <a:pt x="2358" y="263"/>
                    <a:pt x="2358" y="168"/>
                  </a:cubicBezTo>
                  <a:cubicBezTo>
                    <a:pt x="2334" y="72"/>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7" name="Google Shape;21157;p97"/>
            <p:cNvSpPr/>
            <p:nvPr/>
          </p:nvSpPr>
          <p:spPr>
            <a:xfrm>
              <a:off x="2624676" y="2804868"/>
              <a:ext cx="76635" cy="10888"/>
            </a:xfrm>
            <a:custGeom>
              <a:rect b="b" l="l" r="r" t="t"/>
              <a:pathLst>
                <a:path extrusionOk="0" h="335" w="2358">
                  <a:moveTo>
                    <a:pt x="191" y="1"/>
                  </a:moveTo>
                  <a:cubicBezTo>
                    <a:pt x="48" y="1"/>
                    <a:pt x="0" y="96"/>
                    <a:pt x="0" y="191"/>
                  </a:cubicBezTo>
                  <a:cubicBezTo>
                    <a:pt x="24" y="263"/>
                    <a:pt x="95" y="334"/>
                    <a:pt x="191" y="334"/>
                  </a:cubicBezTo>
                  <a:lnTo>
                    <a:pt x="2167" y="334"/>
                  </a:lnTo>
                  <a:cubicBezTo>
                    <a:pt x="2263" y="334"/>
                    <a:pt x="2358" y="263"/>
                    <a:pt x="2358" y="144"/>
                  </a:cubicBezTo>
                  <a:cubicBezTo>
                    <a:pt x="2334" y="48"/>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8" name="Google Shape;21158;p97"/>
            <p:cNvSpPr/>
            <p:nvPr/>
          </p:nvSpPr>
          <p:spPr>
            <a:xfrm>
              <a:off x="2541086" y="2684911"/>
              <a:ext cx="358378" cy="25578"/>
            </a:xfrm>
            <a:custGeom>
              <a:rect b="b" l="l" r="r" t="t"/>
              <a:pathLst>
                <a:path extrusionOk="0" h="787" w="11027">
                  <a:moveTo>
                    <a:pt x="167" y="1"/>
                  </a:moveTo>
                  <a:cubicBezTo>
                    <a:pt x="72" y="1"/>
                    <a:pt x="0" y="72"/>
                    <a:pt x="0" y="144"/>
                  </a:cubicBezTo>
                  <a:lnTo>
                    <a:pt x="0" y="453"/>
                  </a:lnTo>
                  <a:cubicBezTo>
                    <a:pt x="0" y="620"/>
                    <a:pt x="167" y="786"/>
                    <a:pt x="334" y="786"/>
                  </a:cubicBezTo>
                  <a:lnTo>
                    <a:pt x="4525" y="786"/>
                  </a:lnTo>
                  <a:lnTo>
                    <a:pt x="5525" y="572"/>
                  </a:lnTo>
                  <a:lnTo>
                    <a:pt x="6502" y="786"/>
                  </a:lnTo>
                  <a:lnTo>
                    <a:pt x="10693" y="786"/>
                  </a:lnTo>
                  <a:cubicBezTo>
                    <a:pt x="10883" y="786"/>
                    <a:pt x="11003" y="620"/>
                    <a:pt x="11026" y="453"/>
                  </a:cubicBezTo>
                  <a:lnTo>
                    <a:pt x="11026" y="144"/>
                  </a:lnTo>
                  <a:cubicBezTo>
                    <a:pt x="11026" y="72"/>
                    <a:pt x="10955" y="1"/>
                    <a:pt x="10883" y="1"/>
                  </a:cubicBezTo>
                  <a:lnTo>
                    <a:pt x="6502" y="1"/>
                  </a:lnTo>
                  <a:lnTo>
                    <a:pt x="5525" y="215"/>
                  </a:lnTo>
                  <a:lnTo>
                    <a:pt x="4525" y="1"/>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9" name="Google Shape;21159;p97"/>
            <p:cNvSpPr/>
            <p:nvPr/>
          </p:nvSpPr>
          <p:spPr>
            <a:xfrm>
              <a:off x="2866931" y="2684911"/>
              <a:ext cx="31753" cy="25578"/>
            </a:xfrm>
            <a:custGeom>
              <a:rect b="b" l="l" r="r" t="t"/>
              <a:pathLst>
                <a:path extrusionOk="0" h="787" w="977">
                  <a:moveTo>
                    <a:pt x="167" y="1"/>
                  </a:moveTo>
                  <a:cubicBezTo>
                    <a:pt x="262" y="1"/>
                    <a:pt x="310" y="72"/>
                    <a:pt x="310" y="144"/>
                  </a:cubicBezTo>
                  <a:lnTo>
                    <a:pt x="310" y="453"/>
                  </a:lnTo>
                  <a:cubicBezTo>
                    <a:pt x="310" y="620"/>
                    <a:pt x="167" y="786"/>
                    <a:pt x="0" y="786"/>
                  </a:cubicBezTo>
                  <a:lnTo>
                    <a:pt x="643" y="786"/>
                  </a:lnTo>
                  <a:cubicBezTo>
                    <a:pt x="834" y="786"/>
                    <a:pt x="977" y="620"/>
                    <a:pt x="977" y="453"/>
                  </a:cubicBezTo>
                  <a:lnTo>
                    <a:pt x="977" y="144"/>
                  </a:lnTo>
                  <a:cubicBezTo>
                    <a:pt x="977" y="72"/>
                    <a:pt x="905" y="1"/>
                    <a:pt x="83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0" name="Google Shape;21160;p97"/>
            <p:cNvSpPr/>
            <p:nvPr/>
          </p:nvSpPr>
          <p:spPr>
            <a:xfrm>
              <a:off x="2688896" y="2684911"/>
              <a:ext cx="62725" cy="24017"/>
            </a:xfrm>
            <a:custGeom>
              <a:rect b="b" l="l" r="r" t="t"/>
              <a:pathLst>
                <a:path extrusionOk="0" h="739" w="1930">
                  <a:moveTo>
                    <a:pt x="1" y="1"/>
                  </a:moveTo>
                  <a:lnTo>
                    <a:pt x="1" y="739"/>
                  </a:lnTo>
                  <a:lnTo>
                    <a:pt x="1930" y="739"/>
                  </a:lnTo>
                  <a:lnTo>
                    <a:pt x="1930"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1" name="Google Shape;21161;p97"/>
            <p:cNvSpPr/>
            <p:nvPr/>
          </p:nvSpPr>
          <p:spPr>
            <a:xfrm>
              <a:off x="2729911" y="2684911"/>
              <a:ext cx="21710" cy="24017"/>
            </a:xfrm>
            <a:custGeom>
              <a:rect b="b" l="l" r="r" t="t"/>
              <a:pathLst>
                <a:path extrusionOk="0" h="739" w="668">
                  <a:moveTo>
                    <a:pt x="1" y="1"/>
                  </a:moveTo>
                  <a:lnTo>
                    <a:pt x="1" y="739"/>
                  </a:lnTo>
                  <a:lnTo>
                    <a:pt x="668" y="739"/>
                  </a:lnTo>
                  <a:lnTo>
                    <a:pt x="668"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62" name="Google Shape;21162;p97"/>
          <p:cNvGrpSpPr/>
          <p:nvPr/>
        </p:nvGrpSpPr>
        <p:grpSpPr>
          <a:xfrm>
            <a:off x="1768658" y="2329353"/>
            <a:ext cx="341347" cy="357208"/>
            <a:chOff x="1768658" y="2481753"/>
            <a:chExt cx="341347" cy="357208"/>
          </a:xfrm>
        </p:grpSpPr>
        <p:sp>
          <p:nvSpPr>
            <p:cNvPr id="21163" name="Google Shape;21163;p97"/>
            <p:cNvSpPr/>
            <p:nvPr/>
          </p:nvSpPr>
          <p:spPr>
            <a:xfrm>
              <a:off x="1789556" y="2507688"/>
              <a:ext cx="301113" cy="315022"/>
            </a:xfrm>
            <a:custGeom>
              <a:rect b="b" l="l" r="r" t="t"/>
              <a:pathLst>
                <a:path extrusionOk="0" h="9693" w="9265">
                  <a:moveTo>
                    <a:pt x="4597" y="0"/>
                  </a:moveTo>
                  <a:lnTo>
                    <a:pt x="0" y="3739"/>
                  </a:lnTo>
                  <a:lnTo>
                    <a:pt x="0" y="9645"/>
                  </a:lnTo>
                  <a:lnTo>
                    <a:pt x="9264" y="9693"/>
                  </a:lnTo>
                  <a:lnTo>
                    <a:pt x="9264" y="3739"/>
                  </a:lnTo>
                  <a:lnTo>
                    <a:pt x="4597" y="0"/>
                  </a:ln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4" name="Google Shape;21164;p97"/>
            <p:cNvSpPr/>
            <p:nvPr/>
          </p:nvSpPr>
          <p:spPr>
            <a:xfrm>
              <a:off x="2068178" y="2627646"/>
              <a:ext cx="21710" cy="193505"/>
            </a:xfrm>
            <a:custGeom>
              <a:rect b="b" l="l" r="r" t="t"/>
              <a:pathLst>
                <a:path extrusionOk="0" h="5954" w="668">
                  <a:moveTo>
                    <a:pt x="1" y="0"/>
                  </a:moveTo>
                  <a:lnTo>
                    <a:pt x="1" y="5954"/>
                  </a:lnTo>
                  <a:lnTo>
                    <a:pt x="667" y="5954"/>
                  </a:lnTo>
                  <a:lnTo>
                    <a:pt x="667" y="0"/>
                  </a:ln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5" name="Google Shape;21165;p97"/>
            <p:cNvSpPr/>
            <p:nvPr/>
          </p:nvSpPr>
          <p:spPr>
            <a:xfrm>
              <a:off x="1768658" y="2481753"/>
              <a:ext cx="341347" cy="177840"/>
            </a:xfrm>
            <a:custGeom>
              <a:rect b="b" l="l" r="r" t="t"/>
              <a:pathLst>
                <a:path extrusionOk="0" h="5472" w="10503">
                  <a:moveTo>
                    <a:pt x="5251" y="0"/>
                  </a:moveTo>
                  <a:cubicBezTo>
                    <a:pt x="5222" y="0"/>
                    <a:pt x="5192" y="12"/>
                    <a:pt x="5168" y="36"/>
                  </a:cubicBezTo>
                  <a:lnTo>
                    <a:pt x="48" y="4132"/>
                  </a:lnTo>
                  <a:cubicBezTo>
                    <a:pt x="24" y="4180"/>
                    <a:pt x="0" y="4204"/>
                    <a:pt x="0" y="4227"/>
                  </a:cubicBezTo>
                  <a:lnTo>
                    <a:pt x="0" y="5370"/>
                  </a:lnTo>
                  <a:cubicBezTo>
                    <a:pt x="0" y="5421"/>
                    <a:pt x="60" y="5472"/>
                    <a:pt x="128" y="5472"/>
                  </a:cubicBezTo>
                  <a:cubicBezTo>
                    <a:pt x="157" y="5472"/>
                    <a:pt x="187" y="5463"/>
                    <a:pt x="215" y="5442"/>
                  </a:cubicBezTo>
                  <a:lnTo>
                    <a:pt x="5168" y="1465"/>
                  </a:lnTo>
                  <a:cubicBezTo>
                    <a:pt x="5192" y="1453"/>
                    <a:pt x="5222" y="1447"/>
                    <a:pt x="5251" y="1447"/>
                  </a:cubicBezTo>
                  <a:cubicBezTo>
                    <a:pt x="5281" y="1447"/>
                    <a:pt x="5311" y="1453"/>
                    <a:pt x="5335" y="1465"/>
                  </a:cubicBezTo>
                  <a:lnTo>
                    <a:pt x="10288" y="5442"/>
                  </a:lnTo>
                  <a:cubicBezTo>
                    <a:pt x="10316" y="5463"/>
                    <a:pt x="10346" y="5472"/>
                    <a:pt x="10374" y="5472"/>
                  </a:cubicBezTo>
                  <a:cubicBezTo>
                    <a:pt x="10443" y="5472"/>
                    <a:pt x="10503" y="5421"/>
                    <a:pt x="10503" y="5370"/>
                  </a:cubicBezTo>
                  <a:lnTo>
                    <a:pt x="10503" y="4227"/>
                  </a:lnTo>
                  <a:cubicBezTo>
                    <a:pt x="10479" y="4204"/>
                    <a:pt x="10479" y="4180"/>
                    <a:pt x="10455" y="4132"/>
                  </a:cubicBezTo>
                  <a:lnTo>
                    <a:pt x="5335" y="36"/>
                  </a:lnTo>
                  <a:cubicBezTo>
                    <a:pt x="5311" y="12"/>
                    <a:pt x="5281" y="0"/>
                    <a:pt x="5251"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6" name="Google Shape;21166;p97"/>
            <p:cNvSpPr/>
            <p:nvPr/>
          </p:nvSpPr>
          <p:spPr>
            <a:xfrm>
              <a:off x="1923456" y="2481753"/>
              <a:ext cx="186550" cy="179042"/>
            </a:xfrm>
            <a:custGeom>
              <a:rect b="b" l="l" r="r" t="t"/>
              <a:pathLst>
                <a:path extrusionOk="0" h="5509" w="5740">
                  <a:moveTo>
                    <a:pt x="488" y="0"/>
                  </a:moveTo>
                  <a:cubicBezTo>
                    <a:pt x="459" y="0"/>
                    <a:pt x="429" y="12"/>
                    <a:pt x="405" y="36"/>
                  </a:cubicBezTo>
                  <a:lnTo>
                    <a:pt x="0" y="369"/>
                  </a:lnTo>
                  <a:lnTo>
                    <a:pt x="4549" y="4013"/>
                  </a:lnTo>
                  <a:cubicBezTo>
                    <a:pt x="4882" y="4275"/>
                    <a:pt x="5049" y="4680"/>
                    <a:pt x="5049" y="5085"/>
                  </a:cubicBezTo>
                  <a:lnTo>
                    <a:pt x="5525" y="5490"/>
                  </a:lnTo>
                  <a:cubicBezTo>
                    <a:pt x="5551" y="5502"/>
                    <a:pt x="5578" y="5508"/>
                    <a:pt x="5604" y="5508"/>
                  </a:cubicBezTo>
                  <a:cubicBezTo>
                    <a:pt x="5676" y="5508"/>
                    <a:pt x="5740" y="5464"/>
                    <a:pt x="5740" y="5394"/>
                  </a:cubicBezTo>
                  <a:lnTo>
                    <a:pt x="5740" y="4251"/>
                  </a:lnTo>
                  <a:cubicBezTo>
                    <a:pt x="5716" y="4204"/>
                    <a:pt x="5716" y="4180"/>
                    <a:pt x="5692" y="4132"/>
                  </a:cubicBezTo>
                  <a:lnTo>
                    <a:pt x="572" y="36"/>
                  </a:lnTo>
                  <a:cubicBezTo>
                    <a:pt x="548" y="12"/>
                    <a:pt x="518" y="0"/>
                    <a:pt x="48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7" name="Google Shape;21167;p97"/>
            <p:cNvSpPr/>
            <p:nvPr/>
          </p:nvSpPr>
          <p:spPr>
            <a:xfrm>
              <a:off x="1770218" y="2809516"/>
              <a:ext cx="338228" cy="29445"/>
            </a:xfrm>
            <a:custGeom>
              <a:rect b="b" l="l" r="r" t="t"/>
              <a:pathLst>
                <a:path extrusionOk="0" h="906" w="10407">
                  <a:moveTo>
                    <a:pt x="119" y="1"/>
                  </a:moveTo>
                  <a:cubicBezTo>
                    <a:pt x="71" y="1"/>
                    <a:pt x="0" y="72"/>
                    <a:pt x="0" y="120"/>
                  </a:cubicBezTo>
                  <a:lnTo>
                    <a:pt x="0" y="858"/>
                  </a:lnTo>
                  <a:cubicBezTo>
                    <a:pt x="0" y="906"/>
                    <a:pt x="0" y="906"/>
                    <a:pt x="48" y="906"/>
                  </a:cubicBezTo>
                  <a:lnTo>
                    <a:pt x="10359" y="906"/>
                  </a:lnTo>
                  <a:cubicBezTo>
                    <a:pt x="10407" y="906"/>
                    <a:pt x="10407" y="906"/>
                    <a:pt x="10407" y="858"/>
                  </a:cubicBezTo>
                  <a:lnTo>
                    <a:pt x="10407" y="120"/>
                  </a:lnTo>
                  <a:cubicBezTo>
                    <a:pt x="10407" y="72"/>
                    <a:pt x="10335" y="1"/>
                    <a:pt x="10288" y="1"/>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8" name="Google Shape;21168;p97"/>
            <p:cNvSpPr/>
            <p:nvPr/>
          </p:nvSpPr>
          <p:spPr>
            <a:xfrm>
              <a:off x="2069738" y="2809516"/>
              <a:ext cx="38708" cy="29445"/>
            </a:xfrm>
            <a:custGeom>
              <a:rect b="b" l="l" r="r" t="t"/>
              <a:pathLst>
                <a:path extrusionOk="0" h="906" w="1191">
                  <a:moveTo>
                    <a:pt x="0" y="1"/>
                  </a:moveTo>
                  <a:cubicBezTo>
                    <a:pt x="286" y="1"/>
                    <a:pt x="524" y="239"/>
                    <a:pt x="524" y="548"/>
                  </a:cubicBezTo>
                  <a:lnTo>
                    <a:pt x="524" y="739"/>
                  </a:lnTo>
                  <a:cubicBezTo>
                    <a:pt x="524" y="810"/>
                    <a:pt x="476" y="906"/>
                    <a:pt x="405" y="906"/>
                  </a:cubicBezTo>
                  <a:lnTo>
                    <a:pt x="1072" y="906"/>
                  </a:lnTo>
                  <a:cubicBezTo>
                    <a:pt x="1119" y="906"/>
                    <a:pt x="1191" y="834"/>
                    <a:pt x="1191" y="787"/>
                  </a:cubicBezTo>
                  <a:lnTo>
                    <a:pt x="1191" y="548"/>
                  </a:lnTo>
                  <a:cubicBezTo>
                    <a:pt x="1191" y="239"/>
                    <a:pt x="953" y="1"/>
                    <a:pt x="64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9" name="Google Shape;21169;p97"/>
            <p:cNvSpPr/>
            <p:nvPr/>
          </p:nvSpPr>
          <p:spPr>
            <a:xfrm>
              <a:off x="1918808" y="2623778"/>
              <a:ext cx="40267" cy="17842"/>
            </a:xfrm>
            <a:custGeom>
              <a:rect b="b" l="l" r="r" t="t"/>
              <a:pathLst>
                <a:path extrusionOk="0" h="549" w="1239">
                  <a:moveTo>
                    <a:pt x="620" y="0"/>
                  </a:moveTo>
                  <a:cubicBezTo>
                    <a:pt x="405" y="0"/>
                    <a:pt x="191" y="96"/>
                    <a:pt x="48" y="238"/>
                  </a:cubicBezTo>
                  <a:cubicBezTo>
                    <a:pt x="0" y="310"/>
                    <a:pt x="0" y="429"/>
                    <a:pt x="48" y="477"/>
                  </a:cubicBezTo>
                  <a:cubicBezTo>
                    <a:pt x="84" y="512"/>
                    <a:pt x="131" y="530"/>
                    <a:pt x="176" y="530"/>
                  </a:cubicBezTo>
                  <a:cubicBezTo>
                    <a:pt x="221" y="530"/>
                    <a:pt x="262" y="512"/>
                    <a:pt x="286" y="477"/>
                  </a:cubicBezTo>
                  <a:cubicBezTo>
                    <a:pt x="381" y="429"/>
                    <a:pt x="500" y="358"/>
                    <a:pt x="620" y="358"/>
                  </a:cubicBezTo>
                  <a:cubicBezTo>
                    <a:pt x="739" y="358"/>
                    <a:pt x="858" y="405"/>
                    <a:pt x="953" y="477"/>
                  </a:cubicBezTo>
                  <a:cubicBezTo>
                    <a:pt x="977" y="500"/>
                    <a:pt x="1024" y="548"/>
                    <a:pt x="1072" y="548"/>
                  </a:cubicBezTo>
                  <a:cubicBezTo>
                    <a:pt x="1096" y="548"/>
                    <a:pt x="1143" y="548"/>
                    <a:pt x="1191" y="477"/>
                  </a:cubicBezTo>
                  <a:cubicBezTo>
                    <a:pt x="1239" y="429"/>
                    <a:pt x="1239" y="310"/>
                    <a:pt x="1191" y="238"/>
                  </a:cubicBezTo>
                  <a:cubicBezTo>
                    <a:pt x="1024" y="96"/>
                    <a:pt x="834" y="0"/>
                    <a:pt x="62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0" name="Google Shape;21170;p97"/>
            <p:cNvSpPr/>
            <p:nvPr/>
          </p:nvSpPr>
          <p:spPr>
            <a:xfrm>
              <a:off x="1904086" y="2603661"/>
              <a:ext cx="69713" cy="23238"/>
            </a:xfrm>
            <a:custGeom>
              <a:rect b="b" l="l" r="r" t="t"/>
              <a:pathLst>
                <a:path extrusionOk="0" h="715" w="2145">
                  <a:moveTo>
                    <a:pt x="1073" y="0"/>
                  </a:moveTo>
                  <a:cubicBezTo>
                    <a:pt x="692" y="0"/>
                    <a:pt x="334" y="143"/>
                    <a:pt x="49" y="429"/>
                  </a:cubicBezTo>
                  <a:cubicBezTo>
                    <a:pt x="1" y="476"/>
                    <a:pt x="1" y="595"/>
                    <a:pt x="49" y="667"/>
                  </a:cubicBezTo>
                  <a:cubicBezTo>
                    <a:pt x="84" y="691"/>
                    <a:pt x="132" y="703"/>
                    <a:pt x="177" y="703"/>
                  </a:cubicBezTo>
                  <a:cubicBezTo>
                    <a:pt x="221" y="703"/>
                    <a:pt x="263" y="691"/>
                    <a:pt x="287" y="667"/>
                  </a:cubicBezTo>
                  <a:cubicBezTo>
                    <a:pt x="501" y="453"/>
                    <a:pt x="763" y="334"/>
                    <a:pt x="1073" y="334"/>
                  </a:cubicBezTo>
                  <a:cubicBezTo>
                    <a:pt x="1358" y="334"/>
                    <a:pt x="1644" y="453"/>
                    <a:pt x="1835" y="667"/>
                  </a:cubicBezTo>
                  <a:cubicBezTo>
                    <a:pt x="1882" y="691"/>
                    <a:pt x="1930" y="715"/>
                    <a:pt x="1954" y="715"/>
                  </a:cubicBezTo>
                  <a:cubicBezTo>
                    <a:pt x="2025" y="715"/>
                    <a:pt x="2049" y="691"/>
                    <a:pt x="2073" y="667"/>
                  </a:cubicBezTo>
                  <a:cubicBezTo>
                    <a:pt x="2144" y="595"/>
                    <a:pt x="2144" y="476"/>
                    <a:pt x="2073" y="429"/>
                  </a:cubicBezTo>
                  <a:cubicBezTo>
                    <a:pt x="1811" y="143"/>
                    <a:pt x="1454" y="0"/>
                    <a:pt x="107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1" name="Google Shape;21171;p97"/>
            <p:cNvSpPr/>
            <p:nvPr/>
          </p:nvSpPr>
          <p:spPr>
            <a:xfrm>
              <a:off x="1888616" y="2581203"/>
              <a:ext cx="100653" cy="30225"/>
            </a:xfrm>
            <a:custGeom>
              <a:rect b="b" l="l" r="r" t="t"/>
              <a:pathLst>
                <a:path extrusionOk="0" h="930" w="3097">
                  <a:moveTo>
                    <a:pt x="1549" y="0"/>
                  </a:moveTo>
                  <a:cubicBezTo>
                    <a:pt x="977" y="0"/>
                    <a:pt x="453" y="239"/>
                    <a:pt x="48" y="620"/>
                  </a:cubicBezTo>
                  <a:cubicBezTo>
                    <a:pt x="1" y="691"/>
                    <a:pt x="1" y="810"/>
                    <a:pt x="48" y="882"/>
                  </a:cubicBezTo>
                  <a:cubicBezTo>
                    <a:pt x="84" y="905"/>
                    <a:pt x="132" y="917"/>
                    <a:pt x="176" y="917"/>
                  </a:cubicBezTo>
                  <a:cubicBezTo>
                    <a:pt x="221" y="917"/>
                    <a:pt x="263" y="905"/>
                    <a:pt x="286" y="882"/>
                  </a:cubicBezTo>
                  <a:cubicBezTo>
                    <a:pt x="620" y="548"/>
                    <a:pt x="1072" y="358"/>
                    <a:pt x="1549" y="358"/>
                  </a:cubicBezTo>
                  <a:cubicBezTo>
                    <a:pt x="2025" y="358"/>
                    <a:pt x="2477" y="548"/>
                    <a:pt x="2787" y="882"/>
                  </a:cubicBezTo>
                  <a:cubicBezTo>
                    <a:pt x="2835" y="905"/>
                    <a:pt x="2882" y="929"/>
                    <a:pt x="2906" y="929"/>
                  </a:cubicBezTo>
                  <a:cubicBezTo>
                    <a:pt x="2977" y="929"/>
                    <a:pt x="3001" y="905"/>
                    <a:pt x="3025" y="882"/>
                  </a:cubicBezTo>
                  <a:cubicBezTo>
                    <a:pt x="3097" y="810"/>
                    <a:pt x="3097" y="691"/>
                    <a:pt x="3025" y="620"/>
                  </a:cubicBezTo>
                  <a:cubicBezTo>
                    <a:pt x="2644" y="215"/>
                    <a:pt x="2120" y="0"/>
                    <a:pt x="154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2" name="Google Shape;21172;p97"/>
            <p:cNvSpPr/>
            <p:nvPr/>
          </p:nvSpPr>
          <p:spPr>
            <a:xfrm>
              <a:off x="1886308" y="2703501"/>
              <a:ext cx="106047" cy="72378"/>
            </a:xfrm>
            <a:custGeom>
              <a:rect b="b" l="l" r="r" t="t"/>
              <a:pathLst>
                <a:path extrusionOk="0" h="2227" w="3263">
                  <a:moveTo>
                    <a:pt x="0" y="0"/>
                  </a:moveTo>
                  <a:lnTo>
                    <a:pt x="0" y="1786"/>
                  </a:lnTo>
                  <a:cubicBezTo>
                    <a:pt x="0" y="1834"/>
                    <a:pt x="48" y="1882"/>
                    <a:pt x="72" y="1882"/>
                  </a:cubicBezTo>
                  <a:lnTo>
                    <a:pt x="334" y="1977"/>
                  </a:lnTo>
                  <a:cubicBezTo>
                    <a:pt x="750" y="2143"/>
                    <a:pt x="1191" y="2227"/>
                    <a:pt x="1631" y="2227"/>
                  </a:cubicBezTo>
                  <a:cubicBezTo>
                    <a:pt x="2072" y="2227"/>
                    <a:pt x="2513" y="2143"/>
                    <a:pt x="2929" y="1977"/>
                  </a:cubicBezTo>
                  <a:lnTo>
                    <a:pt x="3191" y="1882"/>
                  </a:lnTo>
                  <a:cubicBezTo>
                    <a:pt x="3215" y="1834"/>
                    <a:pt x="3263" y="1810"/>
                    <a:pt x="3263" y="1786"/>
                  </a:cubicBezTo>
                  <a:lnTo>
                    <a:pt x="326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3" name="Google Shape;21173;p97"/>
            <p:cNvSpPr/>
            <p:nvPr/>
          </p:nvSpPr>
          <p:spPr>
            <a:xfrm>
              <a:off x="1851468" y="2657448"/>
              <a:ext cx="175728" cy="81283"/>
            </a:xfrm>
            <a:custGeom>
              <a:rect b="b" l="l" r="r" t="t"/>
              <a:pathLst>
                <a:path extrusionOk="0" h="2501" w="5407">
                  <a:moveTo>
                    <a:pt x="2698" y="0"/>
                  </a:moveTo>
                  <a:cubicBezTo>
                    <a:pt x="2620" y="0"/>
                    <a:pt x="2549" y="12"/>
                    <a:pt x="2501" y="36"/>
                  </a:cubicBezTo>
                  <a:lnTo>
                    <a:pt x="120" y="1108"/>
                  </a:lnTo>
                  <a:cubicBezTo>
                    <a:pt x="1" y="1155"/>
                    <a:pt x="1" y="1298"/>
                    <a:pt x="120" y="1346"/>
                  </a:cubicBezTo>
                  <a:lnTo>
                    <a:pt x="2501" y="2465"/>
                  </a:lnTo>
                  <a:cubicBezTo>
                    <a:pt x="2584" y="2489"/>
                    <a:pt x="2662" y="2501"/>
                    <a:pt x="2733" y="2501"/>
                  </a:cubicBezTo>
                  <a:cubicBezTo>
                    <a:pt x="2805" y="2501"/>
                    <a:pt x="2870" y="2489"/>
                    <a:pt x="2930" y="2465"/>
                  </a:cubicBezTo>
                  <a:lnTo>
                    <a:pt x="5311" y="1346"/>
                  </a:lnTo>
                  <a:cubicBezTo>
                    <a:pt x="5406" y="1322"/>
                    <a:pt x="5406" y="1179"/>
                    <a:pt x="5311" y="1108"/>
                  </a:cubicBezTo>
                  <a:lnTo>
                    <a:pt x="2930" y="36"/>
                  </a:lnTo>
                  <a:cubicBezTo>
                    <a:pt x="2858" y="12"/>
                    <a:pt x="2775" y="0"/>
                    <a:pt x="2698"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4" name="Google Shape;21174;p97"/>
            <p:cNvSpPr/>
            <p:nvPr/>
          </p:nvSpPr>
          <p:spPr>
            <a:xfrm>
              <a:off x="1912601" y="2687251"/>
              <a:ext cx="114595" cy="52260"/>
            </a:xfrm>
            <a:custGeom>
              <a:rect b="b" l="l" r="r" t="t"/>
              <a:pathLst>
                <a:path extrusionOk="0" h="1608" w="3526">
                  <a:moveTo>
                    <a:pt x="1" y="1286"/>
                  </a:moveTo>
                  <a:lnTo>
                    <a:pt x="1" y="1286"/>
                  </a:lnTo>
                  <a:cubicBezTo>
                    <a:pt x="12" y="1293"/>
                    <a:pt x="24" y="1298"/>
                    <a:pt x="36" y="1303"/>
                  </a:cubicBezTo>
                  <a:lnTo>
                    <a:pt x="36" y="1303"/>
                  </a:lnTo>
                  <a:lnTo>
                    <a:pt x="1" y="1286"/>
                  </a:lnTo>
                  <a:close/>
                  <a:moveTo>
                    <a:pt x="2930" y="0"/>
                  </a:moveTo>
                  <a:lnTo>
                    <a:pt x="430" y="1238"/>
                  </a:lnTo>
                  <a:cubicBezTo>
                    <a:pt x="313" y="1272"/>
                    <a:pt x="209" y="1316"/>
                    <a:pt x="116" y="1316"/>
                  </a:cubicBezTo>
                  <a:cubicBezTo>
                    <a:pt x="88" y="1316"/>
                    <a:pt x="61" y="1312"/>
                    <a:pt x="36" y="1303"/>
                  </a:cubicBezTo>
                  <a:lnTo>
                    <a:pt x="36" y="1303"/>
                  </a:lnTo>
                  <a:lnTo>
                    <a:pt x="596" y="1572"/>
                  </a:lnTo>
                  <a:cubicBezTo>
                    <a:pt x="656" y="1596"/>
                    <a:pt x="721" y="1608"/>
                    <a:pt x="793" y="1608"/>
                  </a:cubicBezTo>
                  <a:cubicBezTo>
                    <a:pt x="864" y="1608"/>
                    <a:pt x="942" y="1596"/>
                    <a:pt x="1025" y="1572"/>
                  </a:cubicBezTo>
                  <a:lnTo>
                    <a:pt x="3406" y="453"/>
                  </a:lnTo>
                  <a:cubicBezTo>
                    <a:pt x="3525" y="405"/>
                    <a:pt x="3525" y="262"/>
                    <a:pt x="3406" y="191"/>
                  </a:cubicBezTo>
                  <a:lnTo>
                    <a:pt x="2930"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75" name="Google Shape;21175;p97"/>
          <p:cNvGrpSpPr/>
          <p:nvPr/>
        </p:nvGrpSpPr>
        <p:grpSpPr>
          <a:xfrm>
            <a:off x="1005526" y="2329743"/>
            <a:ext cx="358377" cy="356817"/>
            <a:chOff x="1005526" y="2482143"/>
            <a:chExt cx="358377" cy="356817"/>
          </a:xfrm>
        </p:grpSpPr>
        <p:sp>
          <p:nvSpPr>
            <p:cNvPr id="21176" name="Google Shape;21176;p97"/>
            <p:cNvSpPr/>
            <p:nvPr/>
          </p:nvSpPr>
          <p:spPr>
            <a:xfrm>
              <a:off x="1015568" y="2675616"/>
              <a:ext cx="339040" cy="163345"/>
            </a:xfrm>
            <a:custGeom>
              <a:rect b="b" l="l" r="r" t="t"/>
              <a:pathLst>
                <a:path extrusionOk="0" h="5026" w="10432">
                  <a:moveTo>
                    <a:pt x="5216" y="1"/>
                  </a:moveTo>
                  <a:lnTo>
                    <a:pt x="1" y="1334"/>
                  </a:lnTo>
                  <a:lnTo>
                    <a:pt x="1" y="2263"/>
                  </a:lnTo>
                  <a:lnTo>
                    <a:pt x="215" y="3049"/>
                  </a:lnTo>
                  <a:lnTo>
                    <a:pt x="1" y="3859"/>
                  </a:lnTo>
                  <a:lnTo>
                    <a:pt x="1" y="4764"/>
                  </a:lnTo>
                  <a:cubicBezTo>
                    <a:pt x="1" y="4907"/>
                    <a:pt x="120" y="5026"/>
                    <a:pt x="287" y="5026"/>
                  </a:cubicBezTo>
                  <a:lnTo>
                    <a:pt x="2692" y="5026"/>
                  </a:lnTo>
                  <a:lnTo>
                    <a:pt x="4930" y="4811"/>
                  </a:lnTo>
                  <a:lnTo>
                    <a:pt x="7098" y="5026"/>
                  </a:lnTo>
                  <a:lnTo>
                    <a:pt x="10170" y="5026"/>
                  </a:lnTo>
                  <a:cubicBezTo>
                    <a:pt x="10313" y="5026"/>
                    <a:pt x="10432" y="4907"/>
                    <a:pt x="10432" y="4764"/>
                  </a:cubicBezTo>
                  <a:lnTo>
                    <a:pt x="10432" y="3859"/>
                  </a:lnTo>
                  <a:lnTo>
                    <a:pt x="10217" y="3121"/>
                  </a:lnTo>
                  <a:lnTo>
                    <a:pt x="10432" y="2263"/>
                  </a:lnTo>
                  <a:lnTo>
                    <a:pt x="10432" y="1334"/>
                  </a:lnTo>
                  <a:lnTo>
                    <a:pt x="5216"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7" name="Google Shape;21177;p97"/>
            <p:cNvSpPr/>
            <p:nvPr/>
          </p:nvSpPr>
          <p:spPr>
            <a:xfrm>
              <a:off x="1324617" y="2712016"/>
              <a:ext cx="29413" cy="126945"/>
            </a:xfrm>
            <a:custGeom>
              <a:rect b="b" l="l" r="r" t="t"/>
              <a:pathLst>
                <a:path extrusionOk="0" h="3906" w="905">
                  <a:moveTo>
                    <a:pt x="595" y="0"/>
                  </a:moveTo>
                  <a:lnTo>
                    <a:pt x="262" y="214"/>
                  </a:lnTo>
                  <a:lnTo>
                    <a:pt x="262" y="3644"/>
                  </a:lnTo>
                  <a:cubicBezTo>
                    <a:pt x="262" y="3787"/>
                    <a:pt x="143" y="3906"/>
                    <a:pt x="0" y="3906"/>
                  </a:cubicBezTo>
                  <a:lnTo>
                    <a:pt x="643" y="3906"/>
                  </a:lnTo>
                  <a:cubicBezTo>
                    <a:pt x="786" y="3906"/>
                    <a:pt x="905" y="3787"/>
                    <a:pt x="905" y="3644"/>
                  </a:cubicBezTo>
                  <a:lnTo>
                    <a:pt x="905" y="2739"/>
                  </a:lnTo>
                  <a:lnTo>
                    <a:pt x="714" y="1929"/>
                  </a:lnTo>
                  <a:lnTo>
                    <a:pt x="905" y="1143"/>
                  </a:lnTo>
                  <a:lnTo>
                    <a:pt x="905" y="214"/>
                  </a:lnTo>
                  <a:lnTo>
                    <a:pt x="59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8" name="Google Shape;21178;p97"/>
            <p:cNvSpPr/>
            <p:nvPr/>
          </p:nvSpPr>
          <p:spPr>
            <a:xfrm>
              <a:off x="1320516" y="2748383"/>
              <a:ext cx="34092" cy="51870"/>
            </a:xfrm>
            <a:custGeom>
              <a:rect b="b" l="l" r="r" t="t"/>
              <a:pathLst>
                <a:path extrusionOk="0" h="1596" w="1049">
                  <a:moveTo>
                    <a:pt x="263" y="0"/>
                  </a:moveTo>
                  <a:cubicBezTo>
                    <a:pt x="120" y="0"/>
                    <a:pt x="1" y="119"/>
                    <a:pt x="1" y="286"/>
                  </a:cubicBezTo>
                  <a:lnTo>
                    <a:pt x="1" y="1358"/>
                  </a:lnTo>
                  <a:cubicBezTo>
                    <a:pt x="1" y="1477"/>
                    <a:pt x="120" y="1596"/>
                    <a:pt x="263" y="1596"/>
                  </a:cubicBezTo>
                  <a:lnTo>
                    <a:pt x="1049" y="1596"/>
                  </a:lnTo>
                  <a:lnTo>
                    <a:pt x="104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9" name="Google Shape;21179;p97"/>
            <p:cNvSpPr/>
            <p:nvPr/>
          </p:nvSpPr>
          <p:spPr>
            <a:xfrm>
              <a:off x="1332151" y="2749163"/>
              <a:ext cx="20898" cy="51090"/>
            </a:xfrm>
            <a:custGeom>
              <a:rect b="b" l="l" r="r" t="t"/>
              <a:pathLst>
                <a:path extrusionOk="0" h="1572" w="643">
                  <a:moveTo>
                    <a:pt x="0" y="0"/>
                  </a:moveTo>
                  <a:lnTo>
                    <a:pt x="0" y="1572"/>
                  </a:lnTo>
                  <a:lnTo>
                    <a:pt x="643" y="1572"/>
                  </a:lnTo>
                  <a:lnTo>
                    <a:pt x="6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0" name="Google Shape;21180;p97"/>
            <p:cNvSpPr/>
            <p:nvPr/>
          </p:nvSpPr>
          <p:spPr>
            <a:xfrm>
              <a:off x="1130131" y="2488318"/>
              <a:ext cx="52650" cy="31005"/>
            </a:xfrm>
            <a:custGeom>
              <a:rect b="b" l="l" r="r" t="t"/>
              <a:pathLst>
                <a:path extrusionOk="0" h="954" w="1620">
                  <a:moveTo>
                    <a:pt x="239" y="1"/>
                  </a:moveTo>
                  <a:cubicBezTo>
                    <a:pt x="119" y="1"/>
                    <a:pt x="0" y="120"/>
                    <a:pt x="0" y="239"/>
                  </a:cubicBezTo>
                  <a:lnTo>
                    <a:pt x="0" y="715"/>
                  </a:lnTo>
                  <a:cubicBezTo>
                    <a:pt x="0" y="834"/>
                    <a:pt x="96" y="953"/>
                    <a:pt x="239" y="953"/>
                  </a:cubicBezTo>
                  <a:lnTo>
                    <a:pt x="1620" y="953"/>
                  </a:lnTo>
                  <a:lnTo>
                    <a:pt x="1620" y="1"/>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1" name="Google Shape;21181;p97"/>
            <p:cNvSpPr/>
            <p:nvPr/>
          </p:nvSpPr>
          <p:spPr>
            <a:xfrm>
              <a:off x="1178101" y="2482923"/>
              <a:ext cx="10888" cy="82063"/>
            </a:xfrm>
            <a:custGeom>
              <a:rect b="b" l="l" r="r" t="t"/>
              <a:pathLst>
                <a:path extrusionOk="0" h="2525" w="335">
                  <a:moveTo>
                    <a:pt x="144" y="0"/>
                  </a:moveTo>
                  <a:cubicBezTo>
                    <a:pt x="72" y="24"/>
                    <a:pt x="1" y="72"/>
                    <a:pt x="1" y="167"/>
                  </a:cubicBezTo>
                  <a:lnTo>
                    <a:pt x="1" y="2358"/>
                  </a:lnTo>
                  <a:cubicBezTo>
                    <a:pt x="1" y="2429"/>
                    <a:pt x="72" y="2501"/>
                    <a:pt x="144" y="2524"/>
                  </a:cubicBezTo>
                  <a:cubicBezTo>
                    <a:pt x="239" y="2524"/>
                    <a:pt x="334" y="2429"/>
                    <a:pt x="334" y="2358"/>
                  </a:cubicBezTo>
                  <a:lnTo>
                    <a:pt x="334" y="167"/>
                  </a:lnTo>
                  <a:cubicBezTo>
                    <a:pt x="334" y="48"/>
                    <a:pt x="239" y="0"/>
                    <a:pt x="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2" name="Google Shape;21182;p97"/>
            <p:cNvSpPr/>
            <p:nvPr/>
          </p:nvSpPr>
          <p:spPr>
            <a:xfrm>
              <a:off x="1065131" y="2550426"/>
              <a:ext cx="239948" cy="143033"/>
            </a:xfrm>
            <a:custGeom>
              <a:rect b="b" l="l" r="r" t="t"/>
              <a:pathLst>
                <a:path extrusionOk="0" h="4401" w="7383">
                  <a:moveTo>
                    <a:pt x="3656" y="1"/>
                  </a:moveTo>
                  <a:cubicBezTo>
                    <a:pt x="3572" y="1"/>
                    <a:pt x="3489" y="31"/>
                    <a:pt x="3429" y="90"/>
                  </a:cubicBezTo>
                  <a:lnTo>
                    <a:pt x="0" y="3662"/>
                  </a:lnTo>
                  <a:lnTo>
                    <a:pt x="0" y="4401"/>
                  </a:lnTo>
                  <a:lnTo>
                    <a:pt x="7382" y="4401"/>
                  </a:lnTo>
                  <a:lnTo>
                    <a:pt x="7382" y="3662"/>
                  </a:lnTo>
                  <a:lnTo>
                    <a:pt x="3882" y="90"/>
                  </a:lnTo>
                  <a:cubicBezTo>
                    <a:pt x="3822" y="31"/>
                    <a:pt x="3739" y="1"/>
                    <a:pt x="3656"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3" name="Google Shape;21183;p97"/>
            <p:cNvSpPr/>
            <p:nvPr/>
          </p:nvSpPr>
          <p:spPr>
            <a:xfrm>
              <a:off x="1005526" y="2664013"/>
              <a:ext cx="358377" cy="54990"/>
            </a:xfrm>
            <a:custGeom>
              <a:rect b="b" l="l" r="r" t="t"/>
              <a:pathLst>
                <a:path extrusionOk="0" h="1692" w="11027">
                  <a:moveTo>
                    <a:pt x="834" y="1"/>
                  </a:moveTo>
                  <a:cubicBezTo>
                    <a:pt x="739" y="1"/>
                    <a:pt x="643" y="48"/>
                    <a:pt x="596" y="144"/>
                  </a:cubicBezTo>
                  <a:lnTo>
                    <a:pt x="24" y="1501"/>
                  </a:lnTo>
                  <a:cubicBezTo>
                    <a:pt x="0" y="1596"/>
                    <a:pt x="48" y="1691"/>
                    <a:pt x="143" y="1691"/>
                  </a:cubicBezTo>
                  <a:lnTo>
                    <a:pt x="10884" y="1691"/>
                  </a:lnTo>
                  <a:cubicBezTo>
                    <a:pt x="10979" y="1691"/>
                    <a:pt x="11026" y="1596"/>
                    <a:pt x="11003" y="1501"/>
                  </a:cubicBezTo>
                  <a:lnTo>
                    <a:pt x="10431" y="144"/>
                  </a:lnTo>
                  <a:cubicBezTo>
                    <a:pt x="10407" y="48"/>
                    <a:pt x="10312" y="1"/>
                    <a:pt x="102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4" name="Google Shape;21184;p97"/>
            <p:cNvSpPr/>
            <p:nvPr/>
          </p:nvSpPr>
          <p:spPr>
            <a:xfrm>
              <a:off x="1314341" y="2663233"/>
              <a:ext cx="49563" cy="55770"/>
            </a:xfrm>
            <a:custGeom>
              <a:rect b="b" l="l" r="r" t="t"/>
              <a:pathLst>
                <a:path extrusionOk="0" h="1716" w="1525">
                  <a:moveTo>
                    <a:pt x="0" y="1"/>
                  </a:moveTo>
                  <a:cubicBezTo>
                    <a:pt x="96" y="1"/>
                    <a:pt x="191" y="72"/>
                    <a:pt x="262" y="168"/>
                  </a:cubicBezTo>
                  <a:lnTo>
                    <a:pt x="810" y="1525"/>
                  </a:lnTo>
                  <a:cubicBezTo>
                    <a:pt x="858" y="1620"/>
                    <a:pt x="786" y="1715"/>
                    <a:pt x="691" y="1715"/>
                  </a:cubicBezTo>
                  <a:lnTo>
                    <a:pt x="1382" y="1715"/>
                  </a:lnTo>
                  <a:cubicBezTo>
                    <a:pt x="1477" y="1715"/>
                    <a:pt x="1524" y="1620"/>
                    <a:pt x="1501" y="1525"/>
                  </a:cubicBezTo>
                  <a:lnTo>
                    <a:pt x="929" y="168"/>
                  </a:lnTo>
                  <a:cubicBezTo>
                    <a:pt x="905" y="72"/>
                    <a:pt x="810" y="1"/>
                    <a:pt x="691"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5" name="Google Shape;21185;p97"/>
            <p:cNvSpPr/>
            <p:nvPr/>
          </p:nvSpPr>
          <p:spPr>
            <a:xfrm>
              <a:off x="1104586" y="2578116"/>
              <a:ext cx="164905" cy="260845"/>
            </a:xfrm>
            <a:custGeom>
              <a:rect b="b" l="l" r="r" t="t"/>
              <a:pathLst>
                <a:path extrusionOk="0" h="8026" w="5074">
                  <a:moveTo>
                    <a:pt x="2501" y="0"/>
                  </a:moveTo>
                  <a:lnTo>
                    <a:pt x="1" y="2620"/>
                  </a:lnTo>
                  <a:lnTo>
                    <a:pt x="1" y="8026"/>
                  </a:lnTo>
                  <a:lnTo>
                    <a:pt x="1310" y="8026"/>
                  </a:lnTo>
                  <a:lnTo>
                    <a:pt x="2501" y="7811"/>
                  </a:lnTo>
                  <a:lnTo>
                    <a:pt x="3692" y="8026"/>
                  </a:lnTo>
                  <a:lnTo>
                    <a:pt x="5073" y="8026"/>
                  </a:lnTo>
                  <a:lnTo>
                    <a:pt x="5073" y="2620"/>
                  </a:lnTo>
                  <a:lnTo>
                    <a:pt x="2501" y="0"/>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6" name="Google Shape;21186;p97"/>
            <p:cNvSpPr/>
            <p:nvPr/>
          </p:nvSpPr>
          <p:spPr>
            <a:xfrm>
              <a:off x="1173475" y="2577175"/>
              <a:ext cx="95851" cy="261765"/>
            </a:xfrm>
            <a:custGeom>
              <a:rect b="b" l="l" r="r" t="t"/>
              <a:pathLst>
                <a:path extrusionOk="0" h="8002" w="2835">
                  <a:moveTo>
                    <a:pt x="334" y="0"/>
                  </a:moveTo>
                  <a:lnTo>
                    <a:pt x="1" y="357"/>
                  </a:lnTo>
                  <a:lnTo>
                    <a:pt x="1739" y="2143"/>
                  </a:lnTo>
                  <a:cubicBezTo>
                    <a:pt x="2025" y="2429"/>
                    <a:pt x="2192" y="2834"/>
                    <a:pt x="2192" y="3263"/>
                  </a:cubicBezTo>
                  <a:lnTo>
                    <a:pt x="2192" y="8002"/>
                  </a:lnTo>
                  <a:lnTo>
                    <a:pt x="2835" y="8002"/>
                  </a:lnTo>
                  <a:lnTo>
                    <a:pt x="2835" y="2596"/>
                  </a:lnTo>
                  <a:lnTo>
                    <a:pt x="334"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7" name="Google Shape;21187;p97"/>
            <p:cNvSpPr/>
            <p:nvPr/>
          </p:nvSpPr>
          <p:spPr>
            <a:xfrm>
              <a:off x="1153336" y="2637688"/>
              <a:ext cx="61977" cy="61978"/>
            </a:xfrm>
            <a:custGeom>
              <a:rect b="b" l="l" r="r" t="t"/>
              <a:pathLst>
                <a:path extrusionOk="0" h="1907" w="1907">
                  <a:moveTo>
                    <a:pt x="953" y="1"/>
                  </a:moveTo>
                  <a:cubicBezTo>
                    <a:pt x="430" y="1"/>
                    <a:pt x="1" y="430"/>
                    <a:pt x="1" y="954"/>
                  </a:cubicBezTo>
                  <a:cubicBezTo>
                    <a:pt x="1" y="1477"/>
                    <a:pt x="430" y="1906"/>
                    <a:pt x="953" y="1906"/>
                  </a:cubicBezTo>
                  <a:cubicBezTo>
                    <a:pt x="1477" y="1906"/>
                    <a:pt x="1906" y="1477"/>
                    <a:pt x="1906" y="954"/>
                  </a:cubicBezTo>
                  <a:cubicBezTo>
                    <a:pt x="1906" y="430"/>
                    <a:pt x="1477" y="1"/>
                    <a:pt x="9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8" name="Google Shape;21188;p97"/>
            <p:cNvSpPr/>
            <p:nvPr/>
          </p:nvSpPr>
          <p:spPr>
            <a:xfrm>
              <a:off x="1173486" y="2638468"/>
              <a:ext cx="41827" cy="59638"/>
            </a:xfrm>
            <a:custGeom>
              <a:rect b="b" l="l" r="r" t="t"/>
              <a:pathLst>
                <a:path extrusionOk="0" h="1835" w="1287">
                  <a:moveTo>
                    <a:pt x="333" y="1"/>
                  </a:moveTo>
                  <a:cubicBezTo>
                    <a:pt x="214" y="1"/>
                    <a:pt x="95" y="25"/>
                    <a:pt x="0" y="48"/>
                  </a:cubicBezTo>
                  <a:cubicBezTo>
                    <a:pt x="357" y="215"/>
                    <a:pt x="595" y="548"/>
                    <a:pt x="595" y="930"/>
                  </a:cubicBezTo>
                  <a:cubicBezTo>
                    <a:pt x="595" y="1311"/>
                    <a:pt x="357" y="1668"/>
                    <a:pt x="0" y="1787"/>
                  </a:cubicBezTo>
                  <a:cubicBezTo>
                    <a:pt x="119" y="1811"/>
                    <a:pt x="214" y="1834"/>
                    <a:pt x="333" y="1834"/>
                  </a:cubicBezTo>
                  <a:cubicBezTo>
                    <a:pt x="834" y="1834"/>
                    <a:pt x="1286" y="1430"/>
                    <a:pt x="1286" y="882"/>
                  </a:cubicBezTo>
                  <a:cubicBezTo>
                    <a:pt x="1262" y="429"/>
                    <a:pt x="834" y="1"/>
                    <a:pt x="33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9" name="Google Shape;21189;p97"/>
            <p:cNvSpPr/>
            <p:nvPr/>
          </p:nvSpPr>
          <p:spPr>
            <a:xfrm>
              <a:off x="1145601" y="2735221"/>
              <a:ext cx="78975" cy="103740"/>
            </a:xfrm>
            <a:custGeom>
              <a:rect b="b" l="l" r="r" t="t"/>
              <a:pathLst>
                <a:path extrusionOk="0" h="3192" w="2430">
                  <a:moveTo>
                    <a:pt x="286" y="1"/>
                  </a:moveTo>
                  <a:cubicBezTo>
                    <a:pt x="144" y="1"/>
                    <a:pt x="1" y="120"/>
                    <a:pt x="1" y="310"/>
                  </a:cubicBezTo>
                  <a:lnTo>
                    <a:pt x="1" y="3192"/>
                  </a:lnTo>
                  <a:lnTo>
                    <a:pt x="2406" y="3192"/>
                  </a:lnTo>
                  <a:lnTo>
                    <a:pt x="2430" y="310"/>
                  </a:lnTo>
                  <a:cubicBezTo>
                    <a:pt x="2430" y="143"/>
                    <a:pt x="2311" y="1"/>
                    <a:pt x="2144" y="1"/>
                  </a:cubicBezTo>
                  <a:lnTo>
                    <a:pt x="1406" y="1"/>
                  </a:lnTo>
                  <a:lnTo>
                    <a:pt x="1215" y="215"/>
                  </a:lnTo>
                  <a:lnTo>
                    <a:pt x="1049"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0" name="Google Shape;21190;p97"/>
            <p:cNvSpPr/>
            <p:nvPr/>
          </p:nvSpPr>
          <p:spPr>
            <a:xfrm>
              <a:off x="1192823" y="2735221"/>
              <a:ext cx="30973" cy="102960"/>
            </a:xfrm>
            <a:custGeom>
              <a:rect b="b" l="l" r="r" t="t"/>
              <a:pathLst>
                <a:path extrusionOk="0" h="3168" w="953">
                  <a:moveTo>
                    <a:pt x="0" y="1"/>
                  </a:moveTo>
                  <a:cubicBezTo>
                    <a:pt x="191" y="1"/>
                    <a:pt x="310" y="143"/>
                    <a:pt x="310" y="310"/>
                  </a:cubicBezTo>
                  <a:lnTo>
                    <a:pt x="310" y="3168"/>
                  </a:lnTo>
                  <a:lnTo>
                    <a:pt x="953" y="3168"/>
                  </a:lnTo>
                  <a:lnTo>
                    <a:pt x="953" y="263"/>
                  </a:lnTo>
                  <a:cubicBezTo>
                    <a:pt x="953" y="143"/>
                    <a:pt x="810" y="1"/>
                    <a:pt x="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1" name="Google Shape;21191;p97"/>
            <p:cNvSpPr/>
            <p:nvPr/>
          </p:nvSpPr>
          <p:spPr>
            <a:xfrm>
              <a:off x="1014821" y="2748383"/>
              <a:ext cx="34060" cy="51870"/>
            </a:xfrm>
            <a:custGeom>
              <a:rect b="b" l="l" r="r" t="t"/>
              <a:pathLst>
                <a:path extrusionOk="0" h="1596" w="1048">
                  <a:moveTo>
                    <a:pt x="0" y="0"/>
                  </a:moveTo>
                  <a:lnTo>
                    <a:pt x="0" y="1596"/>
                  </a:lnTo>
                  <a:lnTo>
                    <a:pt x="786" y="1596"/>
                  </a:lnTo>
                  <a:cubicBezTo>
                    <a:pt x="929" y="1596"/>
                    <a:pt x="1048" y="1477"/>
                    <a:pt x="1048" y="1358"/>
                  </a:cubicBezTo>
                  <a:lnTo>
                    <a:pt x="1048" y="286"/>
                  </a:lnTo>
                  <a:cubicBezTo>
                    <a:pt x="1048" y="119"/>
                    <a:pt x="929" y="0"/>
                    <a:pt x="78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2" name="Google Shape;21192;p97"/>
            <p:cNvSpPr/>
            <p:nvPr/>
          </p:nvSpPr>
          <p:spPr>
            <a:xfrm>
              <a:off x="1282588" y="2554878"/>
              <a:ext cx="42608" cy="17842"/>
            </a:xfrm>
            <a:custGeom>
              <a:rect b="b" l="l" r="r" t="t"/>
              <a:pathLst>
                <a:path extrusionOk="0" h="549" w="1311">
                  <a:moveTo>
                    <a:pt x="668" y="1"/>
                  </a:moveTo>
                  <a:cubicBezTo>
                    <a:pt x="453" y="1"/>
                    <a:pt x="215" y="96"/>
                    <a:pt x="72" y="239"/>
                  </a:cubicBezTo>
                  <a:cubicBezTo>
                    <a:pt x="1" y="310"/>
                    <a:pt x="1" y="429"/>
                    <a:pt x="72" y="501"/>
                  </a:cubicBezTo>
                  <a:cubicBezTo>
                    <a:pt x="96" y="525"/>
                    <a:pt x="168" y="549"/>
                    <a:pt x="191" y="549"/>
                  </a:cubicBezTo>
                  <a:cubicBezTo>
                    <a:pt x="239" y="549"/>
                    <a:pt x="287" y="549"/>
                    <a:pt x="310" y="501"/>
                  </a:cubicBezTo>
                  <a:cubicBezTo>
                    <a:pt x="382" y="406"/>
                    <a:pt x="501" y="334"/>
                    <a:pt x="668" y="334"/>
                  </a:cubicBezTo>
                  <a:cubicBezTo>
                    <a:pt x="787" y="334"/>
                    <a:pt x="930" y="406"/>
                    <a:pt x="1025" y="501"/>
                  </a:cubicBezTo>
                  <a:cubicBezTo>
                    <a:pt x="1049" y="525"/>
                    <a:pt x="1090" y="537"/>
                    <a:pt x="1135" y="537"/>
                  </a:cubicBezTo>
                  <a:cubicBezTo>
                    <a:pt x="1180" y="537"/>
                    <a:pt x="1227" y="525"/>
                    <a:pt x="1263" y="501"/>
                  </a:cubicBezTo>
                  <a:cubicBezTo>
                    <a:pt x="1311" y="429"/>
                    <a:pt x="1311" y="310"/>
                    <a:pt x="1263" y="239"/>
                  </a:cubicBezTo>
                  <a:cubicBezTo>
                    <a:pt x="1096" y="96"/>
                    <a:pt x="858" y="1"/>
                    <a:pt x="6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3" name="Google Shape;21193;p97"/>
            <p:cNvSpPr/>
            <p:nvPr/>
          </p:nvSpPr>
          <p:spPr>
            <a:xfrm>
              <a:off x="1265558" y="2530893"/>
              <a:ext cx="77448" cy="25578"/>
            </a:xfrm>
            <a:custGeom>
              <a:rect b="b" l="l" r="r" t="t"/>
              <a:pathLst>
                <a:path extrusionOk="0" h="787" w="2383">
                  <a:moveTo>
                    <a:pt x="1192" y="1"/>
                  </a:moveTo>
                  <a:cubicBezTo>
                    <a:pt x="739" y="1"/>
                    <a:pt x="358" y="191"/>
                    <a:pt x="49" y="477"/>
                  </a:cubicBezTo>
                  <a:cubicBezTo>
                    <a:pt x="1" y="548"/>
                    <a:pt x="1" y="667"/>
                    <a:pt x="49" y="715"/>
                  </a:cubicBezTo>
                  <a:cubicBezTo>
                    <a:pt x="84" y="751"/>
                    <a:pt x="132" y="769"/>
                    <a:pt x="177" y="769"/>
                  </a:cubicBezTo>
                  <a:cubicBezTo>
                    <a:pt x="221" y="769"/>
                    <a:pt x="263" y="751"/>
                    <a:pt x="287" y="715"/>
                  </a:cubicBezTo>
                  <a:cubicBezTo>
                    <a:pt x="525" y="477"/>
                    <a:pt x="834" y="358"/>
                    <a:pt x="1192" y="358"/>
                  </a:cubicBezTo>
                  <a:cubicBezTo>
                    <a:pt x="1549" y="358"/>
                    <a:pt x="1835" y="477"/>
                    <a:pt x="2073" y="715"/>
                  </a:cubicBezTo>
                  <a:cubicBezTo>
                    <a:pt x="2097" y="739"/>
                    <a:pt x="2168" y="786"/>
                    <a:pt x="2192" y="786"/>
                  </a:cubicBezTo>
                  <a:cubicBezTo>
                    <a:pt x="2263" y="786"/>
                    <a:pt x="2287" y="763"/>
                    <a:pt x="2311" y="715"/>
                  </a:cubicBezTo>
                  <a:cubicBezTo>
                    <a:pt x="2382" y="667"/>
                    <a:pt x="2382" y="548"/>
                    <a:pt x="2311" y="477"/>
                  </a:cubicBezTo>
                  <a:cubicBezTo>
                    <a:pt x="2025" y="191"/>
                    <a:pt x="1597" y="1"/>
                    <a:pt x="11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4" name="Google Shape;21194;p97"/>
            <p:cNvSpPr/>
            <p:nvPr/>
          </p:nvSpPr>
          <p:spPr>
            <a:xfrm>
              <a:off x="1250088" y="2506908"/>
              <a:ext cx="109948" cy="31753"/>
            </a:xfrm>
            <a:custGeom>
              <a:rect b="b" l="l" r="r" t="t"/>
              <a:pathLst>
                <a:path extrusionOk="0" h="977" w="3383">
                  <a:moveTo>
                    <a:pt x="1691" y="0"/>
                  </a:moveTo>
                  <a:cubicBezTo>
                    <a:pt x="1072" y="0"/>
                    <a:pt x="501" y="238"/>
                    <a:pt x="48" y="691"/>
                  </a:cubicBezTo>
                  <a:cubicBezTo>
                    <a:pt x="1" y="739"/>
                    <a:pt x="1" y="858"/>
                    <a:pt x="48" y="929"/>
                  </a:cubicBezTo>
                  <a:cubicBezTo>
                    <a:pt x="84" y="953"/>
                    <a:pt x="132" y="965"/>
                    <a:pt x="176" y="965"/>
                  </a:cubicBezTo>
                  <a:cubicBezTo>
                    <a:pt x="221" y="965"/>
                    <a:pt x="263" y="953"/>
                    <a:pt x="286" y="929"/>
                  </a:cubicBezTo>
                  <a:cubicBezTo>
                    <a:pt x="644" y="524"/>
                    <a:pt x="1168" y="334"/>
                    <a:pt x="1691" y="334"/>
                  </a:cubicBezTo>
                  <a:cubicBezTo>
                    <a:pt x="2192" y="334"/>
                    <a:pt x="2692" y="524"/>
                    <a:pt x="3097" y="929"/>
                  </a:cubicBezTo>
                  <a:cubicBezTo>
                    <a:pt x="3120" y="953"/>
                    <a:pt x="3192" y="977"/>
                    <a:pt x="3216" y="977"/>
                  </a:cubicBezTo>
                  <a:cubicBezTo>
                    <a:pt x="3239" y="977"/>
                    <a:pt x="3287" y="953"/>
                    <a:pt x="3335" y="929"/>
                  </a:cubicBezTo>
                  <a:cubicBezTo>
                    <a:pt x="3382" y="858"/>
                    <a:pt x="3382" y="739"/>
                    <a:pt x="3335" y="691"/>
                  </a:cubicBezTo>
                  <a:cubicBezTo>
                    <a:pt x="2906" y="238"/>
                    <a:pt x="2311" y="0"/>
                    <a:pt x="1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5" name="Google Shape;21195;p97"/>
            <p:cNvSpPr/>
            <p:nvPr/>
          </p:nvSpPr>
          <p:spPr>
            <a:xfrm>
              <a:off x="1006306" y="2482143"/>
              <a:ext cx="33" cy="33"/>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6" name="Google Shape;21196;p97"/>
            <p:cNvSpPr/>
            <p:nvPr/>
          </p:nvSpPr>
          <p:spPr>
            <a:xfrm>
              <a:off x="1178101" y="2650851"/>
              <a:ext cx="15535" cy="27917"/>
            </a:xfrm>
            <a:custGeom>
              <a:rect b="b" l="l" r="r" t="t"/>
              <a:pathLst>
                <a:path extrusionOk="0" h="859" w="478">
                  <a:moveTo>
                    <a:pt x="191" y="1"/>
                  </a:moveTo>
                  <a:cubicBezTo>
                    <a:pt x="96" y="1"/>
                    <a:pt x="1" y="72"/>
                    <a:pt x="1" y="144"/>
                  </a:cubicBezTo>
                  <a:lnTo>
                    <a:pt x="1" y="549"/>
                  </a:lnTo>
                  <a:cubicBezTo>
                    <a:pt x="1" y="572"/>
                    <a:pt x="25" y="620"/>
                    <a:pt x="72" y="668"/>
                  </a:cubicBezTo>
                  <a:lnTo>
                    <a:pt x="191" y="810"/>
                  </a:lnTo>
                  <a:cubicBezTo>
                    <a:pt x="215" y="834"/>
                    <a:pt x="239" y="858"/>
                    <a:pt x="311" y="858"/>
                  </a:cubicBezTo>
                  <a:cubicBezTo>
                    <a:pt x="334" y="858"/>
                    <a:pt x="406" y="834"/>
                    <a:pt x="430" y="810"/>
                  </a:cubicBezTo>
                  <a:cubicBezTo>
                    <a:pt x="477" y="763"/>
                    <a:pt x="477" y="644"/>
                    <a:pt x="430" y="572"/>
                  </a:cubicBezTo>
                  <a:lnTo>
                    <a:pt x="334" y="477"/>
                  </a:lnTo>
                  <a:lnTo>
                    <a:pt x="334" y="191"/>
                  </a:lnTo>
                  <a:cubicBezTo>
                    <a:pt x="334" y="96"/>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7" name="Google Shape;21197;p97"/>
            <p:cNvSpPr/>
            <p:nvPr/>
          </p:nvSpPr>
          <p:spPr>
            <a:xfrm>
              <a:off x="1180441" y="2735221"/>
              <a:ext cx="10855" cy="103740"/>
            </a:xfrm>
            <a:custGeom>
              <a:rect b="b" l="l" r="r" t="t"/>
              <a:pathLst>
                <a:path extrusionOk="0" h="3192" w="334">
                  <a:moveTo>
                    <a:pt x="0" y="1"/>
                  </a:moveTo>
                  <a:lnTo>
                    <a:pt x="0" y="3192"/>
                  </a:lnTo>
                  <a:lnTo>
                    <a:pt x="334" y="3192"/>
                  </a:lnTo>
                  <a:lnTo>
                    <a:pt x="334" y="1"/>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98" name="Google Shape;21198;p97"/>
          <p:cNvGrpSpPr/>
          <p:nvPr/>
        </p:nvGrpSpPr>
        <p:grpSpPr>
          <a:xfrm>
            <a:off x="1005526" y="2907886"/>
            <a:ext cx="358377" cy="302640"/>
            <a:chOff x="1005526" y="3060286"/>
            <a:chExt cx="358377" cy="302640"/>
          </a:xfrm>
        </p:grpSpPr>
        <p:sp>
          <p:nvSpPr>
            <p:cNvPr id="21199" name="Google Shape;21199;p97"/>
            <p:cNvSpPr/>
            <p:nvPr/>
          </p:nvSpPr>
          <p:spPr>
            <a:xfrm>
              <a:off x="1006306" y="3060286"/>
              <a:ext cx="127725" cy="37960"/>
            </a:xfrm>
            <a:custGeom>
              <a:rect b="b" l="l" r="r" t="t"/>
              <a:pathLst>
                <a:path extrusionOk="0" h="1168" w="3930">
                  <a:moveTo>
                    <a:pt x="381" y="1"/>
                  </a:moveTo>
                  <a:cubicBezTo>
                    <a:pt x="167" y="1"/>
                    <a:pt x="0" y="191"/>
                    <a:pt x="0" y="382"/>
                  </a:cubicBezTo>
                  <a:lnTo>
                    <a:pt x="0" y="953"/>
                  </a:lnTo>
                  <a:lnTo>
                    <a:pt x="1953" y="1167"/>
                  </a:lnTo>
                  <a:lnTo>
                    <a:pt x="3929" y="953"/>
                  </a:lnTo>
                  <a:lnTo>
                    <a:pt x="3929" y="382"/>
                  </a:lnTo>
                  <a:cubicBezTo>
                    <a:pt x="3929" y="143"/>
                    <a:pt x="3739" y="1"/>
                    <a:pt x="354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0" name="Google Shape;21200;p97"/>
            <p:cNvSpPr/>
            <p:nvPr/>
          </p:nvSpPr>
          <p:spPr>
            <a:xfrm>
              <a:off x="1099938" y="3060286"/>
              <a:ext cx="34092" cy="37960"/>
            </a:xfrm>
            <a:custGeom>
              <a:rect b="b" l="l" r="r" t="t"/>
              <a:pathLst>
                <a:path extrusionOk="0" h="1168" w="1049">
                  <a:moveTo>
                    <a:pt x="1" y="1"/>
                  </a:moveTo>
                  <a:cubicBezTo>
                    <a:pt x="215" y="1"/>
                    <a:pt x="382" y="191"/>
                    <a:pt x="382" y="382"/>
                  </a:cubicBezTo>
                  <a:lnTo>
                    <a:pt x="382" y="953"/>
                  </a:lnTo>
                  <a:lnTo>
                    <a:pt x="691" y="1167"/>
                  </a:lnTo>
                  <a:lnTo>
                    <a:pt x="1048" y="953"/>
                  </a:lnTo>
                  <a:lnTo>
                    <a:pt x="1048" y="382"/>
                  </a:lnTo>
                  <a:cubicBezTo>
                    <a:pt x="1048" y="143"/>
                    <a:pt x="858"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1" name="Google Shape;21201;p97"/>
            <p:cNvSpPr/>
            <p:nvPr/>
          </p:nvSpPr>
          <p:spPr>
            <a:xfrm>
              <a:off x="1006306" y="3091258"/>
              <a:ext cx="357598" cy="271668"/>
            </a:xfrm>
            <a:custGeom>
              <a:rect b="b" l="l" r="r" t="t"/>
              <a:pathLst>
                <a:path extrusionOk="0" h="8359" w="11003">
                  <a:moveTo>
                    <a:pt x="119" y="0"/>
                  </a:moveTo>
                  <a:cubicBezTo>
                    <a:pt x="48" y="0"/>
                    <a:pt x="0" y="72"/>
                    <a:pt x="0" y="119"/>
                  </a:cubicBezTo>
                  <a:lnTo>
                    <a:pt x="0" y="8073"/>
                  </a:lnTo>
                  <a:cubicBezTo>
                    <a:pt x="0" y="8240"/>
                    <a:pt x="143" y="8359"/>
                    <a:pt x="286" y="8359"/>
                  </a:cubicBezTo>
                  <a:lnTo>
                    <a:pt x="1048" y="8359"/>
                  </a:lnTo>
                  <a:lnTo>
                    <a:pt x="3668" y="8168"/>
                  </a:lnTo>
                  <a:lnTo>
                    <a:pt x="6692" y="8359"/>
                  </a:lnTo>
                  <a:lnTo>
                    <a:pt x="10693" y="8359"/>
                  </a:lnTo>
                  <a:cubicBezTo>
                    <a:pt x="10860" y="8359"/>
                    <a:pt x="10979" y="8216"/>
                    <a:pt x="11002" y="8073"/>
                  </a:cubicBezTo>
                  <a:lnTo>
                    <a:pt x="11002" y="310"/>
                  </a:lnTo>
                  <a:cubicBezTo>
                    <a:pt x="11002" y="119"/>
                    <a:pt x="10860" y="0"/>
                    <a:pt x="1071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2" name="Google Shape;21202;p97"/>
            <p:cNvSpPr/>
            <p:nvPr/>
          </p:nvSpPr>
          <p:spPr>
            <a:xfrm>
              <a:off x="1332151" y="3091258"/>
              <a:ext cx="30973" cy="271668"/>
            </a:xfrm>
            <a:custGeom>
              <a:rect b="b" l="l" r="r" t="t"/>
              <a:pathLst>
                <a:path extrusionOk="0" h="8359" w="953">
                  <a:moveTo>
                    <a:pt x="0" y="0"/>
                  </a:moveTo>
                  <a:cubicBezTo>
                    <a:pt x="143" y="0"/>
                    <a:pt x="310" y="119"/>
                    <a:pt x="310" y="310"/>
                  </a:cubicBezTo>
                  <a:lnTo>
                    <a:pt x="310" y="8073"/>
                  </a:lnTo>
                  <a:cubicBezTo>
                    <a:pt x="310" y="8216"/>
                    <a:pt x="191" y="8359"/>
                    <a:pt x="0" y="8359"/>
                  </a:cubicBezTo>
                  <a:lnTo>
                    <a:pt x="667" y="8359"/>
                  </a:lnTo>
                  <a:cubicBezTo>
                    <a:pt x="810" y="8359"/>
                    <a:pt x="953" y="8240"/>
                    <a:pt x="953" y="8073"/>
                  </a:cubicBezTo>
                  <a:lnTo>
                    <a:pt x="953" y="310"/>
                  </a:lnTo>
                  <a:cubicBezTo>
                    <a:pt x="953" y="143"/>
                    <a:pt x="834" y="0"/>
                    <a:pt x="66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3" name="Google Shape;21203;p97"/>
            <p:cNvSpPr/>
            <p:nvPr/>
          </p:nvSpPr>
          <p:spPr>
            <a:xfrm>
              <a:off x="1005526" y="3091258"/>
              <a:ext cx="357598" cy="43355"/>
            </a:xfrm>
            <a:custGeom>
              <a:rect b="b" l="l" r="r" t="t"/>
              <a:pathLst>
                <a:path extrusionOk="0" h="1334" w="11003">
                  <a:moveTo>
                    <a:pt x="0" y="0"/>
                  </a:moveTo>
                  <a:lnTo>
                    <a:pt x="0" y="1334"/>
                  </a:lnTo>
                  <a:lnTo>
                    <a:pt x="11003" y="1334"/>
                  </a:lnTo>
                  <a:lnTo>
                    <a:pt x="11003" y="191"/>
                  </a:lnTo>
                  <a:cubicBezTo>
                    <a:pt x="11003" y="95"/>
                    <a:pt x="10907" y="0"/>
                    <a:pt x="1083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4" name="Google Shape;21204;p97"/>
            <p:cNvSpPr/>
            <p:nvPr/>
          </p:nvSpPr>
          <p:spPr>
            <a:xfrm>
              <a:off x="1336018" y="3091258"/>
              <a:ext cx="27105" cy="44915"/>
            </a:xfrm>
            <a:custGeom>
              <a:rect b="b" l="l" r="r" t="t"/>
              <a:pathLst>
                <a:path extrusionOk="0" h="1382" w="834">
                  <a:moveTo>
                    <a:pt x="0" y="0"/>
                  </a:moveTo>
                  <a:cubicBezTo>
                    <a:pt x="95" y="0"/>
                    <a:pt x="191" y="95"/>
                    <a:pt x="191" y="191"/>
                  </a:cubicBezTo>
                  <a:lnTo>
                    <a:pt x="191" y="1381"/>
                  </a:lnTo>
                  <a:lnTo>
                    <a:pt x="834" y="1381"/>
                  </a:lnTo>
                  <a:lnTo>
                    <a:pt x="834" y="191"/>
                  </a:lnTo>
                  <a:cubicBezTo>
                    <a:pt x="834" y="95"/>
                    <a:pt x="738" y="0"/>
                    <a:pt x="66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5" name="Google Shape;21205;p97"/>
            <p:cNvSpPr/>
            <p:nvPr/>
          </p:nvSpPr>
          <p:spPr>
            <a:xfrm>
              <a:off x="1281061" y="3107508"/>
              <a:ext cx="11635" cy="11635"/>
            </a:xfrm>
            <a:custGeom>
              <a:rect b="b" l="l" r="r" t="t"/>
              <a:pathLst>
                <a:path extrusionOk="0" h="358" w="358">
                  <a:moveTo>
                    <a:pt x="167" y="0"/>
                  </a:moveTo>
                  <a:cubicBezTo>
                    <a:pt x="72" y="0"/>
                    <a:pt x="0" y="96"/>
                    <a:pt x="0" y="191"/>
                  </a:cubicBezTo>
                  <a:cubicBezTo>
                    <a:pt x="0" y="286"/>
                    <a:pt x="72" y="357"/>
                    <a:pt x="167" y="357"/>
                  </a:cubicBezTo>
                  <a:cubicBezTo>
                    <a:pt x="262" y="357"/>
                    <a:pt x="357" y="286"/>
                    <a:pt x="357" y="191"/>
                  </a:cubicBezTo>
                  <a:cubicBezTo>
                    <a:pt x="357" y="96"/>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6" name="Google Shape;21206;p97"/>
            <p:cNvSpPr/>
            <p:nvPr/>
          </p:nvSpPr>
          <p:spPr>
            <a:xfrm>
              <a:off x="1302738" y="3107508"/>
              <a:ext cx="11635" cy="11635"/>
            </a:xfrm>
            <a:custGeom>
              <a:rect b="b" l="l" r="r" t="t"/>
              <a:pathLst>
                <a:path extrusionOk="0" h="358" w="358">
                  <a:moveTo>
                    <a:pt x="191" y="0"/>
                  </a:moveTo>
                  <a:cubicBezTo>
                    <a:pt x="95" y="0"/>
                    <a:pt x="0" y="96"/>
                    <a:pt x="0" y="191"/>
                  </a:cubicBezTo>
                  <a:cubicBezTo>
                    <a:pt x="0" y="286"/>
                    <a:pt x="95" y="357"/>
                    <a:pt x="191" y="357"/>
                  </a:cubicBezTo>
                  <a:cubicBezTo>
                    <a:pt x="286" y="357"/>
                    <a:pt x="357" y="286"/>
                    <a:pt x="357" y="191"/>
                  </a:cubicBezTo>
                  <a:cubicBezTo>
                    <a:pt x="357" y="96"/>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7" name="Google Shape;21207;p97"/>
            <p:cNvSpPr/>
            <p:nvPr/>
          </p:nvSpPr>
          <p:spPr>
            <a:xfrm>
              <a:off x="1325163" y="3107508"/>
              <a:ext cx="11635" cy="11635"/>
            </a:xfrm>
            <a:custGeom>
              <a:rect b="b" l="l" r="r" t="t"/>
              <a:pathLst>
                <a:path extrusionOk="0" h="358" w="358">
                  <a:moveTo>
                    <a:pt x="191" y="0"/>
                  </a:moveTo>
                  <a:cubicBezTo>
                    <a:pt x="96" y="0"/>
                    <a:pt x="1" y="96"/>
                    <a:pt x="1" y="191"/>
                  </a:cubicBezTo>
                  <a:cubicBezTo>
                    <a:pt x="1" y="286"/>
                    <a:pt x="96" y="357"/>
                    <a:pt x="191" y="357"/>
                  </a:cubicBezTo>
                  <a:cubicBezTo>
                    <a:pt x="286" y="357"/>
                    <a:pt x="358" y="286"/>
                    <a:pt x="358" y="191"/>
                  </a:cubicBezTo>
                  <a:cubicBezTo>
                    <a:pt x="358" y="96"/>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8" name="Google Shape;21208;p97"/>
            <p:cNvSpPr/>
            <p:nvPr/>
          </p:nvSpPr>
          <p:spPr>
            <a:xfrm>
              <a:off x="1040333" y="3187978"/>
              <a:ext cx="183463" cy="174948"/>
            </a:xfrm>
            <a:custGeom>
              <a:rect b="b" l="l" r="r" t="t"/>
              <a:pathLst>
                <a:path extrusionOk="0" h="5383" w="5645">
                  <a:moveTo>
                    <a:pt x="263" y="1"/>
                  </a:moveTo>
                  <a:cubicBezTo>
                    <a:pt x="120" y="1"/>
                    <a:pt x="1" y="120"/>
                    <a:pt x="1" y="263"/>
                  </a:cubicBezTo>
                  <a:lnTo>
                    <a:pt x="1" y="5383"/>
                  </a:lnTo>
                  <a:lnTo>
                    <a:pt x="5645" y="5383"/>
                  </a:lnTo>
                  <a:lnTo>
                    <a:pt x="5645" y="263"/>
                  </a:lnTo>
                  <a:cubicBezTo>
                    <a:pt x="5645" y="120"/>
                    <a:pt x="5526" y="1"/>
                    <a:pt x="538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9" name="Google Shape;21209;p97"/>
            <p:cNvSpPr/>
            <p:nvPr/>
          </p:nvSpPr>
          <p:spPr>
            <a:xfrm>
              <a:off x="1193603" y="3187978"/>
              <a:ext cx="30192" cy="174948"/>
            </a:xfrm>
            <a:custGeom>
              <a:rect b="b" l="l" r="r" t="t"/>
              <a:pathLst>
                <a:path extrusionOk="0" h="5383" w="929">
                  <a:moveTo>
                    <a:pt x="0" y="1"/>
                  </a:moveTo>
                  <a:cubicBezTo>
                    <a:pt x="167" y="1"/>
                    <a:pt x="286" y="120"/>
                    <a:pt x="286" y="263"/>
                  </a:cubicBezTo>
                  <a:lnTo>
                    <a:pt x="286" y="5383"/>
                  </a:lnTo>
                  <a:lnTo>
                    <a:pt x="929" y="5383"/>
                  </a:lnTo>
                  <a:lnTo>
                    <a:pt x="929" y="263"/>
                  </a:lnTo>
                  <a:cubicBezTo>
                    <a:pt x="929" y="120"/>
                    <a:pt x="810" y="1"/>
                    <a:pt x="6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0" name="Google Shape;21210;p97"/>
            <p:cNvSpPr/>
            <p:nvPr/>
          </p:nvSpPr>
          <p:spPr>
            <a:xfrm>
              <a:off x="1250868" y="3188758"/>
              <a:ext cx="27105" cy="52683"/>
            </a:xfrm>
            <a:custGeom>
              <a:rect b="b" l="l" r="r" t="t"/>
              <a:pathLst>
                <a:path extrusionOk="0" h="1621" w="834">
                  <a:moveTo>
                    <a:pt x="417" y="1"/>
                  </a:moveTo>
                  <a:cubicBezTo>
                    <a:pt x="382" y="1"/>
                    <a:pt x="346" y="25"/>
                    <a:pt x="334" y="72"/>
                  </a:cubicBezTo>
                  <a:lnTo>
                    <a:pt x="0" y="1263"/>
                  </a:lnTo>
                  <a:lnTo>
                    <a:pt x="0" y="1358"/>
                  </a:lnTo>
                  <a:lnTo>
                    <a:pt x="0" y="1525"/>
                  </a:lnTo>
                  <a:lnTo>
                    <a:pt x="429" y="1620"/>
                  </a:lnTo>
                  <a:lnTo>
                    <a:pt x="834" y="1525"/>
                  </a:lnTo>
                  <a:lnTo>
                    <a:pt x="834" y="1358"/>
                  </a:lnTo>
                  <a:lnTo>
                    <a:pt x="834" y="1263"/>
                  </a:lnTo>
                  <a:lnTo>
                    <a:pt x="501" y="72"/>
                  </a:lnTo>
                  <a:cubicBezTo>
                    <a:pt x="489" y="25"/>
                    <a:pt x="453" y="1"/>
                    <a:pt x="417"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1" name="Google Shape;21211;p97"/>
            <p:cNvSpPr/>
            <p:nvPr/>
          </p:nvSpPr>
          <p:spPr>
            <a:xfrm>
              <a:off x="1250868" y="3238288"/>
              <a:ext cx="27105" cy="124638"/>
            </a:xfrm>
            <a:custGeom>
              <a:rect b="b" l="l" r="r" t="t"/>
              <a:pathLst>
                <a:path extrusionOk="0" h="3835" w="834">
                  <a:moveTo>
                    <a:pt x="0" y="1"/>
                  </a:moveTo>
                  <a:lnTo>
                    <a:pt x="0" y="3835"/>
                  </a:lnTo>
                  <a:lnTo>
                    <a:pt x="834" y="3835"/>
                  </a:lnTo>
                  <a:lnTo>
                    <a:pt x="834"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2" name="Google Shape;21212;p97"/>
            <p:cNvSpPr/>
            <p:nvPr/>
          </p:nvSpPr>
          <p:spPr>
            <a:xfrm>
              <a:off x="1304266" y="3253791"/>
              <a:ext cx="27138" cy="108388"/>
            </a:xfrm>
            <a:custGeom>
              <a:rect b="b" l="l" r="r" t="t"/>
              <a:pathLst>
                <a:path extrusionOk="0" h="3335" w="835">
                  <a:moveTo>
                    <a:pt x="406" y="0"/>
                  </a:moveTo>
                  <a:lnTo>
                    <a:pt x="1" y="24"/>
                  </a:lnTo>
                  <a:lnTo>
                    <a:pt x="1" y="3334"/>
                  </a:lnTo>
                  <a:lnTo>
                    <a:pt x="834" y="3334"/>
                  </a:lnTo>
                  <a:lnTo>
                    <a:pt x="834" y="24"/>
                  </a:lnTo>
                  <a:lnTo>
                    <a:pt x="429"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3" name="Google Shape;21213;p97"/>
            <p:cNvSpPr/>
            <p:nvPr/>
          </p:nvSpPr>
          <p:spPr>
            <a:xfrm>
              <a:off x="1304266" y="3188758"/>
              <a:ext cx="27138" cy="67372"/>
            </a:xfrm>
            <a:custGeom>
              <a:rect b="b" l="l" r="r" t="t"/>
              <a:pathLst>
                <a:path extrusionOk="0" h="2073" w="835">
                  <a:moveTo>
                    <a:pt x="406" y="1"/>
                  </a:moveTo>
                  <a:cubicBezTo>
                    <a:pt x="358" y="1"/>
                    <a:pt x="310" y="48"/>
                    <a:pt x="286" y="96"/>
                  </a:cubicBezTo>
                  <a:lnTo>
                    <a:pt x="1" y="1477"/>
                  </a:lnTo>
                  <a:lnTo>
                    <a:pt x="1" y="1549"/>
                  </a:lnTo>
                  <a:lnTo>
                    <a:pt x="1" y="2073"/>
                  </a:lnTo>
                  <a:lnTo>
                    <a:pt x="834" y="2073"/>
                  </a:lnTo>
                  <a:lnTo>
                    <a:pt x="834" y="1549"/>
                  </a:lnTo>
                  <a:lnTo>
                    <a:pt x="834" y="1477"/>
                  </a:lnTo>
                  <a:lnTo>
                    <a:pt x="525" y="96"/>
                  </a:lnTo>
                  <a:cubicBezTo>
                    <a:pt x="525" y="48"/>
                    <a:pt x="477" y="1"/>
                    <a:pt x="406" y="1"/>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4" name="Google Shape;21214;p97"/>
            <p:cNvSpPr/>
            <p:nvPr/>
          </p:nvSpPr>
          <p:spPr>
            <a:xfrm>
              <a:off x="1072086" y="3222038"/>
              <a:ext cx="63505" cy="10888"/>
            </a:xfrm>
            <a:custGeom>
              <a:rect b="b" l="l" r="r" t="t"/>
              <a:pathLst>
                <a:path extrusionOk="0" h="335" w="1954">
                  <a:moveTo>
                    <a:pt x="143" y="1"/>
                  </a:moveTo>
                  <a:cubicBezTo>
                    <a:pt x="48" y="1"/>
                    <a:pt x="0" y="96"/>
                    <a:pt x="0" y="167"/>
                  </a:cubicBezTo>
                  <a:cubicBezTo>
                    <a:pt x="0" y="263"/>
                    <a:pt x="96" y="334"/>
                    <a:pt x="167" y="334"/>
                  </a:cubicBezTo>
                  <a:lnTo>
                    <a:pt x="1786" y="334"/>
                  </a:lnTo>
                  <a:cubicBezTo>
                    <a:pt x="1882" y="334"/>
                    <a:pt x="1953" y="239"/>
                    <a:pt x="1929" y="144"/>
                  </a:cubicBezTo>
                  <a:cubicBezTo>
                    <a:pt x="1929" y="48"/>
                    <a:pt x="1834" y="1"/>
                    <a:pt x="1763"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5" name="Google Shape;21215;p97"/>
            <p:cNvSpPr/>
            <p:nvPr/>
          </p:nvSpPr>
          <p:spPr>
            <a:xfrm>
              <a:off x="1071306" y="3246803"/>
              <a:ext cx="124638" cy="10888"/>
            </a:xfrm>
            <a:custGeom>
              <a:rect b="b" l="l" r="r" t="t"/>
              <a:pathLst>
                <a:path extrusionOk="0" h="335" w="3835">
                  <a:moveTo>
                    <a:pt x="167" y="1"/>
                  </a:moveTo>
                  <a:cubicBezTo>
                    <a:pt x="48" y="1"/>
                    <a:pt x="1" y="96"/>
                    <a:pt x="1" y="191"/>
                  </a:cubicBezTo>
                  <a:cubicBezTo>
                    <a:pt x="24" y="287"/>
                    <a:pt x="72" y="334"/>
                    <a:pt x="167" y="334"/>
                  </a:cubicBezTo>
                  <a:lnTo>
                    <a:pt x="3644" y="334"/>
                  </a:lnTo>
                  <a:cubicBezTo>
                    <a:pt x="3763" y="334"/>
                    <a:pt x="3835" y="239"/>
                    <a:pt x="3835" y="168"/>
                  </a:cubicBezTo>
                  <a:cubicBezTo>
                    <a:pt x="3811" y="72"/>
                    <a:pt x="3739" y="1"/>
                    <a:pt x="364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6" name="Google Shape;21216;p97"/>
            <p:cNvSpPr/>
            <p:nvPr/>
          </p:nvSpPr>
          <p:spPr>
            <a:xfrm>
              <a:off x="1071306" y="3272348"/>
              <a:ext cx="124638" cy="10888"/>
            </a:xfrm>
            <a:custGeom>
              <a:rect b="b" l="l" r="r" t="t"/>
              <a:pathLst>
                <a:path extrusionOk="0" h="335" w="3835">
                  <a:moveTo>
                    <a:pt x="167" y="1"/>
                  </a:moveTo>
                  <a:cubicBezTo>
                    <a:pt x="48" y="1"/>
                    <a:pt x="1" y="96"/>
                    <a:pt x="1" y="167"/>
                  </a:cubicBezTo>
                  <a:cubicBezTo>
                    <a:pt x="24" y="263"/>
                    <a:pt x="72" y="334"/>
                    <a:pt x="167" y="334"/>
                  </a:cubicBezTo>
                  <a:lnTo>
                    <a:pt x="3644" y="334"/>
                  </a:lnTo>
                  <a:cubicBezTo>
                    <a:pt x="3763" y="334"/>
                    <a:pt x="3835" y="239"/>
                    <a:pt x="3835" y="144"/>
                  </a:cubicBezTo>
                  <a:cubicBezTo>
                    <a:pt x="3811" y="48"/>
                    <a:pt x="3739" y="1"/>
                    <a:pt x="364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7" name="Google Shape;21217;p97"/>
            <p:cNvSpPr/>
            <p:nvPr/>
          </p:nvSpPr>
          <p:spPr>
            <a:xfrm>
              <a:off x="1071306" y="3298673"/>
              <a:ext cx="124638" cy="10075"/>
            </a:xfrm>
            <a:custGeom>
              <a:rect b="b" l="l" r="r" t="t"/>
              <a:pathLst>
                <a:path extrusionOk="0" h="310" w="3835">
                  <a:moveTo>
                    <a:pt x="167" y="0"/>
                  </a:moveTo>
                  <a:cubicBezTo>
                    <a:pt x="48" y="0"/>
                    <a:pt x="1" y="72"/>
                    <a:pt x="1" y="167"/>
                  </a:cubicBezTo>
                  <a:cubicBezTo>
                    <a:pt x="24" y="262"/>
                    <a:pt x="72" y="310"/>
                    <a:pt x="167" y="310"/>
                  </a:cubicBezTo>
                  <a:lnTo>
                    <a:pt x="3644" y="310"/>
                  </a:lnTo>
                  <a:cubicBezTo>
                    <a:pt x="3763" y="310"/>
                    <a:pt x="3835" y="239"/>
                    <a:pt x="3835" y="143"/>
                  </a:cubicBezTo>
                  <a:cubicBezTo>
                    <a:pt x="3811" y="48"/>
                    <a:pt x="3739" y="0"/>
                    <a:pt x="36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8" name="Google Shape;21218;p97"/>
            <p:cNvSpPr/>
            <p:nvPr/>
          </p:nvSpPr>
          <p:spPr>
            <a:xfrm>
              <a:off x="1071306" y="3323438"/>
              <a:ext cx="124638" cy="10855"/>
            </a:xfrm>
            <a:custGeom>
              <a:rect b="b" l="l" r="r" t="t"/>
              <a:pathLst>
                <a:path extrusionOk="0" h="334" w="3835">
                  <a:moveTo>
                    <a:pt x="167" y="0"/>
                  </a:moveTo>
                  <a:cubicBezTo>
                    <a:pt x="48" y="0"/>
                    <a:pt x="1" y="96"/>
                    <a:pt x="1" y="191"/>
                  </a:cubicBezTo>
                  <a:cubicBezTo>
                    <a:pt x="24" y="262"/>
                    <a:pt x="72" y="334"/>
                    <a:pt x="167" y="334"/>
                  </a:cubicBezTo>
                  <a:lnTo>
                    <a:pt x="3644" y="334"/>
                  </a:lnTo>
                  <a:cubicBezTo>
                    <a:pt x="3763" y="334"/>
                    <a:pt x="3835" y="239"/>
                    <a:pt x="3835" y="143"/>
                  </a:cubicBezTo>
                  <a:cubicBezTo>
                    <a:pt x="3811" y="72"/>
                    <a:pt x="3739" y="0"/>
                    <a:pt x="36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19" name="Google Shape;21219;p97"/>
          <p:cNvGrpSpPr/>
          <p:nvPr/>
        </p:nvGrpSpPr>
        <p:grpSpPr>
          <a:xfrm>
            <a:off x="1846041" y="2880813"/>
            <a:ext cx="185803" cy="356818"/>
            <a:chOff x="1846041" y="3033213"/>
            <a:chExt cx="185803" cy="356818"/>
          </a:xfrm>
        </p:grpSpPr>
        <p:sp>
          <p:nvSpPr>
            <p:cNvPr id="21220" name="Google Shape;21220;p97"/>
            <p:cNvSpPr/>
            <p:nvPr/>
          </p:nvSpPr>
          <p:spPr>
            <a:xfrm>
              <a:off x="1846041" y="3069581"/>
              <a:ext cx="185803" cy="292598"/>
            </a:xfrm>
            <a:custGeom>
              <a:rect b="b" l="l" r="r" t="t"/>
              <a:pathLst>
                <a:path extrusionOk="0" h="9003" w="5717">
                  <a:moveTo>
                    <a:pt x="1" y="0"/>
                  </a:moveTo>
                  <a:lnTo>
                    <a:pt x="1" y="8716"/>
                  </a:lnTo>
                  <a:lnTo>
                    <a:pt x="2859" y="9002"/>
                  </a:lnTo>
                  <a:lnTo>
                    <a:pt x="5716" y="8716"/>
                  </a:lnTo>
                  <a:lnTo>
                    <a:pt x="5716" y="48"/>
                  </a:lnTo>
                  <a:lnTo>
                    <a:pt x="285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1" name="Google Shape;21221;p97"/>
            <p:cNvSpPr/>
            <p:nvPr/>
          </p:nvSpPr>
          <p:spPr>
            <a:xfrm>
              <a:off x="2010133" y="3062626"/>
              <a:ext cx="21710" cy="294125"/>
            </a:xfrm>
            <a:custGeom>
              <a:rect b="b" l="l" r="r" t="t"/>
              <a:pathLst>
                <a:path extrusionOk="0" h="9050" w="668">
                  <a:moveTo>
                    <a:pt x="0" y="0"/>
                  </a:moveTo>
                  <a:lnTo>
                    <a:pt x="0" y="9049"/>
                  </a:lnTo>
                  <a:lnTo>
                    <a:pt x="667" y="8930"/>
                  </a:lnTo>
                  <a:lnTo>
                    <a:pt x="667" y="238"/>
                  </a:lnTo>
                  <a:lnTo>
                    <a:pt x="0"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2" name="Google Shape;21222;p97"/>
            <p:cNvSpPr/>
            <p:nvPr/>
          </p:nvSpPr>
          <p:spPr>
            <a:xfrm>
              <a:off x="1846821" y="3033213"/>
              <a:ext cx="185022" cy="37928"/>
            </a:xfrm>
            <a:custGeom>
              <a:rect b="b" l="l" r="r" t="t"/>
              <a:pathLst>
                <a:path extrusionOk="0" h="1167" w="5693">
                  <a:moveTo>
                    <a:pt x="358" y="0"/>
                  </a:moveTo>
                  <a:cubicBezTo>
                    <a:pt x="144" y="0"/>
                    <a:pt x="1" y="143"/>
                    <a:pt x="1" y="357"/>
                  </a:cubicBezTo>
                  <a:lnTo>
                    <a:pt x="1" y="1167"/>
                  </a:lnTo>
                  <a:lnTo>
                    <a:pt x="5692" y="1167"/>
                  </a:lnTo>
                  <a:lnTo>
                    <a:pt x="5692" y="357"/>
                  </a:lnTo>
                  <a:cubicBezTo>
                    <a:pt x="5692" y="143"/>
                    <a:pt x="5549" y="0"/>
                    <a:pt x="53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3" name="Google Shape;21223;p97"/>
            <p:cNvSpPr/>
            <p:nvPr/>
          </p:nvSpPr>
          <p:spPr>
            <a:xfrm>
              <a:off x="1846041" y="3352851"/>
              <a:ext cx="185803" cy="37180"/>
            </a:xfrm>
            <a:custGeom>
              <a:rect b="b" l="l" r="r" t="t"/>
              <a:pathLst>
                <a:path extrusionOk="0" h="1144" w="5717">
                  <a:moveTo>
                    <a:pt x="1" y="0"/>
                  </a:moveTo>
                  <a:lnTo>
                    <a:pt x="1" y="786"/>
                  </a:lnTo>
                  <a:cubicBezTo>
                    <a:pt x="1" y="1001"/>
                    <a:pt x="144" y="1144"/>
                    <a:pt x="358" y="1144"/>
                  </a:cubicBezTo>
                  <a:lnTo>
                    <a:pt x="5359" y="1144"/>
                  </a:lnTo>
                  <a:cubicBezTo>
                    <a:pt x="5550" y="1144"/>
                    <a:pt x="5716" y="1001"/>
                    <a:pt x="5716" y="786"/>
                  </a:cubicBezTo>
                  <a:lnTo>
                    <a:pt x="571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4" name="Google Shape;21224;p97"/>
            <p:cNvSpPr/>
            <p:nvPr/>
          </p:nvSpPr>
          <p:spPr>
            <a:xfrm>
              <a:off x="1998531" y="3033213"/>
              <a:ext cx="33313" cy="37928"/>
            </a:xfrm>
            <a:custGeom>
              <a:rect b="b" l="l" r="r" t="t"/>
              <a:pathLst>
                <a:path extrusionOk="0" h="1167" w="1025">
                  <a:moveTo>
                    <a:pt x="0" y="0"/>
                  </a:moveTo>
                  <a:cubicBezTo>
                    <a:pt x="215" y="0"/>
                    <a:pt x="357" y="143"/>
                    <a:pt x="357" y="357"/>
                  </a:cubicBezTo>
                  <a:lnTo>
                    <a:pt x="357" y="1167"/>
                  </a:lnTo>
                  <a:lnTo>
                    <a:pt x="1024" y="1167"/>
                  </a:lnTo>
                  <a:lnTo>
                    <a:pt x="1024" y="357"/>
                  </a:lnTo>
                  <a:cubicBezTo>
                    <a:pt x="1024" y="143"/>
                    <a:pt x="881" y="0"/>
                    <a:pt x="66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5" name="Google Shape;21225;p97"/>
            <p:cNvSpPr/>
            <p:nvPr/>
          </p:nvSpPr>
          <p:spPr>
            <a:xfrm>
              <a:off x="1998531" y="3352851"/>
              <a:ext cx="33313" cy="37180"/>
            </a:xfrm>
            <a:custGeom>
              <a:rect b="b" l="l" r="r" t="t"/>
              <a:pathLst>
                <a:path extrusionOk="0" h="1144" w="1025">
                  <a:moveTo>
                    <a:pt x="357" y="0"/>
                  </a:moveTo>
                  <a:lnTo>
                    <a:pt x="357" y="786"/>
                  </a:lnTo>
                  <a:cubicBezTo>
                    <a:pt x="357" y="1001"/>
                    <a:pt x="215" y="1144"/>
                    <a:pt x="0" y="1144"/>
                  </a:cubicBezTo>
                  <a:lnTo>
                    <a:pt x="667" y="1144"/>
                  </a:lnTo>
                  <a:cubicBezTo>
                    <a:pt x="858" y="1144"/>
                    <a:pt x="1024" y="1001"/>
                    <a:pt x="1024" y="786"/>
                  </a:cubicBezTo>
                  <a:lnTo>
                    <a:pt x="102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6" name="Google Shape;21226;p97"/>
            <p:cNvSpPr/>
            <p:nvPr/>
          </p:nvSpPr>
          <p:spPr>
            <a:xfrm>
              <a:off x="1931191" y="3165521"/>
              <a:ext cx="72767" cy="96817"/>
            </a:xfrm>
            <a:custGeom>
              <a:rect b="b" l="l" r="r" t="t"/>
              <a:pathLst>
                <a:path extrusionOk="0" h="2979" w="2239">
                  <a:moveTo>
                    <a:pt x="1243" y="0"/>
                  </a:moveTo>
                  <a:cubicBezTo>
                    <a:pt x="690" y="0"/>
                    <a:pt x="215" y="445"/>
                    <a:pt x="215" y="1025"/>
                  </a:cubicBezTo>
                  <a:lnTo>
                    <a:pt x="0" y="1883"/>
                  </a:lnTo>
                  <a:lnTo>
                    <a:pt x="239" y="2978"/>
                  </a:lnTo>
                  <a:lnTo>
                    <a:pt x="2025" y="2978"/>
                  </a:lnTo>
                  <a:cubicBezTo>
                    <a:pt x="2144" y="2978"/>
                    <a:pt x="2239" y="2907"/>
                    <a:pt x="2239" y="2788"/>
                  </a:cubicBezTo>
                  <a:lnTo>
                    <a:pt x="2239" y="1025"/>
                  </a:lnTo>
                  <a:cubicBezTo>
                    <a:pt x="2239" y="478"/>
                    <a:pt x="1810" y="49"/>
                    <a:pt x="1286" y="1"/>
                  </a:cubicBezTo>
                  <a:cubicBezTo>
                    <a:pt x="1272" y="1"/>
                    <a:pt x="1258" y="0"/>
                    <a:pt x="124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7" name="Google Shape;21227;p97"/>
            <p:cNvSpPr/>
            <p:nvPr/>
          </p:nvSpPr>
          <p:spPr>
            <a:xfrm>
              <a:off x="1958263" y="3289963"/>
              <a:ext cx="19403" cy="29640"/>
            </a:xfrm>
            <a:custGeom>
              <a:rect b="b" l="l" r="r" t="t"/>
              <a:pathLst>
                <a:path extrusionOk="0" h="912" w="597">
                  <a:moveTo>
                    <a:pt x="165" y="1"/>
                  </a:moveTo>
                  <a:cubicBezTo>
                    <a:pt x="126" y="1"/>
                    <a:pt x="84" y="18"/>
                    <a:pt x="49" y="54"/>
                  </a:cubicBezTo>
                  <a:cubicBezTo>
                    <a:pt x="1" y="102"/>
                    <a:pt x="1" y="197"/>
                    <a:pt x="49" y="268"/>
                  </a:cubicBezTo>
                  <a:lnTo>
                    <a:pt x="263" y="459"/>
                  </a:lnTo>
                  <a:lnTo>
                    <a:pt x="49" y="673"/>
                  </a:lnTo>
                  <a:cubicBezTo>
                    <a:pt x="1" y="745"/>
                    <a:pt x="1" y="816"/>
                    <a:pt x="49" y="888"/>
                  </a:cubicBezTo>
                  <a:cubicBezTo>
                    <a:pt x="96" y="911"/>
                    <a:pt x="120" y="911"/>
                    <a:pt x="144" y="911"/>
                  </a:cubicBezTo>
                  <a:cubicBezTo>
                    <a:pt x="168" y="911"/>
                    <a:pt x="215" y="911"/>
                    <a:pt x="263" y="816"/>
                  </a:cubicBezTo>
                  <a:lnTo>
                    <a:pt x="572" y="530"/>
                  </a:lnTo>
                  <a:cubicBezTo>
                    <a:pt x="596" y="507"/>
                    <a:pt x="596" y="459"/>
                    <a:pt x="596" y="435"/>
                  </a:cubicBezTo>
                  <a:cubicBezTo>
                    <a:pt x="596" y="411"/>
                    <a:pt x="596" y="387"/>
                    <a:pt x="572" y="340"/>
                  </a:cubicBezTo>
                  <a:lnTo>
                    <a:pt x="263" y="54"/>
                  </a:lnTo>
                  <a:cubicBezTo>
                    <a:pt x="239" y="18"/>
                    <a:pt x="203" y="1"/>
                    <a:pt x="1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8" name="Google Shape;21228;p97"/>
            <p:cNvSpPr/>
            <p:nvPr/>
          </p:nvSpPr>
          <p:spPr>
            <a:xfrm>
              <a:off x="1901778" y="3292076"/>
              <a:ext cx="19370" cy="28307"/>
            </a:xfrm>
            <a:custGeom>
              <a:rect b="b" l="l" r="r" t="t"/>
              <a:pathLst>
                <a:path extrusionOk="0" h="871" w="596">
                  <a:moveTo>
                    <a:pt x="441" y="1"/>
                  </a:moveTo>
                  <a:cubicBezTo>
                    <a:pt x="405" y="1"/>
                    <a:pt x="370" y="13"/>
                    <a:pt x="334" y="37"/>
                  </a:cubicBezTo>
                  <a:lnTo>
                    <a:pt x="48" y="346"/>
                  </a:lnTo>
                  <a:cubicBezTo>
                    <a:pt x="0" y="370"/>
                    <a:pt x="0" y="394"/>
                    <a:pt x="0" y="442"/>
                  </a:cubicBezTo>
                  <a:cubicBezTo>
                    <a:pt x="0" y="465"/>
                    <a:pt x="0" y="489"/>
                    <a:pt x="48" y="513"/>
                  </a:cubicBezTo>
                  <a:lnTo>
                    <a:pt x="334" y="823"/>
                  </a:lnTo>
                  <a:cubicBezTo>
                    <a:pt x="358" y="846"/>
                    <a:pt x="405" y="846"/>
                    <a:pt x="429" y="846"/>
                  </a:cubicBezTo>
                  <a:cubicBezTo>
                    <a:pt x="453" y="846"/>
                    <a:pt x="477" y="846"/>
                    <a:pt x="548" y="870"/>
                  </a:cubicBezTo>
                  <a:cubicBezTo>
                    <a:pt x="596" y="823"/>
                    <a:pt x="596" y="727"/>
                    <a:pt x="548" y="656"/>
                  </a:cubicBezTo>
                  <a:lnTo>
                    <a:pt x="334" y="465"/>
                  </a:lnTo>
                  <a:lnTo>
                    <a:pt x="548" y="251"/>
                  </a:lnTo>
                  <a:cubicBezTo>
                    <a:pt x="596" y="203"/>
                    <a:pt x="596" y="108"/>
                    <a:pt x="548" y="37"/>
                  </a:cubicBezTo>
                  <a:cubicBezTo>
                    <a:pt x="512" y="13"/>
                    <a:pt x="477" y="1"/>
                    <a:pt x="4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9" name="Google Shape;21229;p97"/>
            <p:cNvSpPr/>
            <p:nvPr/>
          </p:nvSpPr>
          <p:spPr>
            <a:xfrm>
              <a:off x="1874673" y="3106728"/>
              <a:ext cx="37213" cy="10855"/>
            </a:xfrm>
            <a:custGeom>
              <a:rect b="b" l="l" r="r" t="t"/>
              <a:pathLst>
                <a:path extrusionOk="0" h="334" w="1145">
                  <a:moveTo>
                    <a:pt x="168" y="0"/>
                  </a:moveTo>
                  <a:cubicBezTo>
                    <a:pt x="72" y="0"/>
                    <a:pt x="1" y="96"/>
                    <a:pt x="1" y="191"/>
                  </a:cubicBezTo>
                  <a:cubicBezTo>
                    <a:pt x="1" y="262"/>
                    <a:pt x="96" y="334"/>
                    <a:pt x="191" y="334"/>
                  </a:cubicBezTo>
                  <a:lnTo>
                    <a:pt x="1001" y="334"/>
                  </a:lnTo>
                  <a:cubicBezTo>
                    <a:pt x="1073" y="334"/>
                    <a:pt x="1144" y="239"/>
                    <a:pt x="1144" y="143"/>
                  </a:cubicBezTo>
                  <a:cubicBezTo>
                    <a:pt x="1120" y="48"/>
                    <a:pt x="1049" y="0"/>
                    <a:pt x="9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0" name="Google Shape;21230;p97"/>
            <p:cNvSpPr/>
            <p:nvPr/>
          </p:nvSpPr>
          <p:spPr>
            <a:xfrm>
              <a:off x="1876233" y="3129186"/>
              <a:ext cx="120770" cy="10855"/>
            </a:xfrm>
            <a:custGeom>
              <a:rect b="b" l="l" r="r" t="t"/>
              <a:pathLst>
                <a:path extrusionOk="0" h="334" w="3716">
                  <a:moveTo>
                    <a:pt x="143" y="0"/>
                  </a:moveTo>
                  <a:cubicBezTo>
                    <a:pt x="48" y="0"/>
                    <a:pt x="1" y="95"/>
                    <a:pt x="1" y="167"/>
                  </a:cubicBezTo>
                  <a:cubicBezTo>
                    <a:pt x="1" y="262"/>
                    <a:pt x="72" y="333"/>
                    <a:pt x="167" y="333"/>
                  </a:cubicBezTo>
                  <a:lnTo>
                    <a:pt x="3573" y="333"/>
                  </a:lnTo>
                  <a:cubicBezTo>
                    <a:pt x="3644" y="333"/>
                    <a:pt x="3716" y="238"/>
                    <a:pt x="3716" y="143"/>
                  </a:cubicBezTo>
                  <a:cubicBezTo>
                    <a:pt x="3716" y="48"/>
                    <a:pt x="3620" y="0"/>
                    <a:pt x="3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1" name="Google Shape;21231;p97"/>
            <p:cNvSpPr/>
            <p:nvPr/>
          </p:nvSpPr>
          <p:spPr>
            <a:xfrm>
              <a:off x="1873926" y="3166691"/>
              <a:ext cx="65813" cy="95647"/>
            </a:xfrm>
            <a:custGeom>
              <a:rect b="b" l="l" r="r" t="t"/>
              <a:pathLst>
                <a:path extrusionOk="0" h="2943" w="2025">
                  <a:moveTo>
                    <a:pt x="1062" y="1"/>
                  </a:moveTo>
                  <a:cubicBezTo>
                    <a:pt x="1011" y="1"/>
                    <a:pt x="958" y="5"/>
                    <a:pt x="905" y="13"/>
                  </a:cubicBezTo>
                  <a:cubicBezTo>
                    <a:pt x="381" y="61"/>
                    <a:pt x="0" y="513"/>
                    <a:pt x="0" y="1013"/>
                  </a:cubicBezTo>
                  <a:lnTo>
                    <a:pt x="0" y="2752"/>
                  </a:lnTo>
                  <a:cubicBezTo>
                    <a:pt x="0" y="2871"/>
                    <a:pt x="95" y="2942"/>
                    <a:pt x="214" y="2942"/>
                  </a:cubicBezTo>
                  <a:lnTo>
                    <a:pt x="2001" y="2942"/>
                  </a:lnTo>
                  <a:lnTo>
                    <a:pt x="2024" y="1013"/>
                  </a:lnTo>
                  <a:cubicBezTo>
                    <a:pt x="2024" y="447"/>
                    <a:pt x="1607" y="1"/>
                    <a:pt x="10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2" name="Google Shape;21232;p97"/>
            <p:cNvSpPr/>
            <p:nvPr/>
          </p:nvSpPr>
          <p:spPr>
            <a:xfrm>
              <a:off x="1870806" y="3231333"/>
              <a:ext cx="67372" cy="31005"/>
            </a:xfrm>
            <a:custGeom>
              <a:rect b="b" l="l" r="r" t="t"/>
              <a:pathLst>
                <a:path extrusionOk="0" h="954" w="2073">
                  <a:moveTo>
                    <a:pt x="1049" y="1"/>
                  </a:moveTo>
                  <a:cubicBezTo>
                    <a:pt x="572" y="1"/>
                    <a:pt x="168" y="334"/>
                    <a:pt x="49" y="786"/>
                  </a:cubicBezTo>
                  <a:cubicBezTo>
                    <a:pt x="1" y="882"/>
                    <a:pt x="72" y="953"/>
                    <a:pt x="168" y="953"/>
                  </a:cubicBezTo>
                  <a:lnTo>
                    <a:pt x="2073" y="953"/>
                  </a:lnTo>
                  <a:cubicBezTo>
                    <a:pt x="2025" y="429"/>
                    <a:pt x="1596" y="1"/>
                    <a:pt x="1049"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3" name="Google Shape;21233;p97"/>
            <p:cNvSpPr/>
            <p:nvPr/>
          </p:nvSpPr>
          <p:spPr>
            <a:xfrm>
              <a:off x="1939706" y="3231333"/>
              <a:ext cx="66592" cy="31005"/>
            </a:xfrm>
            <a:custGeom>
              <a:rect b="b" l="l" r="r" t="t"/>
              <a:pathLst>
                <a:path extrusionOk="0" h="954" w="2049">
                  <a:moveTo>
                    <a:pt x="1024" y="1"/>
                  </a:moveTo>
                  <a:cubicBezTo>
                    <a:pt x="477" y="1"/>
                    <a:pt x="24" y="429"/>
                    <a:pt x="0" y="953"/>
                  </a:cubicBezTo>
                  <a:lnTo>
                    <a:pt x="1906" y="953"/>
                  </a:lnTo>
                  <a:cubicBezTo>
                    <a:pt x="2001" y="953"/>
                    <a:pt x="2048" y="882"/>
                    <a:pt x="2025" y="786"/>
                  </a:cubicBezTo>
                  <a:cubicBezTo>
                    <a:pt x="1906" y="334"/>
                    <a:pt x="1501" y="1"/>
                    <a:pt x="102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34" name="Google Shape;21234;p97"/>
          <p:cNvGrpSpPr/>
          <p:nvPr/>
        </p:nvGrpSpPr>
        <p:grpSpPr>
          <a:xfrm>
            <a:off x="2541086" y="2892091"/>
            <a:ext cx="373848" cy="333938"/>
            <a:chOff x="2541086" y="3044491"/>
            <a:chExt cx="373848" cy="333938"/>
          </a:xfrm>
        </p:grpSpPr>
        <p:sp>
          <p:nvSpPr>
            <p:cNvPr id="21235" name="Google Shape;21235;p97"/>
            <p:cNvSpPr/>
            <p:nvPr/>
          </p:nvSpPr>
          <p:spPr>
            <a:xfrm>
              <a:off x="2563511" y="3151611"/>
              <a:ext cx="312715" cy="209788"/>
            </a:xfrm>
            <a:custGeom>
              <a:rect b="b" l="l" r="r" t="t"/>
              <a:pathLst>
                <a:path extrusionOk="0" h="6455" w="9622">
                  <a:moveTo>
                    <a:pt x="430" y="1"/>
                  </a:moveTo>
                  <a:cubicBezTo>
                    <a:pt x="191" y="1"/>
                    <a:pt x="1" y="167"/>
                    <a:pt x="1" y="406"/>
                  </a:cubicBezTo>
                  <a:lnTo>
                    <a:pt x="1" y="6240"/>
                  </a:lnTo>
                  <a:lnTo>
                    <a:pt x="4740" y="6454"/>
                  </a:lnTo>
                  <a:lnTo>
                    <a:pt x="9622" y="6240"/>
                  </a:lnTo>
                  <a:lnTo>
                    <a:pt x="9622" y="406"/>
                  </a:lnTo>
                  <a:cubicBezTo>
                    <a:pt x="9622" y="167"/>
                    <a:pt x="9455" y="1"/>
                    <a:pt x="9217"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6" name="Google Shape;21236;p97"/>
            <p:cNvSpPr/>
            <p:nvPr/>
          </p:nvSpPr>
          <p:spPr>
            <a:xfrm>
              <a:off x="2586748" y="3173288"/>
              <a:ext cx="265492" cy="187330"/>
            </a:xfrm>
            <a:custGeom>
              <a:rect b="b" l="l" r="r" t="t"/>
              <a:pathLst>
                <a:path extrusionOk="0" h="5764" w="8169">
                  <a:moveTo>
                    <a:pt x="191" y="0"/>
                  </a:moveTo>
                  <a:cubicBezTo>
                    <a:pt x="96" y="0"/>
                    <a:pt x="0" y="96"/>
                    <a:pt x="0" y="191"/>
                  </a:cubicBezTo>
                  <a:lnTo>
                    <a:pt x="0" y="5549"/>
                  </a:lnTo>
                  <a:lnTo>
                    <a:pt x="4096" y="5764"/>
                  </a:lnTo>
                  <a:lnTo>
                    <a:pt x="8169" y="5549"/>
                  </a:lnTo>
                  <a:lnTo>
                    <a:pt x="8169" y="191"/>
                  </a:lnTo>
                  <a:cubicBezTo>
                    <a:pt x="8169" y="96"/>
                    <a:pt x="8073" y="0"/>
                    <a:pt x="797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7" name="Google Shape;21237;p97"/>
            <p:cNvSpPr/>
            <p:nvPr/>
          </p:nvSpPr>
          <p:spPr>
            <a:xfrm>
              <a:off x="2825883" y="3173288"/>
              <a:ext cx="27917" cy="187330"/>
            </a:xfrm>
            <a:custGeom>
              <a:rect b="b" l="l" r="r" t="t"/>
              <a:pathLst>
                <a:path extrusionOk="0" h="5764" w="859">
                  <a:moveTo>
                    <a:pt x="1" y="0"/>
                  </a:moveTo>
                  <a:cubicBezTo>
                    <a:pt x="96" y="0"/>
                    <a:pt x="191" y="96"/>
                    <a:pt x="191" y="191"/>
                  </a:cubicBezTo>
                  <a:lnTo>
                    <a:pt x="191" y="5549"/>
                  </a:lnTo>
                  <a:lnTo>
                    <a:pt x="477" y="5764"/>
                  </a:lnTo>
                  <a:lnTo>
                    <a:pt x="834" y="5549"/>
                  </a:lnTo>
                  <a:lnTo>
                    <a:pt x="834" y="191"/>
                  </a:lnTo>
                  <a:cubicBezTo>
                    <a:pt x="858" y="96"/>
                    <a:pt x="787" y="0"/>
                    <a:pt x="668"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8" name="Google Shape;21238;p97"/>
            <p:cNvSpPr/>
            <p:nvPr/>
          </p:nvSpPr>
          <p:spPr>
            <a:xfrm>
              <a:off x="2841386" y="3150083"/>
              <a:ext cx="35620" cy="210535"/>
            </a:xfrm>
            <a:custGeom>
              <a:rect b="b" l="l" r="r" t="t"/>
              <a:pathLst>
                <a:path extrusionOk="0" h="6478" w="1096">
                  <a:moveTo>
                    <a:pt x="0" y="0"/>
                  </a:moveTo>
                  <a:cubicBezTo>
                    <a:pt x="238" y="0"/>
                    <a:pt x="429" y="191"/>
                    <a:pt x="429" y="429"/>
                  </a:cubicBezTo>
                  <a:lnTo>
                    <a:pt x="429" y="6263"/>
                  </a:lnTo>
                  <a:lnTo>
                    <a:pt x="786" y="6478"/>
                  </a:lnTo>
                  <a:lnTo>
                    <a:pt x="1096" y="6263"/>
                  </a:lnTo>
                  <a:lnTo>
                    <a:pt x="1096" y="429"/>
                  </a:lnTo>
                  <a:lnTo>
                    <a:pt x="1072" y="429"/>
                  </a:lnTo>
                  <a:cubicBezTo>
                    <a:pt x="1072" y="191"/>
                    <a:pt x="881" y="0"/>
                    <a:pt x="667"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9" name="Google Shape;21239;p97"/>
            <p:cNvSpPr/>
            <p:nvPr/>
          </p:nvSpPr>
          <p:spPr>
            <a:xfrm>
              <a:off x="2647101" y="3044653"/>
              <a:ext cx="267833" cy="246902"/>
            </a:xfrm>
            <a:custGeom>
              <a:rect b="b" l="l" r="r" t="t"/>
              <a:pathLst>
                <a:path extrusionOk="0" h="7597" w="8241">
                  <a:moveTo>
                    <a:pt x="4079" y="0"/>
                  </a:moveTo>
                  <a:cubicBezTo>
                    <a:pt x="2672" y="0"/>
                    <a:pt x="1322" y="827"/>
                    <a:pt x="715" y="2196"/>
                  </a:cubicBezTo>
                  <a:cubicBezTo>
                    <a:pt x="1" y="3816"/>
                    <a:pt x="525" y="5697"/>
                    <a:pt x="1930" y="6673"/>
                  </a:cubicBezTo>
                  <a:cubicBezTo>
                    <a:pt x="2049" y="6769"/>
                    <a:pt x="2144" y="6911"/>
                    <a:pt x="2168" y="7054"/>
                  </a:cubicBezTo>
                  <a:lnTo>
                    <a:pt x="2192" y="7483"/>
                  </a:lnTo>
                  <a:cubicBezTo>
                    <a:pt x="2192" y="7553"/>
                    <a:pt x="2256" y="7597"/>
                    <a:pt x="2327" y="7597"/>
                  </a:cubicBezTo>
                  <a:cubicBezTo>
                    <a:pt x="2353" y="7597"/>
                    <a:pt x="2381" y="7591"/>
                    <a:pt x="2406" y="7578"/>
                  </a:cubicBezTo>
                  <a:lnTo>
                    <a:pt x="2763" y="7316"/>
                  </a:lnTo>
                  <a:cubicBezTo>
                    <a:pt x="2853" y="7263"/>
                    <a:pt x="2982" y="7236"/>
                    <a:pt x="3102" y="7236"/>
                  </a:cubicBezTo>
                  <a:cubicBezTo>
                    <a:pt x="3141" y="7236"/>
                    <a:pt x="3180" y="7239"/>
                    <a:pt x="3216" y="7245"/>
                  </a:cubicBezTo>
                  <a:cubicBezTo>
                    <a:pt x="3497" y="7313"/>
                    <a:pt x="3782" y="7346"/>
                    <a:pt x="4065" y="7346"/>
                  </a:cubicBezTo>
                  <a:cubicBezTo>
                    <a:pt x="5456" y="7346"/>
                    <a:pt x="6794" y="6547"/>
                    <a:pt x="7407" y="5221"/>
                  </a:cubicBezTo>
                  <a:cubicBezTo>
                    <a:pt x="8241" y="3411"/>
                    <a:pt x="7455" y="1220"/>
                    <a:pt x="5645" y="363"/>
                  </a:cubicBezTo>
                  <a:cubicBezTo>
                    <a:pt x="5139" y="116"/>
                    <a:pt x="4605" y="0"/>
                    <a:pt x="407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0" name="Google Shape;21240;p97"/>
            <p:cNvSpPr/>
            <p:nvPr/>
          </p:nvSpPr>
          <p:spPr>
            <a:xfrm>
              <a:off x="2768618" y="3044491"/>
              <a:ext cx="146315" cy="239233"/>
            </a:xfrm>
            <a:custGeom>
              <a:rect b="b" l="l" r="r" t="t"/>
              <a:pathLst>
                <a:path extrusionOk="0" h="7361" w="4502">
                  <a:moveTo>
                    <a:pt x="263" y="0"/>
                  </a:moveTo>
                  <a:cubicBezTo>
                    <a:pt x="174" y="0"/>
                    <a:pt x="87" y="3"/>
                    <a:pt x="1" y="10"/>
                  </a:cubicBezTo>
                  <a:cubicBezTo>
                    <a:pt x="429" y="34"/>
                    <a:pt x="810" y="153"/>
                    <a:pt x="1191" y="344"/>
                  </a:cubicBezTo>
                  <a:cubicBezTo>
                    <a:pt x="3049" y="1177"/>
                    <a:pt x="3859" y="3368"/>
                    <a:pt x="3025" y="5226"/>
                  </a:cubicBezTo>
                  <a:cubicBezTo>
                    <a:pt x="2454" y="6464"/>
                    <a:pt x="1263" y="7250"/>
                    <a:pt x="1" y="7345"/>
                  </a:cubicBezTo>
                  <a:cubicBezTo>
                    <a:pt x="114" y="7356"/>
                    <a:pt x="227" y="7361"/>
                    <a:pt x="339" y="7361"/>
                  </a:cubicBezTo>
                  <a:cubicBezTo>
                    <a:pt x="1743" y="7361"/>
                    <a:pt x="3073" y="6548"/>
                    <a:pt x="3668" y="5226"/>
                  </a:cubicBezTo>
                  <a:cubicBezTo>
                    <a:pt x="4502" y="3368"/>
                    <a:pt x="3692" y="1177"/>
                    <a:pt x="1858" y="344"/>
                  </a:cubicBezTo>
                  <a:cubicBezTo>
                    <a:pt x="1349" y="120"/>
                    <a:pt x="787" y="0"/>
                    <a:pt x="2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1" name="Google Shape;21241;p97"/>
            <p:cNvSpPr/>
            <p:nvPr/>
          </p:nvSpPr>
          <p:spPr>
            <a:xfrm>
              <a:off x="2692763" y="3075756"/>
              <a:ext cx="174200" cy="174200"/>
            </a:xfrm>
            <a:custGeom>
              <a:rect b="b" l="l" r="r" t="t"/>
              <a:pathLst>
                <a:path extrusionOk="0" h="5360" w="5360">
                  <a:moveTo>
                    <a:pt x="2668" y="1"/>
                  </a:moveTo>
                  <a:cubicBezTo>
                    <a:pt x="1192" y="1"/>
                    <a:pt x="1" y="1192"/>
                    <a:pt x="1" y="2668"/>
                  </a:cubicBezTo>
                  <a:cubicBezTo>
                    <a:pt x="1" y="4168"/>
                    <a:pt x="1192" y="5359"/>
                    <a:pt x="2668" y="5359"/>
                  </a:cubicBezTo>
                  <a:cubicBezTo>
                    <a:pt x="4145" y="5359"/>
                    <a:pt x="5359" y="4168"/>
                    <a:pt x="5359" y="2668"/>
                  </a:cubicBezTo>
                  <a:cubicBezTo>
                    <a:pt x="5359" y="1192"/>
                    <a:pt x="4145" y="1"/>
                    <a:pt x="2668"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2" name="Google Shape;21242;p97"/>
            <p:cNvSpPr/>
            <p:nvPr/>
          </p:nvSpPr>
          <p:spPr>
            <a:xfrm>
              <a:off x="2697411" y="3191878"/>
              <a:ext cx="67372" cy="56517"/>
            </a:xfrm>
            <a:custGeom>
              <a:rect b="b" l="l" r="r" t="t"/>
              <a:pathLst>
                <a:path extrusionOk="0" h="1739" w="2073">
                  <a:moveTo>
                    <a:pt x="1" y="0"/>
                  </a:moveTo>
                  <a:cubicBezTo>
                    <a:pt x="287" y="857"/>
                    <a:pt x="1072" y="1548"/>
                    <a:pt x="1977" y="1738"/>
                  </a:cubicBezTo>
                  <a:cubicBezTo>
                    <a:pt x="2049" y="1572"/>
                    <a:pt x="2073" y="1429"/>
                    <a:pt x="2073" y="1262"/>
                  </a:cubicBezTo>
                  <a:lnTo>
                    <a:pt x="2073" y="619"/>
                  </a:lnTo>
                  <a:cubicBezTo>
                    <a:pt x="2049" y="310"/>
                    <a:pt x="1787" y="0"/>
                    <a:pt x="143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3" name="Google Shape;21243;p97"/>
            <p:cNvSpPr/>
            <p:nvPr/>
          </p:nvSpPr>
          <p:spPr>
            <a:xfrm>
              <a:off x="2692763" y="3080403"/>
              <a:ext cx="58858" cy="83622"/>
            </a:xfrm>
            <a:custGeom>
              <a:rect b="b" l="l" r="r" t="t"/>
              <a:pathLst>
                <a:path extrusionOk="0" h="2573" w="1811">
                  <a:moveTo>
                    <a:pt x="1811" y="1"/>
                  </a:moveTo>
                  <a:cubicBezTo>
                    <a:pt x="739" y="358"/>
                    <a:pt x="1" y="1382"/>
                    <a:pt x="1" y="2573"/>
                  </a:cubicBezTo>
                  <a:lnTo>
                    <a:pt x="430" y="2573"/>
                  </a:lnTo>
                  <a:cubicBezTo>
                    <a:pt x="1215" y="2573"/>
                    <a:pt x="1811" y="1954"/>
                    <a:pt x="1811" y="1191"/>
                  </a:cubicBezTo>
                  <a:lnTo>
                    <a:pt x="1811"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4" name="Google Shape;21244;p97"/>
            <p:cNvSpPr/>
            <p:nvPr/>
          </p:nvSpPr>
          <p:spPr>
            <a:xfrm>
              <a:off x="2791856" y="3187198"/>
              <a:ext cx="71240" cy="62758"/>
            </a:xfrm>
            <a:custGeom>
              <a:rect b="b" l="l" r="r" t="t"/>
              <a:pathLst>
                <a:path extrusionOk="0" h="1931" w="2192">
                  <a:moveTo>
                    <a:pt x="1195" y="0"/>
                  </a:moveTo>
                  <a:cubicBezTo>
                    <a:pt x="525" y="0"/>
                    <a:pt x="0" y="539"/>
                    <a:pt x="0" y="1192"/>
                  </a:cubicBezTo>
                  <a:lnTo>
                    <a:pt x="0" y="1930"/>
                  </a:lnTo>
                  <a:cubicBezTo>
                    <a:pt x="1048" y="1787"/>
                    <a:pt x="1881" y="1049"/>
                    <a:pt x="2191" y="49"/>
                  </a:cubicBezTo>
                  <a:lnTo>
                    <a:pt x="2191" y="1"/>
                  </a:lnTo>
                  <a:lnTo>
                    <a:pt x="1238" y="1"/>
                  </a:lnTo>
                  <a:cubicBezTo>
                    <a:pt x="1224" y="1"/>
                    <a:pt x="1210" y="0"/>
                    <a:pt x="1195"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5" name="Google Shape;21245;p97"/>
            <p:cNvSpPr/>
            <p:nvPr/>
          </p:nvSpPr>
          <p:spPr>
            <a:xfrm>
              <a:off x="2768618" y="3076536"/>
              <a:ext cx="98345" cy="174167"/>
            </a:xfrm>
            <a:custGeom>
              <a:rect b="b" l="l" r="r" t="t"/>
              <a:pathLst>
                <a:path extrusionOk="0" h="5359" w="3026">
                  <a:moveTo>
                    <a:pt x="334" y="1"/>
                  </a:moveTo>
                  <a:cubicBezTo>
                    <a:pt x="215" y="1"/>
                    <a:pt x="120" y="1"/>
                    <a:pt x="1" y="48"/>
                  </a:cubicBezTo>
                  <a:cubicBezTo>
                    <a:pt x="1310" y="191"/>
                    <a:pt x="2358" y="1310"/>
                    <a:pt x="2358" y="2692"/>
                  </a:cubicBezTo>
                  <a:cubicBezTo>
                    <a:pt x="2358" y="4049"/>
                    <a:pt x="1334" y="5192"/>
                    <a:pt x="1" y="5335"/>
                  </a:cubicBezTo>
                  <a:cubicBezTo>
                    <a:pt x="120" y="5335"/>
                    <a:pt x="215" y="5359"/>
                    <a:pt x="334" y="5359"/>
                  </a:cubicBezTo>
                  <a:cubicBezTo>
                    <a:pt x="1834" y="5359"/>
                    <a:pt x="3025" y="4168"/>
                    <a:pt x="3025" y="2692"/>
                  </a:cubicBezTo>
                  <a:cubicBezTo>
                    <a:pt x="3025" y="1191"/>
                    <a:pt x="1787" y="1"/>
                    <a:pt x="334"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6" name="Google Shape;21246;p97"/>
            <p:cNvSpPr/>
            <p:nvPr/>
          </p:nvSpPr>
          <p:spPr>
            <a:xfrm>
              <a:off x="2780221" y="3078096"/>
              <a:ext cx="84403" cy="78975"/>
            </a:xfrm>
            <a:custGeom>
              <a:rect b="b" l="l" r="r" t="t"/>
              <a:pathLst>
                <a:path extrusionOk="0" h="2430" w="2597">
                  <a:moveTo>
                    <a:pt x="477" y="0"/>
                  </a:moveTo>
                  <a:lnTo>
                    <a:pt x="477" y="1334"/>
                  </a:lnTo>
                  <a:cubicBezTo>
                    <a:pt x="477" y="1477"/>
                    <a:pt x="358" y="1572"/>
                    <a:pt x="239" y="1572"/>
                  </a:cubicBezTo>
                  <a:cubicBezTo>
                    <a:pt x="96" y="1572"/>
                    <a:pt x="1" y="1691"/>
                    <a:pt x="1" y="1810"/>
                  </a:cubicBezTo>
                  <a:lnTo>
                    <a:pt x="1" y="2191"/>
                  </a:lnTo>
                  <a:cubicBezTo>
                    <a:pt x="1" y="2334"/>
                    <a:pt x="120" y="2429"/>
                    <a:pt x="239" y="2429"/>
                  </a:cubicBezTo>
                  <a:lnTo>
                    <a:pt x="2597" y="2429"/>
                  </a:lnTo>
                  <a:cubicBezTo>
                    <a:pt x="2549" y="1239"/>
                    <a:pt x="1644" y="215"/>
                    <a:pt x="477"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7" name="Google Shape;21247;p97"/>
            <p:cNvSpPr/>
            <p:nvPr/>
          </p:nvSpPr>
          <p:spPr>
            <a:xfrm>
              <a:off x="2791076" y="3186451"/>
              <a:ext cx="72020" cy="62725"/>
            </a:xfrm>
            <a:custGeom>
              <a:rect b="b" l="l" r="r" t="t"/>
              <a:pathLst>
                <a:path extrusionOk="0" h="1930" w="2216">
                  <a:moveTo>
                    <a:pt x="1548" y="0"/>
                  </a:moveTo>
                  <a:lnTo>
                    <a:pt x="1524" y="48"/>
                  </a:lnTo>
                  <a:cubicBezTo>
                    <a:pt x="1286" y="834"/>
                    <a:pt x="715" y="1453"/>
                    <a:pt x="0" y="1739"/>
                  </a:cubicBezTo>
                  <a:lnTo>
                    <a:pt x="0" y="1929"/>
                  </a:lnTo>
                  <a:cubicBezTo>
                    <a:pt x="1048" y="1786"/>
                    <a:pt x="1882" y="1024"/>
                    <a:pt x="2167" y="48"/>
                  </a:cubicBezTo>
                  <a:lnTo>
                    <a:pt x="2215" y="0"/>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8" name="Google Shape;21248;p97"/>
            <p:cNvSpPr/>
            <p:nvPr/>
          </p:nvSpPr>
          <p:spPr>
            <a:xfrm>
              <a:off x="2795723" y="3078096"/>
              <a:ext cx="69680" cy="79755"/>
            </a:xfrm>
            <a:custGeom>
              <a:rect b="b" l="l" r="r" t="t"/>
              <a:pathLst>
                <a:path extrusionOk="0" h="2454" w="2144">
                  <a:moveTo>
                    <a:pt x="0" y="0"/>
                  </a:moveTo>
                  <a:lnTo>
                    <a:pt x="0" y="238"/>
                  </a:lnTo>
                  <a:cubicBezTo>
                    <a:pt x="834" y="643"/>
                    <a:pt x="1429" y="1477"/>
                    <a:pt x="1501" y="2453"/>
                  </a:cubicBezTo>
                  <a:lnTo>
                    <a:pt x="2143" y="2453"/>
                  </a:lnTo>
                  <a:cubicBezTo>
                    <a:pt x="2096" y="1239"/>
                    <a:pt x="1191" y="215"/>
                    <a:pt x="0"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9" name="Google Shape;21249;p97"/>
            <p:cNvSpPr/>
            <p:nvPr/>
          </p:nvSpPr>
          <p:spPr>
            <a:xfrm>
              <a:off x="2541086" y="3353631"/>
              <a:ext cx="358378" cy="24797"/>
            </a:xfrm>
            <a:custGeom>
              <a:rect b="b" l="l" r="r" t="t"/>
              <a:pathLst>
                <a:path extrusionOk="0" h="763" w="11027">
                  <a:moveTo>
                    <a:pt x="167" y="0"/>
                  </a:moveTo>
                  <a:cubicBezTo>
                    <a:pt x="72" y="0"/>
                    <a:pt x="0" y="48"/>
                    <a:pt x="0" y="143"/>
                  </a:cubicBezTo>
                  <a:lnTo>
                    <a:pt x="0" y="453"/>
                  </a:lnTo>
                  <a:cubicBezTo>
                    <a:pt x="0" y="619"/>
                    <a:pt x="167" y="762"/>
                    <a:pt x="334" y="762"/>
                  </a:cubicBezTo>
                  <a:lnTo>
                    <a:pt x="4525" y="762"/>
                  </a:lnTo>
                  <a:lnTo>
                    <a:pt x="5525" y="572"/>
                  </a:lnTo>
                  <a:lnTo>
                    <a:pt x="6502" y="762"/>
                  </a:lnTo>
                  <a:lnTo>
                    <a:pt x="10693" y="762"/>
                  </a:lnTo>
                  <a:cubicBezTo>
                    <a:pt x="10883" y="762"/>
                    <a:pt x="11003" y="619"/>
                    <a:pt x="11026" y="453"/>
                  </a:cubicBezTo>
                  <a:lnTo>
                    <a:pt x="11026" y="143"/>
                  </a:lnTo>
                  <a:cubicBezTo>
                    <a:pt x="11026" y="48"/>
                    <a:pt x="10955" y="0"/>
                    <a:pt x="10883" y="0"/>
                  </a:cubicBezTo>
                  <a:lnTo>
                    <a:pt x="6502" y="0"/>
                  </a:lnTo>
                  <a:lnTo>
                    <a:pt x="5525" y="191"/>
                  </a:lnTo>
                  <a:lnTo>
                    <a:pt x="45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0" name="Google Shape;21250;p97"/>
            <p:cNvSpPr/>
            <p:nvPr/>
          </p:nvSpPr>
          <p:spPr>
            <a:xfrm>
              <a:off x="2866931" y="3353631"/>
              <a:ext cx="31753" cy="24797"/>
            </a:xfrm>
            <a:custGeom>
              <a:rect b="b" l="l" r="r" t="t"/>
              <a:pathLst>
                <a:path extrusionOk="0" h="763" w="977">
                  <a:moveTo>
                    <a:pt x="167" y="0"/>
                  </a:moveTo>
                  <a:cubicBezTo>
                    <a:pt x="262" y="0"/>
                    <a:pt x="310" y="48"/>
                    <a:pt x="310" y="143"/>
                  </a:cubicBezTo>
                  <a:lnTo>
                    <a:pt x="310" y="453"/>
                  </a:lnTo>
                  <a:cubicBezTo>
                    <a:pt x="310" y="619"/>
                    <a:pt x="167" y="762"/>
                    <a:pt x="0" y="762"/>
                  </a:cubicBezTo>
                  <a:lnTo>
                    <a:pt x="643" y="762"/>
                  </a:lnTo>
                  <a:cubicBezTo>
                    <a:pt x="834" y="762"/>
                    <a:pt x="977" y="619"/>
                    <a:pt x="977" y="453"/>
                  </a:cubicBezTo>
                  <a:lnTo>
                    <a:pt x="977" y="143"/>
                  </a:lnTo>
                  <a:cubicBezTo>
                    <a:pt x="977" y="48"/>
                    <a:pt x="905" y="0"/>
                    <a:pt x="834"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1" name="Google Shape;21251;p97"/>
            <p:cNvSpPr/>
            <p:nvPr/>
          </p:nvSpPr>
          <p:spPr>
            <a:xfrm>
              <a:off x="2688896" y="3354411"/>
              <a:ext cx="62725" cy="24018"/>
            </a:xfrm>
            <a:custGeom>
              <a:rect b="b" l="l" r="r" t="t"/>
              <a:pathLst>
                <a:path extrusionOk="0" h="739" w="1930">
                  <a:moveTo>
                    <a:pt x="1" y="0"/>
                  </a:moveTo>
                  <a:lnTo>
                    <a:pt x="1" y="738"/>
                  </a:lnTo>
                  <a:lnTo>
                    <a:pt x="1930" y="738"/>
                  </a:lnTo>
                  <a:lnTo>
                    <a:pt x="1930"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2" name="Google Shape;21252;p97"/>
            <p:cNvSpPr/>
            <p:nvPr/>
          </p:nvSpPr>
          <p:spPr>
            <a:xfrm>
              <a:off x="2729911" y="3354411"/>
              <a:ext cx="21710" cy="24018"/>
            </a:xfrm>
            <a:custGeom>
              <a:rect b="b" l="l" r="r" t="t"/>
              <a:pathLst>
                <a:path extrusionOk="0" h="739" w="668">
                  <a:moveTo>
                    <a:pt x="1" y="0"/>
                  </a:moveTo>
                  <a:lnTo>
                    <a:pt x="1" y="738"/>
                  </a:lnTo>
                  <a:lnTo>
                    <a:pt x="668" y="738"/>
                  </a:lnTo>
                  <a:lnTo>
                    <a:pt x="668"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53" name="Google Shape;21253;p97"/>
          <p:cNvGrpSpPr/>
          <p:nvPr/>
        </p:nvGrpSpPr>
        <p:grpSpPr>
          <a:xfrm>
            <a:off x="3300351" y="2880813"/>
            <a:ext cx="298772" cy="356818"/>
            <a:chOff x="3300351" y="3033213"/>
            <a:chExt cx="298772" cy="356818"/>
          </a:xfrm>
        </p:grpSpPr>
        <p:sp>
          <p:nvSpPr>
            <p:cNvPr id="21254" name="Google Shape;21254;p97"/>
            <p:cNvSpPr/>
            <p:nvPr/>
          </p:nvSpPr>
          <p:spPr>
            <a:xfrm>
              <a:off x="3391676" y="3145436"/>
              <a:ext cx="115343" cy="51090"/>
            </a:xfrm>
            <a:custGeom>
              <a:rect b="b" l="l" r="r" t="t"/>
              <a:pathLst>
                <a:path extrusionOk="0" h="1572" w="3549">
                  <a:moveTo>
                    <a:pt x="3072" y="715"/>
                  </a:moveTo>
                  <a:lnTo>
                    <a:pt x="3191" y="1262"/>
                  </a:lnTo>
                  <a:lnTo>
                    <a:pt x="405" y="1262"/>
                  </a:lnTo>
                  <a:lnTo>
                    <a:pt x="524" y="715"/>
                  </a:lnTo>
                  <a:close/>
                  <a:moveTo>
                    <a:pt x="810" y="0"/>
                  </a:moveTo>
                  <a:cubicBezTo>
                    <a:pt x="548" y="0"/>
                    <a:pt x="310" y="191"/>
                    <a:pt x="238" y="453"/>
                  </a:cubicBezTo>
                  <a:lnTo>
                    <a:pt x="48" y="1381"/>
                  </a:lnTo>
                  <a:cubicBezTo>
                    <a:pt x="0" y="1429"/>
                    <a:pt x="48" y="1524"/>
                    <a:pt x="119" y="1548"/>
                  </a:cubicBezTo>
                  <a:cubicBezTo>
                    <a:pt x="167" y="1548"/>
                    <a:pt x="191" y="1572"/>
                    <a:pt x="215" y="1572"/>
                  </a:cubicBezTo>
                  <a:lnTo>
                    <a:pt x="3406" y="1572"/>
                  </a:lnTo>
                  <a:cubicBezTo>
                    <a:pt x="3430" y="1572"/>
                    <a:pt x="3453" y="1572"/>
                    <a:pt x="3501" y="1548"/>
                  </a:cubicBezTo>
                  <a:cubicBezTo>
                    <a:pt x="3525" y="1500"/>
                    <a:pt x="3549" y="1429"/>
                    <a:pt x="3549" y="1381"/>
                  </a:cubicBezTo>
                  <a:lnTo>
                    <a:pt x="3334" y="453"/>
                  </a:lnTo>
                  <a:cubicBezTo>
                    <a:pt x="3287" y="191"/>
                    <a:pt x="3049" y="0"/>
                    <a:pt x="278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5" name="Google Shape;21255;p97"/>
            <p:cNvSpPr/>
            <p:nvPr/>
          </p:nvSpPr>
          <p:spPr>
            <a:xfrm>
              <a:off x="3308866" y="3248363"/>
              <a:ext cx="282522" cy="141668"/>
            </a:xfrm>
            <a:custGeom>
              <a:rect b="b" l="l" r="r" t="t"/>
              <a:pathLst>
                <a:path extrusionOk="0" h="4359" w="8693">
                  <a:moveTo>
                    <a:pt x="0" y="0"/>
                  </a:moveTo>
                  <a:lnTo>
                    <a:pt x="0" y="3763"/>
                  </a:lnTo>
                  <a:cubicBezTo>
                    <a:pt x="0" y="4097"/>
                    <a:pt x="262" y="4359"/>
                    <a:pt x="596" y="4359"/>
                  </a:cubicBezTo>
                  <a:lnTo>
                    <a:pt x="8097" y="4359"/>
                  </a:lnTo>
                  <a:cubicBezTo>
                    <a:pt x="8431" y="4359"/>
                    <a:pt x="8692" y="4097"/>
                    <a:pt x="8692" y="3763"/>
                  </a:cubicBezTo>
                  <a:lnTo>
                    <a:pt x="8692" y="0"/>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6" name="Google Shape;21256;p97"/>
            <p:cNvSpPr/>
            <p:nvPr/>
          </p:nvSpPr>
          <p:spPr>
            <a:xfrm>
              <a:off x="3551868" y="3248363"/>
              <a:ext cx="39520" cy="141668"/>
            </a:xfrm>
            <a:custGeom>
              <a:rect b="b" l="l" r="r" t="t"/>
              <a:pathLst>
                <a:path extrusionOk="0" h="4359" w="1216">
                  <a:moveTo>
                    <a:pt x="549" y="0"/>
                  </a:moveTo>
                  <a:lnTo>
                    <a:pt x="549" y="3763"/>
                  </a:lnTo>
                  <a:cubicBezTo>
                    <a:pt x="549" y="4097"/>
                    <a:pt x="287" y="4359"/>
                    <a:pt x="1" y="4359"/>
                  </a:cubicBezTo>
                  <a:lnTo>
                    <a:pt x="620" y="4359"/>
                  </a:lnTo>
                  <a:cubicBezTo>
                    <a:pt x="954" y="4359"/>
                    <a:pt x="1215" y="4097"/>
                    <a:pt x="1215" y="3763"/>
                  </a:cubicBezTo>
                  <a:lnTo>
                    <a:pt x="1215"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7" name="Google Shape;21257;p97"/>
            <p:cNvSpPr/>
            <p:nvPr/>
          </p:nvSpPr>
          <p:spPr>
            <a:xfrm>
              <a:off x="3300351" y="3184891"/>
              <a:ext cx="294905" cy="123858"/>
            </a:xfrm>
            <a:custGeom>
              <a:rect b="b" l="l" r="r" t="t"/>
              <a:pathLst>
                <a:path extrusionOk="0" h="3811" w="9074">
                  <a:moveTo>
                    <a:pt x="524" y="1"/>
                  </a:moveTo>
                  <a:cubicBezTo>
                    <a:pt x="238" y="1"/>
                    <a:pt x="0" y="239"/>
                    <a:pt x="0" y="548"/>
                  </a:cubicBezTo>
                  <a:lnTo>
                    <a:pt x="0" y="1977"/>
                  </a:lnTo>
                  <a:cubicBezTo>
                    <a:pt x="0" y="2977"/>
                    <a:pt x="834" y="3811"/>
                    <a:pt x="1834" y="3811"/>
                  </a:cubicBezTo>
                  <a:lnTo>
                    <a:pt x="6930" y="3811"/>
                  </a:lnTo>
                  <a:cubicBezTo>
                    <a:pt x="7930" y="3811"/>
                    <a:pt x="9074" y="2977"/>
                    <a:pt x="9050" y="1977"/>
                  </a:cubicBezTo>
                  <a:lnTo>
                    <a:pt x="9050" y="548"/>
                  </a:lnTo>
                  <a:cubicBezTo>
                    <a:pt x="9050" y="239"/>
                    <a:pt x="8812" y="1"/>
                    <a:pt x="8502"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8" name="Google Shape;21258;p97"/>
            <p:cNvSpPr/>
            <p:nvPr/>
          </p:nvSpPr>
          <p:spPr>
            <a:xfrm>
              <a:off x="3409486" y="3225906"/>
              <a:ext cx="80503" cy="28665"/>
            </a:xfrm>
            <a:custGeom>
              <a:rect b="b" l="l" r="r" t="t"/>
              <a:pathLst>
                <a:path extrusionOk="0" h="882" w="2477">
                  <a:moveTo>
                    <a:pt x="214" y="1"/>
                  </a:moveTo>
                  <a:cubicBezTo>
                    <a:pt x="95" y="1"/>
                    <a:pt x="0" y="96"/>
                    <a:pt x="0" y="215"/>
                  </a:cubicBezTo>
                  <a:lnTo>
                    <a:pt x="0" y="691"/>
                  </a:lnTo>
                  <a:cubicBezTo>
                    <a:pt x="0" y="811"/>
                    <a:pt x="95" y="882"/>
                    <a:pt x="214" y="882"/>
                  </a:cubicBezTo>
                  <a:lnTo>
                    <a:pt x="2286" y="882"/>
                  </a:lnTo>
                  <a:cubicBezTo>
                    <a:pt x="2382" y="882"/>
                    <a:pt x="2477" y="811"/>
                    <a:pt x="2477" y="691"/>
                  </a:cubicBezTo>
                  <a:lnTo>
                    <a:pt x="2477" y="215"/>
                  </a:lnTo>
                  <a:cubicBezTo>
                    <a:pt x="2477" y="96"/>
                    <a:pt x="2382" y="1"/>
                    <a:pt x="2262"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9" name="Google Shape;21259;p97"/>
            <p:cNvSpPr/>
            <p:nvPr/>
          </p:nvSpPr>
          <p:spPr>
            <a:xfrm>
              <a:off x="3518588" y="3184111"/>
              <a:ext cx="80535" cy="123890"/>
            </a:xfrm>
            <a:custGeom>
              <a:rect b="b" l="l" r="r" t="t"/>
              <a:pathLst>
                <a:path extrusionOk="0" h="3812" w="2478">
                  <a:moveTo>
                    <a:pt x="1287" y="1"/>
                  </a:moveTo>
                  <a:cubicBezTo>
                    <a:pt x="1573" y="1"/>
                    <a:pt x="1811" y="239"/>
                    <a:pt x="1811" y="549"/>
                  </a:cubicBezTo>
                  <a:lnTo>
                    <a:pt x="1811" y="1977"/>
                  </a:lnTo>
                  <a:cubicBezTo>
                    <a:pt x="1811" y="2978"/>
                    <a:pt x="1025" y="3811"/>
                    <a:pt x="1" y="3811"/>
                  </a:cubicBezTo>
                  <a:lnTo>
                    <a:pt x="620" y="3811"/>
                  </a:lnTo>
                  <a:cubicBezTo>
                    <a:pt x="1644" y="3811"/>
                    <a:pt x="2478" y="2978"/>
                    <a:pt x="2478" y="1977"/>
                  </a:cubicBezTo>
                  <a:lnTo>
                    <a:pt x="2478" y="549"/>
                  </a:lnTo>
                  <a:cubicBezTo>
                    <a:pt x="2478" y="239"/>
                    <a:pt x="2239" y="1"/>
                    <a:pt x="1930"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0" name="Google Shape;21260;p97"/>
            <p:cNvSpPr/>
            <p:nvPr/>
          </p:nvSpPr>
          <p:spPr>
            <a:xfrm>
              <a:off x="3461323" y="3225906"/>
              <a:ext cx="28665" cy="28665"/>
            </a:xfrm>
            <a:custGeom>
              <a:rect b="b" l="l" r="r" t="t"/>
              <a:pathLst>
                <a:path extrusionOk="0" h="882" w="882">
                  <a:moveTo>
                    <a:pt x="1" y="1"/>
                  </a:moveTo>
                  <a:cubicBezTo>
                    <a:pt x="120" y="1"/>
                    <a:pt x="215" y="96"/>
                    <a:pt x="215" y="215"/>
                  </a:cubicBezTo>
                  <a:lnTo>
                    <a:pt x="215" y="691"/>
                  </a:lnTo>
                  <a:cubicBezTo>
                    <a:pt x="215" y="811"/>
                    <a:pt x="120" y="882"/>
                    <a:pt x="1" y="882"/>
                  </a:cubicBezTo>
                  <a:lnTo>
                    <a:pt x="667" y="882"/>
                  </a:lnTo>
                  <a:cubicBezTo>
                    <a:pt x="787" y="882"/>
                    <a:pt x="882" y="811"/>
                    <a:pt x="882" y="691"/>
                  </a:cubicBezTo>
                  <a:lnTo>
                    <a:pt x="882" y="215"/>
                  </a:lnTo>
                  <a:cubicBezTo>
                    <a:pt x="882" y="96"/>
                    <a:pt x="787" y="1"/>
                    <a:pt x="66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1" name="Google Shape;21261;p97"/>
            <p:cNvSpPr/>
            <p:nvPr/>
          </p:nvSpPr>
          <p:spPr>
            <a:xfrm>
              <a:off x="3370778" y="3273908"/>
              <a:ext cx="31753" cy="116122"/>
            </a:xfrm>
            <a:custGeom>
              <a:rect b="b" l="l" r="r" t="t"/>
              <a:pathLst>
                <a:path extrusionOk="0" h="3573" w="977">
                  <a:moveTo>
                    <a:pt x="477" y="0"/>
                  </a:moveTo>
                  <a:cubicBezTo>
                    <a:pt x="215" y="0"/>
                    <a:pt x="0" y="215"/>
                    <a:pt x="0" y="477"/>
                  </a:cubicBezTo>
                  <a:lnTo>
                    <a:pt x="0" y="3573"/>
                  </a:lnTo>
                  <a:lnTo>
                    <a:pt x="977" y="3573"/>
                  </a:lnTo>
                  <a:lnTo>
                    <a:pt x="953" y="477"/>
                  </a:lnTo>
                  <a:cubicBezTo>
                    <a:pt x="953" y="215"/>
                    <a:pt x="739" y="0"/>
                    <a:pt x="47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2" name="Google Shape;21262;p97"/>
            <p:cNvSpPr/>
            <p:nvPr/>
          </p:nvSpPr>
          <p:spPr>
            <a:xfrm>
              <a:off x="3362263" y="3327306"/>
              <a:ext cx="50343" cy="21710"/>
            </a:xfrm>
            <a:custGeom>
              <a:rect b="b" l="l" r="r" t="t"/>
              <a:pathLst>
                <a:path extrusionOk="0" h="668" w="1549">
                  <a:moveTo>
                    <a:pt x="167" y="1"/>
                  </a:moveTo>
                  <a:cubicBezTo>
                    <a:pt x="72" y="1"/>
                    <a:pt x="0" y="96"/>
                    <a:pt x="0" y="191"/>
                  </a:cubicBezTo>
                  <a:lnTo>
                    <a:pt x="0" y="477"/>
                  </a:lnTo>
                  <a:cubicBezTo>
                    <a:pt x="0" y="572"/>
                    <a:pt x="72" y="667"/>
                    <a:pt x="167" y="667"/>
                  </a:cubicBezTo>
                  <a:lnTo>
                    <a:pt x="1358" y="667"/>
                  </a:lnTo>
                  <a:cubicBezTo>
                    <a:pt x="1453" y="667"/>
                    <a:pt x="1548" y="572"/>
                    <a:pt x="1548" y="477"/>
                  </a:cubicBezTo>
                  <a:lnTo>
                    <a:pt x="1548" y="191"/>
                  </a:lnTo>
                  <a:cubicBezTo>
                    <a:pt x="1548" y="96"/>
                    <a:pt x="1453" y="1"/>
                    <a:pt x="1358"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3" name="Google Shape;21263;p97"/>
            <p:cNvSpPr/>
            <p:nvPr/>
          </p:nvSpPr>
          <p:spPr>
            <a:xfrm>
              <a:off x="3496163" y="3273908"/>
              <a:ext cx="32532" cy="116122"/>
            </a:xfrm>
            <a:custGeom>
              <a:rect b="b" l="l" r="r" t="t"/>
              <a:pathLst>
                <a:path extrusionOk="0" h="3573" w="1001">
                  <a:moveTo>
                    <a:pt x="477" y="0"/>
                  </a:moveTo>
                  <a:cubicBezTo>
                    <a:pt x="215" y="0"/>
                    <a:pt x="0" y="215"/>
                    <a:pt x="0" y="477"/>
                  </a:cubicBezTo>
                  <a:lnTo>
                    <a:pt x="0" y="3573"/>
                  </a:lnTo>
                  <a:lnTo>
                    <a:pt x="1001" y="3573"/>
                  </a:lnTo>
                  <a:lnTo>
                    <a:pt x="953" y="477"/>
                  </a:lnTo>
                  <a:cubicBezTo>
                    <a:pt x="953" y="215"/>
                    <a:pt x="762" y="0"/>
                    <a:pt x="47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4" name="Google Shape;21264;p97"/>
            <p:cNvSpPr/>
            <p:nvPr/>
          </p:nvSpPr>
          <p:spPr>
            <a:xfrm>
              <a:off x="3486868" y="3327306"/>
              <a:ext cx="50343" cy="21710"/>
            </a:xfrm>
            <a:custGeom>
              <a:rect b="b" l="l" r="r" t="t"/>
              <a:pathLst>
                <a:path extrusionOk="0" h="668" w="1549">
                  <a:moveTo>
                    <a:pt x="167" y="1"/>
                  </a:moveTo>
                  <a:cubicBezTo>
                    <a:pt x="96" y="1"/>
                    <a:pt x="1" y="96"/>
                    <a:pt x="1" y="191"/>
                  </a:cubicBezTo>
                  <a:lnTo>
                    <a:pt x="1" y="477"/>
                  </a:lnTo>
                  <a:cubicBezTo>
                    <a:pt x="1" y="572"/>
                    <a:pt x="96" y="667"/>
                    <a:pt x="167" y="667"/>
                  </a:cubicBezTo>
                  <a:lnTo>
                    <a:pt x="1358" y="667"/>
                  </a:lnTo>
                  <a:cubicBezTo>
                    <a:pt x="1477" y="667"/>
                    <a:pt x="1548" y="572"/>
                    <a:pt x="1548" y="477"/>
                  </a:cubicBezTo>
                  <a:lnTo>
                    <a:pt x="1548" y="191"/>
                  </a:lnTo>
                  <a:cubicBezTo>
                    <a:pt x="1548" y="96"/>
                    <a:pt x="1453" y="1"/>
                    <a:pt x="1358"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5" name="Google Shape;21265;p97"/>
            <p:cNvSpPr/>
            <p:nvPr/>
          </p:nvSpPr>
          <p:spPr>
            <a:xfrm>
              <a:off x="3430383" y="3084271"/>
              <a:ext cx="42575" cy="15925"/>
            </a:xfrm>
            <a:custGeom>
              <a:rect b="b" l="l" r="r" t="t"/>
              <a:pathLst>
                <a:path extrusionOk="0" h="490" w="1310">
                  <a:moveTo>
                    <a:pt x="667" y="1"/>
                  </a:moveTo>
                  <a:cubicBezTo>
                    <a:pt x="453" y="1"/>
                    <a:pt x="214" y="96"/>
                    <a:pt x="72" y="239"/>
                  </a:cubicBezTo>
                  <a:cubicBezTo>
                    <a:pt x="0" y="310"/>
                    <a:pt x="0" y="382"/>
                    <a:pt x="72" y="453"/>
                  </a:cubicBezTo>
                  <a:cubicBezTo>
                    <a:pt x="72" y="477"/>
                    <a:pt x="119" y="477"/>
                    <a:pt x="167" y="477"/>
                  </a:cubicBezTo>
                  <a:cubicBezTo>
                    <a:pt x="214" y="477"/>
                    <a:pt x="238" y="453"/>
                    <a:pt x="286" y="453"/>
                  </a:cubicBezTo>
                  <a:cubicBezTo>
                    <a:pt x="357" y="334"/>
                    <a:pt x="524" y="263"/>
                    <a:pt x="667" y="263"/>
                  </a:cubicBezTo>
                  <a:cubicBezTo>
                    <a:pt x="810" y="263"/>
                    <a:pt x="929" y="334"/>
                    <a:pt x="1048" y="453"/>
                  </a:cubicBezTo>
                  <a:cubicBezTo>
                    <a:pt x="1084" y="477"/>
                    <a:pt x="1119" y="489"/>
                    <a:pt x="1155" y="489"/>
                  </a:cubicBezTo>
                  <a:cubicBezTo>
                    <a:pt x="1191" y="489"/>
                    <a:pt x="1227" y="477"/>
                    <a:pt x="1262" y="453"/>
                  </a:cubicBezTo>
                  <a:cubicBezTo>
                    <a:pt x="1310" y="382"/>
                    <a:pt x="1310" y="310"/>
                    <a:pt x="1262" y="239"/>
                  </a:cubicBezTo>
                  <a:cubicBezTo>
                    <a:pt x="1119" y="96"/>
                    <a:pt x="881"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6" name="Google Shape;21266;p97"/>
            <p:cNvSpPr/>
            <p:nvPr/>
          </p:nvSpPr>
          <p:spPr>
            <a:xfrm>
              <a:off x="3412573" y="3057978"/>
              <a:ext cx="78975" cy="24213"/>
            </a:xfrm>
            <a:custGeom>
              <a:rect b="b" l="l" r="r" t="t"/>
              <a:pathLst>
                <a:path extrusionOk="0" h="745" w="2430">
                  <a:moveTo>
                    <a:pt x="1215" y="0"/>
                  </a:moveTo>
                  <a:cubicBezTo>
                    <a:pt x="762" y="0"/>
                    <a:pt x="358" y="191"/>
                    <a:pt x="48" y="500"/>
                  </a:cubicBezTo>
                  <a:cubicBezTo>
                    <a:pt x="0" y="548"/>
                    <a:pt x="0" y="643"/>
                    <a:pt x="48" y="691"/>
                  </a:cubicBezTo>
                  <a:cubicBezTo>
                    <a:pt x="84" y="726"/>
                    <a:pt x="119" y="744"/>
                    <a:pt x="155" y="744"/>
                  </a:cubicBezTo>
                  <a:cubicBezTo>
                    <a:pt x="191" y="744"/>
                    <a:pt x="227" y="726"/>
                    <a:pt x="262" y="691"/>
                  </a:cubicBezTo>
                  <a:cubicBezTo>
                    <a:pt x="524" y="453"/>
                    <a:pt x="858" y="310"/>
                    <a:pt x="1215" y="310"/>
                  </a:cubicBezTo>
                  <a:cubicBezTo>
                    <a:pt x="1572" y="310"/>
                    <a:pt x="1929" y="453"/>
                    <a:pt x="2167" y="691"/>
                  </a:cubicBezTo>
                  <a:cubicBezTo>
                    <a:pt x="2167" y="738"/>
                    <a:pt x="2215" y="738"/>
                    <a:pt x="2263" y="738"/>
                  </a:cubicBezTo>
                  <a:cubicBezTo>
                    <a:pt x="2310" y="738"/>
                    <a:pt x="2334" y="738"/>
                    <a:pt x="2382" y="691"/>
                  </a:cubicBezTo>
                  <a:cubicBezTo>
                    <a:pt x="2429" y="643"/>
                    <a:pt x="2429" y="548"/>
                    <a:pt x="2382" y="500"/>
                  </a:cubicBezTo>
                  <a:cubicBezTo>
                    <a:pt x="2048" y="191"/>
                    <a:pt x="1667"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7" name="Google Shape;21267;p97"/>
            <p:cNvSpPr/>
            <p:nvPr/>
          </p:nvSpPr>
          <p:spPr>
            <a:xfrm>
              <a:off x="3395543" y="3033213"/>
              <a:ext cx="114563" cy="31363"/>
            </a:xfrm>
            <a:custGeom>
              <a:rect b="b" l="l" r="r" t="t"/>
              <a:pathLst>
                <a:path extrusionOk="0" h="965" w="3525">
                  <a:moveTo>
                    <a:pt x="1763" y="0"/>
                  </a:moveTo>
                  <a:cubicBezTo>
                    <a:pt x="1144" y="0"/>
                    <a:pt x="524" y="262"/>
                    <a:pt x="72" y="715"/>
                  </a:cubicBezTo>
                  <a:cubicBezTo>
                    <a:pt x="0" y="762"/>
                    <a:pt x="0" y="857"/>
                    <a:pt x="72" y="929"/>
                  </a:cubicBezTo>
                  <a:cubicBezTo>
                    <a:pt x="96" y="953"/>
                    <a:pt x="131" y="965"/>
                    <a:pt x="170" y="965"/>
                  </a:cubicBezTo>
                  <a:cubicBezTo>
                    <a:pt x="209" y="965"/>
                    <a:pt x="250" y="953"/>
                    <a:pt x="286" y="929"/>
                  </a:cubicBezTo>
                  <a:cubicBezTo>
                    <a:pt x="667" y="500"/>
                    <a:pt x="1191" y="286"/>
                    <a:pt x="1763" y="286"/>
                  </a:cubicBezTo>
                  <a:cubicBezTo>
                    <a:pt x="2334" y="286"/>
                    <a:pt x="2858" y="524"/>
                    <a:pt x="3263" y="929"/>
                  </a:cubicBezTo>
                  <a:cubicBezTo>
                    <a:pt x="3263" y="953"/>
                    <a:pt x="3311" y="953"/>
                    <a:pt x="3334" y="953"/>
                  </a:cubicBezTo>
                  <a:cubicBezTo>
                    <a:pt x="3382" y="953"/>
                    <a:pt x="3430" y="929"/>
                    <a:pt x="3454" y="929"/>
                  </a:cubicBezTo>
                  <a:cubicBezTo>
                    <a:pt x="3525" y="857"/>
                    <a:pt x="3525" y="762"/>
                    <a:pt x="3454" y="715"/>
                  </a:cubicBezTo>
                  <a:cubicBezTo>
                    <a:pt x="3025" y="238"/>
                    <a:pt x="2429" y="0"/>
                    <a:pt x="1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68" name="Google Shape;21268;p97"/>
          <p:cNvGrpSpPr/>
          <p:nvPr/>
        </p:nvGrpSpPr>
        <p:grpSpPr>
          <a:xfrm>
            <a:off x="4026336" y="2886988"/>
            <a:ext cx="358378" cy="345215"/>
            <a:chOff x="4026336" y="3039388"/>
            <a:chExt cx="358378" cy="345215"/>
          </a:xfrm>
        </p:grpSpPr>
        <p:sp>
          <p:nvSpPr>
            <p:cNvPr id="21269" name="Google Shape;21269;p97"/>
            <p:cNvSpPr/>
            <p:nvPr/>
          </p:nvSpPr>
          <p:spPr>
            <a:xfrm>
              <a:off x="4199691" y="3299453"/>
              <a:ext cx="10888" cy="61230"/>
            </a:xfrm>
            <a:custGeom>
              <a:rect b="b" l="l" r="r" t="t"/>
              <a:pathLst>
                <a:path extrusionOk="0" h="1884" w="335">
                  <a:moveTo>
                    <a:pt x="144" y="0"/>
                  </a:moveTo>
                  <a:cubicBezTo>
                    <a:pt x="72" y="0"/>
                    <a:pt x="1" y="72"/>
                    <a:pt x="1" y="167"/>
                  </a:cubicBezTo>
                  <a:lnTo>
                    <a:pt x="1" y="1762"/>
                  </a:lnTo>
                  <a:cubicBezTo>
                    <a:pt x="1" y="1816"/>
                    <a:pt x="54" y="1883"/>
                    <a:pt x="101" y="1883"/>
                  </a:cubicBezTo>
                  <a:cubicBezTo>
                    <a:pt x="117" y="1883"/>
                    <a:pt x="132" y="1876"/>
                    <a:pt x="144" y="1858"/>
                  </a:cubicBezTo>
                  <a:cubicBezTo>
                    <a:pt x="239" y="1858"/>
                    <a:pt x="334" y="1810"/>
                    <a:pt x="334" y="1715"/>
                  </a:cubicBezTo>
                  <a:lnTo>
                    <a:pt x="334" y="143"/>
                  </a:lnTo>
                  <a:cubicBezTo>
                    <a:pt x="334" y="48"/>
                    <a:pt x="239" y="0"/>
                    <a:pt x="1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0" name="Google Shape;21270;p97"/>
            <p:cNvSpPr/>
            <p:nvPr/>
          </p:nvSpPr>
          <p:spPr>
            <a:xfrm>
              <a:off x="4043366" y="3062626"/>
              <a:ext cx="325097" cy="242255"/>
            </a:xfrm>
            <a:custGeom>
              <a:rect b="b" l="l" r="r" t="t"/>
              <a:pathLst>
                <a:path extrusionOk="0" h="7454" w="10003">
                  <a:moveTo>
                    <a:pt x="5025" y="0"/>
                  </a:moveTo>
                  <a:lnTo>
                    <a:pt x="0" y="191"/>
                  </a:lnTo>
                  <a:lnTo>
                    <a:pt x="0" y="7025"/>
                  </a:lnTo>
                  <a:cubicBezTo>
                    <a:pt x="0" y="7263"/>
                    <a:pt x="167" y="7454"/>
                    <a:pt x="429" y="7454"/>
                  </a:cubicBezTo>
                  <a:lnTo>
                    <a:pt x="9550" y="7454"/>
                  </a:lnTo>
                  <a:cubicBezTo>
                    <a:pt x="9788" y="7454"/>
                    <a:pt x="10002" y="7287"/>
                    <a:pt x="10002" y="7025"/>
                  </a:cubicBezTo>
                  <a:lnTo>
                    <a:pt x="10002" y="191"/>
                  </a:lnTo>
                  <a:lnTo>
                    <a:pt x="9955" y="191"/>
                  </a:lnTo>
                  <a:lnTo>
                    <a:pt x="5025"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1" name="Google Shape;21271;p97"/>
            <p:cNvSpPr/>
            <p:nvPr/>
          </p:nvSpPr>
          <p:spPr>
            <a:xfrm>
              <a:off x="4079733" y="3102861"/>
              <a:ext cx="106828" cy="25578"/>
            </a:xfrm>
            <a:custGeom>
              <a:rect b="b" l="l" r="r" t="t"/>
              <a:pathLst>
                <a:path extrusionOk="0" h="787" w="3287">
                  <a:moveTo>
                    <a:pt x="120" y="0"/>
                  </a:moveTo>
                  <a:cubicBezTo>
                    <a:pt x="72" y="0"/>
                    <a:pt x="0" y="72"/>
                    <a:pt x="0" y="119"/>
                  </a:cubicBezTo>
                  <a:lnTo>
                    <a:pt x="0" y="667"/>
                  </a:lnTo>
                  <a:cubicBezTo>
                    <a:pt x="0" y="715"/>
                    <a:pt x="72" y="786"/>
                    <a:pt x="120" y="786"/>
                  </a:cubicBezTo>
                  <a:lnTo>
                    <a:pt x="3168" y="786"/>
                  </a:lnTo>
                  <a:cubicBezTo>
                    <a:pt x="3215" y="786"/>
                    <a:pt x="3287" y="715"/>
                    <a:pt x="3287" y="667"/>
                  </a:cubicBezTo>
                  <a:lnTo>
                    <a:pt x="3287" y="119"/>
                  </a:lnTo>
                  <a:cubicBezTo>
                    <a:pt x="3287" y="72"/>
                    <a:pt x="3215" y="0"/>
                    <a:pt x="3168"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2" name="Google Shape;21272;p97"/>
            <p:cNvSpPr/>
            <p:nvPr/>
          </p:nvSpPr>
          <p:spPr>
            <a:xfrm>
              <a:off x="4240706" y="3105168"/>
              <a:ext cx="86743" cy="78975"/>
            </a:xfrm>
            <a:custGeom>
              <a:rect b="b" l="l" r="r" t="t"/>
              <a:pathLst>
                <a:path extrusionOk="0" h="2430" w="2669">
                  <a:moveTo>
                    <a:pt x="120" y="1"/>
                  </a:moveTo>
                  <a:cubicBezTo>
                    <a:pt x="48" y="1"/>
                    <a:pt x="1" y="48"/>
                    <a:pt x="1" y="120"/>
                  </a:cubicBezTo>
                  <a:lnTo>
                    <a:pt x="1" y="2311"/>
                  </a:lnTo>
                  <a:cubicBezTo>
                    <a:pt x="1" y="2382"/>
                    <a:pt x="48" y="2430"/>
                    <a:pt x="120" y="2430"/>
                  </a:cubicBezTo>
                  <a:lnTo>
                    <a:pt x="2549" y="2430"/>
                  </a:lnTo>
                  <a:cubicBezTo>
                    <a:pt x="2620" y="2430"/>
                    <a:pt x="2668" y="2382"/>
                    <a:pt x="2668" y="2311"/>
                  </a:cubicBezTo>
                  <a:lnTo>
                    <a:pt x="2668" y="120"/>
                  </a:lnTo>
                  <a:cubicBezTo>
                    <a:pt x="2668" y="48"/>
                    <a:pt x="2620" y="1"/>
                    <a:pt x="2549"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3" name="Google Shape;21273;p97"/>
            <p:cNvSpPr/>
            <p:nvPr/>
          </p:nvSpPr>
          <p:spPr>
            <a:xfrm>
              <a:off x="4332031" y="3062626"/>
              <a:ext cx="36432" cy="242255"/>
            </a:xfrm>
            <a:custGeom>
              <a:rect b="b" l="l" r="r" t="t"/>
              <a:pathLst>
                <a:path extrusionOk="0" h="7454" w="1121">
                  <a:moveTo>
                    <a:pt x="811" y="0"/>
                  </a:moveTo>
                  <a:lnTo>
                    <a:pt x="453" y="191"/>
                  </a:lnTo>
                  <a:lnTo>
                    <a:pt x="453" y="7025"/>
                  </a:lnTo>
                  <a:cubicBezTo>
                    <a:pt x="453" y="7263"/>
                    <a:pt x="239" y="7454"/>
                    <a:pt x="1" y="7454"/>
                  </a:cubicBezTo>
                  <a:lnTo>
                    <a:pt x="668" y="7454"/>
                  </a:lnTo>
                  <a:cubicBezTo>
                    <a:pt x="906" y="7454"/>
                    <a:pt x="1120" y="7287"/>
                    <a:pt x="1120" y="7025"/>
                  </a:cubicBezTo>
                  <a:lnTo>
                    <a:pt x="1120" y="191"/>
                  </a:lnTo>
                  <a:lnTo>
                    <a:pt x="811"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4" name="Google Shape;21274;p97"/>
            <p:cNvSpPr/>
            <p:nvPr/>
          </p:nvSpPr>
          <p:spPr>
            <a:xfrm>
              <a:off x="4160983" y="3102861"/>
              <a:ext cx="25578" cy="25578"/>
            </a:xfrm>
            <a:custGeom>
              <a:rect b="b" l="l" r="r" t="t"/>
              <a:pathLst>
                <a:path extrusionOk="0" h="787" w="787">
                  <a:moveTo>
                    <a:pt x="1" y="0"/>
                  </a:moveTo>
                  <a:cubicBezTo>
                    <a:pt x="72" y="0"/>
                    <a:pt x="120" y="72"/>
                    <a:pt x="120" y="119"/>
                  </a:cubicBezTo>
                  <a:lnTo>
                    <a:pt x="120" y="667"/>
                  </a:lnTo>
                  <a:cubicBezTo>
                    <a:pt x="120" y="715"/>
                    <a:pt x="72" y="786"/>
                    <a:pt x="1" y="786"/>
                  </a:cubicBezTo>
                  <a:lnTo>
                    <a:pt x="668" y="786"/>
                  </a:lnTo>
                  <a:cubicBezTo>
                    <a:pt x="715" y="786"/>
                    <a:pt x="787" y="715"/>
                    <a:pt x="787" y="667"/>
                  </a:cubicBezTo>
                  <a:lnTo>
                    <a:pt x="787" y="119"/>
                  </a:lnTo>
                  <a:cubicBezTo>
                    <a:pt x="787" y="72"/>
                    <a:pt x="715" y="0"/>
                    <a:pt x="668" y="0"/>
                  </a:cubicBezTo>
                  <a:close/>
                </a:path>
              </a:pathLst>
            </a:custGeom>
            <a:solidFill>
              <a:srgbClr val="CFD7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5" name="Google Shape;21275;p97"/>
            <p:cNvSpPr/>
            <p:nvPr/>
          </p:nvSpPr>
          <p:spPr>
            <a:xfrm>
              <a:off x="4302618" y="3105168"/>
              <a:ext cx="24830" cy="78975"/>
            </a:xfrm>
            <a:custGeom>
              <a:rect b="b" l="l" r="r" t="t"/>
              <a:pathLst>
                <a:path extrusionOk="0" h="2430" w="764">
                  <a:moveTo>
                    <a:pt x="1" y="1"/>
                  </a:moveTo>
                  <a:cubicBezTo>
                    <a:pt x="49" y="1"/>
                    <a:pt x="120" y="48"/>
                    <a:pt x="120" y="120"/>
                  </a:cubicBezTo>
                  <a:lnTo>
                    <a:pt x="120" y="2311"/>
                  </a:lnTo>
                  <a:cubicBezTo>
                    <a:pt x="120" y="2382"/>
                    <a:pt x="49" y="2430"/>
                    <a:pt x="1" y="2430"/>
                  </a:cubicBezTo>
                  <a:lnTo>
                    <a:pt x="644" y="2430"/>
                  </a:lnTo>
                  <a:cubicBezTo>
                    <a:pt x="715" y="2430"/>
                    <a:pt x="763" y="2382"/>
                    <a:pt x="763" y="2311"/>
                  </a:cubicBezTo>
                  <a:lnTo>
                    <a:pt x="763" y="120"/>
                  </a:lnTo>
                  <a:cubicBezTo>
                    <a:pt x="763" y="48"/>
                    <a:pt x="715" y="1"/>
                    <a:pt x="64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6" name="Google Shape;21276;p97"/>
            <p:cNvSpPr/>
            <p:nvPr/>
          </p:nvSpPr>
          <p:spPr>
            <a:xfrm>
              <a:off x="4190396" y="3353631"/>
              <a:ext cx="31005" cy="30972"/>
            </a:xfrm>
            <a:custGeom>
              <a:rect b="b" l="l" r="r" t="t"/>
              <a:pathLst>
                <a:path extrusionOk="0" h="953" w="954">
                  <a:moveTo>
                    <a:pt x="477" y="0"/>
                  </a:moveTo>
                  <a:cubicBezTo>
                    <a:pt x="191" y="0"/>
                    <a:pt x="1" y="215"/>
                    <a:pt x="1" y="477"/>
                  </a:cubicBezTo>
                  <a:cubicBezTo>
                    <a:pt x="1" y="738"/>
                    <a:pt x="191" y="953"/>
                    <a:pt x="477" y="953"/>
                  </a:cubicBezTo>
                  <a:cubicBezTo>
                    <a:pt x="739" y="953"/>
                    <a:pt x="953" y="738"/>
                    <a:pt x="953" y="477"/>
                  </a:cubicBezTo>
                  <a:cubicBezTo>
                    <a:pt x="953" y="215"/>
                    <a:pt x="739" y="0"/>
                    <a:pt x="47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7" name="Google Shape;21277;p97"/>
            <p:cNvSpPr/>
            <p:nvPr/>
          </p:nvSpPr>
          <p:spPr>
            <a:xfrm>
              <a:off x="4270118" y="3253791"/>
              <a:ext cx="33313" cy="14138"/>
            </a:xfrm>
            <a:custGeom>
              <a:rect b="b" l="l" r="r" t="t"/>
              <a:pathLst>
                <a:path extrusionOk="0" h="435" w="1025">
                  <a:moveTo>
                    <a:pt x="525" y="0"/>
                  </a:moveTo>
                  <a:cubicBezTo>
                    <a:pt x="358" y="0"/>
                    <a:pt x="191" y="72"/>
                    <a:pt x="72" y="191"/>
                  </a:cubicBezTo>
                  <a:cubicBezTo>
                    <a:pt x="1" y="238"/>
                    <a:pt x="1" y="334"/>
                    <a:pt x="72" y="381"/>
                  </a:cubicBezTo>
                  <a:cubicBezTo>
                    <a:pt x="96" y="417"/>
                    <a:pt x="132" y="435"/>
                    <a:pt x="170" y="435"/>
                  </a:cubicBezTo>
                  <a:cubicBezTo>
                    <a:pt x="209" y="435"/>
                    <a:pt x="251" y="417"/>
                    <a:pt x="287" y="381"/>
                  </a:cubicBezTo>
                  <a:cubicBezTo>
                    <a:pt x="358" y="310"/>
                    <a:pt x="429" y="262"/>
                    <a:pt x="549" y="262"/>
                  </a:cubicBezTo>
                  <a:cubicBezTo>
                    <a:pt x="668" y="262"/>
                    <a:pt x="763" y="334"/>
                    <a:pt x="810" y="381"/>
                  </a:cubicBezTo>
                  <a:cubicBezTo>
                    <a:pt x="834" y="429"/>
                    <a:pt x="882" y="429"/>
                    <a:pt x="906" y="429"/>
                  </a:cubicBezTo>
                  <a:cubicBezTo>
                    <a:pt x="930" y="429"/>
                    <a:pt x="953" y="429"/>
                    <a:pt x="953" y="381"/>
                  </a:cubicBezTo>
                  <a:cubicBezTo>
                    <a:pt x="1025" y="334"/>
                    <a:pt x="1025" y="238"/>
                    <a:pt x="953" y="191"/>
                  </a:cubicBezTo>
                  <a:cubicBezTo>
                    <a:pt x="834" y="48"/>
                    <a:pt x="668" y="0"/>
                    <a:pt x="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8" name="Google Shape;21278;p97"/>
            <p:cNvSpPr/>
            <p:nvPr/>
          </p:nvSpPr>
          <p:spPr>
            <a:xfrm>
              <a:off x="4257736" y="3235201"/>
              <a:ext cx="58078" cy="19760"/>
            </a:xfrm>
            <a:custGeom>
              <a:rect b="b" l="l" r="r" t="t"/>
              <a:pathLst>
                <a:path extrusionOk="0" h="608" w="1787">
                  <a:moveTo>
                    <a:pt x="906" y="1"/>
                  </a:moveTo>
                  <a:cubicBezTo>
                    <a:pt x="596" y="1"/>
                    <a:pt x="310" y="120"/>
                    <a:pt x="72" y="358"/>
                  </a:cubicBezTo>
                  <a:cubicBezTo>
                    <a:pt x="1" y="429"/>
                    <a:pt x="1" y="525"/>
                    <a:pt x="72" y="572"/>
                  </a:cubicBezTo>
                  <a:cubicBezTo>
                    <a:pt x="96" y="596"/>
                    <a:pt x="132" y="608"/>
                    <a:pt x="167" y="608"/>
                  </a:cubicBezTo>
                  <a:cubicBezTo>
                    <a:pt x="203" y="608"/>
                    <a:pt x="239" y="596"/>
                    <a:pt x="263" y="572"/>
                  </a:cubicBezTo>
                  <a:cubicBezTo>
                    <a:pt x="453" y="405"/>
                    <a:pt x="668" y="310"/>
                    <a:pt x="930" y="310"/>
                  </a:cubicBezTo>
                  <a:cubicBezTo>
                    <a:pt x="1191" y="310"/>
                    <a:pt x="1406" y="382"/>
                    <a:pt x="1573" y="572"/>
                  </a:cubicBezTo>
                  <a:cubicBezTo>
                    <a:pt x="1620" y="596"/>
                    <a:pt x="1644" y="596"/>
                    <a:pt x="1668" y="596"/>
                  </a:cubicBezTo>
                  <a:cubicBezTo>
                    <a:pt x="1692" y="596"/>
                    <a:pt x="1739" y="596"/>
                    <a:pt x="1739" y="572"/>
                  </a:cubicBezTo>
                  <a:cubicBezTo>
                    <a:pt x="1787" y="525"/>
                    <a:pt x="1787" y="429"/>
                    <a:pt x="1739" y="358"/>
                  </a:cubicBezTo>
                  <a:cubicBezTo>
                    <a:pt x="1525" y="120"/>
                    <a:pt x="1191" y="1"/>
                    <a:pt x="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9" name="Google Shape;21279;p97"/>
            <p:cNvSpPr/>
            <p:nvPr/>
          </p:nvSpPr>
          <p:spPr>
            <a:xfrm>
              <a:off x="4245353" y="3218171"/>
              <a:ext cx="85182" cy="24408"/>
            </a:xfrm>
            <a:custGeom>
              <a:rect b="b" l="l" r="r" t="t"/>
              <a:pathLst>
                <a:path extrusionOk="0" h="751" w="2621">
                  <a:moveTo>
                    <a:pt x="1311" y="1"/>
                  </a:moveTo>
                  <a:cubicBezTo>
                    <a:pt x="834" y="1"/>
                    <a:pt x="382" y="167"/>
                    <a:pt x="48" y="501"/>
                  </a:cubicBezTo>
                  <a:cubicBezTo>
                    <a:pt x="1" y="572"/>
                    <a:pt x="1" y="644"/>
                    <a:pt x="48" y="715"/>
                  </a:cubicBezTo>
                  <a:cubicBezTo>
                    <a:pt x="84" y="739"/>
                    <a:pt x="126" y="751"/>
                    <a:pt x="164" y="751"/>
                  </a:cubicBezTo>
                  <a:cubicBezTo>
                    <a:pt x="203" y="751"/>
                    <a:pt x="239" y="739"/>
                    <a:pt x="263" y="715"/>
                  </a:cubicBezTo>
                  <a:cubicBezTo>
                    <a:pt x="525" y="453"/>
                    <a:pt x="906" y="286"/>
                    <a:pt x="1311" y="286"/>
                  </a:cubicBezTo>
                  <a:cubicBezTo>
                    <a:pt x="1692" y="286"/>
                    <a:pt x="2073" y="453"/>
                    <a:pt x="2358" y="715"/>
                  </a:cubicBezTo>
                  <a:cubicBezTo>
                    <a:pt x="2382" y="739"/>
                    <a:pt x="2406" y="739"/>
                    <a:pt x="2430" y="739"/>
                  </a:cubicBezTo>
                  <a:cubicBezTo>
                    <a:pt x="2477" y="739"/>
                    <a:pt x="2501" y="739"/>
                    <a:pt x="2549" y="715"/>
                  </a:cubicBezTo>
                  <a:cubicBezTo>
                    <a:pt x="2620" y="644"/>
                    <a:pt x="2620" y="572"/>
                    <a:pt x="2549" y="501"/>
                  </a:cubicBezTo>
                  <a:cubicBezTo>
                    <a:pt x="2239" y="167"/>
                    <a:pt x="1787" y="1"/>
                    <a:pt x="13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0" name="Google Shape;21280;p97"/>
            <p:cNvSpPr/>
            <p:nvPr/>
          </p:nvSpPr>
          <p:spPr>
            <a:xfrm>
              <a:off x="4080513" y="3157038"/>
              <a:ext cx="104520" cy="10855"/>
            </a:xfrm>
            <a:custGeom>
              <a:rect b="b" l="l" r="r" t="t"/>
              <a:pathLst>
                <a:path extrusionOk="0" h="334" w="3216">
                  <a:moveTo>
                    <a:pt x="191" y="0"/>
                  </a:moveTo>
                  <a:cubicBezTo>
                    <a:pt x="96" y="0"/>
                    <a:pt x="0" y="96"/>
                    <a:pt x="24" y="215"/>
                  </a:cubicBezTo>
                  <a:cubicBezTo>
                    <a:pt x="24" y="262"/>
                    <a:pt x="96" y="334"/>
                    <a:pt x="191" y="334"/>
                  </a:cubicBezTo>
                  <a:lnTo>
                    <a:pt x="3048" y="334"/>
                  </a:lnTo>
                  <a:cubicBezTo>
                    <a:pt x="3144" y="334"/>
                    <a:pt x="3215" y="239"/>
                    <a:pt x="3191" y="119"/>
                  </a:cubicBezTo>
                  <a:cubicBezTo>
                    <a:pt x="3191" y="72"/>
                    <a:pt x="3144" y="0"/>
                    <a:pt x="3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1" name="Google Shape;21281;p97"/>
            <p:cNvSpPr/>
            <p:nvPr/>
          </p:nvSpPr>
          <p:spPr>
            <a:xfrm>
              <a:off x="4080513" y="3184891"/>
              <a:ext cx="104520" cy="10888"/>
            </a:xfrm>
            <a:custGeom>
              <a:rect b="b" l="l" r="r" t="t"/>
              <a:pathLst>
                <a:path extrusionOk="0" h="335" w="3216">
                  <a:moveTo>
                    <a:pt x="191" y="1"/>
                  </a:moveTo>
                  <a:cubicBezTo>
                    <a:pt x="96" y="1"/>
                    <a:pt x="0" y="96"/>
                    <a:pt x="24" y="215"/>
                  </a:cubicBezTo>
                  <a:cubicBezTo>
                    <a:pt x="24" y="286"/>
                    <a:pt x="96" y="334"/>
                    <a:pt x="191" y="334"/>
                  </a:cubicBezTo>
                  <a:lnTo>
                    <a:pt x="3048" y="334"/>
                  </a:lnTo>
                  <a:cubicBezTo>
                    <a:pt x="3144" y="334"/>
                    <a:pt x="3215" y="239"/>
                    <a:pt x="3191" y="120"/>
                  </a:cubicBezTo>
                  <a:cubicBezTo>
                    <a:pt x="3191" y="72"/>
                    <a:pt x="3144" y="1"/>
                    <a:pt x="30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2" name="Google Shape;21282;p97"/>
            <p:cNvSpPr/>
            <p:nvPr/>
          </p:nvSpPr>
          <p:spPr>
            <a:xfrm>
              <a:off x="4080513" y="3211996"/>
              <a:ext cx="104520" cy="10855"/>
            </a:xfrm>
            <a:custGeom>
              <a:rect b="b" l="l" r="r" t="t"/>
              <a:pathLst>
                <a:path extrusionOk="0" h="334" w="3216">
                  <a:moveTo>
                    <a:pt x="191" y="0"/>
                  </a:moveTo>
                  <a:cubicBezTo>
                    <a:pt x="96" y="0"/>
                    <a:pt x="0" y="95"/>
                    <a:pt x="24" y="215"/>
                  </a:cubicBezTo>
                  <a:cubicBezTo>
                    <a:pt x="24" y="286"/>
                    <a:pt x="96" y="334"/>
                    <a:pt x="191" y="334"/>
                  </a:cubicBezTo>
                  <a:lnTo>
                    <a:pt x="3048" y="334"/>
                  </a:lnTo>
                  <a:cubicBezTo>
                    <a:pt x="3144" y="334"/>
                    <a:pt x="3215" y="238"/>
                    <a:pt x="3191" y="119"/>
                  </a:cubicBezTo>
                  <a:cubicBezTo>
                    <a:pt x="3191" y="72"/>
                    <a:pt x="3144" y="0"/>
                    <a:pt x="3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3" name="Google Shape;21283;p97"/>
            <p:cNvSpPr/>
            <p:nvPr/>
          </p:nvSpPr>
          <p:spPr>
            <a:xfrm>
              <a:off x="4080513" y="3240628"/>
              <a:ext cx="104520" cy="10075"/>
            </a:xfrm>
            <a:custGeom>
              <a:rect b="b" l="l" r="r" t="t"/>
              <a:pathLst>
                <a:path extrusionOk="0" h="310" w="3216">
                  <a:moveTo>
                    <a:pt x="191" y="0"/>
                  </a:moveTo>
                  <a:cubicBezTo>
                    <a:pt x="96" y="0"/>
                    <a:pt x="0" y="72"/>
                    <a:pt x="24" y="191"/>
                  </a:cubicBezTo>
                  <a:cubicBezTo>
                    <a:pt x="24" y="262"/>
                    <a:pt x="96" y="310"/>
                    <a:pt x="191" y="310"/>
                  </a:cubicBezTo>
                  <a:lnTo>
                    <a:pt x="3048" y="310"/>
                  </a:lnTo>
                  <a:cubicBezTo>
                    <a:pt x="3144" y="310"/>
                    <a:pt x="3215" y="238"/>
                    <a:pt x="3191" y="119"/>
                  </a:cubicBezTo>
                  <a:cubicBezTo>
                    <a:pt x="3191" y="48"/>
                    <a:pt x="3144" y="0"/>
                    <a:pt x="3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4" name="Google Shape;21284;p97"/>
            <p:cNvSpPr/>
            <p:nvPr/>
          </p:nvSpPr>
          <p:spPr>
            <a:xfrm>
              <a:off x="4080513" y="3268481"/>
              <a:ext cx="104520" cy="10887"/>
            </a:xfrm>
            <a:custGeom>
              <a:rect b="b" l="l" r="r" t="t"/>
              <a:pathLst>
                <a:path extrusionOk="0" h="335" w="3216">
                  <a:moveTo>
                    <a:pt x="191" y="1"/>
                  </a:moveTo>
                  <a:cubicBezTo>
                    <a:pt x="96" y="1"/>
                    <a:pt x="0" y="96"/>
                    <a:pt x="24" y="215"/>
                  </a:cubicBezTo>
                  <a:cubicBezTo>
                    <a:pt x="24" y="263"/>
                    <a:pt x="96" y="334"/>
                    <a:pt x="191" y="334"/>
                  </a:cubicBezTo>
                  <a:lnTo>
                    <a:pt x="3048" y="334"/>
                  </a:lnTo>
                  <a:cubicBezTo>
                    <a:pt x="3144" y="334"/>
                    <a:pt x="3215" y="239"/>
                    <a:pt x="3191" y="120"/>
                  </a:cubicBezTo>
                  <a:cubicBezTo>
                    <a:pt x="3191" y="48"/>
                    <a:pt x="3144" y="1"/>
                    <a:pt x="30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5" name="Google Shape;21285;p97"/>
            <p:cNvSpPr/>
            <p:nvPr/>
          </p:nvSpPr>
          <p:spPr>
            <a:xfrm>
              <a:off x="4026336" y="3039388"/>
              <a:ext cx="358378" cy="29445"/>
            </a:xfrm>
            <a:custGeom>
              <a:rect b="b" l="l" r="r" t="t"/>
              <a:pathLst>
                <a:path extrusionOk="0" h="906" w="11027">
                  <a:moveTo>
                    <a:pt x="119" y="1"/>
                  </a:moveTo>
                  <a:cubicBezTo>
                    <a:pt x="72" y="1"/>
                    <a:pt x="0" y="48"/>
                    <a:pt x="0" y="120"/>
                  </a:cubicBezTo>
                  <a:lnTo>
                    <a:pt x="0" y="786"/>
                  </a:lnTo>
                  <a:cubicBezTo>
                    <a:pt x="0" y="858"/>
                    <a:pt x="72" y="906"/>
                    <a:pt x="119" y="906"/>
                  </a:cubicBezTo>
                  <a:lnTo>
                    <a:pt x="10883" y="906"/>
                  </a:lnTo>
                  <a:cubicBezTo>
                    <a:pt x="10955" y="906"/>
                    <a:pt x="11026" y="858"/>
                    <a:pt x="11003" y="786"/>
                  </a:cubicBezTo>
                  <a:lnTo>
                    <a:pt x="11003" y="120"/>
                  </a:lnTo>
                  <a:cubicBezTo>
                    <a:pt x="11003" y="48"/>
                    <a:pt x="10931" y="1"/>
                    <a:pt x="10883"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6" name="Google Shape;21286;p97"/>
            <p:cNvSpPr/>
            <p:nvPr/>
          </p:nvSpPr>
          <p:spPr>
            <a:xfrm>
              <a:off x="4359136" y="3039388"/>
              <a:ext cx="25578" cy="29445"/>
            </a:xfrm>
            <a:custGeom>
              <a:rect b="b" l="l" r="r" t="t"/>
              <a:pathLst>
                <a:path extrusionOk="0" h="906" w="787">
                  <a:moveTo>
                    <a:pt x="0" y="1"/>
                  </a:moveTo>
                  <a:cubicBezTo>
                    <a:pt x="72" y="1"/>
                    <a:pt x="120" y="48"/>
                    <a:pt x="120" y="120"/>
                  </a:cubicBezTo>
                  <a:lnTo>
                    <a:pt x="120" y="786"/>
                  </a:lnTo>
                  <a:cubicBezTo>
                    <a:pt x="120" y="858"/>
                    <a:pt x="72" y="906"/>
                    <a:pt x="0" y="906"/>
                  </a:cubicBezTo>
                  <a:lnTo>
                    <a:pt x="667" y="906"/>
                  </a:lnTo>
                  <a:cubicBezTo>
                    <a:pt x="715" y="906"/>
                    <a:pt x="786" y="858"/>
                    <a:pt x="786" y="786"/>
                  </a:cubicBezTo>
                  <a:lnTo>
                    <a:pt x="786" y="120"/>
                  </a:lnTo>
                  <a:cubicBezTo>
                    <a:pt x="786" y="48"/>
                    <a:pt x="715" y="1"/>
                    <a:pt x="66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87" name="Google Shape;21287;p97"/>
          <p:cNvGrpSpPr/>
          <p:nvPr/>
        </p:nvGrpSpPr>
        <p:grpSpPr>
          <a:xfrm>
            <a:off x="4767791" y="2883901"/>
            <a:ext cx="356818" cy="352170"/>
            <a:chOff x="4767791" y="3036301"/>
            <a:chExt cx="356818" cy="352170"/>
          </a:xfrm>
        </p:grpSpPr>
        <p:sp>
          <p:nvSpPr>
            <p:cNvPr id="21288" name="Google Shape;21288;p97"/>
            <p:cNvSpPr/>
            <p:nvPr/>
          </p:nvSpPr>
          <p:spPr>
            <a:xfrm>
              <a:off x="5013133" y="3215863"/>
              <a:ext cx="111475" cy="61165"/>
            </a:xfrm>
            <a:custGeom>
              <a:rect b="b" l="l" r="r" t="t"/>
              <a:pathLst>
                <a:path extrusionOk="0" h="1882" w="3430">
                  <a:moveTo>
                    <a:pt x="1644" y="0"/>
                  </a:moveTo>
                  <a:lnTo>
                    <a:pt x="1" y="215"/>
                  </a:lnTo>
                  <a:lnTo>
                    <a:pt x="1" y="1882"/>
                  </a:lnTo>
                  <a:lnTo>
                    <a:pt x="3430" y="1882"/>
                  </a:lnTo>
                  <a:lnTo>
                    <a:pt x="3430" y="215"/>
                  </a:lnTo>
                  <a:lnTo>
                    <a:pt x="1644"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9" name="Google Shape;21289;p97"/>
            <p:cNvSpPr/>
            <p:nvPr/>
          </p:nvSpPr>
          <p:spPr>
            <a:xfrm>
              <a:off x="5013133" y="3324218"/>
              <a:ext cx="111475" cy="57297"/>
            </a:xfrm>
            <a:custGeom>
              <a:rect b="b" l="l" r="r" t="t"/>
              <a:pathLst>
                <a:path extrusionOk="0" h="1763" w="3430">
                  <a:moveTo>
                    <a:pt x="1763" y="0"/>
                  </a:moveTo>
                  <a:lnTo>
                    <a:pt x="1" y="215"/>
                  </a:lnTo>
                  <a:lnTo>
                    <a:pt x="1" y="1501"/>
                  </a:lnTo>
                  <a:cubicBezTo>
                    <a:pt x="1" y="1643"/>
                    <a:pt x="120" y="1763"/>
                    <a:pt x="286" y="1763"/>
                  </a:cubicBezTo>
                  <a:lnTo>
                    <a:pt x="3168" y="1763"/>
                  </a:lnTo>
                  <a:cubicBezTo>
                    <a:pt x="3311" y="1763"/>
                    <a:pt x="3430" y="1643"/>
                    <a:pt x="3430" y="1501"/>
                  </a:cubicBezTo>
                  <a:lnTo>
                    <a:pt x="3430" y="215"/>
                  </a:lnTo>
                  <a:lnTo>
                    <a:pt x="1763"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0" name="Google Shape;21290;p97"/>
            <p:cNvSpPr/>
            <p:nvPr/>
          </p:nvSpPr>
          <p:spPr>
            <a:xfrm>
              <a:off x="5103678" y="3215083"/>
              <a:ext cx="20930" cy="61165"/>
            </a:xfrm>
            <a:custGeom>
              <a:rect b="b" l="l" r="r" t="t"/>
              <a:pathLst>
                <a:path extrusionOk="0" h="1882" w="644">
                  <a:moveTo>
                    <a:pt x="311" y="0"/>
                  </a:moveTo>
                  <a:lnTo>
                    <a:pt x="1" y="215"/>
                  </a:lnTo>
                  <a:lnTo>
                    <a:pt x="1" y="1882"/>
                  </a:lnTo>
                  <a:lnTo>
                    <a:pt x="644" y="1882"/>
                  </a:lnTo>
                  <a:lnTo>
                    <a:pt x="644" y="215"/>
                  </a:lnTo>
                  <a:lnTo>
                    <a:pt x="31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1" name="Google Shape;21291;p97"/>
            <p:cNvSpPr/>
            <p:nvPr/>
          </p:nvSpPr>
          <p:spPr>
            <a:xfrm>
              <a:off x="5094416" y="3324218"/>
              <a:ext cx="30193" cy="57297"/>
            </a:xfrm>
            <a:custGeom>
              <a:rect b="b" l="l" r="r" t="t"/>
              <a:pathLst>
                <a:path extrusionOk="0" h="1763" w="929">
                  <a:moveTo>
                    <a:pt x="596" y="0"/>
                  </a:moveTo>
                  <a:lnTo>
                    <a:pt x="286" y="215"/>
                  </a:lnTo>
                  <a:lnTo>
                    <a:pt x="286" y="1501"/>
                  </a:lnTo>
                  <a:cubicBezTo>
                    <a:pt x="286" y="1643"/>
                    <a:pt x="167" y="1763"/>
                    <a:pt x="0" y="1763"/>
                  </a:cubicBezTo>
                  <a:lnTo>
                    <a:pt x="667" y="1763"/>
                  </a:lnTo>
                  <a:cubicBezTo>
                    <a:pt x="810" y="1763"/>
                    <a:pt x="929" y="1643"/>
                    <a:pt x="929" y="1501"/>
                  </a:cubicBezTo>
                  <a:lnTo>
                    <a:pt x="929" y="215"/>
                  </a:lnTo>
                  <a:lnTo>
                    <a:pt x="59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2" name="Google Shape;21292;p97"/>
            <p:cNvSpPr/>
            <p:nvPr/>
          </p:nvSpPr>
          <p:spPr>
            <a:xfrm>
              <a:off x="5058796" y="3243716"/>
              <a:ext cx="19403" cy="10855"/>
            </a:xfrm>
            <a:custGeom>
              <a:rect b="b" l="l" r="r" t="t"/>
              <a:pathLst>
                <a:path extrusionOk="0" h="334" w="597">
                  <a:moveTo>
                    <a:pt x="144" y="1"/>
                  </a:moveTo>
                  <a:cubicBezTo>
                    <a:pt x="72" y="1"/>
                    <a:pt x="1" y="96"/>
                    <a:pt x="1" y="191"/>
                  </a:cubicBezTo>
                  <a:cubicBezTo>
                    <a:pt x="1" y="286"/>
                    <a:pt x="96" y="334"/>
                    <a:pt x="191" y="334"/>
                  </a:cubicBezTo>
                  <a:lnTo>
                    <a:pt x="453" y="334"/>
                  </a:lnTo>
                  <a:cubicBezTo>
                    <a:pt x="548" y="334"/>
                    <a:pt x="596" y="263"/>
                    <a:pt x="596" y="167"/>
                  </a:cubicBezTo>
                  <a:cubicBezTo>
                    <a:pt x="596" y="72"/>
                    <a:pt x="501" y="1"/>
                    <a:pt x="40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3" name="Google Shape;21293;p97"/>
            <p:cNvSpPr/>
            <p:nvPr/>
          </p:nvSpPr>
          <p:spPr>
            <a:xfrm>
              <a:off x="5058796" y="3351291"/>
              <a:ext cx="19403" cy="10888"/>
            </a:xfrm>
            <a:custGeom>
              <a:rect b="b" l="l" r="r" t="t"/>
              <a:pathLst>
                <a:path extrusionOk="0" h="335" w="597">
                  <a:moveTo>
                    <a:pt x="144" y="1"/>
                  </a:moveTo>
                  <a:cubicBezTo>
                    <a:pt x="72" y="1"/>
                    <a:pt x="1" y="96"/>
                    <a:pt x="1" y="191"/>
                  </a:cubicBezTo>
                  <a:cubicBezTo>
                    <a:pt x="1" y="287"/>
                    <a:pt x="96" y="334"/>
                    <a:pt x="191" y="334"/>
                  </a:cubicBezTo>
                  <a:lnTo>
                    <a:pt x="453" y="334"/>
                  </a:lnTo>
                  <a:cubicBezTo>
                    <a:pt x="548" y="334"/>
                    <a:pt x="596" y="239"/>
                    <a:pt x="596" y="167"/>
                  </a:cubicBezTo>
                  <a:cubicBezTo>
                    <a:pt x="596" y="72"/>
                    <a:pt x="501" y="1"/>
                    <a:pt x="40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4" name="Google Shape;21294;p97"/>
            <p:cNvSpPr/>
            <p:nvPr/>
          </p:nvSpPr>
          <p:spPr>
            <a:xfrm>
              <a:off x="5013133" y="3276996"/>
              <a:ext cx="111475" cy="54210"/>
            </a:xfrm>
            <a:custGeom>
              <a:rect b="b" l="l" r="r" t="t"/>
              <a:pathLst>
                <a:path extrusionOk="0" h="1668" w="3430">
                  <a:moveTo>
                    <a:pt x="1" y="1"/>
                  </a:moveTo>
                  <a:lnTo>
                    <a:pt x="1" y="1668"/>
                  </a:lnTo>
                  <a:lnTo>
                    <a:pt x="3430" y="1668"/>
                  </a:lnTo>
                  <a:lnTo>
                    <a:pt x="3430"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5" name="Google Shape;21295;p97"/>
            <p:cNvSpPr/>
            <p:nvPr/>
          </p:nvSpPr>
          <p:spPr>
            <a:xfrm>
              <a:off x="5103678" y="3276996"/>
              <a:ext cx="20930" cy="54210"/>
            </a:xfrm>
            <a:custGeom>
              <a:rect b="b" l="l" r="r" t="t"/>
              <a:pathLst>
                <a:path extrusionOk="0" h="1668" w="644">
                  <a:moveTo>
                    <a:pt x="1" y="1"/>
                  </a:moveTo>
                  <a:lnTo>
                    <a:pt x="1" y="1668"/>
                  </a:lnTo>
                  <a:lnTo>
                    <a:pt x="644" y="1668"/>
                  </a:lnTo>
                  <a:lnTo>
                    <a:pt x="64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6" name="Google Shape;21296;p97"/>
            <p:cNvSpPr/>
            <p:nvPr/>
          </p:nvSpPr>
          <p:spPr>
            <a:xfrm>
              <a:off x="5058796" y="3299453"/>
              <a:ext cx="19403" cy="10855"/>
            </a:xfrm>
            <a:custGeom>
              <a:rect b="b" l="l" r="r" t="t"/>
              <a:pathLst>
                <a:path extrusionOk="0" h="334" w="597">
                  <a:moveTo>
                    <a:pt x="144" y="0"/>
                  </a:moveTo>
                  <a:cubicBezTo>
                    <a:pt x="72" y="0"/>
                    <a:pt x="1" y="95"/>
                    <a:pt x="1" y="167"/>
                  </a:cubicBezTo>
                  <a:cubicBezTo>
                    <a:pt x="1" y="262"/>
                    <a:pt x="96" y="334"/>
                    <a:pt x="191" y="334"/>
                  </a:cubicBezTo>
                  <a:lnTo>
                    <a:pt x="453" y="334"/>
                  </a:lnTo>
                  <a:cubicBezTo>
                    <a:pt x="548" y="334"/>
                    <a:pt x="596" y="262"/>
                    <a:pt x="596" y="143"/>
                  </a:cubicBezTo>
                  <a:cubicBezTo>
                    <a:pt x="596" y="48"/>
                    <a:pt x="501" y="0"/>
                    <a:pt x="406"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7" name="Google Shape;21297;p97"/>
            <p:cNvSpPr/>
            <p:nvPr/>
          </p:nvSpPr>
          <p:spPr>
            <a:xfrm>
              <a:off x="4826616" y="3307968"/>
              <a:ext cx="118463" cy="80503"/>
            </a:xfrm>
            <a:custGeom>
              <a:rect b="b" l="l" r="r" t="t"/>
              <a:pathLst>
                <a:path extrusionOk="0" h="2477" w="3645">
                  <a:moveTo>
                    <a:pt x="1810" y="0"/>
                  </a:moveTo>
                  <a:cubicBezTo>
                    <a:pt x="1739" y="0"/>
                    <a:pt x="1644" y="72"/>
                    <a:pt x="1644" y="191"/>
                  </a:cubicBezTo>
                  <a:lnTo>
                    <a:pt x="1644" y="1405"/>
                  </a:lnTo>
                  <a:lnTo>
                    <a:pt x="715" y="1405"/>
                  </a:lnTo>
                  <a:cubicBezTo>
                    <a:pt x="286" y="1405"/>
                    <a:pt x="0" y="1691"/>
                    <a:pt x="0" y="2120"/>
                  </a:cubicBezTo>
                  <a:lnTo>
                    <a:pt x="0" y="2263"/>
                  </a:lnTo>
                  <a:cubicBezTo>
                    <a:pt x="0" y="2358"/>
                    <a:pt x="48" y="2453"/>
                    <a:pt x="143" y="2453"/>
                  </a:cubicBezTo>
                  <a:cubicBezTo>
                    <a:pt x="239" y="2453"/>
                    <a:pt x="334" y="2382"/>
                    <a:pt x="334" y="2286"/>
                  </a:cubicBezTo>
                  <a:lnTo>
                    <a:pt x="334" y="2143"/>
                  </a:lnTo>
                  <a:cubicBezTo>
                    <a:pt x="334" y="1929"/>
                    <a:pt x="501" y="1762"/>
                    <a:pt x="739" y="1762"/>
                  </a:cubicBezTo>
                  <a:lnTo>
                    <a:pt x="1667" y="1762"/>
                  </a:lnTo>
                  <a:lnTo>
                    <a:pt x="1667" y="2286"/>
                  </a:lnTo>
                  <a:cubicBezTo>
                    <a:pt x="1667" y="2382"/>
                    <a:pt x="1739" y="2453"/>
                    <a:pt x="1810" y="2477"/>
                  </a:cubicBezTo>
                  <a:cubicBezTo>
                    <a:pt x="1906" y="2477"/>
                    <a:pt x="2001" y="2405"/>
                    <a:pt x="2001" y="2286"/>
                  </a:cubicBezTo>
                  <a:lnTo>
                    <a:pt x="2001" y="1762"/>
                  </a:lnTo>
                  <a:lnTo>
                    <a:pt x="2882" y="1762"/>
                  </a:lnTo>
                  <a:cubicBezTo>
                    <a:pt x="3120" y="1762"/>
                    <a:pt x="3311" y="1929"/>
                    <a:pt x="3311" y="2143"/>
                  </a:cubicBezTo>
                  <a:lnTo>
                    <a:pt x="3311" y="2286"/>
                  </a:lnTo>
                  <a:cubicBezTo>
                    <a:pt x="3311" y="2382"/>
                    <a:pt x="3358" y="2477"/>
                    <a:pt x="3454" y="2477"/>
                  </a:cubicBezTo>
                  <a:cubicBezTo>
                    <a:pt x="3549" y="2477"/>
                    <a:pt x="3644" y="2405"/>
                    <a:pt x="3644" y="2334"/>
                  </a:cubicBezTo>
                  <a:lnTo>
                    <a:pt x="3644" y="2167"/>
                  </a:lnTo>
                  <a:cubicBezTo>
                    <a:pt x="3596" y="1691"/>
                    <a:pt x="3263" y="1381"/>
                    <a:pt x="2858" y="1381"/>
                  </a:cubicBezTo>
                  <a:lnTo>
                    <a:pt x="1977" y="1381"/>
                  </a:lnTo>
                  <a:lnTo>
                    <a:pt x="1977" y="191"/>
                  </a:lnTo>
                  <a:cubicBezTo>
                    <a:pt x="1977" y="95"/>
                    <a:pt x="1906" y="24"/>
                    <a:pt x="1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8" name="Google Shape;21298;p97"/>
            <p:cNvSpPr/>
            <p:nvPr/>
          </p:nvSpPr>
          <p:spPr>
            <a:xfrm>
              <a:off x="4787908" y="3208128"/>
              <a:ext cx="10888" cy="178035"/>
            </a:xfrm>
            <a:custGeom>
              <a:rect b="b" l="l" r="r" t="t"/>
              <a:pathLst>
                <a:path extrusionOk="0" h="5478" w="335">
                  <a:moveTo>
                    <a:pt x="144" y="0"/>
                  </a:moveTo>
                  <a:cubicBezTo>
                    <a:pt x="72" y="48"/>
                    <a:pt x="1" y="95"/>
                    <a:pt x="1" y="191"/>
                  </a:cubicBezTo>
                  <a:lnTo>
                    <a:pt x="1" y="5311"/>
                  </a:lnTo>
                  <a:cubicBezTo>
                    <a:pt x="1" y="5406"/>
                    <a:pt x="72" y="5454"/>
                    <a:pt x="144" y="5477"/>
                  </a:cubicBezTo>
                  <a:cubicBezTo>
                    <a:pt x="239" y="5477"/>
                    <a:pt x="334" y="5406"/>
                    <a:pt x="334" y="5311"/>
                  </a:cubicBezTo>
                  <a:lnTo>
                    <a:pt x="334" y="191"/>
                  </a:lnTo>
                  <a:cubicBezTo>
                    <a:pt x="334" y="72"/>
                    <a:pt x="239" y="0"/>
                    <a:pt x="14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9" name="Google Shape;21299;p97"/>
            <p:cNvSpPr/>
            <p:nvPr/>
          </p:nvSpPr>
          <p:spPr>
            <a:xfrm>
              <a:off x="4884661" y="3036301"/>
              <a:ext cx="222170" cy="113035"/>
            </a:xfrm>
            <a:custGeom>
              <a:rect b="b" l="l" r="r" t="t"/>
              <a:pathLst>
                <a:path extrusionOk="0" h="3478" w="6836">
                  <a:moveTo>
                    <a:pt x="358" y="0"/>
                  </a:moveTo>
                  <a:cubicBezTo>
                    <a:pt x="191" y="0"/>
                    <a:pt x="0" y="143"/>
                    <a:pt x="0" y="358"/>
                  </a:cubicBezTo>
                  <a:lnTo>
                    <a:pt x="0" y="3477"/>
                  </a:lnTo>
                  <a:lnTo>
                    <a:pt x="6835" y="3239"/>
                  </a:lnTo>
                  <a:lnTo>
                    <a:pt x="6835" y="358"/>
                  </a:lnTo>
                  <a:cubicBezTo>
                    <a:pt x="6835" y="167"/>
                    <a:pt x="6692" y="0"/>
                    <a:pt x="647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0" name="Google Shape;21300;p97"/>
            <p:cNvSpPr/>
            <p:nvPr/>
          </p:nvSpPr>
          <p:spPr>
            <a:xfrm>
              <a:off x="5073518" y="3036983"/>
              <a:ext cx="32532" cy="112353"/>
            </a:xfrm>
            <a:custGeom>
              <a:rect b="b" l="l" r="r" t="t"/>
              <a:pathLst>
                <a:path extrusionOk="0" h="3457" w="1001">
                  <a:moveTo>
                    <a:pt x="41" y="1"/>
                  </a:moveTo>
                  <a:cubicBezTo>
                    <a:pt x="27" y="1"/>
                    <a:pt x="14" y="2"/>
                    <a:pt x="0" y="3"/>
                  </a:cubicBezTo>
                  <a:lnTo>
                    <a:pt x="80" y="3"/>
                  </a:lnTo>
                  <a:cubicBezTo>
                    <a:pt x="67" y="2"/>
                    <a:pt x="54" y="1"/>
                    <a:pt x="41" y="1"/>
                  </a:cubicBezTo>
                  <a:close/>
                  <a:moveTo>
                    <a:pt x="80" y="3"/>
                  </a:moveTo>
                  <a:lnTo>
                    <a:pt x="80" y="3"/>
                  </a:lnTo>
                  <a:cubicBezTo>
                    <a:pt x="249" y="23"/>
                    <a:pt x="357" y="171"/>
                    <a:pt x="357" y="337"/>
                  </a:cubicBezTo>
                  <a:lnTo>
                    <a:pt x="357" y="3456"/>
                  </a:lnTo>
                  <a:lnTo>
                    <a:pt x="1000" y="3242"/>
                  </a:lnTo>
                  <a:lnTo>
                    <a:pt x="1000" y="360"/>
                  </a:lnTo>
                  <a:cubicBezTo>
                    <a:pt x="1000" y="194"/>
                    <a:pt x="858" y="3"/>
                    <a:pt x="643" y="3"/>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1" name="Google Shape;21301;p97"/>
            <p:cNvSpPr/>
            <p:nvPr/>
          </p:nvSpPr>
          <p:spPr>
            <a:xfrm>
              <a:off x="4969811" y="3169421"/>
              <a:ext cx="51090" cy="32533"/>
            </a:xfrm>
            <a:custGeom>
              <a:rect b="b" l="l" r="r" t="t"/>
              <a:pathLst>
                <a:path extrusionOk="0" h="1001" w="1572">
                  <a:moveTo>
                    <a:pt x="119" y="0"/>
                  </a:moveTo>
                  <a:lnTo>
                    <a:pt x="0" y="1001"/>
                  </a:lnTo>
                  <a:lnTo>
                    <a:pt x="1572" y="1001"/>
                  </a:lnTo>
                  <a:lnTo>
                    <a:pt x="1500"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2" name="Google Shape;21302;p97"/>
            <p:cNvSpPr/>
            <p:nvPr/>
          </p:nvSpPr>
          <p:spPr>
            <a:xfrm>
              <a:off x="4767791" y="3199613"/>
              <a:ext cx="356818" cy="22458"/>
            </a:xfrm>
            <a:custGeom>
              <a:rect b="b" l="l" r="r" t="t"/>
              <a:pathLst>
                <a:path extrusionOk="0" h="691" w="10979">
                  <a:moveTo>
                    <a:pt x="167" y="0"/>
                  </a:moveTo>
                  <a:cubicBezTo>
                    <a:pt x="96" y="0"/>
                    <a:pt x="1" y="72"/>
                    <a:pt x="1" y="167"/>
                  </a:cubicBezTo>
                  <a:lnTo>
                    <a:pt x="1" y="500"/>
                  </a:lnTo>
                  <a:cubicBezTo>
                    <a:pt x="1" y="596"/>
                    <a:pt x="48" y="691"/>
                    <a:pt x="167" y="691"/>
                  </a:cubicBezTo>
                  <a:lnTo>
                    <a:pt x="10979" y="691"/>
                  </a:lnTo>
                  <a:lnTo>
                    <a:pt x="10979" y="167"/>
                  </a:lnTo>
                  <a:cubicBezTo>
                    <a:pt x="10979" y="95"/>
                    <a:pt x="10931" y="0"/>
                    <a:pt x="1081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3" name="Google Shape;21303;p97"/>
            <p:cNvSpPr/>
            <p:nvPr/>
          </p:nvSpPr>
          <p:spPr>
            <a:xfrm>
              <a:off x="4884661" y="3141568"/>
              <a:ext cx="221390" cy="30972"/>
            </a:xfrm>
            <a:custGeom>
              <a:rect b="b" l="l" r="r" t="t"/>
              <a:pathLst>
                <a:path extrusionOk="0" h="953" w="6812">
                  <a:moveTo>
                    <a:pt x="0" y="0"/>
                  </a:moveTo>
                  <a:lnTo>
                    <a:pt x="0" y="572"/>
                  </a:lnTo>
                  <a:cubicBezTo>
                    <a:pt x="0" y="762"/>
                    <a:pt x="191" y="953"/>
                    <a:pt x="382" y="953"/>
                  </a:cubicBezTo>
                  <a:lnTo>
                    <a:pt x="6430" y="953"/>
                  </a:lnTo>
                  <a:cubicBezTo>
                    <a:pt x="6645" y="953"/>
                    <a:pt x="6811" y="762"/>
                    <a:pt x="6811" y="572"/>
                  </a:cubicBezTo>
                  <a:lnTo>
                    <a:pt x="6811"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4" name="Google Shape;21304;p97"/>
            <p:cNvSpPr/>
            <p:nvPr/>
          </p:nvSpPr>
          <p:spPr>
            <a:xfrm>
              <a:off x="4834351" y="3117551"/>
              <a:ext cx="101432" cy="150183"/>
            </a:xfrm>
            <a:custGeom>
              <a:rect b="b" l="l" r="r" t="t"/>
              <a:pathLst>
                <a:path extrusionOk="0" h="4621" w="3121">
                  <a:moveTo>
                    <a:pt x="191" y="1"/>
                  </a:moveTo>
                  <a:cubicBezTo>
                    <a:pt x="96" y="1"/>
                    <a:pt x="1" y="72"/>
                    <a:pt x="1" y="168"/>
                  </a:cubicBezTo>
                  <a:lnTo>
                    <a:pt x="1" y="4573"/>
                  </a:lnTo>
                  <a:cubicBezTo>
                    <a:pt x="1" y="4621"/>
                    <a:pt x="24" y="4621"/>
                    <a:pt x="24" y="4621"/>
                  </a:cubicBezTo>
                  <a:lnTo>
                    <a:pt x="3096" y="4621"/>
                  </a:lnTo>
                  <a:cubicBezTo>
                    <a:pt x="3120" y="4621"/>
                    <a:pt x="3120" y="4573"/>
                    <a:pt x="3120" y="4573"/>
                  </a:cubicBezTo>
                  <a:lnTo>
                    <a:pt x="3120" y="168"/>
                  </a:lnTo>
                  <a:cubicBezTo>
                    <a:pt x="3120" y="72"/>
                    <a:pt x="3025" y="1"/>
                    <a:pt x="2954"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5" name="Google Shape;21305;p97"/>
            <p:cNvSpPr/>
            <p:nvPr/>
          </p:nvSpPr>
          <p:spPr>
            <a:xfrm>
              <a:off x="5072738" y="3141568"/>
              <a:ext cx="33313" cy="30972"/>
            </a:xfrm>
            <a:custGeom>
              <a:rect b="b" l="l" r="r" t="t"/>
              <a:pathLst>
                <a:path extrusionOk="0" h="953" w="1025">
                  <a:moveTo>
                    <a:pt x="381" y="0"/>
                  </a:moveTo>
                  <a:lnTo>
                    <a:pt x="381" y="572"/>
                  </a:lnTo>
                  <a:cubicBezTo>
                    <a:pt x="381" y="762"/>
                    <a:pt x="191" y="953"/>
                    <a:pt x="0" y="953"/>
                  </a:cubicBezTo>
                  <a:lnTo>
                    <a:pt x="643" y="953"/>
                  </a:lnTo>
                  <a:cubicBezTo>
                    <a:pt x="858" y="953"/>
                    <a:pt x="1024" y="762"/>
                    <a:pt x="1024" y="572"/>
                  </a:cubicBezTo>
                  <a:lnTo>
                    <a:pt x="1024" y="0"/>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6" name="Google Shape;21306;p97"/>
            <p:cNvSpPr/>
            <p:nvPr/>
          </p:nvSpPr>
          <p:spPr>
            <a:xfrm>
              <a:off x="4873058" y="3116803"/>
              <a:ext cx="62725" cy="149403"/>
            </a:xfrm>
            <a:custGeom>
              <a:rect b="b" l="l" r="r" t="t"/>
              <a:pathLst>
                <a:path extrusionOk="0" h="4597" w="1930">
                  <a:moveTo>
                    <a:pt x="238" y="0"/>
                  </a:moveTo>
                  <a:cubicBezTo>
                    <a:pt x="143" y="0"/>
                    <a:pt x="96" y="0"/>
                    <a:pt x="0" y="24"/>
                  </a:cubicBezTo>
                  <a:cubicBezTo>
                    <a:pt x="715" y="143"/>
                    <a:pt x="1262" y="738"/>
                    <a:pt x="1262" y="1477"/>
                  </a:cubicBezTo>
                  <a:lnTo>
                    <a:pt x="1262" y="4430"/>
                  </a:lnTo>
                  <a:cubicBezTo>
                    <a:pt x="1262" y="4525"/>
                    <a:pt x="1167" y="4596"/>
                    <a:pt x="1072" y="4596"/>
                  </a:cubicBezTo>
                  <a:lnTo>
                    <a:pt x="1739" y="4596"/>
                  </a:lnTo>
                  <a:cubicBezTo>
                    <a:pt x="1810" y="4596"/>
                    <a:pt x="1905" y="4525"/>
                    <a:pt x="1905" y="4430"/>
                  </a:cubicBezTo>
                  <a:lnTo>
                    <a:pt x="1905" y="1477"/>
                  </a:lnTo>
                  <a:cubicBezTo>
                    <a:pt x="1929" y="667"/>
                    <a:pt x="1286" y="0"/>
                    <a:pt x="453"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7" name="Google Shape;21307;p97"/>
            <p:cNvSpPr/>
            <p:nvPr/>
          </p:nvSpPr>
          <p:spPr>
            <a:xfrm>
              <a:off x="4871498" y="3198833"/>
              <a:ext cx="27138" cy="108388"/>
            </a:xfrm>
            <a:custGeom>
              <a:rect b="b" l="l" r="r" t="t"/>
              <a:pathLst>
                <a:path extrusionOk="0" h="3335" w="835">
                  <a:moveTo>
                    <a:pt x="382" y="0"/>
                  </a:moveTo>
                  <a:cubicBezTo>
                    <a:pt x="167" y="0"/>
                    <a:pt x="1" y="167"/>
                    <a:pt x="1" y="381"/>
                  </a:cubicBezTo>
                  <a:lnTo>
                    <a:pt x="1" y="2882"/>
                  </a:lnTo>
                  <a:lnTo>
                    <a:pt x="405" y="3334"/>
                  </a:lnTo>
                  <a:lnTo>
                    <a:pt x="834" y="2882"/>
                  </a:lnTo>
                  <a:lnTo>
                    <a:pt x="834" y="381"/>
                  </a:lnTo>
                  <a:cubicBezTo>
                    <a:pt x="834" y="167"/>
                    <a:pt x="644" y="0"/>
                    <a:pt x="429"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8" name="Google Shape;21308;p97"/>
            <p:cNvSpPr/>
            <p:nvPr/>
          </p:nvSpPr>
          <p:spPr>
            <a:xfrm>
              <a:off x="4830483" y="3292466"/>
              <a:ext cx="109168" cy="30225"/>
            </a:xfrm>
            <a:custGeom>
              <a:rect b="b" l="l" r="r" t="t"/>
              <a:pathLst>
                <a:path extrusionOk="0" h="930" w="3359">
                  <a:moveTo>
                    <a:pt x="310" y="1"/>
                  </a:moveTo>
                  <a:cubicBezTo>
                    <a:pt x="143" y="1"/>
                    <a:pt x="0" y="120"/>
                    <a:pt x="0" y="287"/>
                  </a:cubicBezTo>
                  <a:lnTo>
                    <a:pt x="0" y="620"/>
                  </a:lnTo>
                  <a:cubicBezTo>
                    <a:pt x="0" y="787"/>
                    <a:pt x="120" y="930"/>
                    <a:pt x="310" y="930"/>
                  </a:cubicBezTo>
                  <a:lnTo>
                    <a:pt x="3073" y="930"/>
                  </a:lnTo>
                  <a:cubicBezTo>
                    <a:pt x="3239" y="930"/>
                    <a:pt x="3358" y="787"/>
                    <a:pt x="3358" y="620"/>
                  </a:cubicBezTo>
                  <a:lnTo>
                    <a:pt x="3358" y="287"/>
                  </a:lnTo>
                  <a:cubicBezTo>
                    <a:pt x="3358" y="144"/>
                    <a:pt x="3239" y="1"/>
                    <a:pt x="3073"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9" name="Google Shape;21309;p97"/>
            <p:cNvSpPr/>
            <p:nvPr/>
          </p:nvSpPr>
          <p:spPr>
            <a:xfrm>
              <a:off x="4908646" y="3291718"/>
              <a:ext cx="31005" cy="30193"/>
            </a:xfrm>
            <a:custGeom>
              <a:rect b="b" l="l" r="r" t="t"/>
              <a:pathLst>
                <a:path extrusionOk="0" h="929" w="954">
                  <a:moveTo>
                    <a:pt x="1" y="0"/>
                  </a:moveTo>
                  <a:cubicBezTo>
                    <a:pt x="191" y="0"/>
                    <a:pt x="310" y="143"/>
                    <a:pt x="310" y="286"/>
                  </a:cubicBezTo>
                  <a:lnTo>
                    <a:pt x="310" y="619"/>
                  </a:lnTo>
                  <a:cubicBezTo>
                    <a:pt x="310" y="810"/>
                    <a:pt x="144" y="929"/>
                    <a:pt x="1" y="929"/>
                  </a:cubicBezTo>
                  <a:lnTo>
                    <a:pt x="668" y="929"/>
                  </a:lnTo>
                  <a:cubicBezTo>
                    <a:pt x="834" y="929"/>
                    <a:pt x="953" y="762"/>
                    <a:pt x="953" y="619"/>
                  </a:cubicBezTo>
                  <a:lnTo>
                    <a:pt x="953" y="286"/>
                  </a:lnTo>
                  <a:cubicBezTo>
                    <a:pt x="953" y="119"/>
                    <a:pt x="810" y="0"/>
                    <a:pt x="66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10" name="Google Shape;21310;p97"/>
          <p:cNvGrpSpPr/>
          <p:nvPr/>
        </p:nvGrpSpPr>
        <p:grpSpPr>
          <a:xfrm>
            <a:off x="5525496" y="2893943"/>
            <a:ext cx="357630" cy="330525"/>
            <a:chOff x="5525496" y="3046343"/>
            <a:chExt cx="357630" cy="330525"/>
          </a:xfrm>
        </p:grpSpPr>
        <p:sp>
          <p:nvSpPr>
            <p:cNvPr id="21311" name="Google Shape;21311;p97"/>
            <p:cNvSpPr/>
            <p:nvPr/>
          </p:nvSpPr>
          <p:spPr>
            <a:xfrm>
              <a:off x="5525496" y="3046343"/>
              <a:ext cx="127757" cy="37960"/>
            </a:xfrm>
            <a:custGeom>
              <a:rect b="b" l="l" r="r" t="t"/>
              <a:pathLst>
                <a:path extrusionOk="0" h="1168" w="3931">
                  <a:moveTo>
                    <a:pt x="382" y="1"/>
                  </a:moveTo>
                  <a:cubicBezTo>
                    <a:pt x="168" y="1"/>
                    <a:pt x="1" y="191"/>
                    <a:pt x="1" y="406"/>
                  </a:cubicBezTo>
                  <a:lnTo>
                    <a:pt x="1" y="954"/>
                  </a:lnTo>
                  <a:lnTo>
                    <a:pt x="2001" y="1168"/>
                  </a:lnTo>
                  <a:lnTo>
                    <a:pt x="3906" y="954"/>
                  </a:lnTo>
                  <a:lnTo>
                    <a:pt x="3906" y="406"/>
                  </a:lnTo>
                  <a:cubicBezTo>
                    <a:pt x="3930" y="191"/>
                    <a:pt x="3740" y="1"/>
                    <a:pt x="3525"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2" name="Google Shape;21312;p97"/>
            <p:cNvSpPr/>
            <p:nvPr/>
          </p:nvSpPr>
          <p:spPr>
            <a:xfrm>
              <a:off x="5619161" y="3046343"/>
              <a:ext cx="34872" cy="37960"/>
            </a:xfrm>
            <a:custGeom>
              <a:rect b="b" l="l" r="r" t="t"/>
              <a:pathLst>
                <a:path extrusionOk="0" h="1168" w="1073">
                  <a:moveTo>
                    <a:pt x="0" y="1"/>
                  </a:moveTo>
                  <a:cubicBezTo>
                    <a:pt x="215" y="1"/>
                    <a:pt x="381" y="191"/>
                    <a:pt x="381" y="406"/>
                  </a:cubicBezTo>
                  <a:lnTo>
                    <a:pt x="381" y="954"/>
                  </a:lnTo>
                  <a:lnTo>
                    <a:pt x="786" y="1168"/>
                  </a:lnTo>
                  <a:lnTo>
                    <a:pt x="1072" y="954"/>
                  </a:lnTo>
                  <a:lnTo>
                    <a:pt x="1072" y="406"/>
                  </a:lnTo>
                  <a:cubicBezTo>
                    <a:pt x="1048" y="191"/>
                    <a:pt x="858" y="1"/>
                    <a:pt x="643"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3" name="Google Shape;21313;p97"/>
            <p:cNvSpPr/>
            <p:nvPr/>
          </p:nvSpPr>
          <p:spPr>
            <a:xfrm>
              <a:off x="5525496" y="3077316"/>
              <a:ext cx="357630" cy="299552"/>
            </a:xfrm>
            <a:custGeom>
              <a:rect b="b" l="l" r="r" t="t"/>
              <a:pathLst>
                <a:path extrusionOk="0" h="9217" w="11004">
                  <a:moveTo>
                    <a:pt x="1" y="1"/>
                  </a:moveTo>
                  <a:lnTo>
                    <a:pt x="1" y="9026"/>
                  </a:lnTo>
                  <a:cubicBezTo>
                    <a:pt x="1" y="9121"/>
                    <a:pt x="72" y="9217"/>
                    <a:pt x="168" y="9217"/>
                  </a:cubicBezTo>
                  <a:lnTo>
                    <a:pt x="10836" y="9217"/>
                  </a:lnTo>
                  <a:cubicBezTo>
                    <a:pt x="10908" y="9217"/>
                    <a:pt x="11003" y="9121"/>
                    <a:pt x="11003" y="9026"/>
                  </a:cubicBezTo>
                  <a:lnTo>
                    <a:pt x="11003" y="191"/>
                  </a:lnTo>
                  <a:cubicBezTo>
                    <a:pt x="11003" y="96"/>
                    <a:pt x="10908"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4" name="Google Shape;21314;p97"/>
            <p:cNvSpPr/>
            <p:nvPr/>
          </p:nvSpPr>
          <p:spPr>
            <a:xfrm>
              <a:off x="5855988" y="3077316"/>
              <a:ext cx="27138" cy="299552"/>
            </a:xfrm>
            <a:custGeom>
              <a:rect b="b" l="l" r="r" t="t"/>
              <a:pathLst>
                <a:path extrusionOk="0" h="9217" w="835">
                  <a:moveTo>
                    <a:pt x="1" y="1"/>
                  </a:moveTo>
                  <a:cubicBezTo>
                    <a:pt x="96" y="1"/>
                    <a:pt x="167" y="96"/>
                    <a:pt x="167" y="191"/>
                  </a:cubicBezTo>
                  <a:lnTo>
                    <a:pt x="167" y="9026"/>
                  </a:lnTo>
                  <a:cubicBezTo>
                    <a:pt x="167" y="9121"/>
                    <a:pt x="96" y="9217"/>
                    <a:pt x="1" y="9217"/>
                  </a:cubicBezTo>
                  <a:lnTo>
                    <a:pt x="667" y="9217"/>
                  </a:lnTo>
                  <a:cubicBezTo>
                    <a:pt x="739" y="9217"/>
                    <a:pt x="834" y="9121"/>
                    <a:pt x="834" y="9026"/>
                  </a:cubicBezTo>
                  <a:lnTo>
                    <a:pt x="834" y="191"/>
                  </a:lnTo>
                  <a:cubicBezTo>
                    <a:pt x="834" y="96"/>
                    <a:pt x="739"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5" name="Google Shape;21315;p97"/>
            <p:cNvSpPr/>
            <p:nvPr/>
          </p:nvSpPr>
          <p:spPr>
            <a:xfrm>
              <a:off x="5525496" y="3077316"/>
              <a:ext cx="357630" cy="44135"/>
            </a:xfrm>
            <a:custGeom>
              <a:rect b="b" l="l" r="r" t="t"/>
              <a:pathLst>
                <a:path extrusionOk="0" h="1358" w="11004">
                  <a:moveTo>
                    <a:pt x="1" y="1"/>
                  </a:moveTo>
                  <a:lnTo>
                    <a:pt x="1" y="1358"/>
                  </a:lnTo>
                  <a:lnTo>
                    <a:pt x="11003" y="1358"/>
                  </a:lnTo>
                  <a:lnTo>
                    <a:pt x="11003" y="191"/>
                  </a:lnTo>
                  <a:cubicBezTo>
                    <a:pt x="11003" y="96"/>
                    <a:pt x="10908" y="1"/>
                    <a:pt x="10836"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6" name="Google Shape;21316;p97"/>
            <p:cNvSpPr/>
            <p:nvPr/>
          </p:nvSpPr>
          <p:spPr>
            <a:xfrm>
              <a:off x="5855988" y="3077316"/>
              <a:ext cx="27138" cy="44915"/>
            </a:xfrm>
            <a:custGeom>
              <a:rect b="b" l="l" r="r" t="t"/>
              <a:pathLst>
                <a:path extrusionOk="0" h="1382" w="835">
                  <a:moveTo>
                    <a:pt x="1" y="1"/>
                  </a:moveTo>
                  <a:cubicBezTo>
                    <a:pt x="96" y="1"/>
                    <a:pt x="167" y="96"/>
                    <a:pt x="167" y="191"/>
                  </a:cubicBezTo>
                  <a:lnTo>
                    <a:pt x="167" y="1382"/>
                  </a:lnTo>
                  <a:lnTo>
                    <a:pt x="834" y="1382"/>
                  </a:lnTo>
                  <a:lnTo>
                    <a:pt x="834" y="191"/>
                  </a:lnTo>
                  <a:cubicBezTo>
                    <a:pt x="834" y="96"/>
                    <a:pt x="739" y="1"/>
                    <a:pt x="66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7" name="Google Shape;21317;p97"/>
            <p:cNvSpPr/>
            <p:nvPr/>
          </p:nvSpPr>
          <p:spPr>
            <a:xfrm>
              <a:off x="5799503" y="3094346"/>
              <a:ext cx="12415" cy="11635"/>
            </a:xfrm>
            <a:custGeom>
              <a:rect b="b" l="l" r="r" t="t"/>
              <a:pathLst>
                <a:path extrusionOk="0" h="358" w="382">
                  <a:moveTo>
                    <a:pt x="191" y="0"/>
                  </a:moveTo>
                  <a:cubicBezTo>
                    <a:pt x="95" y="0"/>
                    <a:pt x="0" y="72"/>
                    <a:pt x="0" y="167"/>
                  </a:cubicBezTo>
                  <a:cubicBezTo>
                    <a:pt x="0" y="262"/>
                    <a:pt x="95" y="358"/>
                    <a:pt x="191" y="358"/>
                  </a:cubicBezTo>
                  <a:cubicBezTo>
                    <a:pt x="286" y="358"/>
                    <a:pt x="381" y="262"/>
                    <a:pt x="381" y="167"/>
                  </a:cubicBezTo>
                  <a:cubicBezTo>
                    <a:pt x="381"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8" name="Google Shape;21318;p97"/>
            <p:cNvSpPr/>
            <p:nvPr/>
          </p:nvSpPr>
          <p:spPr>
            <a:xfrm>
              <a:off x="5821928" y="3094346"/>
              <a:ext cx="11668" cy="11635"/>
            </a:xfrm>
            <a:custGeom>
              <a:rect b="b" l="l" r="r" t="t"/>
              <a:pathLst>
                <a:path extrusionOk="0" h="358" w="359">
                  <a:moveTo>
                    <a:pt x="191" y="0"/>
                  </a:moveTo>
                  <a:cubicBezTo>
                    <a:pt x="96" y="0"/>
                    <a:pt x="1" y="72"/>
                    <a:pt x="1" y="167"/>
                  </a:cubicBezTo>
                  <a:cubicBezTo>
                    <a:pt x="1" y="262"/>
                    <a:pt x="96" y="358"/>
                    <a:pt x="191" y="358"/>
                  </a:cubicBezTo>
                  <a:cubicBezTo>
                    <a:pt x="287" y="358"/>
                    <a:pt x="358" y="262"/>
                    <a:pt x="358" y="167"/>
                  </a:cubicBezTo>
                  <a:cubicBezTo>
                    <a:pt x="358" y="72"/>
                    <a:pt x="287"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9" name="Google Shape;21319;p97"/>
            <p:cNvSpPr/>
            <p:nvPr/>
          </p:nvSpPr>
          <p:spPr>
            <a:xfrm>
              <a:off x="5845166" y="3094346"/>
              <a:ext cx="11635" cy="11635"/>
            </a:xfrm>
            <a:custGeom>
              <a:rect b="b" l="l" r="r" t="t"/>
              <a:pathLst>
                <a:path extrusionOk="0" h="358" w="358">
                  <a:moveTo>
                    <a:pt x="191" y="0"/>
                  </a:moveTo>
                  <a:cubicBezTo>
                    <a:pt x="96" y="0"/>
                    <a:pt x="0" y="72"/>
                    <a:pt x="0" y="167"/>
                  </a:cubicBezTo>
                  <a:cubicBezTo>
                    <a:pt x="0" y="262"/>
                    <a:pt x="96" y="358"/>
                    <a:pt x="191" y="358"/>
                  </a:cubicBezTo>
                  <a:cubicBezTo>
                    <a:pt x="286" y="358"/>
                    <a:pt x="357" y="262"/>
                    <a:pt x="357" y="167"/>
                  </a:cubicBezTo>
                  <a:cubicBezTo>
                    <a:pt x="357"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0" name="Google Shape;21320;p97"/>
            <p:cNvSpPr/>
            <p:nvPr/>
          </p:nvSpPr>
          <p:spPr>
            <a:xfrm>
              <a:off x="5558028" y="3145436"/>
              <a:ext cx="147063" cy="62140"/>
            </a:xfrm>
            <a:custGeom>
              <a:rect b="b" l="l" r="r" t="t"/>
              <a:pathLst>
                <a:path extrusionOk="0" h="1912" w="4525">
                  <a:moveTo>
                    <a:pt x="143" y="0"/>
                  </a:moveTo>
                  <a:cubicBezTo>
                    <a:pt x="72" y="0"/>
                    <a:pt x="0" y="72"/>
                    <a:pt x="0" y="143"/>
                  </a:cubicBezTo>
                  <a:lnTo>
                    <a:pt x="0" y="1429"/>
                  </a:lnTo>
                  <a:cubicBezTo>
                    <a:pt x="0" y="1524"/>
                    <a:pt x="72" y="1572"/>
                    <a:pt x="143" y="1572"/>
                  </a:cubicBezTo>
                  <a:lnTo>
                    <a:pt x="1262" y="1572"/>
                  </a:lnTo>
                  <a:cubicBezTo>
                    <a:pt x="1310" y="1572"/>
                    <a:pt x="1334" y="1620"/>
                    <a:pt x="1381" y="1643"/>
                  </a:cubicBezTo>
                  <a:lnTo>
                    <a:pt x="1500" y="1858"/>
                  </a:lnTo>
                  <a:cubicBezTo>
                    <a:pt x="1524" y="1893"/>
                    <a:pt x="1566" y="1911"/>
                    <a:pt x="1608" y="1911"/>
                  </a:cubicBezTo>
                  <a:cubicBezTo>
                    <a:pt x="1649" y="1911"/>
                    <a:pt x="1691" y="1893"/>
                    <a:pt x="1715" y="1858"/>
                  </a:cubicBezTo>
                  <a:lnTo>
                    <a:pt x="1834" y="1643"/>
                  </a:lnTo>
                  <a:cubicBezTo>
                    <a:pt x="1881" y="1620"/>
                    <a:pt x="1905" y="1572"/>
                    <a:pt x="1953" y="1572"/>
                  </a:cubicBezTo>
                  <a:lnTo>
                    <a:pt x="4382" y="1572"/>
                  </a:lnTo>
                  <a:cubicBezTo>
                    <a:pt x="4453" y="1572"/>
                    <a:pt x="4525" y="1524"/>
                    <a:pt x="4525" y="1429"/>
                  </a:cubicBezTo>
                  <a:lnTo>
                    <a:pt x="4525" y="119"/>
                  </a:lnTo>
                  <a:cubicBezTo>
                    <a:pt x="4525" y="72"/>
                    <a:pt x="4477" y="0"/>
                    <a:pt x="4382"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1" name="Google Shape;21321;p97"/>
            <p:cNvSpPr/>
            <p:nvPr/>
          </p:nvSpPr>
          <p:spPr>
            <a:xfrm>
              <a:off x="5678766" y="3144656"/>
              <a:ext cx="26325" cy="51122"/>
            </a:xfrm>
            <a:custGeom>
              <a:rect b="b" l="l" r="r" t="t"/>
              <a:pathLst>
                <a:path extrusionOk="0" h="1573" w="810">
                  <a:moveTo>
                    <a:pt x="0" y="0"/>
                  </a:moveTo>
                  <a:cubicBezTo>
                    <a:pt x="95" y="0"/>
                    <a:pt x="167" y="48"/>
                    <a:pt x="167" y="143"/>
                  </a:cubicBezTo>
                  <a:lnTo>
                    <a:pt x="167" y="1429"/>
                  </a:lnTo>
                  <a:cubicBezTo>
                    <a:pt x="167" y="1524"/>
                    <a:pt x="95" y="1572"/>
                    <a:pt x="0" y="1572"/>
                  </a:cubicBezTo>
                  <a:lnTo>
                    <a:pt x="667" y="1572"/>
                  </a:lnTo>
                  <a:cubicBezTo>
                    <a:pt x="762" y="1572"/>
                    <a:pt x="810" y="1524"/>
                    <a:pt x="810" y="1429"/>
                  </a:cubicBezTo>
                  <a:lnTo>
                    <a:pt x="810" y="143"/>
                  </a:lnTo>
                  <a:cubicBezTo>
                    <a:pt x="810" y="48"/>
                    <a:pt x="762" y="0"/>
                    <a:pt x="667"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2" name="Google Shape;21322;p97"/>
            <p:cNvSpPr/>
            <p:nvPr/>
          </p:nvSpPr>
          <p:spPr>
            <a:xfrm>
              <a:off x="5704311" y="3266953"/>
              <a:ext cx="147063" cy="78975"/>
            </a:xfrm>
            <a:custGeom>
              <a:rect b="b" l="l" r="r" t="t"/>
              <a:pathLst>
                <a:path extrusionOk="0" h="2430" w="4525">
                  <a:moveTo>
                    <a:pt x="3367" y="0"/>
                  </a:moveTo>
                  <a:cubicBezTo>
                    <a:pt x="3322" y="0"/>
                    <a:pt x="3275" y="24"/>
                    <a:pt x="3239" y="71"/>
                  </a:cubicBezTo>
                  <a:lnTo>
                    <a:pt x="3120" y="286"/>
                  </a:lnTo>
                  <a:cubicBezTo>
                    <a:pt x="3096" y="310"/>
                    <a:pt x="3072" y="333"/>
                    <a:pt x="3001" y="333"/>
                  </a:cubicBezTo>
                  <a:lnTo>
                    <a:pt x="143" y="333"/>
                  </a:lnTo>
                  <a:cubicBezTo>
                    <a:pt x="48" y="333"/>
                    <a:pt x="0" y="405"/>
                    <a:pt x="0" y="500"/>
                  </a:cubicBezTo>
                  <a:lnTo>
                    <a:pt x="0" y="2286"/>
                  </a:lnTo>
                  <a:cubicBezTo>
                    <a:pt x="24" y="2358"/>
                    <a:pt x="71" y="2429"/>
                    <a:pt x="143" y="2429"/>
                  </a:cubicBezTo>
                  <a:lnTo>
                    <a:pt x="4382" y="2429"/>
                  </a:lnTo>
                  <a:cubicBezTo>
                    <a:pt x="4453" y="2429"/>
                    <a:pt x="4525" y="2358"/>
                    <a:pt x="4525" y="2286"/>
                  </a:cubicBezTo>
                  <a:lnTo>
                    <a:pt x="4525" y="500"/>
                  </a:lnTo>
                  <a:cubicBezTo>
                    <a:pt x="4525" y="405"/>
                    <a:pt x="4453" y="333"/>
                    <a:pt x="4382" y="333"/>
                  </a:cubicBezTo>
                  <a:lnTo>
                    <a:pt x="3715" y="333"/>
                  </a:lnTo>
                  <a:cubicBezTo>
                    <a:pt x="3644" y="333"/>
                    <a:pt x="3620" y="310"/>
                    <a:pt x="3596" y="286"/>
                  </a:cubicBezTo>
                  <a:lnTo>
                    <a:pt x="3477" y="71"/>
                  </a:lnTo>
                  <a:cubicBezTo>
                    <a:pt x="3453" y="24"/>
                    <a:pt x="3411" y="0"/>
                    <a:pt x="3367"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3" name="Google Shape;21323;p97"/>
            <p:cNvSpPr/>
            <p:nvPr/>
          </p:nvSpPr>
          <p:spPr>
            <a:xfrm>
              <a:off x="5824268" y="3279336"/>
              <a:ext cx="26325" cy="67340"/>
            </a:xfrm>
            <a:custGeom>
              <a:rect b="b" l="l" r="r" t="t"/>
              <a:pathLst>
                <a:path extrusionOk="0" h="2072" w="810">
                  <a:moveTo>
                    <a:pt x="24" y="0"/>
                  </a:moveTo>
                  <a:cubicBezTo>
                    <a:pt x="96" y="0"/>
                    <a:pt x="143" y="48"/>
                    <a:pt x="143" y="143"/>
                  </a:cubicBezTo>
                  <a:lnTo>
                    <a:pt x="143" y="1929"/>
                  </a:lnTo>
                  <a:cubicBezTo>
                    <a:pt x="143" y="2024"/>
                    <a:pt x="72" y="2072"/>
                    <a:pt x="0" y="2072"/>
                  </a:cubicBezTo>
                  <a:lnTo>
                    <a:pt x="643" y="2072"/>
                  </a:lnTo>
                  <a:cubicBezTo>
                    <a:pt x="739" y="2072"/>
                    <a:pt x="810" y="2024"/>
                    <a:pt x="810" y="1929"/>
                  </a:cubicBezTo>
                  <a:lnTo>
                    <a:pt x="810" y="143"/>
                  </a:lnTo>
                  <a:cubicBezTo>
                    <a:pt x="810" y="48"/>
                    <a:pt x="739" y="0"/>
                    <a:pt x="69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4" name="Google Shape;21324;p97"/>
            <p:cNvSpPr/>
            <p:nvPr/>
          </p:nvSpPr>
          <p:spPr>
            <a:xfrm>
              <a:off x="5721308" y="3296333"/>
              <a:ext cx="48815" cy="10888"/>
            </a:xfrm>
            <a:custGeom>
              <a:rect b="b" l="l" r="r" t="t"/>
              <a:pathLst>
                <a:path extrusionOk="0" h="335" w="1502">
                  <a:moveTo>
                    <a:pt x="144" y="1"/>
                  </a:moveTo>
                  <a:cubicBezTo>
                    <a:pt x="72" y="1"/>
                    <a:pt x="1" y="96"/>
                    <a:pt x="1" y="191"/>
                  </a:cubicBezTo>
                  <a:cubicBezTo>
                    <a:pt x="1" y="263"/>
                    <a:pt x="96" y="334"/>
                    <a:pt x="191" y="334"/>
                  </a:cubicBezTo>
                  <a:lnTo>
                    <a:pt x="1335" y="334"/>
                  </a:lnTo>
                  <a:cubicBezTo>
                    <a:pt x="1430" y="334"/>
                    <a:pt x="1501" y="263"/>
                    <a:pt x="1501" y="144"/>
                  </a:cubicBezTo>
                  <a:cubicBezTo>
                    <a:pt x="1501" y="72"/>
                    <a:pt x="1406" y="1"/>
                    <a:pt x="13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5" name="Google Shape;21325;p97"/>
            <p:cNvSpPr/>
            <p:nvPr/>
          </p:nvSpPr>
          <p:spPr>
            <a:xfrm>
              <a:off x="5721308" y="3316483"/>
              <a:ext cx="100653" cy="10855"/>
            </a:xfrm>
            <a:custGeom>
              <a:rect b="b" l="l" r="r" t="t"/>
              <a:pathLst>
                <a:path extrusionOk="0" h="334" w="3097">
                  <a:moveTo>
                    <a:pt x="191" y="0"/>
                  </a:moveTo>
                  <a:cubicBezTo>
                    <a:pt x="72" y="0"/>
                    <a:pt x="1" y="95"/>
                    <a:pt x="1" y="191"/>
                  </a:cubicBezTo>
                  <a:cubicBezTo>
                    <a:pt x="49" y="286"/>
                    <a:pt x="96" y="334"/>
                    <a:pt x="191" y="334"/>
                  </a:cubicBezTo>
                  <a:lnTo>
                    <a:pt x="2930" y="334"/>
                  </a:lnTo>
                  <a:cubicBezTo>
                    <a:pt x="3025" y="334"/>
                    <a:pt x="3097" y="238"/>
                    <a:pt x="3097" y="143"/>
                  </a:cubicBezTo>
                  <a:cubicBezTo>
                    <a:pt x="3073" y="72"/>
                    <a:pt x="3025" y="0"/>
                    <a:pt x="293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6" name="Google Shape;21326;p97"/>
            <p:cNvSpPr/>
            <p:nvPr/>
          </p:nvSpPr>
          <p:spPr>
            <a:xfrm>
              <a:off x="5578146" y="3163213"/>
              <a:ext cx="99093" cy="10108"/>
            </a:xfrm>
            <a:custGeom>
              <a:rect b="b" l="l" r="r" t="t"/>
              <a:pathLst>
                <a:path extrusionOk="0" h="311" w="3049">
                  <a:moveTo>
                    <a:pt x="191" y="1"/>
                  </a:moveTo>
                  <a:cubicBezTo>
                    <a:pt x="72" y="1"/>
                    <a:pt x="0" y="72"/>
                    <a:pt x="0" y="168"/>
                  </a:cubicBezTo>
                  <a:cubicBezTo>
                    <a:pt x="48" y="263"/>
                    <a:pt x="96" y="310"/>
                    <a:pt x="191" y="310"/>
                  </a:cubicBezTo>
                  <a:lnTo>
                    <a:pt x="2858" y="310"/>
                  </a:lnTo>
                  <a:cubicBezTo>
                    <a:pt x="2953" y="310"/>
                    <a:pt x="3049" y="263"/>
                    <a:pt x="3049" y="144"/>
                  </a:cubicBezTo>
                  <a:cubicBezTo>
                    <a:pt x="3025" y="49"/>
                    <a:pt x="2953" y="1"/>
                    <a:pt x="28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7" name="Google Shape;21327;p97"/>
            <p:cNvSpPr/>
            <p:nvPr/>
          </p:nvSpPr>
          <p:spPr>
            <a:xfrm>
              <a:off x="5550261" y="3231333"/>
              <a:ext cx="123110" cy="114725"/>
            </a:xfrm>
            <a:custGeom>
              <a:rect b="b" l="l" r="r" t="t"/>
              <a:pathLst>
                <a:path extrusionOk="0" h="3530" w="3788">
                  <a:moveTo>
                    <a:pt x="1882" y="1"/>
                  </a:moveTo>
                  <a:cubicBezTo>
                    <a:pt x="834" y="1"/>
                    <a:pt x="1" y="882"/>
                    <a:pt x="25" y="1906"/>
                  </a:cubicBezTo>
                  <a:cubicBezTo>
                    <a:pt x="72" y="2573"/>
                    <a:pt x="382" y="3144"/>
                    <a:pt x="930" y="3454"/>
                  </a:cubicBezTo>
                  <a:cubicBezTo>
                    <a:pt x="967" y="3481"/>
                    <a:pt x="1007" y="3493"/>
                    <a:pt x="1048" y="3493"/>
                  </a:cubicBezTo>
                  <a:cubicBezTo>
                    <a:pt x="1294" y="3493"/>
                    <a:pt x="1600" y="3073"/>
                    <a:pt x="1906" y="3073"/>
                  </a:cubicBezTo>
                  <a:lnTo>
                    <a:pt x="1906" y="3049"/>
                  </a:lnTo>
                  <a:cubicBezTo>
                    <a:pt x="2242" y="3049"/>
                    <a:pt x="2541" y="3530"/>
                    <a:pt x="2786" y="3530"/>
                  </a:cubicBezTo>
                  <a:cubicBezTo>
                    <a:pt x="2819" y="3530"/>
                    <a:pt x="2851" y="3521"/>
                    <a:pt x="2883" y="3501"/>
                  </a:cubicBezTo>
                  <a:cubicBezTo>
                    <a:pt x="3430" y="3168"/>
                    <a:pt x="3787" y="2573"/>
                    <a:pt x="3787" y="1882"/>
                  </a:cubicBezTo>
                  <a:cubicBezTo>
                    <a:pt x="3787" y="834"/>
                    <a:pt x="2930" y="1"/>
                    <a:pt x="188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8" name="Google Shape;21328;p97"/>
            <p:cNvSpPr/>
            <p:nvPr/>
          </p:nvSpPr>
          <p:spPr>
            <a:xfrm>
              <a:off x="5602911" y="3231333"/>
              <a:ext cx="72020" cy="113945"/>
            </a:xfrm>
            <a:custGeom>
              <a:rect b="b" l="l" r="r" t="t"/>
              <a:pathLst>
                <a:path extrusionOk="0" h="3506" w="2216">
                  <a:moveTo>
                    <a:pt x="310" y="1"/>
                  </a:moveTo>
                  <a:cubicBezTo>
                    <a:pt x="191" y="1"/>
                    <a:pt x="72" y="1"/>
                    <a:pt x="0" y="48"/>
                  </a:cubicBezTo>
                  <a:cubicBezTo>
                    <a:pt x="881" y="191"/>
                    <a:pt x="1548" y="953"/>
                    <a:pt x="1548" y="1882"/>
                  </a:cubicBezTo>
                  <a:cubicBezTo>
                    <a:pt x="1548" y="2358"/>
                    <a:pt x="1358" y="2787"/>
                    <a:pt x="1096" y="3096"/>
                  </a:cubicBezTo>
                  <a:cubicBezTo>
                    <a:pt x="1073" y="3141"/>
                    <a:pt x="1200" y="3505"/>
                    <a:pt x="1314" y="3505"/>
                  </a:cubicBezTo>
                  <a:cubicBezTo>
                    <a:pt x="1321" y="3505"/>
                    <a:pt x="1327" y="3504"/>
                    <a:pt x="1334" y="3501"/>
                  </a:cubicBezTo>
                  <a:cubicBezTo>
                    <a:pt x="1858" y="3168"/>
                    <a:pt x="2215" y="2573"/>
                    <a:pt x="2215" y="1882"/>
                  </a:cubicBezTo>
                  <a:cubicBezTo>
                    <a:pt x="2191" y="834"/>
                    <a:pt x="1334" y="1"/>
                    <a:pt x="31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9" name="Google Shape;21329;p97"/>
            <p:cNvSpPr/>
            <p:nvPr/>
          </p:nvSpPr>
          <p:spPr>
            <a:xfrm>
              <a:off x="5580453" y="3325746"/>
              <a:ext cx="63505" cy="26357"/>
            </a:xfrm>
            <a:custGeom>
              <a:rect b="b" l="l" r="r" t="t"/>
              <a:pathLst>
                <a:path extrusionOk="0" h="811" w="1954">
                  <a:moveTo>
                    <a:pt x="739" y="1"/>
                  </a:moveTo>
                  <a:cubicBezTo>
                    <a:pt x="382" y="1"/>
                    <a:pt x="72" y="239"/>
                    <a:pt x="1" y="549"/>
                  </a:cubicBezTo>
                  <a:cubicBezTo>
                    <a:pt x="286" y="739"/>
                    <a:pt x="620" y="811"/>
                    <a:pt x="977" y="811"/>
                  </a:cubicBezTo>
                  <a:cubicBezTo>
                    <a:pt x="1334" y="811"/>
                    <a:pt x="1692" y="739"/>
                    <a:pt x="1954" y="549"/>
                  </a:cubicBezTo>
                  <a:cubicBezTo>
                    <a:pt x="1906" y="239"/>
                    <a:pt x="1596" y="1"/>
                    <a:pt x="123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0" name="Google Shape;21330;p97"/>
            <p:cNvSpPr/>
            <p:nvPr/>
          </p:nvSpPr>
          <p:spPr>
            <a:xfrm>
              <a:off x="5597483" y="3259966"/>
              <a:ext cx="31005" cy="40300"/>
            </a:xfrm>
            <a:custGeom>
              <a:rect b="b" l="l" r="r" t="t"/>
              <a:pathLst>
                <a:path extrusionOk="0" h="1240" w="954">
                  <a:moveTo>
                    <a:pt x="477" y="1"/>
                  </a:moveTo>
                  <a:cubicBezTo>
                    <a:pt x="215" y="1"/>
                    <a:pt x="1" y="263"/>
                    <a:pt x="1" y="620"/>
                  </a:cubicBezTo>
                  <a:cubicBezTo>
                    <a:pt x="1" y="953"/>
                    <a:pt x="215" y="1239"/>
                    <a:pt x="477" y="1239"/>
                  </a:cubicBezTo>
                  <a:cubicBezTo>
                    <a:pt x="739" y="1239"/>
                    <a:pt x="953" y="953"/>
                    <a:pt x="953" y="620"/>
                  </a:cubicBezTo>
                  <a:cubicBezTo>
                    <a:pt x="953" y="263"/>
                    <a:pt x="739" y="1"/>
                    <a:pt x="47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1" name="Google Shape;21331;p97"/>
            <p:cNvSpPr/>
            <p:nvPr/>
          </p:nvSpPr>
          <p:spPr>
            <a:xfrm>
              <a:off x="5601351" y="3331953"/>
              <a:ext cx="44168" cy="21710"/>
            </a:xfrm>
            <a:custGeom>
              <a:rect b="b" l="l" r="r" t="t"/>
              <a:pathLst>
                <a:path extrusionOk="0" h="668" w="1359">
                  <a:moveTo>
                    <a:pt x="1120" y="0"/>
                  </a:moveTo>
                  <a:cubicBezTo>
                    <a:pt x="834" y="334"/>
                    <a:pt x="453" y="572"/>
                    <a:pt x="1" y="643"/>
                  </a:cubicBezTo>
                  <a:cubicBezTo>
                    <a:pt x="120" y="667"/>
                    <a:pt x="215" y="667"/>
                    <a:pt x="334" y="667"/>
                  </a:cubicBezTo>
                  <a:cubicBezTo>
                    <a:pt x="715" y="667"/>
                    <a:pt x="1072" y="548"/>
                    <a:pt x="1358" y="358"/>
                  </a:cubicBezTo>
                  <a:cubicBezTo>
                    <a:pt x="1287" y="191"/>
                    <a:pt x="1191" y="72"/>
                    <a:pt x="112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2" name="Google Shape;21332;p97"/>
            <p:cNvSpPr/>
            <p:nvPr/>
          </p:nvSpPr>
          <p:spPr>
            <a:xfrm>
              <a:off x="5766223" y="3144656"/>
              <a:ext cx="93665" cy="87425"/>
            </a:xfrm>
            <a:custGeom>
              <a:rect b="b" l="l" r="r" t="t"/>
              <a:pathLst>
                <a:path extrusionOk="0" h="2690" w="2882">
                  <a:moveTo>
                    <a:pt x="1429" y="0"/>
                  </a:moveTo>
                  <a:cubicBezTo>
                    <a:pt x="643" y="24"/>
                    <a:pt x="24" y="620"/>
                    <a:pt x="0" y="1405"/>
                  </a:cubicBezTo>
                  <a:cubicBezTo>
                    <a:pt x="0" y="1929"/>
                    <a:pt x="262" y="2406"/>
                    <a:pt x="691" y="2668"/>
                  </a:cubicBezTo>
                  <a:cubicBezTo>
                    <a:pt x="715" y="2683"/>
                    <a:pt x="741" y="2689"/>
                    <a:pt x="769" y="2689"/>
                  </a:cubicBezTo>
                  <a:cubicBezTo>
                    <a:pt x="954" y="2689"/>
                    <a:pt x="1201" y="2382"/>
                    <a:pt x="1429" y="2382"/>
                  </a:cubicBezTo>
                  <a:lnTo>
                    <a:pt x="1429" y="2358"/>
                  </a:lnTo>
                  <a:cubicBezTo>
                    <a:pt x="1647" y="2358"/>
                    <a:pt x="1866" y="2689"/>
                    <a:pt x="2070" y="2689"/>
                  </a:cubicBezTo>
                  <a:cubicBezTo>
                    <a:pt x="2111" y="2689"/>
                    <a:pt x="2151" y="2676"/>
                    <a:pt x="2191" y="2644"/>
                  </a:cubicBezTo>
                  <a:cubicBezTo>
                    <a:pt x="2620" y="2406"/>
                    <a:pt x="2882" y="1929"/>
                    <a:pt x="2882" y="1429"/>
                  </a:cubicBezTo>
                  <a:cubicBezTo>
                    <a:pt x="2882" y="620"/>
                    <a:pt x="2239" y="0"/>
                    <a:pt x="142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3" name="Google Shape;21333;p97"/>
            <p:cNvSpPr/>
            <p:nvPr/>
          </p:nvSpPr>
          <p:spPr>
            <a:xfrm>
              <a:off x="5804151" y="3145436"/>
              <a:ext cx="54957" cy="87522"/>
            </a:xfrm>
            <a:custGeom>
              <a:rect b="b" l="l" r="r" t="t"/>
              <a:pathLst>
                <a:path extrusionOk="0" h="2693" w="1691">
                  <a:moveTo>
                    <a:pt x="262" y="0"/>
                  </a:moveTo>
                  <a:cubicBezTo>
                    <a:pt x="167" y="0"/>
                    <a:pt x="72" y="0"/>
                    <a:pt x="0" y="24"/>
                  </a:cubicBezTo>
                  <a:cubicBezTo>
                    <a:pt x="667" y="143"/>
                    <a:pt x="1191" y="738"/>
                    <a:pt x="1191" y="1453"/>
                  </a:cubicBezTo>
                  <a:cubicBezTo>
                    <a:pt x="1191" y="1810"/>
                    <a:pt x="1072" y="2143"/>
                    <a:pt x="834" y="2382"/>
                  </a:cubicBezTo>
                  <a:cubicBezTo>
                    <a:pt x="788" y="2405"/>
                    <a:pt x="896" y="2692"/>
                    <a:pt x="990" y="2692"/>
                  </a:cubicBezTo>
                  <a:cubicBezTo>
                    <a:pt x="993" y="2692"/>
                    <a:pt x="997" y="2692"/>
                    <a:pt x="1000" y="2691"/>
                  </a:cubicBezTo>
                  <a:cubicBezTo>
                    <a:pt x="1429" y="2405"/>
                    <a:pt x="1691" y="1977"/>
                    <a:pt x="1691" y="1453"/>
                  </a:cubicBezTo>
                  <a:cubicBezTo>
                    <a:pt x="1691" y="667"/>
                    <a:pt x="1072" y="0"/>
                    <a:pt x="26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4" name="Google Shape;21334;p97"/>
            <p:cNvSpPr/>
            <p:nvPr/>
          </p:nvSpPr>
          <p:spPr>
            <a:xfrm>
              <a:off x="5787121" y="3217391"/>
              <a:ext cx="48782" cy="20930"/>
            </a:xfrm>
            <a:custGeom>
              <a:rect b="b" l="l" r="r" t="t"/>
              <a:pathLst>
                <a:path extrusionOk="0" h="644" w="1501">
                  <a:moveTo>
                    <a:pt x="572" y="1"/>
                  </a:moveTo>
                  <a:cubicBezTo>
                    <a:pt x="310" y="1"/>
                    <a:pt x="72" y="168"/>
                    <a:pt x="0" y="430"/>
                  </a:cubicBezTo>
                  <a:cubicBezTo>
                    <a:pt x="215" y="596"/>
                    <a:pt x="476" y="644"/>
                    <a:pt x="762" y="644"/>
                  </a:cubicBezTo>
                  <a:cubicBezTo>
                    <a:pt x="1024" y="644"/>
                    <a:pt x="1286" y="549"/>
                    <a:pt x="1500" y="430"/>
                  </a:cubicBezTo>
                  <a:cubicBezTo>
                    <a:pt x="1477" y="168"/>
                    <a:pt x="1262" y="1"/>
                    <a:pt x="95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5" name="Google Shape;21335;p97"/>
            <p:cNvSpPr/>
            <p:nvPr/>
          </p:nvSpPr>
          <p:spPr>
            <a:xfrm>
              <a:off x="5801031" y="3166333"/>
              <a:ext cx="23270" cy="30972"/>
            </a:xfrm>
            <a:custGeom>
              <a:rect b="b" l="l" r="r" t="t"/>
              <a:pathLst>
                <a:path extrusionOk="0" h="953" w="716">
                  <a:moveTo>
                    <a:pt x="358" y="0"/>
                  </a:moveTo>
                  <a:cubicBezTo>
                    <a:pt x="144" y="0"/>
                    <a:pt x="1" y="214"/>
                    <a:pt x="1" y="476"/>
                  </a:cubicBezTo>
                  <a:cubicBezTo>
                    <a:pt x="1" y="762"/>
                    <a:pt x="144" y="953"/>
                    <a:pt x="358" y="953"/>
                  </a:cubicBezTo>
                  <a:cubicBezTo>
                    <a:pt x="549" y="953"/>
                    <a:pt x="715" y="762"/>
                    <a:pt x="715" y="476"/>
                  </a:cubicBezTo>
                  <a:cubicBezTo>
                    <a:pt x="715" y="214"/>
                    <a:pt x="549" y="0"/>
                    <a:pt x="3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6" name="Google Shape;21336;p97"/>
            <p:cNvSpPr/>
            <p:nvPr/>
          </p:nvSpPr>
          <p:spPr>
            <a:xfrm>
              <a:off x="5804898" y="3222818"/>
              <a:ext cx="32565" cy="16283"/>
            </a:xfrm>
            <a:custGeom>
              <a:rect b="b" l="l" r="r" t="t"/>
              <a:pathLst>
                <a:path extrusionOk="0" h="501" w="1002">
                  <a:moveTo>
                    <a:pt x="834" y="1"/>
                  </a:moveTo>
                  <a:cubicBezTo>
                    <a:pt x="620" y="239"/>
                    <a:pt x="334" y="429"/>
                    <a:pt x="1" y="477"/>
                  </a:cubicBezTo>
                  <a:cubicBezTo>
                    <a:pt x="96" y="477"/>
                    <a:pt x="168" y="501"/>
                    <a:pt x="239" y="501"/>
                  </a:cubicBezTo>
                  <a:cubicBezTo>
                    <a:pt x="525" y="501"/>
                    <a:pt x="811" y="429"/>
                    <a:pt x="1001" y="263"/>
                  </a:cubicBezTo>
                  <a:cubicBezTo>
                    <a:pt x="953" y="120"/>
                    <a:pt x="858" y="24"/>
                    <a:pt x="83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37" name="Google Shape;21337;p97"/>
          <p:cNvGrpSpPr/>
          <p:nvPr/>
        </p:nvGrpSpPr>
        <p:grpSpPr>
          <a:xfrm>
            <a:off x="6284013" y="2879838"/>
            <a:ext cx="349082" cy="357792"/>
            <a:chOff x="6284013" y="3032238"/>
            <a:chExt cx="349082" cy="357792"/>
          </a:xfrm>
        </p:grpSpPr>
        <p:sp>
          <p:nvSpPr>
            <p:cNvPr id="21338" name="Google Shape;21338;p97"/>
            <p:cNvSpPr/>
            <p:nvPr/>
          </p:nvSpPr>
          <p:spPr>
            <a:xfrm>
              <a:off x="6284761" y="3032238"/>
              <a:ext cx="314275" cy="281938"/>
            </a:xfrm>
            <a:custGeom>
              <a:rect b="b" l="l" r="r" t="t"/>
              <a:pathLst>
                <a:path extrusionOk="0" h="8675" w="9670">
                  <a:moveTo>
                    <a:pt x="4835" y="0"/>
                  </a:moveTo>
                  <a:cubicBezTo>
                    <a:pt x="4722" y="0"/>
                    <a:pt x="4609" y="42"/>
                    <a:pt x="4526" y="125"/>
                  </a:cubicBezTo>
                  <a:lnTo>
                    <a:pt x="1" y="3721"/>
                  </a:lnTo>
                  <a:lnTo>
                    <a:pt x="4907" y="8675"/>
                  </a:lnTo>
                  <a:lnTo>
                    <a:pt x="9670" y="3721"/>
                  </a:lnTo>
                  <a:lnTo>
                    <a:pt x="5145" y="125"/>
                  </a:lnTo>
                  <a:cubicBezTo>
                    <a:pt x="5061" y="42"/>
                    <a:pt x="4948" y="0"/>
                    <a:pt x="4835"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9" name="Google Shape;21339;p97"/>
            <p:cNvSpPr/>
            <p:nvPr/>
          </p:nvSpPr>
          <p:spPr>
            <a:xfrm>
              <a:off x="6321161" y="3061066"/>
              <a:ext cx="246155" cy="255450"/>
            </a:xfrm>
            <a:custGeom>
              <a:rect b="b" l="l" r="r" t="t"/>
              <a:pathLst>
                <a:path extrusionOk="0" h="7860" w="7574">
                  <a:moveTo>
                    <a:pt x="334" y="0"/>
                  </a:moveTo>
                  <a:cubicBezTo>
                    <a:pt x="167" y="0"/>
                    <a:pt x="0" y="143"/>
                    <a:pt x="0" y="334"/>
                  </a:cubicBezTo>
                  <a:lnTo>
                    <a:pt x="0" y="7859"/>
                  </a:lnTo>
                  <a:lnTo>
                    <a:pt x="7573" y="7859"/>
                  </a:lnTo>
                  <a:lnTo>
                    <a:pt x="7573" y="334"/>
                  </a:lnTo>
                  <a:cubicBezTo>
                    <a:pt x="7573" y="143"/>
                    <a:pt x="7430" y="0"/>
                    <a:pt x="724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0" name="Google Shape;21340;p97"/>
            <p:cNvSpPr/>
            <p:nvPr/>
          </p:nvSpPr>
          <p:spPr>
            <a:xfrm>
              <a:off x="6534003" y="3061066"/>
              <a:ext cx="33313" cy="255450"/>
            </a:xfrm>
            <a:custGeom>
              <a:rect b="b" l="l" r="r" t="t"/>
              <a:pathLst>
                <a:path extrusionOk="0" h="7860" w="1025">
                  <a:moveTo>
                    <a:pt x="0" y="0"/>
                  </a:moveTo>
                  <a:cubicBezTo>
                    <a:pt x="191" y="0"/>
                    <a:pt x="334" y="143"/>
                    <a:pt x="334" y="334"/>
                  </a:cubicBezTo>
                  <a:lnTo>
                    <a:pt x="334" y="7859"/>
                  </a:lnTo>
                  <a:lnTo>
                    <a:pt x="1000" y="7859"/>
                  </a:lnTo>
                  <a:lnTo>
                    <a:pt x="1000" y="334"/>
                  </a:lnTo>
                  <a:cubicBezTo>
                    <a:pt x="1024" y="143"/>
                    <a:pt x="881" y="0"/>
                    <a:pt x="66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1" name="Google Shape;21341;p97"/>
            <p:cNvSpPr/>
            <p:nvPr/>
          </p:nvSpPr>
          <p:spPr>
            <a:xfrm>
              <a:off x="6284013" y="3153171"/>
              <a:ext cx="315802" cy="201272"/>
            </a:xfrm>
            <a:custGeom>
              <a:rect b="b" l="l" r="r" t="t"/>
              <a:pathLst>
                <a:path extrusionOk="0" h="6193" w="9717">
                  <a:moveTo>
                    <a:pt x="0" y="0"/>
                  </a:moveTo>
                  <a:lnTo>
                    <a:pt x="0" y="5573"/>
                  </a:lnTo>
                  <a:cubicBezTo>
                    <a:pt x="0" y="5930"/>
                    <a:pt x="262" y="6192"/>
                    <a:pt x="619" y="6192"/>
                  </a:cubicBezTo>
                  <a:lnTo>
                    <a:pt x="9073" y="6192"/>
                  </a:lnTo>
                  <a:cubicBezTo>
                    <a:pt x="9431" y="6192"/>
                    <a:pt x="9716" y="5930"/>
                    <a:pt x="9693" y="5573"/>
                  </a:cubicBezTo>
                  <a:lnTo>
                    <a:pt x="9693" y="0"/>
                  </a:lnTo>
                  <a:lnTo>
                    <a:pt x="4834" y="4144"/>
                  </a:lnTo>
                  <a:lnTo>
                    <a:pt x="0" y="0"/>
                  </a:ln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2" name="Google Shape;21342;p97"/>
            <p:cNvSpPr/>
            <p:nvPr/>
          </p:nvSpPr>
          <p:spPr>
            <a:xfrm>
              <a:off x="6557208" y="3153171"/>
              <a:ext cx="41827" cy="201272"/>
            </a:xfrm>
            <a:custGeom>
              <a:rect b="b" l="l" r="r" t="t"/>
              <a:pathLst>
                <a:path extrusionOk="0" h="6193" w="1287">
                  <a:moveTo>
                    <a:pt x="1287" y="0"/>
                  </a:moveTo>
                  <a:lnTo>
                    <a:pt x="644" y="572"/>
                  </a:lnTo>
                  <a:lnTo>
                    <a:pt x="644" y="5573"/>
                  </a:lnTo>
                  <a:cubicBezTo>
                    <a:pt x="644" y="5930"/>
                    <a:pt x="334" y="6192"/>
                    <a:pt x="1" y="6192"/>
                  </a:cubicBezTo>
                  <a:lnTo>
                    <a:pt x="667" y="6192"/>
                  </a:lnTo>
                  <a:cubicBezTo>
                    <a:pt x="1025" y="6192"/>
                    <a:pt x="1287" y="5930"/>
                    <a:pt x="1287" y="5573"/>
                  </a:cubicBezTo>
                  <a:lnTo>
                    <a:pt x="1287" y="0"/>
                  </a:ln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3" name="Google Shape;21343;p97"/>
            <p:cNvSpPr/>
            <p:nvPr/>
          </p:nvSpPr>
          <p:spPr>
            <a:xfrm>
              <a:off x="6284761" y="3241018"/>
              <a:ext cx="315055" cy="113425"/>
            </a:xfrm>
            <a:custGeom>
              <a:rect b="b" l="l" r="r" t="t"/>
              <a:pathLst>
                <a:path extrusionOk="0" h="3490" w="9694">
                  <a:moveTo>
                    <a:pt x="4862" y="0"/>
                  </a:moveTo>
                  <a:cubicBezTo>
                    <a:pt x="4817" y="0"/>
                    <a:pt x="4776" y="12"/>
                    <a:pt x="4740" y="36"/>
                  </a:cubicBezTo>
                  <a:lnTo>
                    <a:pt x="1" y="2846"/>
                  </a:lnTo>
                  <a:cubicBezTo>
                    <a:pt x="1" y="3203"/>
                    <a:pt x="263" y="3489"/>
                    <a:pt x="620" y="3489"/>
                  </a:cubicBezTo>
                  <a:lnTo>
                    <a:pt x="9074" y="3489"/>
                  </a:lnTo>
                  <a:cubicBezTo>
                    <a:pt x="9431" y="3489"/>
                    <a:pt x="9693" y="3227"/>
                    <a:pt x="9693" y="2870"/>
                  </a:cubicBezTo>
                  <a:lnTo>
                    <a:pt x="9693" y="2846"/>
                  </a:lnTo>
                  <a:lnTo>
                    <a:pt x="5002" y="36"/>
                  </a:lnTo>
                  <a:cubicBezTo>
                    <a:pt x="4954" y="12"/>
                    <a:pt x="4907" y="0"/>
                    <a:pt x="4862"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4" name="Google Shape;21344;p97"/>
            <p:cNvSpPr/>
            <p:nvPr/>
          </p:nvSpPr>
          <p:spPr>
            <a:xfrm>
              <a:off x="6424868" y="3241798"/>
              <a:ext cx="174948" cy="114953"/>
            </a:xfrm>
            <a:custGeom>
              <a:rect b="b" l="l" r="r" t="t"/>
              <a:pathLst>
                <a:path extrusionOk="0" h="3537" w="5383">
                  <a:moveTo>
                    <a:pt x="524" y="0"/>
                  </a:moveTo>
                  <a:cubicBezTo>
                    <a:pt x="477" y="0"/>
                    <a:pt x="429" y="12"/>
                    <a:pt x="381" y="36"/>
                  </a:cubicBezTo>
                  <a:lnTo>
                    <a:pt x="0" y="274"/>
                  </a:lnTo>
                  <a:lnTo>
                    <a:pt x="4739" y="3084"/>
                  </a:lnTo>
                  <a:lnTo>
                    <a:pt x="4739" y="3108"/>
                  </a:lnTo>
                  <a:cubicBezTo>
                    <a:pt x="4739" y="3251"/>
                    <a:pt x="4668" y="3417"/>
                    <a:pt x="4597" y="3536"/>
                  </a:cubicBezTo>
                  <a:lnTo>
                    <a:pt x="4763" y="3536"/>
                  </a:lnTo>
                  <a:cubicBezTo>
                    <a:pt x="5120" y="3536"/>
                    <a:pt x="5382" y="3251"/>
                    <a:pt x="5382" y="2894"/>
                  </a:cubicBezTo>
                  <a:lnTo>
                    <a:pt x="5382" y="2822"/>
                  </a:lnTo>
                  <a:lnTo>
                    <a:pt x="667" y="36"/>
                  </a:lnTo>
                  <a:cubicBezTo>
                    <a:pt x="619" y="12"/>
                    <a:pt x="572" y="0"/>
                    <a:pt x="52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5" name="Google Shape;21345;p97"/>
            <p:cNvSpPr/>
            <p:nvPr/>
          </p:nvSpPr>
          <p:spPr>
            <a:xfrm>
              <a:off x="6537871" y="3295586"/>
              <a:ext cx="95225" cy="94445"/>
            </a:xfrm>
            <a:custGeom>
              <a:rect b="b" l="l" r="r" t="t"/>
              <a:pathLst>
                <a:path extrusionOk="0" h="2906" w="2930">
                  <a:moveTo>
                    <a:pt x="1453" y="0"/>
                  </a:moveTo>
                  <a:cubicBezTo>
                    <a:pt x="667" y="0"/>
                    <a:pt x="0" y="643"/>
                    <a:pt x="0" y="1453"/>
                  </a:cubicBezTo>
                  <a:cubicBezTo>
                    <a:pt x="0" y="2263"/>
                    <a:pt x="667" y="2906"/>
                    <a:pt x="1453" y="2906"/>
                  </a:cubicBezTo>
                  <a:cubicBezTo>
                    <a:pt x="2263" y="2906"/>
                    <a:pt x="2929" y="2263"/>
                    <a:pt x="2929" y="1453"/>
                  </a:cubicBezTo>
                  <a:cubicBezTo>
                    <a:pt x="2929" y="643"/>
                    <a:pt x="2263" y="0"/>
                    <a:pt x="1453"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6" name="Google Shape;21346;p97"/>
            <p:cNvSpPr/>
            <p:nvPr/>
          </p:nvSpPr>
          <p:spPr>
            <a:xfrm>
              <a:off x="6575018" y="3295586"/>
              <a:ext cx="58077" cy="94445"/>
            </a:xfrm>
            <a:custGeom>
              <a:rect b="b" l="l" r="r" t="t"/>
              <a:pathLst>
                <a:path extrusionOk="0" h="2906" w="1787">
                  <a:moveTo>
                    <a:pt x="334" y="0"/>
                  </a:moveTo>
                  <a:cubicBezTo>
                    <a:pt x="215" y="0"/>
                    <a:pt x="96" y="0"/>
                    <a:pt x="0" y="24"/>
                  </a:cubicBezTo>
                  <a:cubicBezTo>
                    <a:pt x="643" y="167"/>
                    <a:pt x="1120" y="762"/>
                    <a:pt x="1120" y="1453"/>
                  </a:cubicBezTo>
                  <a:cubicBezTo>
                    <a:pt x="1120" y="2143"/>
                    <a:pt x="643" y="2739"/>
                    <a:pt x="0" y="2882"/>
                  </a:cubicBezTo>
                  <a:cubicBezTo>
                    <a:pt x="119" y="2906"/>
                    <a:pt x="215" y="2906"/>
                    <a:pt x="334" y="2906"/>
                  </a:cubicBezTo>
                  <a:cubicBezTo>
                    <a:pt x="1120" y="2906"/>
                    <a:pt x="1786" y="2263"/>
                    <a:pt x="1786" y="1453"/>
                  </a:cubicBezTo>
                  <a:cubicBezTo>
                    <a:pt x="1786" y="643"/>
                    <a:pt x="1120" y="0"/>
                    <a:pt x="334"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7" name="Google Shape;21347;p97"/>
            <p:cNvSpPr/>
            <p:nvPr/>
          </p:nvSpPr>
          <p:spPr>
            <a:xfrm>
              <a:off x="6393116" y="3099773"/>
              <a:ext cx="107640" cy="10075"/>
            </a:xfrm>
            <a:custGeom>
              <a:rect b="b" l="l" r="r" t="t"/>
              <a:pathLst>
                <a:path extrusionOk="0" h="310" w="3312">
                  <a:moveTo>
                    <a:pt x="144" y="0"/>
                  </a:moveTo>
                  <a:cubicBezTo>
                    <a:pt x="49" y="0"/>
                    <a:pt x="1" y="72"/>
                    <a:pt x="1" y="143"/>
                  </a:cubicBezTo>
                  <a:cubicBezTo>
                    <a:pt x="1" y="238"/>
                    <a:pt x="49" y="310"/>
                    <a:pt x="144" y="310"/>
                  </a:cubicBezTo>
                  <a:lnTo>
                    <a:pt x="3144" y="310"/>
                  </a:lnTo>
                  <a:cubicBezTo>
                    <a:pt x="3240" y="310"/>
                    <a:pt x="3311" y="238"/>
                    <a:pt x="3311" y="143"/>
                  </a:cubicBezTo>
                  <a:cubicBezTo>
                    <a:pt x="3311" y="72"/>
                    <a:pt x="3240" y="0"/>
                    <a:pt x="3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8" name="Google Shape;21348;p97"/>
            <p:cNvSpPr/>
            <p:nvPr/>
          </p:nvSpPr>
          <p:spPr>
            <a:xfrm>
              <a:off x="6375338" y="3129186"/>
              <a:ext cx="142447" cy="9295"/>
            </a:xfrm>
            <a:custGeom>
              <a:rect b="b" l="l" r="r" t="t"/>
              <a:pathLst>
                <a:path extrusionOk="0" h="286" w="4383">
                  <a:moveTo>
                    <a:pt x="167" y="0"/>
                  </a:moveTo>
                  <a:cubicBezTo>
                    <a:pt x="72" y="0"/>
                    <a:pt x="0" y="48"/>
                    <a:pt x="0" y="143"/>
                  </a:cubicBezTo>
                  <a:cubicBezTo>
                    <a:pt x="0" y="238"/>
                    <a:pt x="72" y="286"/>
                    <a:pt x="167" y="286"/>
                  </a:cubicBezTo>
                  <a:lnTo>
                    <a:pt x="4215" y="286"/>
                  </a:lnTo>
                  <a:cubicBezTo>
                    <a:pt x="4287" y="286"/>
                    <a:pt x="4382" y="238"/>
                    <a:pt x="4358" y="143"/>
                  </a:cubicBezTo>
                  <a:cubicBezTo>
                    <a:pt x="4358" y="48"/>
                    <a:pt x="4287" y="0"/>
                    <a:pt x="4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9" name="Google Shape;21349;p97"/>
            <p:cNvSpPr/>
            <p:nvPr/>
          </p:nvSpPr>
          <p:spPr>
            <a:xfrm>
              <a:off x="6375338" y="3155478"/>
              <a:ext cx="142447" cy="9328"/>
            </a:xfrm>
            <a:custGeom>
              <a:rect b="b" l="l" r="r" t="t"/>
              <a:pathLst>
                <a:path extrusionOk="0" h="287" w="4383">
                  <a:moveTo>
                    <a:pt x="167" y="1"/>
                  </a:moveTo>
                  <a:cubicBezTo>
                    <a:pt x="72" y="1"/>
                    <a:pt x="0" y="48"/>
                    <a:pt x="0" y="144"/>
                  </a:cubicBezTo>
                  <a:cubicBezTo>
                    <a:pt x="0" y="239"/>
                    <a:pt x="72" y="287"/>
                    <a:pt x="167" y="287"/>
                  </a:cubicBezTo>
                  <a:lnTo>
                    <a:pt x="4215" y="287"/>
                  </a:lnTo>
                  <a:cubicBezTo>
                    <a:pt x="4287" y="287"/>
                    <a:pt x="4382" y="239"/>
                    <a:pt x="4358" y="144"/>
                  </a:cubicBezTo>
                  <a:cubicBezTo>
                    <a:pt x="4358" y="48"/>
                    <a:pt x="4287" y="1"/>
                    <a:pt x="4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0" name="Google Shape;21350;p97"/>
            <p:cNvSpPr/>
            <p:nvPr/>
          </p:nvSpPr>
          <p:spPr>
            <a:xfrm>
              <a:off x="6375338" y="3181023"/>
              <a:ext cx="142447" cy="10108"/>
            </a:xfrm>
            <a:custGeom>
              <a:rect b="b" l="l" r="r" t="t"/>
              <a:pathLst>
                <a:path extrusionOk="0" h="311" w="4383">
                  <a:moveTo>
                    <a:pt x="167" y="1"/>
                  </a:moveTo>
                  <a:cubicBezTo>
                    <a:pt x="72" y="1"/>
                    <a:pt x="0" y="72"/>
                    <a:pt x="0" y="167"/>
                  </a:cubicBezTo>
                  <a:cubicBezTo>
                    <a:pt x="0" y="239"/>
                    <a:pt x="72" y="310"/>
                    <a:pt x="167" y="310"/>
                  </a:cubicBezTo>
                  <a:lnTo>
                    <a:pt x="4215" y="310"/>
                  </a:lnTo>
                  <a:cubicBezTo>
                    <a:pt x="4287" y="310"/>
                    <a:pt x="4382" y="239"/>
                    <a:pt x="4358" y="167"/>
                  </a:cubicBezTo>
                  <a:cubicBezTo>
                    <a:pt x="4358" y="72"/>
                    <a:pt x="4287" y="1"/>
                    <a:pt x="4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1" name="Google Shape;21351;p97"/>
            <p:cNvSpPr/>
            <p:nvPr/>
          </p:nvSpPr>
          <p:spPr>
            <a:xfrm>
              <a:off x="6572678" y="3323438"/>
              <a:ext cx="22490" cy="39520"/>
            </a:xfrm>
            <a:custGeom>
              <a:rect b="b" l="l" r="r" t="t"/>
              <a:pathLst>
                <a:path extrusionOk="0" h="1216" w="692">
                  <a:moveTo>
                    <a:pt x="215" y="0"/>
                  </a:moveTo>
                  <a:cubicBezTo>
                    <a:pt x="96" y="0"/>
                    <a:pt x="1" y="120"/>
                    <a:pt x="72" y="239"/>
                  </a:cubicBezTo>
                  <a:cubicBezTo>
                    <a:pt x="96" y="310"/>
                    <a:pt x="168" y="334"/>
                    <a:pt x="215" y="334"/>
                  </a:cubicBezTo>
                  <a:lnTo>
                    <a:pt x="358" y="334"/>
                  </a:lnTo>
                  <a:lnTo>
                    <a:pt x="358" y="1048"/>
                  </a:lnTo>
                  <a:cubicBezTo>
                    <a:pt x="358" y="1096"/>
                    <a:pt x="406" y="1144"/>
                    <a:pt x="453" y="1191"/>
                  </a:cubicBezTo>
                  <a:cubicBezTo>
                    <a:pt x="482" y="1208"/>
                    <a:pt x="510" y="1216"/>
                    <a:pt x="537" y="1216"/>
                  </a:cubicBezTo>
                  <a:cubicBezTo>
                    <a:pt x="622" y="1216"/>
                    <a:pt x="692" y="1139"/>
                    <a:pt x="692" y="1048"/>
                  </a:cubicBezTo>
                  <a:lnTo>
                    <a:pt x="692" y="143"/>
                  </a:lnTo>
                  <a:cubicBezTo>
                    <a:pt x="692" y="72"/>
                    <a:pt x="644" y="0"/>
                    <a:pt x="54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52" name="Google Shape;21352;p97"/>
          <p:cNvGrpSpPr/>
          <p:nvPr/>
        </p:nvGrpSpPr>
        <p:grpSpPr>
          <a:xfrm>
            <a:off x="7116013" y="2880813"/>
            <a:ext cx="185803" cy="356818"/>
            <a:chOff x="7116013" y="3033213"/>
            <a:chExt cx="185803" cy="356818"/>
          </a:xfrm>
        </p:grpSpPr>
        <p:sp>
          <p:nvSpPr>
            <p:cNvPr id="21353" name="Google Shape;21353;p97"/>
            <p:cNvSpPr/>
            <p:nvPr/>
          </p:nvSpPr>
          <p:spPr>
            <a:xfrm>
              <a:off x="7116013" y="3064153"/>
              <a:ext cx="185802" cy="294158"/>
            </a:xfrm>
            <a:custGeom>
              <a:rect b="b" l="l" r="r" t="t"/>
              <a:pathLst>
                <a:path extrusionOk="0" h="9051" w="5717">
                  <a:moveTo>
                    <a:pt x="2692" y="1"/>
                  </a:moveTo>
                  <a:lnTo>
                    <a:pt x="1" y="215"/>
                  </a:lnTo>
                  <a:lnTo>
                    <a:pt x="1" y="8883"/>
                  </a:lnTo>
                  <a:lnTo>
                    <a:pt x="2882" y="9050"/>
                  </a:lnTo>
                  <a:lnTo>
                    <a:pt x="5716" y="8883"/>
                  </a:lnTo>
                  <a:lnTo>
                    <a:pt x="5716" y="215"/>
                  </a:lnTo>
                  <a:lnTo>
                    <a:pt x="2692"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4" name="Google Shape;21354;p97"/>
            <p:cNvSpPr/>
            <p:nvPr/>
          </p:nvSpPr>
          <p:spPr>
            <a:xfrm>
              <a:off x="7280106" y="3063373"/>
              <a:ext cx="21710" cy="294938"/>
            </a:xfrm>
            <a:custGeom>
              <a:rect b="b" l="l" r="r" t="t"/>
              <a:pathLst>
                <a:path extrusionOk="0" h="9075" w="668">
                  <a:moveTo>
                    <a:pt x="0" y="1"/>
                  </a:moveTo>
                  <a:lnTo>
                    <a:pt x="0" y="9074"/>
                  </a:lnTo>
                  <a:lnTo>
                    <a:pt x="667" y="8907"/>
                  </a:lnTo>
                  <a:lnTo>
                    <a:pt x="667" y="215"/>
                  </a:lnTo>
                  <a:lnTo>
                    <a:pt x="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5" name="Google Shape;21355;p97"/>
            <p:cNvSpPr/>
            <p:nvPr/>
          </p:nvSpPr>
          <p:spPr>
            <a:xfrm>
              <a:off x="7116013" y="3033213"/>
              <a:ext cx="185802" cy="37928"/>
            </a:xfrm>
            <a:custGeom>
              <a:rect b="b" l="l" r="r" t="t"/>
              <a:pathLst>
                <a:path extrusionOk="0" h="1167" w="5717">
                  <a:moveTo>
                    <a:pt x="358" y="0"/>
                  </a:moveTo>
                  <a:cubicBezTo>
                    <a:pt x="144" y="0"/>
                    <a:pt x="1" y="143"/>
                    <a:pt x="1" y="357"/>
                  </a:cubicBezTo>
                  <a:lnTo>
                    <a:pt x="1" y="1167"/>
                  </a:lnTo>
                  <a:lnTo>
                    <a:pt x="5716" y="1167"/>
                  </a:lnTo>
                  <a:lnTo>
                    <a:pt x="5716" y="357"/>
                  </a:lnTo>
                  <a:cubicBezTo>
                    <a:pt x="5716" y="143"/>
                    <a:pt x="5549" y="0"/>
                    <a:pt x="5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6" name="Google Shape;21356;p97"/>
            <p:cNvSpPr/>
            <p:nvPr/>
          </p:nvSpPr>
          <p:spPr>
            <a:xfrm>
              <a:off x="7116013" y="3352851"/>
              <a:ext cx="185802" cy="37180"/>
            </a:xfrm>
            <a:custGeom>
              <a:rect b="b" l="l" r="r" t="t"/>
              <a:pathLst>
                <a:path extrusionOk="0" h="1144" w="5717">
                  <a:moveTo>
                    <a:pt x="1" y="0"/>
                  </a:moveTo>
                  <a:lnTo>
                    <a:pt x="1" y="786"/>
                  </a:lnTo>
                  <a:cubicBezTo>
                    <a:pt x="1" y="1001"/>
                    <a:pt x="144" y="1144"/>
                    <a:pt x="358" y="1144"/>
                  </a:cubicBezTo>
                  <a:lnTo>
                    <a:pt x="5359" y="1144"/>
                  </a:lnTo>
                  <a:cubicBezTo>
                    <a:pt x="5549" y="1144"/>
                    <a:pt x="5716" y="1001"/>
                    <a:pt x="5716" y="786"/>
                  </a:cubicBezTo>
                  <a:lnTo>
                    <a:pt x="571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7" name="Google Shape;21357;p97"/>
            <p:cNvSpPr/>
            <p:nvPr/>
          </p:nvSpPr>
          <p:spPr>
            <a:xfrm>
              <a:off x="7268503" y="3033213"/>
              <a:ext cx="33313" cy="37928"/>
            </a:xfrm>
            <a:custGeom>
              <a:rect b="b" l="l" r="r" t="t"/>
              <a:pathLst>
                <a:path extrusionOk="0" h="1167" w="1025">
                  <a:moveTo>
                    <a:pt x="0" y="0"/>
                  </a:moveTo>
                  <a:cubicBezTo>
                    <a:pt x="214" y="0"/>
                    <a:pt x="357" y="143"/>
                    <a:pt x="357" y="357"/>
                  </a:cubicBezTo>
                  <a:lnTo>
                    <a:pt x="357" y="1167"/>
                  </a:lnTo>
                  <a:lnTo>
                    <a:pt x="1024" y="1167"/>
                  </a:lnTo>
                  <a:lnTo>
                    <a:pt x="1024" y="357"/>
                  </a:lnTo>
                  <a:cubicBezTo>
                    <a:pt x="1024" y="143"/>
                    <a:pt x="857" y="0"/>
                    <a:pt x="66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8" name="Google Shape;21358;p97"/>
            <p:cNvSpPr/>
            <p:nvPr/>
          </p:nvSpPr>
          <p:spPr>
            <a:xfrm>
              <a:off x="7268503" y="3352851"/>
              <a:ext cx="33313" cy="37180"/>
            </a:xfrm>
            <a:custGeom>
              <a:rect b="b" l="l" r="r" t="t"/>
              <a:pathLst>
                <a:path extrusionOk="0" h="1144" w="1025">
                  <a:moveTo>
                    <a:pt x="357" y="0"/>
                  </a:moveTo>
                  <a:lnTo>
                    <a:pt x="357" y="786"/>
                  </a:lnTo>
                  <a:cubicBezTo>
                    <a:pt x="357" y="1001"/>
                    <a:pt x="214" y="1144"/>
                    <a:pt x="0" y="1144"/>
                  </a:cubicBezTo>
                  <a:lnTo>
                    <a:pt x="667" y="1144"/>
                  </a:lnTo>
                  <a:cubicBezTo>
                    <a:pt x="857" y="1144"/>
                    <a:pt x="1024" y="1001"/>
                    <a:pt x="1024" y="786"/>
                  </a:cubicBezTo>
                  <a:lnTo>
                    <a:pt x="102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9" name="Google Shape;21359;p97"/>
            <p:cNvSpPr/>
            <p:nvPr/>
          </p:nvSpPr>
          <p:spPr>
            <a:xfrm>
              <a:off x="7147766" y="3096653"/>
              <a:ext cx="123077" cy="157170"/>
            </a:xfrm>
            <a:custGeom>
              <a:rect b="b" l="l" r="r" t="t"/>
              <a:pathLst>
                <a:path extrusionOk="0" h="4836" w="3787">
                  <a:moveTo>
                    <a:pt x="167" y="1"/>
                  </a:moveTo>
                  <a:cubicBezTo>
                    <a:pt x="71" y="1"/>
                    <a:pt x="0" y="96"/>
                    <a:pt x="0" y="191"/>
                  </a:cubicBezTo>
                  <a:lnTo>
                    <a:pt x="0" y="4668"/>
                  </a:lnTo>
                  <a:cubicBezTo>
                    <a:pt x="0" y="4740"/>
                    <a:pt x="95" y="4835"/>
                    <a:pt x="167" y="4835"/>
                  </a:cubicBezTo>
                  <a:lnTo>
                    <a:pt x="3596" y="4835"/>
                  </a:lnTo>
                  <a:cubicBezTo>
                    <a:pt x="3691" y="4835"/>
                    <a:pt x="3787" y="4740"/>
                    <a:pt x="3787" y="4668"/>
                  </a:cubicBezTo>
                  <a:lnTo>
                    <a:pt x="3787" y="191"/>
                  </a:lnTo>
                  <a:cubicBezTo>
                    <a:pt x="3787" y="96"/>
                    <a:pt x="3691" y="1"/>
                    <a:pt x="3596" y="1"/>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0" name="Google Shape;21360;p97"/>
            <p:cNvSpPr/>
            <p:nvPr/>
          </p:nvSpPr>
          <p:spPr>
            <a:xfrm>
              <a:off x="7242958" y="3096653"/>
              <a:ext cx="27885" cy="157170"/>
            </a:xfrm>
            <a:custGeom>
              <a:rect b="b" l="l" r="r" t="t"/>
              <a:pathLst>
                <a:path extrusionOk="0" h="4836" w="858">
                  <a:moveTo>
                    <a:pt x="0" y="1"/>
                  </a:moveTo>
                  <a:cubicBezTo>
                    <a:pt x="95" y="1"/>
                    <a:pt x="191" y="96"/>
                    <a:pt x="191" y="191"/>
                  </a:cubicBezTo>
                  <a:lnTo>
                    <a:pt x="191" y="4668"/>
                  </a:lnTo>
                  <a:cubicBezTo>
                    <a:pt x="191" y="4740"/>
                    <a:pt x="95" y="4835"/>
                    <a:pt x="0" y="4835"/>
                  </a:cubicBezTo>
                  <a:lnTo>
                    <a:pt x="667" y="4835"/>
                  </a:lnTo>
                  <a:cubicBezTo>
                    <a:pt x="762" y="4835"/>
                    <a:pt x="858" y="4740"/>
                    <a:pt x="858" y="4668"/>
                  </a:cubicBezTo>
                  <a:lnTo>
                    <a:pt x="858" y="191"/>
                  </a:lnTo>
                  <a:cubicBezTo>
                    <a:pt x="858" y="96"/>
                    <a:pt x="762" y="1"/>
                    <a:pt x="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1" name="Google Shape;21361;p97"/>
            <p:cNvSpPr/>
            <p:nvPr/>
          </p:nvSpPr>
          <p:spPr>
            <a:xfrm>
              <a:off x="7147766" y="3276996"/>
              <a:ext cx="50310" cy="50343"/>
            </a:xfrm>
            <a:custGeom>
              <a:rect b="b" l="l" r="r" t="t"/>
              <a:pathLst>
                <a:path extrusionOk="0" h="1549" w="1548">
                  <a:moveTo>
                    <a:pt x="762" y="1"/>
                  </a:moveTo>
                  <a:cubicBezTo>
                    <a:pt x="333" y="1"/>
                    <a:pt x="0" y="358"/>
                    <a:pt x="0" y="763"/>
                  </a:cubicBezTo>
                  <a:cubicBezTo>
                    <a:pt x="0" y="1191"/>
                    <a:pt x="333" y="1549"/>
                    <a:pt x="762" y="1549"/>
                  </a:cubicBezTo>
                  <a:cubicBezTo>
                    <a:pt x="1191" y="1549"/>
                    <a:pt x="1548" y="1191"/>
                    <a:pt x="1548" y="763"/>
                  </a:cubicBezTo>
                  <a:cubicBezTo>
                    <a:pt x="1548" y="358"/>
                    <a:pt x="1191" y="1"/>
                    <a:pt x="762"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2" name="Google Shape;21362;p97"/>
            <p:cNvSpPr/>
            <p:nvPr/>
          </p:nvSpPr>
          <p:spPr>
            <a:xfrm>
              <a:off x="7218941" y="3276996"/>
              <a:ext cx="50343" cy="50343"/>
            </a:xfrm>
            <a:custGeom>
              <a:rect b="b" l="l" r="r" t="t"/>
              <a:pathLst>
                <a:path extrusionOk="0" h="1549" w="1549">
                  <a:moveTo>
                    <a:pt x="787" y="1"/>
                  </a:moveTo>
                  <a:cubicBezTo>
                    <a:pt x="358" y="1"/>
                    <a:pt x="1" y="358"/>
                    <a:pt x="1" y="763"/>
                  </a:cubicBezTo>
                  <a:cubicBezTo>
                    <a:pt x="1" y="1191"/>
                    <a:pt x="358" y="1549"/>
                    <a:pt x="787" y="1549"/>
                  </a:cubicBezTo>
                  <a:cubicBezTo>
                    <a:pt x="1216" y="1549"/>
                    <a:pt x="1549" y="1191"/>
                    <a:pt x="1549" y="763"/>
                  </a:cubicBezTo>
                  <a:cubicBezTo>
                    <a:pt x="1549" y="358"/>
                    <a:pt x="1216" y="1"/>
                    <a:pt x="787"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3" name="Google Shape;21363;p97"/>
            <p:cNvSpPr/>
            <p:nvPr/>
          </p:nvSpPr>
          <p:spPr>
            <a:xfrm>
              <a:off x="7171751" y="3124538"/>
              <a:ext cx="38740" cy="10075"/>
            </a:xfrm>
            <a:custGeom>
              <a:rect b="b" l="l" r="r" t="t"/>
              <a:pathLst>
                <a:path extrusionOk="0" h="310" w="1192">
                  <a:moveTo>
                    <a:pt x="191" y="0"/>
                  </a:moveTo>
                  <a:cubicBezTo>
                    <a:pt x="96" y="0"/>
                    <a:pt x="0" y="72"/>
                    <a:pt x="24" y="191"/>
                  </a:cubicBezTo>
                  <a:cubicBezTo>
                    <a:pt x="72" y="286"/>
                    <a:pt x="119" y="310"/>
                    <a:pt x="191" y="310"/>
                  </a:cubicBezTo>
                  <a:lnTo>
                    <a:pt x="977" y="310"/>
                  </a:lnTo>
                  <a:cubicBezTo>
                    <a:pt x="1096" y="310"/>
                    <a:pt x="1191" y="191"/>
                    <a:pt x="1143" y="119"/>
                  </a:cubicBezTo>
                  <a:cubicBezTo>
                    <a:pt x="1096" y="24"/>
                    <a:pt x="1048" y="0"/>
                    <a:pt x="97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4" name="Google Shape;21364;p97"/>
            <p:cNvSpPr/>
            <p:nvPr/>
          </p:nvSpPr>
          <p:spPr>
            <a:xfrm>
              <a:off x="7171751" y="3147743"/>
              <a:ext cx="74327" cy="10108"/>
            </a:xfrm>
            <a:custGeom>
              <a:rect b="b" l="l" r="r" t="t"/>
              <a:pathLst>
                <a:path extrusionOk="0" h="311" w="2287">
                  <a:moveTo>
                    <a:pt x="191" y="1"/>
                  </a:moveTo>
                  <a:cubicBezTo>
                    <a:pt x="96" y="1"/>
                    <a:pt x="0" y="72"/>
                    <a:pt x="24" y="191"/>
                  </a:cubicBezTo>
                  <a:cubicBezTo>
                    <a:pt x="24" y="263"/>
                    <a:pt x="96" y="310"/>
                    <a:pt x="191" y="310"/>
                  </a:cubicBezTo>
                  <a:lnTo>
                    <a:pt x="2120" y="310"/>
                  </a:lnTo>
                  <a:cubicBezTo>
                    <a:pt x="2239" y="310"/>
                    <a:pt x="2286" y="239"/>
                    <a:pt x="2263" y="120"/>
                  </a:cubicBezTo>
                  <a:cubicBezTo>
                    <a:pt x="2263" y="48"/>
                    <a:pt x="2191" y="1"/>
                    <a:pt x="212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5" name="Google Shape;21365;p97"/>
            <p:cNvSpPr/>
            <p:nvPr/>
          </p:nvSpPr>
          <p:spPr>
            <a:xfrm>
              <a:off x="7171751" y="3169421"/>
              <a:ext cx="74327" cy="10855"/>
            </a:xfrm>
            <a:custGeom>
              <a:rect b="b" l="l" r="r" t="t"/>
              <a:pathLst>
                <a:path extrusionOk="0" h="334" w="2287">
                  <a:moveTo>
                    <a:pt x="191" y="0"/>
                  </a:moveTo>
                  <a:cubicBezTo>
                    <a:pt x="96" y="0"/>
                    <a:pt x="0" y="96"/>
                    <a:pt x="24" y="215"/>
                  </a:cubicBezTo>
                  <a:cubicBezTo>
                    <a:pt x="24" y="286"/>
                    <a:pt x="96" y="334"/>
                    <a:pt x="191" y="334"/>
                  </a:cubicBezTo>
                  <a:lnTo>
                    <a:pt x="2120" y="334"/>
                  </a:lnTo>
                  <a:cubicBezTo>
                    <a:pt x="2239" y="334"/>
                    <a:pt x="2286" y="239"/>
                    <a:pt x="2263" y="119"/>
                  </a:cubicBezTo>
                  <a:cubicBezTo>
                    <a:pt x="2263" y="72"/>
                    <a:pt x="2191" y="0"/>
                    <a:pt x="2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6" name="Google Shape;21366;p97"/>
            <p:cNvSpPr/>
            <p:nvPr/>
          </p:nvSpPr>
          <p:spPr>
            <a:xfrm>
              <a:off x="7171751" y="3191878"/>
              <a:ext cx="74327" cy="10855"/>
            </a:xfrm>
            <a:custGeom>
              <a:rect b="b" l="l" r="r" t="t"/>
              <a:pathLst>
                <a:path extrusionOk="0" h="334" w="2287">
                  <a:moveTo>
                    <a:pt x="191" y="0"/>
                  </a:moveTo>
                  <a:cubicBezTo>
                    <a:pt x="96" y="0"/>
                    <a:pt x="0" y="95"/>
                    <a:pt x="24" y="214"/>
                  </a:cubicBezTo>
                  <a:cubicBezTo>
                    <a:pt x="24" y="262"/>
                    <a:pt x="96" y="333"/>
                    <a:pt x="191" y="333"/>
                  </a:cubicBezTo>
                  <a:lnTo>
                    <a:pt x="2120" y="333"/>
                  </a:lnTo>
                  <a:cubicBezTo>
                    <a:pt x="2239" y="333"/>
                    <a:pt x="2286" y="238"/>
                    <a:pt x="2263" y="119"/>
                  </a:cubicBezTo>
                  <a:cubicBezTo>
                    <a:pt x="2263" y="71"/>
                    <a:pt x="2191" y="0"/>
                    <a:pt x="2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7" name="Google Shape;21367;p97"/>
            <p:cNvSpPr/>
            <p:nvPr/>
          </p:nvSpPr>
          <p:spPr>
            <a:xfrm>
              <a:off x="7171751" y="3215083"/>
              <a:ext cx="74327" cy="10855"/>
            </a:xfrm>
            <a:custGeom>
              <a:rect b="b" l="l" r="r" t="t"/>
              <a:pathLst>
                <a:path extrusionOk="0" h="334" w="2287">
                  <a:moveTo>
                    <a:pt x="191" y="0"/>
                  </a:moveTo>
                  <a:cubicBezTo>
                    <a:pt x="96" y="0"/>
                    <a:pt x="0" y="96"/>
                    <a:pt x="24" y="215"/>
                  </a:cubicBezTo>
                  <a:cubicBezTo>
                    <a:pt x="24" y="262"/>
                    <a:pt x="96" y="334"/>
                    <a:pt x="191" y="334"/>
                  </a:cubicBezTo>
                  <a:lnTo>
                    <a:pt x="2120" y="334"/>
                  </a:lnTo>
                  <a:cubicBezTo>
                    <a:pt x="2239" y="334"/>
                    <a:pt x="2286" y="239"/>
                    <a:pt x="2263" y="120"/>
                  </a:cubicBezTo>
                  <a:cubicBezTo>
                    <a:pt x="2263" y="72"/>
                    <a:pt x="2191" y="0"/>
                    <a:pt x="2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8" name="Google Shape;21368;p97"/>
            <p:cNvSpPr/>
            <p:nvPr/>
          </p:nvSpPr>
          <p:spPr>
            <a:xfrm>
              <a:off x="7132263" y="3272348"/>
              <a:ext cx="150963" cy="59280"/>
            </a:xfrm>
            <a:custGeom>
              <a:rect b="b" l="l" r="r" t="t"/>
              <a:pathLst>
                <a:path extrusionOk="0" h="1824" w="4645">
                  <a:moveTo>
                    <a:pt x="1239" y="358"/>
                  </a:moveTo>
                  <a:cubicBezTo>
                    <a:pt x="1573" y="358"/>
                    <a:pt x="1834" y="620"/>
                    <a:pt x="1834" y="953"/>
                  </a:cubicBezTo>
                  <a:cubicBezTo>
                    <a:pt x="1882" y="1287"/>
                    <a:pt x="1596" y="1549"/>
                    <a:pt x="1239" y="1549"/>
                  </a:cubicBezTo>
                  <a:cubicBezTo>
                    <a:pt x="930" y="1549"/>
                    <a:pt x="644" y="1287"/>
                    <a:pt x="644" y="953"/>
                  </a:cubicBezTo>
                  <a:cubicBezTo>
                    <a:pt x="644" y="620"/>
                    <a:pt x="930" y="358"/>
                    <a:pt x="1239" y="358"/>
                  </a:cubicBezTo>
                  <a:close/>
                  <a:moveTo>
                    <a:pt x="3454" y="358"/>
                  </a:moveTo>
                  <a:cubicBezTo>
                    <a:pt x="3787" y="358"/>
                    <a:pt x="4049" y="620"/>
                    <a:pt x="4049" y="953"/>
                  </a:cubicBezTo>
                  <a:cubicBezTo>
                    <a:pt x="4049" y="1287"/>
                    <a:pt x="3787" y="1549"/>
                    <a:pt x="3454" y="1549"/>
                  </a:cubicBezTo>
                  <a:cubicBezTo>
                    <a:pt x="3120" y="1549"/>
                    <a:pt x="2858" y="1287"/>
                    <a:pt x="2858" y="953"/>
                  </a:cubicBezTo>
                  <a:cubicBezTo>
                    <a:pt x="2858" y="620"/>
                    <a:pt x="3120" y="358"/>
                    <a:pt x="3454" y="358"/>
                  </a:cubicBezTo>
                  <a:close/>
                  <a:moveTo>
                    <a:pt x="1215" y="1"/>
                  </a:moveTo>
                  <a:cubicBezTo>
                    <a:pt x="882" y="1"/>
                    <a:pt x="620" y="144"/>
                    <a:pt x="429" y="382"/>
                  </a:cubicBezTo>
                  <a:lnTo>
                    <a:pt x="167" y="382"/>
                  </a:lnTo>
                  <a:cubicBezTo>
                    <a:pt x="96" y="382"/>
                    <a:pt x="25" y="453"/>
                    <a:pt x="1" y="525"/>
                  </a:cubicBezTo>
                  <a:cubicBezTo>
                    <a:pt x="1" y="620"/>
                    <a:pt x="48" y="715"/>
                    <a:pt x="167" y="715"/>
                  </a:cubicBezTo>
                  <a:lnTo>
                    <a:pt x="287" y="715"/>
                  </a:lnTo>
                  <a:cubicBezTo>
                    <a:pt x="263" y="763"/>
                    <a:pt x="263" y="858"/>
                    <a:pt x="263" y="929"/>
                  </a:cubicBezTo>
                  <a:cubicBezTo>
                    <a:pt x="263" y="1406"/>
                    <a:pt x="676" y="1823"/>
                    <a:pt x="1181" y="1823"/>
                  </a:cubicBezTo>
                  <a:cubicBezTo>
                    <a:pt x="1231" y="1823"/>
                    <a:pt x="1283" y="1819"/>
                    <a:pt x="1334" y="1811"/>
                  </a:cubicBezTo>
                  <a:cubicBezTo>
                    <a:pt x="1739" y="1763"/>
                    <a:pt x="2073" y="1430"/>
                    <a:pt x="2144" y="1049"/>
                  </a:cubicBezTo>
                  <a:cubicBezTo>
                    <a:pt x="2168" y="858"/>
                    <a:pt x="2144" y="691"/>
                    <a:pt x="2049" y="525"/>
                  </a:cubicBezTo>
                  <a:cubicBezTo>
                    <a:pt x="2144" y="501"/>
                    <a:pt x="2192" y="477"/>
                    <a:pt x="2287" y="477"/>
                  </a:cubicBezTo>
                  <a:cubicBezTo>
                    <a:pt x="2382" y="477"/>
                    <a:pt x="2477" y="501"/>
                    <a:pt x="2525" y="525"/>
                  </a:cubicBezTo>
                  <a:cubicBezTo>
                    <a:pt x="2454" y="691"/>
                    <a:pt x="2430" y="858"/>
                    <a:pt x="2430" y="1049"/>
                  </a:cubicBezTo>
                  <a:cubicBezTo>
                    <a:pt x="2501" y="1453"/>
                    <a:pt x="2811" y="1787"/>
                    <a:pt x="3240" y="1811"/>
                  </a:cubicBezTo>
                  <a:cubicBezTo>
                    <a:pt x="3282" y="1816"/>
                    <a:pt x="3323" y="1818"/>
                    <a:pt x="3364" y="1818"/>
                  </a:cubicBezTo>
                  <a:cubicBezTo>
                    <a:pt x="3882" y="1818"/>
                    <a:pt x="4311" y="1415"/>
                    <a:pt x="4311" y="929"/>
                  </a:cubicBezTo>
                  <a:cubicBezTo>
                    <a:pt x="4311" y="858"/>
                    <a:pt x="4311" y="763"/>
                    <a:pt x="4287" y="715"/>
                  </a:cubicBezTo>
                  <a:lnTo>
                    <a:pt x="4383" y="715"/>
                  </a:lnTo>
                  <a:cubicBezTo>
                    <a:pt x="4454" y="715"/>
                    <a:pt x="4526" y="644"/>
                    <a:pt x="4549" y="572"/>
                  </a:cubicBezTo>
                  <a:cubicBezTo>
                    <a:pt x="4645" y="477"/>
                    <a:pt x="4573" y="382"/>
                    <a:pt x="4454" y="382"/>
                  </a:cubicBezTo>
                  <a:lnTo>
                    <a:pt x="4192" y="382"/>
                  </a:lnTo>
                  <a:cubicBezTo>
                    <a:pt x="4025" y="144"/>
                    <a:pt x="3740" y="1"/>
                    <a:pt x="3430" y="1"/>
                  </a:cubicBezTo>
                  <a:cubicBezTo>
                    <a:pt x="3144" y="1"/>
                    <a:pt x="2906" y="96"/>
                    <a:pt x="2763" y="263"/>
                  </a:cubicBezTo>
                  <a:cubicBezTo>
                    <a:pt x="2644" y="215"/>
                    <a:pt x="2501" y="144"/>
                    <a:pt x="2311" y="144"/>
                  </a:cubicBezTo>
                  <a:cubicBezTo>
                    <a:pt x="2168" y="144"/>
                    <a:pt x="2025" y="167"/>
                    <a:pt x="1882" y="263"/>
                  </a:cubicBezTo>
                  <a:cubicBezTo>
                    <a:pt x="1692" y="120"/>
                    <a:pt x="1453" y="1"/>
                    <a:pt x="121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69" name="Google Shape;21369;p97"/>
          <p:cNvGrpSpPr/>
          <p:nvPr/>
        </p:nvGrpSpPr>
        <p:grpSpPr>
          <a:xfrm>
            <a:off x="7780086" y="2944188"/>
            <a:ext cx="357598" cy="229970"/>
            <a:chOff x="7780086" y="3096588"/>
            <a:chExt cx="357598" cy="229970"/>
          </a:xfrm>
        </p:grpSpPr>
        <p:sp>
          <p:nvSpPr>
            <p:cNvPr id="21370" name="Google Shape;21370;p97"/>
            <p:cNvSpPr/>
            <p:nvPr/>
          </p:nvSpPr>
          <p:spPr>
            <a:xfrm>
              <a:off x="7810278" y="3096588"/>
              <a:ext cx="25577" cy="72085"/>
            </a:xfrm>
            <a:custGeom>
              <a:rect b="b" l="l" r="r" t="t"/>
              <a:pathLst>
                <a:path extrusionOk="0" h="2218" w="787">
                  <a:moveTo>
                    <a:pt x="374" y="1"/>
                  </a:moveTo>
                  <a:cubicBezTo>
                    <a:pt x="361" y="1"/>
                    <a:pt x="347" y="2"/>
                    <a:pt x="334" y="3"/>
                  </a:cubicBezTo>
                  <a:cubicBezTo>
                    <a:pt x="143" y="50"/>
                    <a:pt x="0" y="193"/>
                    <a:pt x="0" y="408"/>
                  </a:cubicBezTo>
                  <a:lnTo>
                    <a:pt x="0" y="2003"/>
                  </a:lnTo>
                  <a:lnTo>
                    <a:pt x="381" y="2218"/>
                  </a:lnTo>
                  <a:lnTo>
                    <a:pt x="786" y="2003"/>
                  </a:lnTo>
                  <a:lnTo>
                    <a:pt x="786" y="408"/>
                  </a:lnTo>
                  <a:cubicBezTo>
                    <a:pt x="786" y="183"/>
                    <a:pt x="595" y="1"/>
                    <a:pt x="374"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1" name="Google Shape;21371;p97"/>
            <p:cNvSpPr/>
            <p:nvPr/>
          </p:nvSpPr>
          <p:spPr>
            <a:xfrm>
              <a:off x="7865236" y="3096588"/>
              <a:ext cx="25545" cy="72085"/>
            </a:xfrm>
            <a:custGeom>
              <a:rect b="b" l="l" r="r" t="t"/>
              <a:pathLst>
                <a:path extrusionOk="0" h="2218" w="786">
                  <a:moveTo>
                    <a:pt x="374" y="1"/>
                  </a:moveTo>
                  <a:cubicBezTo>
                    <a:pt x="360" y="1"/>
                    <a:pt x="347" y="2"/>
                    <a:pt x="333" y="3"/>
                  </a:cubicBezTo>
                  <a:cubicBezTo>
                    <a:pt x="119" y="50"/>
                    <a:pt x="0" y="193"/>
                    <a:pt x="0" y="408"/>
                  </a:cubicBezTo>
                  <a:lnTo>
                    <a:pt x="0" y="2003"/>
                  </a:lnTo>
                  <a:lnTo>
                    <a:pt x="405" y="2218"/>
                  </a:lnTo>
                  <a:lnTo>
                    <a:pt x="786" y="2003"/>
                  </a:lnTo>
                  <a:lnTo>
                    <a:pt x="786" y="408"/>
                  </a:lnTo>
                  <a:cubicBezTo>
                    <a:pt x="786" y="183"/>
                    <a:pt x="595" y="1"/>
                    <a:pt x="374" y="1"/>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2" name="Google Shape;21372;p97"/>
            <p:cNvSpPr/>
            <p:nvPr/>
          </p:nvSpPr>
          <p:spPr>
            <a:xfrm>
              <a:off x="7799423" y="3229773"/>
              <a:ext cx="322790" cy="38740"/>
            </a:xfrm>
            <a:custGeom>
              <a:rect b="b" l="l" r="r" t="t"/>
              <a:pathLst>
                <a:path extrusionOk="0" h="1192" w="9932">
                  <a:moveTo>
                    <a:pt x="1" y="1"/>
                  </a:moveTo>
                  <a:lnTo>
                    <a:pt x="1" y="1192"/>
                  </a:lnTo>
                  <a:lnTo>
                    <a:pt x="9931" y="1192"/>
                  </a:lnTo>
                  <a:lnTo>
                    <a:pt x="993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3" name="Google Shape;21373;p97"/>
            <p:cNvSpPr/>
            <p:nvPr/>
          </p:nvSpPr>
          <p:spPr>
            <a:xfrm>
              <a:off x="8099723" y="3229773"/>
              <a:ext cx="20930" cy="38740"/>
            </a:xfrm>
            <a:custGeom>
              <a:rect b="b" l="l" r="r" t="t"/>
              <a:pathLst>
                <a:path extrusionOk="0" h="1192" w="644">
                  <a:moveTo>
                    <a:pt x="1" y="1"/>
                  </a:moveTo>
                  <a:lnTo>
                    <a:pt x="1" y="1192"/>
                  </a:lnTo>
                  <a:lnTo>
                    <a:pt x="644" y="1192"/>
                  </a:lnTo>
                  <a:lnTo>
                    <a:pt x="644"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4" name="Google Shape;21374;p97"/>
            <p:cNvSpPr/>
            <p:nvPr/>
          </p:nvSpPr>
          <p:spPr>
            <a:xfrm>
              <a:off x="7780086" y="3161686"/>
              <a:ext cx="357598" cy="73547"/>
            </a:xfrm>
            <a:custGeom>
              <a:rect b="b" l="l" r="r" t="t"/>
              <a:pathLst>
                <a:path extrusionOk="0" h="2263" w="11003">
                  <a:moveTo>
                    <a:pt x="239" y="0"/>
                  </a:moveTo>
                  <a:cubicBezTo>
                    <a:pt x="120" y="0"/>
                    <a:pt x="0" y="96"/>
                    <a:pt x="0" y="238"/>
                  </a:cubicBezTo>
                  <a:lnTo>
                    <a:pt x="0" y="2024"/>
                  </a:lnTo>
                  <a:cubicBezTo>
                    <a:pt x="0" y="2144"/>
                    <a:pt x="96" y="2263"/>
                    <a:pt x="239" y="2263"/>
                  </a:cubicBezTo>
                  <a:lnTo>
                    <a:pt x="10765" y="2263"/>
                  </a:lnTo>
                  <a:cubicBezTo>
                    <a:pt x="10884" y="2263"/>
                    <a:pt x="11003" y="2191"/>
                    <a:pt x="11003" y="2024"/>
                  </a:cubicBezTo>
                  <a:lnTo>
                    <a:pt x="11003" y="238"/>
                  </a:lnTo>
                  <a:cubicBezTo>
                    <a:pt x="11003" y="119"/>
                    <a:pt x="10908" y="0"/>
                    <a:pt x="10765"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5" name="Google Shape;21375;p97"/>
            <p:cNvSpPr/>
            <p:nvPr/>
          </p:nvSpPr>
          <p:spPr>
            <a:xfrm>
              <a:off x="7780086" y="3264613"/>
              <a:ext cx="357598" cy="61945"/>
            </a:xfrm>
            <a:custGeom>
              <a:rect b="b" l="l" r="r" t="t"/>
              <a:pathLst>
                <a:path extrusionOk="0" h="1906" w="11003">
                  <a:moveTo>
                    <a:pt x="239" y="1"/>
                  </a:moveTo>
                  <a:cubicBezTo>
                    <a:pt x="120" y="1"/>
                    <a:pt x="0" y="96"/>
                    <a:pt x="0" y="239"/>
                  </a:cubicBezTo>
                  <a:lnTo>
                    <a:pt x="0" y="1668"/>
                  </a:lnTo>
                  <a:cubicBezTo>
                    <a:pt x="0" y="1787"/>
                    <a:pt x="96" y="1906"/>
                    <a:pt x="239" y="1906"/>
                  </a:cubicBezTo>
                  <a:lnTo>
                    <a:pt x="10765" y="1906"/>
                  </a:lnTo>
                  <a:cubicBezTo>
                    <a:pt x="10884" y="1906"/>
                    <a:pt x="11003" y="1787"/>
                    <a:pt x="11003" y="1668"/>
                  </a:cubicBezTo>
                  <a:lnTo>
                    <a:pt x="11003" y="239"/>
                  </a:lnTo>
                  <a:cubicBezTo>
                    <a:pt x="11003" y="120"/>
                    <a:pt x="10908" y="1"/>
                    <a:pt x="10765"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6" name="Google Shape;21376;p97"/>
            <p:cNvSpPr/>
            <p:nvPr/>
          </p:nvSpPr>
          <p:spPr>
            <a:xfrm>
              <a:off x="8109018" y="3161686"/>
              <a:ext cx="28665" cy="73547"/>
            </a:xfrm>
            <a:custGeom>
              <a:rect b="b" l="l" r="r" t="t"/>
              <a:pathLst>
                <a:path extrusionOk="0" h="2263" w="882">
                  <a:moveTo>
                    <a:pt x="1" y="0"/>
                  </a:moveTo>
                  <a:cubicBezTo>
                    <a:pt x="167" y="0"/>
                    <a:pt x="239" y="119"/>
                    <a:pt x="239" y="238"/>
                  </a:cubicBezTo>
                  <a:lnTo>
                    <a:pt x="239" y="2024"/>
                  </a:lnTo>
                  <a:cubicBezTo>
                    <a:pt x="239" y="2191"/>
                    <a:pt x="120" y="2263"/>
                    <a:pt x="1" y="2263"/>
                  </a:cubicBezTo>
                  <a:lnTo>
                    <a:pt x="644" y="2263"/>
                  </a:lnTo>
                  <a:cubicBezTo>
                    <a:pt x="787" y="2263"/>
                    <a:pt x="882" y="2144"/>
                    <a:pt x="882" y="2024"/>
                  </a:cubicBezTo>
                  <a:lnTo>
                    <a:pt x="882" y="238"/>
                  </a:lnTo>
                  <a:cubicBezTo>
                    <a:pt x="882" y="96"/>
                    <a:pt x="763" y="0"/>
                    <a:pt x="6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7" name="Google Shape;21377;p97"/>
            <p:cNvSpPr/>
            <p:nvPr/>
          </p:nvSpPr>
          <p:spPr>
            <a:xfrm>
              <a:off x="8108238" y="3263833"/>
              <a:ext cx="29445" cy="61945"/>
            </a:xfrm>
            <a:custGeom>
              <a:rect b="b" l="l" r="r" t="t"/>
              <a:pathLst>
                <a:path extrusionOk="0" h="1906" w="906">
                  <a:moveTo>
                    <a:pt x="1" y="1"/>
                  </a:moveTo>
                  <a:cubicBezTo>
                    <a:pt x="144" y="1"/>
                    <a:pt x="239" y="120"/>
                    <a:pt x="239" y="239"/>
                  </a:cubicBezTo>
                  <a:lnTo>
                    <a:pt x="239" y="1668"/>
                  </a:lnTo>
                  <a:cubicBezTo>
                    <a:pt x="239" y="1811"/>
                    <a:pt x="120" y="1906"/>
                    <a:pt x="1" y="1906"/>
                  </a:cubicBezTo>
                  <a:lnTo>
                    <a:pt x="668" y="1906"/>
                  </a:lnTo>
                  <a:cubicBezTo>
                    <a:pt x="811" y="1906"/>
                    <a:pt x="906" y="1787"/>
                    <a:pt x="906" y="1668"/>
                  </a:cubicBezTo>
                  <a:lnTo>
                    <a:pt x="906" y="239"/>
                  </a:lnTo>
                  <a:cubicBezTo>
                    <a:pt x="906" y="72"/>
                    <a:pt x="787" y="1"/>
                    <a:pt x="668"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8" name="Google Shape;21378;p97"/>
            <p:cNvSpPr/>
            <p:nvPr/>
          </p:nvSpPr>
          <p:spPr>
            <a:xfrm>
              <a:off x="7816453" y="3194966"/>
              <a:ext cx="11635" cy="11635"/>
            </a:xfrm>
            <a:custGeom>
              <a:rect b="b" l="l" r="r" t="t"/>
              <a:pathLst>
                <a:path extrusionOk="0" h="358" w="358">
                  <a:moveTo>
                    <a:pt x="167" y="0"/>
                  </a:moveTo>
                  <a:cubicBezTo>
                    <a:pt x="72" y="0"/>
                    <a:pt x="1" y="72"/>
                    <a:pt x="1" y="167"/>
                  </a:cubicBezTo>
                  <a:cubicBezTo>
                    <a:pt x="1" y="262"/>
                    <a:pt x="72" y="358"/>
                    <a:pt x="167" y="358"/>
                  </a:cubicBezTo>
                  <a:cubicBezTo>
                    <a:pt x="263" y="358"/>
                    <a:pt x="358" y="262"/>
                    <a:pt x="358" y="167"/>
                  </a:cubicBezTo>
                  <a:cubicBezTo>
                    <a:pt x="358" y="72"/>
                    <a:pt x="263" y="0"/>
                    <a:pt x="167"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9" name="Google Shape;21379;p97"/>
            <p:cNvSpPr/>
            <p:nvPr/>
          </p:nvSpPr>
          <p:spPr>
            <a:xfrm>
              <a:off x="7852853" y="3194966"/>
              <a:ext cx="11635" cy="11635"/>
            </a:xfrm>
            <a:custGeom>
              <a:rect b="b" l="l" r="r" t="t"/>
              <a:pathLst>
                <a:path extrusionOk="0" h="358" w="358">
                  <a:moveTo>
                    <a:pt x="191" y="0"/>
                  </a:moveTo>
                  <a:cubicBezTo>
                    <a:pt x="71" y="0"/>
                    <a:pt x="0" y="72"/>
                    <a:pt x="0" y="167"/>
                  </a:cubicBezTo>
                  <a:cubicBezTo>
                    <a:pt x="0" y="262"/>
                    <a:pt x="71" y="358"/>
                    <a:pt x="191" y="358"/>
                  </a:cubicBezTo>
                  <a:cubicBezTo>
                    <a:pt x="286" y="358"/>
                    <a:pt x="357" y="262"/>
                    <a:pt x="357" y="167"/>
                  </a:cubicBezTo>
                  <a:cubicBezTo>
                    <a:pt x="357" y="72"/>
                    <a:pt x="286" y="0"/>
                    <a:pt x="191"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0" name="Google Shape;21380;p97"/>
            <p:cNvSpPr/>
            <p:nvPr/>
          </p:nvSpPr>
          <p:spPr>
            <a:xfrm>
              <a:off x="7889221" y="3194966"/>
              <a:ext cx="12415" cy="11635"/>
            </a:xfrm>
            <a:custGeom>
              <a:rect b="b" l="l" r="r" t="t"/>
              <a:pathLst>
                <a:path extrusionOk="0" h="358" w="382">
                  <a:moveTo>
                    <a:pt x="191" y="0"/>
                  </a:moveTo>
                  <a:cubicBezTo>
                    <a:pt x="96" y="0"/>
                    <a:pt x="0" y="72"/>
                    <a:pt x="0" y="167"/>
                  </a:cubicBezTo>
                  <a:cubicBezTo>
                    <a:pt x="0" y="262"/>
                    <a:pt x="96" y="358"/>
                    <a:pt x="191" y="358"/>
                  </a:cubicBezTo>
                  <a:cubicBezTo>
                    <a:pt x="286" y="358"/>
                    <a:pt x="381" y="262"/>
                    <a:pt x="381" y="167"/>
                  </a:cubicBezTo>
                  <a:cubicBezTo>
                    <a:pt x="381" y="72"/>
                    <a:pt x="286" y="0"/>
                    <a:pt x="191"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1" name="Google Shape;21381;p97"/>
            <p:cNvSpPr/>
            <p:nvPr/>
          </p:nvSpPr>
          <p:spPr>
            <a:xfrm>
              <a:off x="7780086" y="3290938"/>
              <a:ext cx="357598" cy="10075"/>
            </a:xfrm>
            <a:custGeom>
              <a:rect b="b" l="l" r="r" t="t"/>
              <a:pathLst>
                <a:path extrusionOk="0" h="310" w="11003">
                  <a:moveTo>
                    <a:pt x="0" y="0"/>
                  </a:moveTo>
                  <a:lnTo>
                    <a:pt x="0" y="310"/>
                  </a:lnTo>
                  <a:lnTo>
                    <a:pt x="11003" y="310"/>
                  </a:lnTo>
                  <a:lnTo>
                    <a:pt x="1100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2" name="Google Shape;21382;p97"/>
            <p:cNvSpPr/>
            <p:nvPr/>
          </p:nvSpPr>
          <p:spPr>
            <a:xfrm>
              <a:off x="8115973" y="3290938"/>
              <a:ext cx="21710" cy="10075"/>
            </a:xfrm>
            <a:custGeom>
              <a:rect b="b" l="l" r="r" t="t"/>
              <a:pathLst>
                <a:path extrusionOk="0" h="310" w="668">
                  <a:moveTo>
                    <a:pt x="1" y="0"/>
                  </a:moveTo>
                  <a:lnTo>
                    <a:pt x="1" y="310"/>
                  </a:lnTo>
                  <a:lnTo>
                    <a:pt x="668" y="310"/>
                  </a:lnTo>
                  <a:lnTo>
                    <a:pt x="668"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3" name="Google Shape;21383;p97"/>
            <p:cNvSpPr/>
            <p:nvPr/>
          </p:nvSpPr>
          <p:spPr>
            <a:xfrm>
              <a:off x="7971251" y="3194966"/>
              <a:ext cx="166432" cy="10855"/>
            </a:xfrm>
            <a:custGeom>
              <a:rect b="b" l="l" r="r" t="t"/>
              <a:pathLst>
                <a:path extrusionOk="0" h="334" w="5121">
                  <a:moveTo>
                    <a:pt x="167" y="0"/>
                  </a:moveTo>
                  <a:cubicBezTo>
                    <a:pt x="72" y="0"/>
                    <a:pt x="24" y="48"/>
                    <a:pt x="1" y="143"/>
                  </a:cubicBezTo>
                  <a:cubicBezTo>
                    <a:pt x="1" y="238"/>
                    <a:pt x="48" y="334"/>
                    <a:pt x="167" y="334"/>
                  </a:cubicBezTo>
                  <a:lnTo>
                    <a:pt x="5121" y="334"/>
                  </a:lnTo>
                  <a:lnTo>
                    <a:pt x="512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4" name="Google Shape;21384;p97"/>
            <p:cNvSpPr/>
            <p:nvPr/>
          </p:nvSpPr>
          <p:spPr>
            <a:xfrm>
              <a:off x="8116753" y="3194966"/>
              <a:ext cx="20930" cy="10855"/>
            </a:xfrm>
            <a:custGeom>
              <a:rect b="b" l="l" r="r" t="t"/>
              <a:pathLst>
                <a:path extrusionOk="0" h="334" w="644">
                  <a:moveTo>
                    <a:pt x="1" y="0"/>
                  </a:moveTo>
                  <a:lnTo>
                    <a:pt x="1" y="334"/>
                  </a:lnTo>
                  <a:lnTo>
                    <a:pt x="644" y="334"/>
                  </a:lnTo>
                  <a:lnTo>
                    <a:pt x="64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85" name="Google Shape;21385;p97"/>
          <p:cNvGrpSpPr/>
          <p:nvPr/>
        </p:nvGrpSpPr>
        <p:grpSpPr>
          <a:xfrm>
            <a:off x="7817233" y="3442706"/>
            <a:ext cx="284082" cy="357793"/>
            <a:chOff x="7817233" y="3595106"/>
            <a:chExt cx="284082" cy="357793"/>
          </a:xfrm>
        </p:grpSpPr>
        <p:sp>
          <p:nvSpPr>
            <p:cNvPr id="21386" name="Google Shape;21386;p97"/>
            <p:cNvSpPr/>
            <p:nvPr/>
          </p:nvSpPr>
          <p:spPr>
            <a:xfrm>
              <a:off x="7849733" y="3595106"/>
              <a:ext cx="185802" cy="145535"/>
            </a:xfrm>
            <a:custGeom>
              <a:rect b="b" l="l" r="r" t="t"/>
              <a:pathLst>
                <a:path extrusionOk="0" h="4478" w="5717">
                  <a:moveTo>
                    <a:pt x="334" y="0"/>
                  </a:moveTo>
                  <a:cubicBezTo>
                    <a:pt x="167" y="0"/>
                    <a:pt x="1" y="167"/>
                    <a:pt x="1" y="334"/>
                  </a:cubicBezTo>
                  <a:lnTo>
                    <a:pt x="1" y="4477"/>
                  </a:lnTo>
                  <a:lnTo>
                    <a:pt x="5716" y="4477"/>
                  </a:lnTo>
                  <a:lnTo>
                    <a:pt x="5716" y="334"/>
                  </a:lnTo>
                  <a:cubicBezTo>
                    <a:pt x="5716" y="167"/>
                    <a:pt x="5573" y="0"/>
                    <a:pt x="540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7" name="Google Shape;21387;p97"/>
            <p:cNvSpPr/>
            <p:nvPr/>
          </p:nvSpPr>
          <p:spPr>
            <a:xfrm>
              <a:off x="8003751" y="3595106"/>
              <a:ext cx="31785" cy="145535"/>
            </a:xfrm>
            <a:custGeom>
              <a:rect b="b" l="l" r="r" t="t"/>
              <a:pathLst>
                <a:path extrusionOk="0" h="4478" w="978">
                  <a:moveTo>
                    <a:pt x="1" y="0"/>
                  </a:moveTo>
                  <a:cubicBezTo>
                    <a:pt x="191" y="0"/>
                    <a:pt x="334" y="167"/>
                    <a:pt x="334" y="334"/>
                  </a:cubicBezTo>
                  <a:lnTo>
                    <a:pt x="334" y="4477"/>
                  </a:lnTo>
                  <a:lnTo>
                    <a:pt x="977" y="4477"/>
                  </a:lnTo>
                  <a:lnTo>
                    <a:pt x="977" y="334"/>
                  </a:lnTo>
                  <a:cubicBezTo>
                    <a:pt x="977" y="167"/>
                    <a:pt x="834" y="0"/>
                    <a:pt x="66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8" name="Google Shape;21388;p97"/>
            <p:cNvSpPr/>
            <p:nvPr/>
          </p:nvSpPr>
          <p:spPr>
            <a:xfrm>
              <a:off x="7817233" y="3705768"/>
              <a:ext cx="116902" cy="34093"/>
            </a:xfrm>
            <a:custGeom>
              <a:rect b="b" l="l" r="r" t="t"/>
              <a:pathLst>
                <a:path extrusionOk="0" h="1049" w="3597">
                  <a:moveTo>
                    <a:pt x="453" y="1"/>
                  </a:moveTo>
                  <a:cubicBezTo>
                    <a:pt x="215" y="1"/>
                    <a:pt x="1" y="215"/>
                    <a:pt x="1" y="453"/>
                  </a:cubicBezTo>
                  <a:lnTo>
                    <a:pt x="1" y="834"/>
                  </a:lnTo>
                  <a:lnTo>
                    <a:pt x="1787" y="1049"/>
                  </a:lnTo>
                  <a:lnTo>
                    <a:pt x="3573" y="834"/>
                  </a:lnTo>
                  <a:lnTo>
                    <a:pt x="3573" y="453"/>
                  </a:lnTo>
                  <a:cubicBezTo>
                    <a:pt x="3597" y="215"/>
                    <a:pt x="3382" y="1"/>
                    <a:pt x="314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9" name="Google Shape;21389;p97"/>
            <p:cNvSpPr/>
            <p:nvPr/>
          </p:nvSpPr>
          <p:spPr>
            <a:xfrm>
              <a:off x="7898516" y="3705768"/>
              <a:ext cx="35620" cy="34093"/>
            </a:xfrm>
            <a:custGeom>
              <a:rect b="b" l="l" r="r" t="t"/>
              <a:pathLst>
                <a:path extrusionOk="0" h="1049" w="1096">
                  <a:moveTo>
                    <a:pt x="0" y="1"/>
                  </a:moveTo>
                  <a:cubicBezTo>
                    <a:pt x="238" y="1"/>
                    <a:pt x="453" y="215"/>
                    <a:pt x="453" y="453"/>
                  </a:cubicBezTo>
                  <a:lnTo>
                    <a:pt x="453" y="834"/>
                  </a:lnTo>
                  <a:lnTo>
                    <a:pt x="810" y="1049"/>
                  </a:lnTo>
                  <a:lnTo>
                    <a:pt x="1096" y="834"/>
                  </a:lnTo>
                  <a:lnTo>
                    <a:pt x="1096" y="453"/>
                  </a:lnTo>
                  <a:cubicBezTo>
                    <a:pt x="1096" y="215"/>
                    <a:pt x="881" y="1"/>
                    <a:pt x="6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0" name="Google Shape;21390;p97"/>
            <p:cNvSpPr/>
            <p:nvPr/>
          </p:nvSpPr>
          <p:spPr>
            <a:xfrm>
              <a:off x="7884573" y="3626046"/>
              <a:ext cx="46475" cy="10107"/>
            </a:xfrm>
            <a:custGeom>
              <a:rect b="b" l="l" r="r" t="t"/>
              <a:pathLst>
                <a:path extrusionOk="0" h="311" w="1430">
                  <a:moveTo>
                    <a:pt x="167" y="1"/>
                  </a:moveTo>
                  <a:cubicBezTo>
                    <a:pt x="72" y="1"/>
                    <a:pt x="0" y="72"/>
                    <a:pt x="0" y="168"/>
                  </a:cubicBezTo>
                  <a:cubicBezTo>
                    <a:pt x="0" y="239"/>
                    <a:pt x="72" y="310"/>
                    <a:pt x="167" y="310"/>
                  </a:cubicBezTo>
                  <a:lnTo>
                    <a:pt x="1286" y="310"/>
                  </a:lnTo>
                  <a:cubicBezTo>
                    <a:pt x="1358" y="310"/>
                    <a:pt x="1429" y="239"/>
                    <a:pt x="1429" y="168"/>
                  </a:cubicBezTo>
                  <a:cubicBezTo>
                    <a:pt x="1429" y="72"/>
                    <a:pt x="1382" y="1"/>
                    <a:pt x="1286"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1" name="Google Shape;21391;p97"/>
            <p:cNvSpPr/>
            <p:nvPr/>
          </p:nvSpPr>
          <p:spPr>
            <a:xfrm>
              <a:off x="7958088" y="3698033"/>
              <a:ext cx="46475" cy="9328"/>
            </a:xfrm>
            <a:custGeom>
              <a:rect b="b" l="l" r="r" t="t"/>
              <a:pathLst>
                <a:path extrusionOk="0" h="287" w="1430">
                  <a:moveTo>
                    <a:pt x="168" y="1"/>
                  </a:moveTo>
                  <a:cubicBezTo>
                    <a:pt x="72" y="1"/>
                    <a:pt x="1" y="48"/>
                    <a:pt x="1" y="144"/>
                  </a:cubicBezTo>
                  <a:cubicBezTo>
                    <a:pt x="1" y="239"/>
                    <a:pt x="72" y="286"/>
                    <a:pt x="168" y="286"/>
                  </a:cubicBezTo>
                  <a:lnTo>
                    <a:pt x="1287" y="286"/>
                  </a:lnTo>
                  <a:cubicBezTo>
                    <a:pt x="1358" y="286"/>
                    <a:pt x="1430" y="215"/>
                    <a:pt x="1430" y="144"/>
                  </a:cubicBezTo>
                  <a:cubicBezTo>
                    <a:pt x="1430" y="48"/>
                    <a:pt x="1382" y="1"/>
                    <a:pt x="128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2" name="Google Shape;21392;p97"/>
            <p:cNvSpPr/>
            <p:nvPr/>
          </p:nvSpPr>
          <p:spPr>
            <a:xfrm>
              <a:off x="7884573" y="3649283"/>
              <a:ext cx="118463" cy="10075"/>
            </a:xfrm>
            <a:custGeom>
              <a:rect b="b" l="l" r="r" t="t"/>
              <a:pathLst>
                <a:path extrusionOk="0" h="310" w="3645">
                  <a:moveTo>
                    <a:pt x="167" y="0"/>
                  </a:moveTo>
                  <a:cubicBezTo>
                    <a:pt x="72" y="0"/>
                    <a:pt x="0" y="72"/>
                    <a:pt x="0" y="167"/>
                  </a:cubicBezTo>
                  <a:cubicBezTo>
                    <a:pt x="0" y="238"/>
                    <a:pt x="72" y="310"/>
                    <a:pt x="167" y="310"/>
                  </a:cubicBezTo>
                  <a:lnTo>
                    <a:pt x="3501" y="310"/>
                  </a:lnTo>
                  <a:cubicBezTo>
                    <a:pt x="3573" y="310"/>
                    <a:pt x="3644" y="238"/>
                    <a:pt x="3644" y="167"/>
                  </a:cubicBezTo>
                  <a:cubicBezTo>
                    <a:pt x="3644" y="72"/>
                    <a:pt x="3573" y="0"/>
                    <a:pt x="3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3" name="Google Shape;21393;p97"/>
            <p:cNvSpPr/>
            <p:nvPr/>
          </p:nvSpPr>
          <p:spPr>
            <a:xfrm>
              <a:off x="7884573" y="3672488"/>
              <a:ext cx="118463" cy="10107"/>
            </a:xfrm>
            <a:custGeom>
              <a:rect b="b" l="l" r="r" t="t"/>
              <a:pathLst>
                <a:path extrusionOk="0" h="311" w="3645">
                  <a:moveTo>
                    <a:pt x="167" y="1"/>
                  </a:moveTo>
                  <a:cubicBezTo>
                    <a:pt x="72" y="1"/>
                    <a:pt x="0" y="72"/>
                    <a:pt x="0" y="167"/>
                  </a:cubicBezTo>
                  <a:cubicBezTo>
                    <a:pt x="0" y="239"/>
                    <a:pt x="72" y="310"/>
                    <a:pt x="167" y="310"/>
                  </a:cubicBezTo>
                  <a:lnTo>
                    <a:pt x="3501" y="310"/>
                  </a:lnTo>
                  <a:cubicBezTo>
                    <a:pt x="3573" y="310"/>
                    <a:pt x="3644" y="215"/>
                    <a:pt x="3644" y="167"/>
                  </a:cubicBezTo>
                  <a:cubicBezTo>
                    <a:pt x="3644" y="72"/>
                    <a:pt x="3573" y="1"/>
                    <a:pt x="3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4" name="Google Shape;21394;p97"/>
            <p:cNvSpPr/>
            <p:nvPr/>
          </p:nvSpPr>
          <p:spPr>
            <a:xfrm>
              <a:off x="7817233" y="3732873"/>
              <a:ext cx="253110" cy="169520"/>
            </a:xfrm>
            <a:custGeom>
              <a:rect b="b" l="l" r="r" t="t"/>
              <a:pathLst>
                <a:path extrusionOk="0" h="5216" w="7788">
                  <a:moveTo>
                    <a:pt x="1" y="0"/>
                  </a:moveTo>
                  <a:lnTo>
                    <a:pt x="1" y="4787"/>
                  </a:lnTo>
                  <a:cubicBezTo>
                    <a:pt x="1" y="5025"/>
                    <a:pt x="167" y="5216"/>
                    <a:pt x="405" y="5216"/>
                  </a:cubicBezTo>
                  <a:lnTo>
                    <a:pt x="7407" y="5216"/>
                  </a:lnTo>
                  <a:cubicBezTo>
                    <a:pt x="7621" y="5216"/>
                    <a:pt x="7788" y="5025"/>
                    <a:pt x="7788" y="4787"/>
                  </a:cubicBezTo>
                  <a:lnTo>
                    <a:pt x="7788" y="405"/>
                  </a:lnTo>
                  <a:cubicBezTo>
                    <a:pt x="7788" y="167"/>
                    <a:pt x="7621" y="0"/>
                    <a:pt x="738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5" name="Google Shape;21395;p97"/>
            <p:cNvSpPr/>
            <p:nvPr/>
          </p:nvSpPr>
          <p:spPr>
            <a:xfrm>
              <a:off x="7872191" y="3778536"/>
              <a:ext cx="61945" cy="28665"/>
            </a:xfrm>
            <a:custGeom>
              <a:rect b="b" l="l" r="r" t="t"/>
              <a:pathLst>
                <a:path extrusionOk="0" h="882" w="1906">
                  <a:moveTo>
                    <a:pt x="96" y="0"/>
                  </a:moveTo>
                  <a:cubicBezTo>
                    <a:pt x="72" y="0"/>
                    <a:pt x="0" y="24"/>
                    <a:pt x="0" y="72"/>
                  </a:cubicBezTo>
                  <a:lnTo>
                    <a:pt x="0" y="786"/>
                  </a:lnTo>
                  <a:cubicBezTo>
                    <a:pt x="0" y="834"/>
                    <a:pt x="24" y="881"/>
                    <a:pt x="96" y="881"/>
                  </a:cubicBezTo>
                  <a:lnTo>
                    <a:pt x="1810" y="881"/>
                  </a:lnTo>
                  <a:cubicBezTo>
                    <a:pt x="1882" y="881"/>
                    <a:pt x="1906" y="834"/>
                    <a:pt x="1906" y="786"/>
                  </a:cubicBezTo>
                  <a:lnTo>
                    <a:pt x="1906" y="72"/>
                  </a:lnTo>
                  <a:cubicBezTo>
                    <a:pt x="1906" y="48"/>
                    <a:pt x="1882" y="0"/>
                    <a:pt x="181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6" name="Google Shape;21396;p97"/>
            <p:cNvSpPr/>
            <p:nvPr/>
          </p:nvSpPr>
          <p:spPr>
            <a:xfrm>
              <a:off x="7910118" y="3776976"/>
              <a:ext cx="24798" cy="29445"/>
            </a:xfrm>
            <a:custGeom>
              <a:rect b="b" l="l" r="r" t="t"/>
              <a:pathLst>
                <a:path extrusionOk="0" h="906" w="763">
                  <a:moveTo>
                    <a:pt x="0" y="1"/>
                  </a:moveTo>
                  <a:cubicBezTo>
                    <a:pt x="48" y="1"/>
                    <a:pt x="96" y="48"/>
                    <a:pt x="96" y="96"/>
                  </a:cubicBezTo>
                  <a:lnTo>
                    <a:pt x="96" y="810"/>
                  </a:lnTo>
                  <a:cubicBezTo>
                    <a:pt x="96" y="858"/>
                    <a:pt x="24" y="906"/>
                    <a:pt x="0" y="906"/>
                  </a:cubicBezTo>
                  <a:lnTo>
                    <a:pt x="643" y="906"/>
                  </a:lnTo>
                  <a:cubicBezTo>
                    <a:pt x="715" y="906"/>
                    <a:pt x="739" y="834"/>
                    <a:pt x="739" y="810"/>
                  </a:cubicBezTo>
                  <a:lnTo>
                    <a:pt x="739" y="96"/>
                  </a:lnTo>
                  <a:cubicBezTo>
                    <a:pt x="762" y="48"/>
                    <a:pt x="715"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7" name="Google Shape;21397;p97"/>
            <p:cNvSpPr/>
            <p:nvPr/>
          </p:nvSpPr>
          <p:spPr>
            <a:xfrm>
              <a:off x="8035503" y="3732873"/>
              <a:ext cx="34840" cy="123078"/>
            </a:xfrm>
            <a:custGeom>
              <a:rect b="b" l="l" r="r" t="t"/>
              <a:pathLst>
                <a:path extrusionOk="0" h="3787" w="1072">
                  <a:moveTo>
                    <a:pt x="0" y="0"/>
                  </a:moveTo>
                  <a:cubicBezTo>
                    <a:pt x="238" y="0"/>
                    <a:pt x="429" y="167"/>
                    <a:pt x="429" y="405"/>
                  </a:cubicBezTo>
                  <a:lnTo>
                    <a:pt x="429" y="3787"/>
                  </a:lnTo>
                  <a:lnTo>
                    <a:pt x="1072" y="3787"/>
                  </a:lnTo>
                  <a:lnTo>
                    <a:pt x="1072" y="405"/>
                  </a:lnTo>
                  <a:cubicBezTo>
                    <a:pt x="1072" y="167"/>
                    <a:pt x="905" y="0"/>
                    <a:pt x="6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8" name="Google Shape;21398;p97"/>
            <p:cNvSpPr/>
            <p:nvPr/>
          </p:nvSpPr>
          <p:spPr>
            <a:xfrm>
              <a:off x="8026988" y="3848183"/>
              <a:ext cx="74327" cy="104715"/>
            </a:xfrm>
            <a:custGeom>
              <a:rect b="b" l="l" r="r" t="t"/>
              <a:pathLst>
                <a:path extrusionOk="0" h="3222" w="2287">
                  <a:moveTo>
                    <a:pt x="596" y="1"/>
                  </a:moveTo>
                  <a:cubicBezTo>
                    <a:pt x="572" y="1"/>
                    <a:pt x="500" y="24"/>
                    <a:pt x="500" y="72"/>
                  </a:cubicBezTo>
                  <a:lnTo>
                    <a:pt x="500" y="1549"/>
                  </a:lnTo>
                  <a:cubicBezTo>
                    <a:pt x="500" y="1596"/>
                    <a:pt x="453" y="1620"/>
                    <a:pt x="429" y="1620"/>
                  </a:cubicBezTo>
                  <a:lnTo>
                    <a:pt x="119" y="1620"/>
                  </a:lnTo>
                  <a:cubicBezTo>
                    <a:pt x="24" y="1620"/>
                    <a:pt x="0" y="1715"/>
                    <a:pt x="24" y="1810"/>
                  </a:cubicBezTo>
                  <a:lnTo>
                    <a:pt x="1048" y="3168"/>
                  </a:lnTo>
                  <a:cubicBezTo>
                    <a:pt x="1060" y="3204"/>
                    <a:pt x="1090" y="3222"/>
                    <a:pt x="1123" y="3222"/>
                  </a:cubicBezTo>
                  <a:cubicBezTo>
                    <a:pt x="1155" y="3222"/>
                    <a:pt x="1191" y="3204"/>
                    <a:pt x="1215" y="3168"/>
                  </a:cubicBezTo>
                  <a:lnTo>
                    <a:pt x="2239" y="1810"/>
                  </a:lnTo>
                  <a:cubicBezTo>
                    <a:pt x="2286" y="1739"/>
                    <a:pt x="2239" y="1620"/>
                    <a:pt x="2144" y="1620"/>
                  </a:cubicBezTo>
                  <a:lnTo>
                    <a:pt x="1882" y="1620"/>
                  </a:lnTo>
                  <a:cubicBezTo>
                    <a:pt x="1810" y="1620"/>
                    <a:pt x="1786" y="1572"/>
                    <a:pt x="1786" y="1549"/>
                  </a:cubicBezTo>
                  <a:lnTo>
                    <a:pt x="1786" y="72"/>
                  </a:lnTo>
                  <a:cubicBezTo>
                    <a:pt x="1786" y="48"/>
                    <a:pt x="1763" y="1"/>
                    <a:pt x="1691"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9" name="Google Shape;21399;p97"/>
            <p:cNvSpPr/>
            <p:nvPr/>
          </p:nvSpPr>
          <p:spPr>
            <a:xfrm>
              <a:off x="8050973" y="3848183"/>
              <a:ext cx="49563" cy="104715"/>
            </a:xfrm>
            <a:custGeom>
              <a:rect b="b" l="l" r="r" t="t"/>
              <a:pathLst>
                <a:path extrusionOk="0" h="3222" w="1525">
                  <a:moveTo>
                    <a:pt x="120" y="1"/>
                  </a:moveTo>
                  <a:cubicBezTo>
                    <a:pt x="167" y="1"/>
                    <a:pt x="215" y="24"/>
                    <a:pt x="215" y="72"/>
                  </a:cubicBezTo>
                  <a:lnTo>
                    <a:pt x="215" y="1453"/>
                  </a:lnTo>
                  <a:cubicBezTo>
                    <a:pt x="215" y="1572"/>
                    <a:pt x="310" y="1620"/>
                    <a:pt x="429" y="1620"/>
                  </a:cubicBezTo>
                  <a:cubicBezTo>
                    <a:pt x="572" y="1620"/>
                    <a:pt x="667" y="1810"/>
                    <a:pt x="572" y="1930"/>
                  </a:cubicBezTo>
                  <a:lnTo>
                    <a:pt x="1" y="2739"/>
                  </a:lnTo>
                  <a:lnTo>
                    <a:pt x="334" y="3168"/>
                  </a:lnTo>
                  <a:cubicBezTo>
                    <a:pt x="346" y="3204"/>
                    <a:pt x="376" y="3222"/>
                    <a:pt x="411" y="3222"/>
                  </a:cubicBezTo>
                  <a:cubicBezTo>
                    <a:pt x="447" y="3222"/>
                    <a:pt x="489" y="3204"/>
                    <a:pt x="524" y="3168"/>
                  </a:cubicBezTo>
                  <a:lnTo>
                    <a:pt x="1501" y="1810"/>
                  </a:lnTo>
                  <a:cubicBezTo>
                    <a:pt x="1525" y="1715"/>
                    <a:pt x="1477" y="1620"/>
                    <a:pt x="1382" y="1620"/>
                  </a:cubicBezTo>
                  <a:lnTo>
                    <a:pt x="1120" y="1620"/>
                  </a:lnTo>
                  <a:cubicBezTo>
                    <a:pt x="1048" y="1620"/>
                    <a:pt x="1025" y="1572"/>
                    <a:pt x="1025" y="1549"/>
                  </a:cubicBezTo>
                  <a:lnTo>
                    <a:pt x="1025" y="72"/>
                  </a:lnTo>
                  <a:cubicBezTo>
                    <a:pt x="1025" y="48"/>
                    <a:pt x="1001" y="1"/>
                    <a:pt x="929" y="1"/>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0" name="Google Shape;21400;p97"/>
            <p:cNvSpPr/>
            <p:nvPr/>
          </p:nvSpPr>
          <p:spPr>
            <a:xfrm>
              <a:off x="7868323" y="3827286"/>
              <a:ext cx="134713" cy="10888"/>
            </a:xfrm>
            <a:custGeom>
              <a:rect b="b" l="l" r="r" t="t"/>
              <a:pathLst>
                <a:path extrusionOk="0" h="335" w="4145">
                  <a:moveTo>
                    <a:pt x="143" y="1"/>
                  </a:moveTo>
                  <a:cubicBezTo>
                    <a:pt x="72" y="1"/>
                    <a:pt x="0" y="96"/>
                    <a:pt x="0" y="191"/>
                  </a:cubicBezTo>
                  <a:cubicBezTo>
                    <a:pt x="0" y="286"/>
                    <a:pt x="96" y="334"/>
                    <a:pt x="191" y="334"/>
                  </a:cubicBezTo>
                  <a:lnTo>
                    <a:pt x="3954" y="334"/>
                  </a:lnTo>
                  <a:cubicBezTo>
                    <a:pt x="4049" y="334"/>
                    <a:pt x="4144" y="286"/>
                    <a:pt x="4120" y="167"/>
                  </a:cubicBezTo>
                  <a:cubicBezTo>
                    <a:pt x="4120" y="72"/>
                    <a:pt x="4025" y="1"/>
                    <a:pt x="3930"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1" name="Google Shape;21401;p97"/>
            <p:cNvSpPr/>
            <p:nvPr/>
          </p:nvSpPr>
          <p:spPr>
            <a:xfrm>
              <a:off x="7868323" y="3852831"/>
              <a:ext cx="134713" cy="10855"/>
            </a:xfrm>
            <a:custGeom>
              <a:rect b="b" l="l" r="r" t="t"/>
              <a:pathLst>
                <a:path extrusionOk="0" h="334" w="4145">
                  <a:moveTo>
                    <a:pt x="143" y="0"/>
                  </a:moveTo>
                  <a:cubicBezTo>
                    <a:pt x="72" y="0"/>
                    <a:pt x="0" y="96"/>
                    <a:pt x="0" y="167"/>
                  </a:cubicBezTo>
                  <a:cubicBezTo>
                    <a:pt x="0" y="262"/>
                    <a:pt x="96" y="334"/>
                    <a:pt x="191" y="334"/>
                  </a:cubicBezTo>
                  <a:lnTo>
                    <a:pt x="3954" y="334"/>
                  </a:lnTo>
                  <a:cubicBezTo>
                    <a:pt x="4049" y="334"/>
                    <a:pt x="4144" y="239"/>
                    <a:pt x="4120" y="143"/>
                  </a:cubicBezTo>
                  <a:cubicBezTo>
                    <a:pt x="4120" y="48"/>
                    <a:pt x="4025" y="0"/>
                    <a:pt x="393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02" name="Google Shape;21402;p97"/>
          <p:cNvGrpSpPr/>
          <p:nvPr/>
        </p:nvGrpSpPr>
        <p:grpSpPr>
          <a:xfrm>
            <a:off x="7030896" y="3449661"/>
            <a:ext cx="356818" cy="345215"/>
            <a:chOff x="7030896" y="3602061"/>
            <a:chExt cx="356818" cy="345215"/>
          </a:xfrm>
        </p:grpSpPr>
        <p:sp>
          <p:nvSpPr>
            <p:cNvPr id="21403" name="Google Shape;21403;p97"/>
            <p:cNvSpPr/>
            <p:nvPr/>
          </p:nvSpPr>
          <p:spPr>
            <a:xfrm>
              <a:off x="7030896" y="3620651"/>
              <a:ext cx="356818" cy="214403"/>
            </a:xfrm>
            <a:custGeom>
              <a:rect b="b" l="l" r="r" t="t"/>
              <a:pathLst>
                <a:path extrusionOk="0" h="6597" w="10979">
                  <a:moveTo>
                    <a:pt x="381" y="0"/>
                  </a:moveTo>
                  <a:cubicBezTo>
                    <a:pt x="167" y="0"/>
                    <a:pt x="0" y="167"/>
                    <a:pt x="0" y="381"/>
                  </a:cubicBezTo>
                  <a:lnTo>
                    <a:pt x="0" y="6216"/>
                  </a:lnTo>
                  <a:cubicBezTo>
                    <a:pt x="0" y="6430"/>
                    <a:pt x="167" y="6597"/>
                    <a:pt x="381" y="6597"/>
                  </a:cubicBezTo>
                  <a:lnTo>
                    <a:pt x="10598" y="6597"/>
                  </a:lnTo>
                  <a:cubicBezTo>
                    <a:pt x="10788" y="6597"/>
                    <a:pt x="10979" y="6430"/>
                    <a:pt x="10979" y="6192"/>
                  </a:cubicBezTo>
                  <a:lnTo>
                    <a:pt x="10979" y="381"/>
                  </a:lnTo>
                  <a:cubicBezTo>
                    <a:pt x="10979" y="167"/>
                    <a:pt x="10788" y="0"/>
                    <a:pt x="1059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4" name="Google Shape;21404;p97"/>
            <p:cNvSpPr/>
            <p:nvPr/>
          </p:nvSpPr>
          <p:spPr>
            <a:xfrm>
              <a:off x="7061836" y="3602061"/>
              <a:ext cx="294905" cy="205920"/>
            </a:xfrm>
            <a:custGeom>
              <a:rect b="b" l="l" r="r" t="t"/>
              <a:pathLst>
                <a:path extrusionOk="0" h="6336" w="9074">
                  <a:moveTo>
                    <a:pt x="477" y="1"/>
                  </a:moveTo>
                  <a:cubicBezTo>
                    <a:pt x="191" y="1"/>
                    <a:pt x="1" y="215"/>
                    <a:pt x="1" y="477"/>
                  </a:cubicBezTo>
                  <a:lnTo>
                    <a:pt x="1" y="5621"/>
                  </a:lnTo>
                  <a:cubicBezTo>
                    <a:pt x="1" y="5907"/>
                    <a:pt x="191" y="6097"/>
                    <a:pt x="477" y="6097"/>
                  </a:cubicBezTo>
                  <a:lnTo>
                    <a:pt x="3763" y="6097"/>
                  </a:lnTo>
                  <a:lnTo>
                    <a:pt x="3954" y="5907"/>
                  </a:lnTo>
                  <a:cubicBezTo>
                    <a:pt x="4097" y="5907"/>
                    <a:pt x="4240" y="5954"/>
                    <a:pt x="4359" y="6073"/>
                  </a:cubicBezTo>
                  <a:cubicBezTo>
                    <a:pt x="4406" y="6097"/>
                    <a:pt x="4454" y="6335"/>
                    <a:pt x="4525" y="6335"/>
                  </a:cubicBezTo>
                  <a:lnTo>
                    <a:pt x="4549" y="6335"/>
                  </a:lnTo>
                  <a:cubicBezTo>
                    <a:pt x="4597" y="6335"/>
                    <a:pt x="4644" y="6311"/>
                    <a:pt x="4692" y="6288"/>
                  </a:cubicBezTo>
                  <a:cubicBezTo>
                    <a:pt x="4787" y="6169"/>
                    <a:pt x="4930" y="6097"/>
                    <a:pt x="5121" y="6097"/>
                  </a:cubicBezTo>
                  <a:lnTo>
                    <a:pt x="8598" y="6097"/>
                  </a:lnTo>
                  <a:cubicBezTo>
                    <a:pt x="8860" y="6097"/>
                    <a:pt x="9074" y="5907"/>
                    <a:pt x="9074" y="5621"/>
                  </a:cubicBezTo>
                  <a:lnTo>
                    <a:pt x="9074" y="477"/>
                  </a:lnTo>
                  <a:cubicBezTo>
                    <a:pt x="9050" y="215"/>
                    <a:pt x="8836" y="1"/>
                    <a:pt x="8574" y="1"/>
                  </a:cubicBezTo>
                  <a:lnTo>
                    <a:pt x="5073" y="1"/>
                  </a:lnTo>
                  <a:cubicBezTo>
                    <a:pt x="4787" y="1"/>
                    <a:pt x="4525" y="239"/>
                    <a:pt x="4525" y="572"/>
                  </a:cubicBezTo>
                  <a:cubicBezTo>
                    <a:pt x="4525" y="263"/>
                    <a:pt x="4287" y="1"/>
                    <a:pt x="395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5" name="Google Shape;21405;p97"/>
            <p:cNvSpPr/>
            <p:nvPr/>
          </p:nvSpPr>
          <p:spPr>
            <a:xfrm>
              <a:off x="7317253" y="3602061"/>
              <a:ext cx="38740" cy="198185"/>
            </a:xfrm>
            <a:custGeom>
              <a:rect b="b" l="l" r="r" t="t"/>
              <a:pathLst>
                <a:path extrusionOk="0" h="6098" w="1192">
                  <a:moveTo>
                    <a:pt x="0" y="1"/>
                  </a:moveTo>
                  <a:cubicBezTo>
                    <a:pt x="262" y="1"/>
                    <a:pt x="429" y="215"/>
                    <a:pt x="429" y="477"/>
                  </a:cubicBezTo>
                  <a:lnTo>
                    <a:pt x="429" y="5621"/>
                  </a:lnTo>
                  <a:cubicBezTo>
                    <a:pt x="429" y="5907"/>
                    <a:pt x="239" y="6097"/>
                    <a:pt x="0" y="6097"/>
                  </a:cubicBezTo>
                  <a:lnTo>
                    <a:pt x="715" y="6097"/>
                  </a:lnTo>
                  <a:cubicBezTo>
                    <a:pt x="977" y="6097"/>
                    <a:pt x="1191" y="5907"/>
                    <a:pt x="1191" y="5621"/>
                  </a:cubicBezTo>
                  <a:lnTo>
                    <a:pt x="1191" y="477"/>
                  </a:lnTo>
                  <a:cubicBezTo>
                    <a:pt x="1191" y="215"/>
                    <a:pt x="977"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6" name="Google Shape;21406;p97"/>
            <p:cNvSpPr/>
            <p:nvPr/>
          </p:nvSpPr>
          <p:spPr>
            <a:xfrm>
              <a:off x="7167103" y="3602061"/>
              <a:ext cx="41827" cy="205140"/>
            </a:xfrm>
            <a:custGeom>
              <a:rect b="b" l="l" r="r" t="t"/>
              <a:pathLst>
                <a:path extrusionOk="0" h="6312" w="1287">
                  <a:moveTo>
                    <a:pt x="0" y="1"/>
                  </a:moveTo>
                  <a:cubicBezTo>
                    <a:pt x="286" y="1"/>
                    <a:pt x="524" y="239"/>
                    <a:pt x="524" y="572"/>
                  </a:cubicBezTo>
                  <a:lnTo>
                    <a:pt x="524" y="6073"/>
                  </a:lnTo>
                  <a:lnTo>
                    <a:pt x="715" y="6073"/>
                  </a:lnTo>
                  <a:cubicBezTo>
                    <a:pt x="858" y="6073"/>
                    <a:pt x="1001" y="6145"/>
                    <a:pt x="1096" y="6264"/>
                  </a:cubicBezTo>
                  <a:cubicBezTo>
                    <a:pt x="1167" y="6288"/>
                    <a:pt x="1215" y="6311"/>
                    <a:pt x="1286" y="6311"/>
                  </a:cubicBezTo>
                  <a:lnTo>
                    <a:pt x="1286" y="572"/>
                  </a:lnTo>
                  <a:cubicBezTo>
                    <a:pt x="1286" y="263"/>
                    <a:pt x="1048"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7" name="Google Shape;21407;p97"/>
            <p:cNvSpPr/>
            <p:nvPr/>
          </p:nvSpPr>
          <p:spPr>
            <a:xfrm>
              <a:off x="7239838" y="3629166"/>
              <a:ext cx="83623" cy="56518"/>
            </a:xfrm>
            <a:custGeom>
              <a:rect b="b" l="l" r="r" t="t"/>
              <a:pathLst>
                <a:path extrusionOk="0" h="1739" w="2573">
                  <a:moveTo>
                    <a:pt x="191" y="0"/>
                  </a:moveTo>
                  <a:cubicBezTo>
                    <a:pt x="72" y="0"/>
                    <a:pt x="1" y="95"/>
                    <a:pt x="1" y="214"/>
                  </a:cubicBezTo>
                  <a:lnTo>
                    <a:pt x="1" y="1524"/>
                  </a:lnTo>
                  <a:cubicBezTo>
                    <a:pt x="1" y="1643"/>
                    <a:pt x="72" y="1739"/>
                    <a:pt x="191" y="1739"/>
                  </a:cubicBezTo>
                  <a:lnTo>
                    <a:pt x="2382" y="1739"/>
                  </a:lnTo>
                  <a:cubicBezTo>
                    <a:pt x="2501" y="1739"/>
                    <a:pt x="2573" y="1643"/>
                    <a:pt x="2573" y="1524"/>
                  </a:cubicBezTo>
                  <a:lnTo>
                    <a:pt x="2573" y="214"/>
                  </a:lnTo>
                  <a:cubicBezTo>
                    <a:pt x="2573" y="95"/>
                    <a:pt x="2501" y="0"/>
                    <a:pt x="2382"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8" name="Google Shape;21408;p97"/>
            <p:cNvSpPr/>
            <p:nvPr/>
          </p:nvSpPr>
          <p:spPr>
            <a:xfrm>
              <a:off x="7295576" y="3629166"/>
              <a:ext cx="27885" cy="56518"/>
            </a:xfrm>
            <a:custGeom>
              <a:rect b="b" l="l" r="r" t="t"/>
              <a:pathLst>
                <a:path extrusionOk="0" h="1739" w="858">
                  <a:moveTo>
                    <a:pt x="1" y="0"/>
                  </a:moveTo>
                  <a:cubicBezTo>
                    <a:pt x="120" y="0"/>
                    <a:pt x="215" y="95"/>
                    <a:pt x="215" y="214"/>
                  </a:cubicBezTo>
                  <a:lnTo>
                    <a:pt x="215" y="1524"/>
                  </a:lnTo>
                  <a:cubicBezTo>
                    <a:pt x="215" y="1643"/>
                    <a:pt x="120" y="1739"/>
                    <a:pt x="1" y="1739"/>
                  </a:cubicBezTo>
                  <a:lnTo>
                    <a:pt x="667" y="1739"/>
                  </a:lnTo>
                  <a:cubicBezTo>
                    <a:pt x="786" y="1739"/>
                    <a:pt x="858" y="1643"/>
                    <a:pt x="858" y="1524"/>
                  </a:cubicBezTo>
                  <a:lnTo>
                    <a:pt x="858" y="214"/>
                  </a:lnTo>
                  <a:cubicBezTo>
                    <a:pt x="858" y="95"/>
                    <a:pt x="786" y="0"/>
                    <a:pt x="667" y="0"/>
                  </a:cubicBezTo>
                  <a:close/>
                </a:path>
              </a:pathLst>
            </a:custGeom>
            <a:solidFill>
              <a:srgbClr val="D0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9" name="Google Shape;21409;p97"/>
            <p:cNvSpPr/>
            <p:nvPr/>
          </p:nvSpPr>
          <p:spPr>
            <a:xfrm>
              <a:off x="7086601" y="3644636"/>
              <a:ext cx="85182" cy="10855"/>
            </a:xfrm>
            <a:custGeom>
              <a:rect b="b" l="l" r="r" t="t"/>
              <a:pathLst>
                <a:path extrusionOk="0" h="334" w="2621">
                  <a:moveTo>
                    <a:pt x="191" y="0"/>
                  </a:moveTo>
                  <a:cubicBezTo>
                    <a:pt x="96" y="0"/>
                    <a:pt x="1" y="96"/>
                    <a:pt x="25" y="215"/>
                  </a:cubicBezTo>
                  <a:cubicBezTo>
                    <a:pt x="25" y="262"/>
                    <a:pt x="96" y="334"/>
                    <a:pt x="191" y="334"/>
                  </a:cubicBezTo>
                  <a:lnTo>
                    <a:pt x="2454" y="334"/>
                  </a:lnTo>
                  <a:cubicBezTo>
                    <a:pt x="2525" y="334"/>
                    <a:pt x="2620" y="239"/>
                    <a:pt x="2596" y="120"/>
                  </a:cubicBezTo>
                  <a:cubicBezTo>
                    <a:pt x="2596" y="72"/>
                    <a:pt x="2525" y="0"/>
                    <a:pt x="245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0" name="Google Shape;21410;p97"/>
            <p:cNvSpPr/>
            <p:nvPr/>
          </p:nvSpPr>
          <p:spPr>
            <a:xfrm>
              <a:off x="7086601" y="3664753"/>
              <a:ext cx="85182" cy="10855"/>
            </a:xfrm>
            <a:custGeom>
              <a:rect b="b" l="l" r="r" t="t"/>
              <a:pathLst>
                <a:path extrusionOk="0" h="334" w="2621">
                  <a:moveTo>
                    <a:pt x="191" y="1"/>
                  </a:moveTo>
                  <a:cubicBezTo>
                    <a:pt x="96" y="1"/>
                    <a:pt x="1" y="96"/>
                    <a:pt x="25" y="215"/>
                  </a:cubicBezTo>
                  <a:cubicBezTo>
                    <a:pt x="25" y="286"/>
                    <a:pt x="96" y="334"/>
                    <a:pt x="191" y="334"/>
                  </a:cubicBezTo>
                  <a:lnTo>
                    <a:pt x="2454" y="334"/>
                  </a:lnTo>
                  <a:cubicBezTo>
                    <a:pt x="2525" y="334"/>
                    <a:pt x="2620" y="239"/>
                    <a:pt x="2596" y="120"/>
                  </a:cubicBezTo>
                  <a:cubicBezTo>
                    <a:pt x="2596" y="72"/>
                    <a:pt x="2525" y="1"/>
                    <a:pt x="245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1" name="Google Shape;21411;p97"/>
            <p:cNvSpPr/>
            <p:nvPr/>
          </p:nvSpPr>
          <p:spPr>
            <a:xfrm>
              <a:off x="7086601" y="3686431"/>
              <a:ext cx="85182" cy="10855"/>
            </a:xfrm>
            <a:custGeom>
              <a:rect b="b" l="l" r="r" t="t"/>
              <a:pathLst>
                <a:path extrusionOk="0" h="334" w="2621">
                  <a:moveTo>
                    <a:pt x="191" y="0"/>
                  </a:moveTo>
                  <a:cubicBezTo>
                    <a:pt x="96" y="0"/>
                    <a:pt x="1" y="96"/>
                    <a:pt x="25" y="215"/>
                  </a:cubicBezTo>
                  <a:cubicBezTo>
                    <a:pt x="25" y="262"/>
                    <a:pt x="96" y="334"/>
                    <a:pt x="191" y="334"/>
                  </a:cubicBezTo>
                  <a:lnTo>
                    <a:pt x="2454" y="334"/>
                  </a:lnTo>
                  <a:cubicBezTo>
                    <a:pt x="2525" y="334"/>
                    <a:pt x="2620" y="239"/>
                    <a:pt x="2596" y="119"/>
                  </a:cubicBezTo>
                  <a:cubicBezTo>
                    <a:pt x="2596" y="48"/>
                    <a:pt x="2525" y="0"/>
                    <a:pt x="245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2" name="Google Shape;21412;p97"/>
            <p:cNvSpPr/>
            <p:nvPr/>
          </p:nvSpPr>
          <p:spPr>
            <a:xfrm>
              <a:off x="7086601" y="3707328"/>
              <a:ext cx="85963" cy="10855"/>
            </a:xfrm>
            <a:custGeom>
              <a:rect b="b" l="l" r="r" t="t"/>
              <a:pathLst>
                <a:path extrusionOk="0" h="334" w="2645">
                  <a:moveTo>
                    <a:pt x="191" y="0"/>
                  </a:moveTo>
                  <a:cubicBezTo>
                    <a:pt x="96" y="0"/>
                    <a:pt x="1" y="96"/>
                    <a:pt x="25" y="215"/>
                  </a:cubicBezTo>
                  <a:cubicBezTo>
                    <a:pt x="25" y="286"/>
                    <a:pt x="96" y="334"/>
                    <a:pt x="191" y="334"/>
                  </a:cubicBezTo>
                  <a:lnTo>
                    <a:pt x="2477" y="334"/>
                  </a:lnTo>
                  <a:cubicBezTo>
                    <a:pt x="2596" y="334"/>
                    <a:pt x="2644" y="215"/>
                    <a:pt x="2644" y="119"/>
                  </a:cubicBezTo>
                  <a:cubicBezTo>
                    <a:pt x="2644" y="72"/>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3" name="Google Shape;21413;p97"/>
            <p:cNvSpPr/>
            <p:nvPr/>
          </p:nvSpPr>
          <p:spPr>
            <a:xfrm>
              <a:off x="7086601" y="3729786"/>
              <a:ext cx="85963" cy="10855"/>
            </a:xfrm>
            <a:custGeom>
              <a:rect b="b" l="l" r="r" t="t"/>
              <a:pathLst>
                <a:path extrusionOk="0" h="334" w="2645">
                  <a:moveTo>
                    <a:pt x="191" y="0"/>
                  </a:moveTo>
                  <a:cubicBezTo>
                    <a:pt x="96" y="0"/>
                    <a:pt x="1" y="95"/>
                    <a:pt x="25" y="214"/>
                  </a:cubicBezTo>
                  <a:cubicBezTo>
                    <a:pt x="25" y="262"/>
                    <a:pt x="96" y="333"/>
                    <a:pt x="191" y="333"/>
                  </a:cubicBezTo>
                  <a:lnTo>
                    <a:pt x="2477" y="333"/>
                  </a:lnTo>
                  <a:cubicBezTo>
                    <a:pt x="2596" y="333"/>
                    <a:pt x="2644" y="238"/>
                    <a:pt x="2644" y="119"/>
                  </a:cubicBezTo>
                  <a:cubicBezTo>
                    <a:pt x="2644" y="71"/>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4" name="Google Shape;21414;p97"/>
            <p:cNvSpPr/>
            <p:nvPr/>
          </p:nvSpPr>
          <p:spPr>
            <a:xfrm>
              <a:off x="7086601" y="3752211"/>
              <a:ext cx="85963" cy="10888"/>
            </a:xfrm>
            <a:custGeom>
              <a:rect b="b" l="l" r="r" t="t"/>
              <a:pathLst>
                <a:path extrusionOk="0" h="335" w="2645">
                  <a:moveTo>
                    <a:pt x="191" y="1"/>
                  </a:moveTo>
                  <a:cubicBezTo>
                    <a:pt x="96" y="1"/>
                    <a:pt x="1" y="96"/>
                    <a:pt x="25" y="215"/>
                  </a:cubicBezTo>
                  <a:cubicBezTo>
                    <a:pt x="25" y="263"/>
                    <a:pt x="96" y="334"/>
                    <a:pt x="191" y="334"/>
                  </a:cubicBezTo>
                  <a:lnTo>
                    <a:pt x="2477" y="334"/>
                  </a:lnTo>
                  <a:cubicBezTo>
                    <a:pt x="2596" y="334"/>
                    <a:pt x="2644" y="239"/>
                    <a:pt x="2644" y="120"/>
                  </a:cubicBezTo>
                  <a:cubicBezTo>
                    <a:pt x="2644" y="48"/>
                    <a:pt x="2596"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5" name="Google Shape;21415;p97"/>
            <p:cNvSpPr/>
            <p:nvPr/>
          </p:nvSpPr>
          <p:spPr>
            <a:xfrm>
              <a:off x="7232103" y="3707328"/>
              <a:ext cx="85963" cy="10855"/>
            </a:xfrm>
            <a:custGeom>
              <a:rect b="b" l="l" r="r" t="t"/>
              <a:pathLst>
                <a:path extrusionOk="0" h="334" w="2645">
                  <a:moveTo>
                    <a:pt x="168" y="0"/>
                  </a:moveTo>
                  <a:cubicBezTo>
                    <a:pt x="72" y="0"/>
                    <a:pt x="1" y="96"/>
                    <a:pt x="25" y="215"/>
                  </a:cubicBezTo>
                  <a:cubicBezTo>
                    <a:pt x="25" y="286"/>
                    <a:pt x="72" y="334"/>
                    <a:pt x="168" y="334"/>
                  </a:cubicBezTo>
                  <a:lnTo>
                    <a:pt x="2454" y="334"/>
                  </a:lnTo>
                  <a:cubicBezTo>
                    <a:pt x="2573" y="334"/>
                    <a:pt x="2644" y="215"/>
                    <a:pt x="2644" y="119"/>
                  </a:cubicBezTo>
                  <a:cubicBezTo>
                    <a:pt x="2644" y="72"/>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6" name="Google Shape;21416;p97"/>
            <p:cNvSpPr/>
            <p:nvPr/>
          </p:nvSpPr>
          <p:spPr>
            <a:xfrm>
              <a:off x="7232103" y="3729786"/>
              <a:ext cx="85963" cy="10855"/>
            </a:xfrm>
            <a:custGeom>
              <a:rect b="b" l="l" r="r" t="t"/>
              <a:pathLst>
                <a:path extrusionOk="0" h="334" w="2645">
                  <a:moveTo>
                    <a:pt x="168" y="0"/>
                  </a:moveTo>
                  <a:cubicBezTo>
                    <a:pt x="72" y="0"/>
                    <a:pt x="1" y="95"/>
                    <a:pt x="25" y="214"/>
                  </a:cubicBezTo>
                  <a:cubicBezTo>
                    <a:pt x="25" y="262"/>
                    <a:pt x="72" y="333"/>
                    <a:pt x="168" y="333"/>
                  </a:cubicBezTo>
                  <a:lnTo>
                    <a:pt x="2454" y="333"/>
                  </a:lnTo>
                  <a:cubicBezTo>
                    <a:pt x="2573" y="333"/>
                    <a:pt x="2644" y="238"/>
                    <a:pt x="2644" y="119"/>
                  </a:cubicBezTo>
                  <a:cubicBezTo>
                    <a:pt x="2644" y="71"/>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7" name="Google Shape;21417;p97"/>
            <p:cNvSpPr/>
            <p:nvPr/>
          </p:nvSpPr>
          <p:spPr>
            <a:xfrm>
              <a:off x="7232103" y="3752211"/>
              <a:ext cx="85963" cy="10888"/>
            </a:xfrm>
            <a:custGeom>
              <a:rect b="b" l="l" r="r" t="t"/>
              <a:pathLst>
                <a:path extrusionOk="0" h="335" w="2645">
                  <a:moveTo>
                    <a:pt x="168" y="1"/>
                  </a:moveTo>
                  <a:cubicBezTo>
                    <a:pt x="72" y="1"/>
                    <a:pt x="1" y="96"/>
                    <a:pt x="25" y="215"/>
                  </a:cubicBezTo>
                  <a:cubicBezTo>
                    <a:pt x="25" y="263"/>
                    <a:pt x="72" y="334"/>
                    <a:pt x="168" y="334"/>
                  </a:cubicBezTo>
                  <a:lnTo>
                    <a:pt x="2454" y="334"/>
                  </a:lnTo>
                  <a:cubicBezTo>
                    <a:pt x="2573" y="334"/>
                    <a:pt x="2644" y="239"/>
                    <a:pt x="2644" y="120"/>
                  </a:cubicBezTo>
                  <a:cubicBezTo>
                    <a:pt x="2644" y="48"/>
                    <a:pt x="2573"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8" name="Google Shape;21418;p97"/>
            <p:cNvSpPr/>
            <p:nvPr/>
          </p:nvSpPr>
          <p:spPr>
            <a:xfrm>
              <a:off x="7230576" y="3815683"/>
              <a:ext cx="59605" cy="131593"/>
            </a:xfrm>
            <a:custGeom>
              <a:rect b="b" l="l" r="r" t="t"/>
              <a:pathLst>
                <a:path extrusionOk="0" h="4049" w="1834">
                  <a:moveTo>
                    <a:pt x="881" y="0"/>
                  </a:moveTo>
                  <a:cubicBezTo>
                    <a:pt x="524" y="0"/>
                    <a:pt x="215" y="215"/>
                    <a:pt x="48" y="524"/>
                  </a:cubicBezTo>
                  <a:cubicBezTo>
                    <a:pt x="0" y="548"/>
                    <a:pt x="0" y="596"/>
                    <a:pt x="0" y="620"/>
                  </a:cubicBezTo>
                  <a:lnTo>
                    <a:pt x="0" y="1310"/>
                  </a:lnTo>
                  <a:cubicBezTo>
                    <a:pt x="0" y="1358"/>
                    <a:pt x="0" y="1405"/>
                    <a:pt x="48" y="1429"/>
                  </a:cubicBezTo>
                  <a:cubicBezTo>
                    <a:pt x="191" y="1739"/>
                    <a:pt x="524" y="1929"/>
                    <a:pt x="881" y="1929"/>
                  </a:cubicBezTo>
                  <a:cubicBezTo>
                    <a:pt x="953" y="1929"/>
                    <a:pt x="1048" y="1929"/>
                    <a:pt x="1143" y="1906"/>
                  </a:cubicBezTo>
                  <a:lnTo>
                    <a:pt x="1143" y="3882"/>
                  </a:lnTo>
                  <a:cubicBezTo>
                    <a:pt x="1143" y="3954"/>
                    <a:pt x="1239" y="4049"/>
                    <a:pt x="1310" y="4049"/>
                  </a:cubicBezTo>
                  <a:lnTo>
                    <a:pt x="1620" y="4049"/>
                  </a:lnTo>
                  <a:cubicBezTo>
                    <a:pt x="1715" y="4049"/>
                    <a:pt x="1786" y="3954"/>
                    <a:pt x="1786" y="3882"/>
                  </a:cubicBezTo>
                  <a:lnTo>
                    <a:pt x="1786" y="1024"/>
                  </a:lnTo>
                  <a:cubicBezTo>
                    <a:pt x="1834" y="453"/>
                    <a:pt x="1381" y="0"/>
                    <a:pt x="8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9" name="Google Shape;21419;p97"/>
            <p:cNvSpPr/>
            <p:nvPr/>
          </p:nvSpPr>
          <p:spPr>
            <a:xfrm>
              <a:off x="7315693" y="3815683"/>
              <a:ext cx="59638" cy="131593"/>
            </a:xfrm>
            <a:custGeom>
              <a:rect b="b" l="l" r="r" t="t"/>
              <a:pathLst>
                <a:path extrusionOk="0" h="4049" w="1835">
                  <a:moveTo>
                    <a:pt x="953" y="0"/>
                  </a:moveTo>
                  <a:cubicBezTo>
                    <a:pt x="453" y="0"/>
                    <a:pt x="1" y="453"/>
                    <a:pt x="48" y="1024"/>
                  </a:cubicBezTo>
                  <a:lnTo>
                    <a:pt x="48" y="3882"/>
                  </a:lnTo>
                  <a:cubicBezTo>
                    <a:pt x="48" y="3954"/>
                    <a:pt x="120" y="4049"/>
                    <a:pt x="215" y="4049"/>
                  </a:cubicBezTo>
                  <a:lnTo>
                    <a:pt x="525" y="4049"/>
                  </a:lnTo>
                  <a:cubicBezTo>
                    <a:pt x="596" y="4049"/>
                    <a:pt x="691" y="3954"/>
                    <a:pt x="691" y="3882"/>
                  </a:cubicBezTo>
                  <a:lnTo>
                    <a:pt x="691" y="1906"/>
                  </a:lnTo>
                  <a:cubicBezTo>
                    <a:pt x="787" y="1929"/>
                    <a:pt x="882" y="1929"/>
                    <a:pt x="953" y="1929"/>
                  </a:cubicBezTo>
                  <a:cubicBezTo>
                    <a:pt x="1311" y="1929"/>
                    <a:pt x="1644" y="1739"/>
                    <a:pt x="1787" y="1429"/>
                  </a:cubicBezTo>
                  <a:cubicBezTo>
                    <a:pt x="1835" y="1405"/>
                    <a:pt x="1835" y="1358"/>
                    <a:pt x="1835" y="1310"/>
                  </a:cubicBezTo>
                  <a:lnTo>
                    <a:pt x="1835" y="620"/>
                  </a:lnTo>
                  <a:cubicBezTo>
                    <a:pt x="1835" y="596"/>
                    <a:pt x="1835" y="548"/>
                    <a:pt x="1787" y="524"/>
                  </a:cubicBezTo>
                  <a:cubicBezTo>
                    <a:pt x="1620" y="215"/>
                    <a:pt x="1311" y="0"/>
                    <a:pt x="953"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0" name="Google Shape;21420;p97"/>
            <p:cNvSpPr/>
            <p:nvPr/>
          </p:nvSpPr>
          <p:spPr>
            <a:xfrm>
              <a:off x="7065703" y="3864433"/>
              <a:ext cx="161785" cy="49563"/>
            </a:xfrm>
            <a:custGeom>
              <a:rect b="b" l="l" r="r" t="t"/>
              <a:pathLst>
                <a:path extrusionOk="0" h="1525" w="4978">
                  <a:moveTo>
                    <a:pt x="1642" y="1476"/>
                  </a:moveTo>
                  <a:cubicBezTo>
                    <a:pt x="1635" y="1477"/>
                    <a:pt x="1627" y="1477"/>
                    <a:pt x="1620" y="1477"/>
                  </a:cubicBezTo>
                  <a:lnTo>
                    <a:pt x="1668" y="1477"/>
                  </a:lnTo>
                  <a:cubicBezTo>
                    <a:pt x="1659" y="1477"/>
                    <a:pt x="1650" y="1477"/>
                    <a:pt x="1642" y="1476"/>
                  </a:cubicBezTo>
                  <a:close/>
                  <a:moveTo>
                    <a:pt x="2906" y="1"/>
                  </a:moveTo>
                  <a:cubicBezTo>
                    <a:pt x="2811" y="1"/>
                    <a:pt x="2692" y="48"/>
                    <a:pt x="2668" y="144"/>
                  </a:cubicBezTo>
                  <a:lnTo>
                    <a:pt x="2501" y="596"/>
                  </a:lnTo>
                  <a:lnTo>
                    <a:pt x="2382" y="310"/>
                  </a:lnTo>
                  <a:cubicBezTo>
                    <a:pt x="2335" y="239"/>
                    <a:pt x="2215" y="167"/>
                    <a:pt x="2144" y="167"/>
                  </a:cubicBezTo>
                  <a:cubicBezTo>
                    <a:pt x="2025" y="215"/>
                    <a:pt x="1930" y="263"/>
                    <a:pt x="1906" y="358"/>
                  </a:cubicBezTo>
                  <a:lnTo>
                    <a:pt x="1668" y="977"/>
                  </a:lnTo>
                  <a:lnTo>
                    <a:pt x="1382" y="263"/>
                  </a:lnTo>
                  <a:cubicBezTo>
                    <a:pt x="1358" y="144"/>
                    <a:pt x="1263" y="96"/>
                    <a:pt x="1191" y="96"/>
                  </a:cubicBezTo>
                  <a:cubicBezTo>
                    <a:pt x="1096" y="96"/>
                    <a:pt x="1001" y="120"/>
                    <a:pt x="953" y="215"/>
                  </a:cubicBezTo>
                  <a:lnTo>
                    <a:pt x="715" y="596"/>
                  </a:lnTo>
                  <a:lnTo>
                    <a:pt x="144" y="596"/>
                  </a:lnTo>
                  <a:cubicBezTo>
                    <a:pt x="48" y="596"/>
                    <a:pt x="1" y="691"/>
                    <a:pt x="1" y="763"/>
                  </a:cubicBezTo>
                  <a:cubicBezTo>
                    <a:pt x="1" y="858"/>
                    <a:pt x="72" y="929"/>
                    <a:pt x="167" y="929"/>
                  </a:cubicBezTo>
                  <a:lnTo>
                    <a:pt x="763" y="929"/>
                  </a:lnTo>
                  <a:cubicBezTo>
                    <a:pt x="858" y="929"/>
                    <a:pt x="906" y="858"/>
                    <a:pt x="977" y="810"/>
                  </a:cubicBezTo>
                  <a:lnTo>
                    <a:pt x="1144" y="501"/>
                  </a:lnTo>
                  <a:lnTo>
                    <a:pt x="1430" y="1310"/>
                  </a:lnTo>
                  <a:cubicBezTo>
                    <a:pt x="1452" y="1421"/>
                    <a:pt x="1535" y="1470"/>
                    <a:pt x="1642" y="1476"/>
                  </a:cubicBezTo>
                  <a:lnTo>
                    <a:pt x="1642" y="1476"/>
                  </a:lnTo>
                  <a:cubicBezTo>
                    <a:pt x="1751" y="1468"/>
                    <a:pt x="1836" y="1400"/>
                    <a:pt x="1858" y="1310"/>
                  </a:cubicBezTo>
                  <a:lnTo>
                    <a:pt x="2096" y="644"/>
                  </a:lnTo>
                  <a:lnTo>
                    <a:pt x="2215" y="929"/>
                  </a:lnTo>
                  <a:cubicBezTo>
                    <a:pt x="2287" y="1001"/>
                    <a:pt x="2382" y="1072"/>
                    <a:pt x="2454" y="1072"/>
                  </a:cubicBezTo>
                  <a:cubicBezTo>
                    <a:pt x="2573" y="1072"/>
                    <a:pt x="2668" y="1001"/>
                    <a:pt x="2692" y="929"/>
                  </a:cubicBezTo>
                  <a:lnTo>
                    <a:pt x="2882" y="477"/>
                  </a:lnTo>
                  <a:lnTo>
                    <a:pt x="3168" y="1334"/>
                  </a:lnTo>
                  <a:cubicBezTo>
                    <a:pt x="3216" y="1453"/>
                    <a:pt x="3287" y="1525"/>
                    <a:pt x="3406" y="1525"/>
                  </a:cubicBezTo>
                  <a:cubicBezTo>
                    <a:pt x="3525" y="1525"/>
                    <a:pt x="3621" y="1453"/>
                    <a:pt x="3644" y="1334"/>
                  </a:cubicBezTo>
                  <a:lnTo>
                    <a:pt x="3835" y="929"/>
                  </a:lnTo>
                  <a:lnTo>
                    <a:pt x="4835" y="929"/>
                  </a:lnTo>
                  <a:cubicBezTo>
                    <a:pt x="4930" y="929"/>
                    <a:pt x="4978" y="834"/>
                    <a:pt x="4978" y="739"/>
                  </a:cubicBezTo>
                  <a:cubicBezTo>
                    <a:pt x="4978" y="644"/>
                    <a:pt x="4906" y="596"/>
                    <a:pt x="4811" y="596"/>
                  </a:cubicBezTo>
                  <a:lnTo>
                    <a:pt x="3740" y="596"/>
                  </a:lnTo>
                  <a:cubicBezTo>
                    <a:pt x="3740" y="596"/>
                    <a:pt x="3525" y="644"/>
                    <a:pt x="3501" y="739"/>
                  </a:cubicBezTo>
                  <a:lnTo>
                    <a:pt x="3406" y="1001"/>
                  </a:lnTo>
                  <a:lnTo>
                    <a:pt x="3144" y="167"/>
                  </a:lnTo>
                  <a:cubicBezTo>
                    <a:pt x="3120" y="48"/>
                    <a:pt x="3025" y="1"/>
                    <a:pt x="2906"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1" name="Google Shape;21421;p97"/>
            <p:cNvSpPr/>
            <p:nvPr/>
          </p:nvSpPr>
          <p:spPr>
            <a:xfrm>
              <a:off x="7249913" y="3838141"/>
              <a:ext cx="17843" cy="10855"/>
            </a:xfrm>
            <a:custGeom>
              <a:rect b="b" l="l" r="r" t="t"/>
              <a:pathLst>
                <a:path extrusionOk="0" h="334" w="549">
                  <a:moveTo>
                    <a:pt x="167" y="0"/>
                  </a:moveTo>
                  <a:cubicBezTo>
                    <a:pt x="72" y="0"/>
                    <a:pt x="1" y="95"/>
                    <a:pt x="1" y="191"/>
                  </a:cubicBezTo>
                  <a:cubicBezTo>
                    <a:pt x="1" y="262"/>
                    <a:pt x="96" y="333"/>
                    <a:pt x="191" y="333"/>
                  </a:cubicBezTo>
                  <a:lnTo>
                    <a:pt x="405" y="333"/>
                  </a:lnTo>
                  <a:cubicBezTo>
                    <a:pt x="477" y="333"/>
                    <a:pt x="548" y="262"/>
                    <a:pt x="548" y="143"/>
                  </a:cubicBezTo>
                  <a:cubicBezTo>
                    <a:pt x="548" y="71"/>
                    <a:pt x="453" y="0"/>
                    <a:pt x="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2" name="Google Shape;21422;p97"/>
            <p:cNvSpPr/>
            <p:nvPr/>
          </p:nvSpPr>
          <p:spPr>
            <a:xfrm>
              <a:off x="7337371" y="3838141"/>
              <a:ext cx="18623" cy="10855"/>
            </a:xfrm>
            <a:custGeom>
              <a:rect b="b" l="l" r="r" t="t"/>
              <a:pathLst>
                <a:path extrusionOk="0" h="334" w="573">
                  <a:moveTo>
                    <a:pt x="143" y="0"/>
                  </a:moveTo>
                  <a:cubicBezTo>
                    <a:pt x="48" y="0"/>
                    <a:pt x="1" y="95"/>
                    <a:pt x="1" y="191"/>
                  </a:cubicBezTo>
                  <a:cubicBezTo>
                    <a:pt x="1" y="262"/>
                    <a:pt x="96" y="333"/>
                    <a:pt x="167" y="333"/>
                  </a:cubicBezTo>
                  <a:lnTo>
                    <a:pt x="382" y="333"/>
                  </a:lnTo>
                  <a:cubicBezTo>
                    <a:pt x="477" y="333"/>
                    <a:pt x="572" y="262"/>
                    <a:pt x="525" y="143"/>
                  </a:cubicBezTo>
                  <a:cubicBezTo>
                    <a:pt x="525" y="71"/>
                    <a:pt x="453" y="0"/>
                    <a:pt x="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23" name="Google Shape;21423;p97"/>
          <p:cNvGrpSpPr/>
          <p:nvPr/>
        </p:nvGrpSpPr>
        <p:grpSpPr>
          <a:xfrm>
            <a:off x="6280146" y="3455088"/>
            <a:ext cx="357598" cy="331272"/>
            <a:chOff x="6280146" y="3607488"/>
            <a:chExt cx="357598" cy="331272"/>
          </a:xfrm>
        </p:grpSpPr>
        <p:sp>
          <p:nvSpPr>
            <p:cNvPr id="21424" name="Google Shape;21424;p97"/>
            <p:cNvSpPr/>
            <p:nvPr/>
          </p:nvSpPr>
          <p:spPr>
            <a:xfrm>
              <a:off x="6412486" y="3875288"/>
              <a:ext cx="92138" cy="58825"/>
            </a:xfrm>
            <a:custGeom>
              <a:rect b="b" l="l" r="r" t="t"/>
              <a:pathLst>
                <a:path extrusionOk="0" h="1810" w="2835">
                  <a:moveTo>
                    <a:pt x="1405" y="0"/>
                  </a:moveTo>
                  <a:lnTo>
                    <a:pt x="215" y="191"/>
                  </a:lnTo>
                  <a:lnTo>
                    <a:pt x="0" y="1810"/>
                  </a:lnTo>
                  <a:lnTo>
                    <a:pt x="2834" y="1810"/>
                  </a:lnTo>
                  <a:lnTo>
                    <a:pt x="2596" y="191"/>
                  </a:lnTo>
                  <a:lnTo>
                    <a:pt x="140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5" name="Google Shape;21425;p97"/>
            <p:cNvSpPr/>
            <p:nvPr/>
          </p:nvSpPr>
          <p:spPr>
            <a:xfrm>
              <a:off x="6475958" y="3875288"/>
              <a:ext cx="28665" cy="58825"/>
            </a:xfrm>
            <a:custGeom>
              <a:rect b="b" l="l" r="r" t="t"/>
              <a:pathLst>
                <a:path extrusionOk="0" h="1810" w="882">
                  <a:moveTo>
                    <a:pt x="429" y="0"/>
                  </a:moveTo>
                  <a:lnTo>
                    <a:pt x="0" y="191"/>
                  </a:lnTo>
                  <a:lnTo>
                    <a:pt x="214" y="1810"/>
                  </a:lnTo>
                  <a:lnTo>
                    <a:pt x="881" y="1810"/>
                  </a:lnTo>
                  <a:lnTo>
                    <a:pt x="667" y="191"/>
                  </a:lnTo>
                  <a:lnTo>
                    <a:pt x="429"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6" name="Google Shape;21426;p97"/>
            <p:cNvSpPr/>
            <p:nvPr/>
          </p:nvSpPr>
          <p:spPr>
            <a:xfrm>
              <a:off x="6384601" y="3927906"/>
              <a:ext cx="147875" cy="10855"/>
            </a:xfrm>
            <a:custGeom>
              <a:rect b="b" l="l" r="r" t="t"/>
              <a:pathLst>
                <a:path extrusionOk="0" h="334" w="4550">
                  <a:moveTo>
                    <a:pt x="168" y="0"/>
                  </a:moveTo>
                  <a:cubicBezTo>
                    <a:pt x="49" y="0"/>
                    <a:pt x="1" y="96"/>
                    <a:pt x="1" y="191"/>
                  </a:cubicBezTo>
                  <a:cubicBezTo>
                    <a:pt x="25" y="286"/>
                    <a:pt x="72" y="334"/>
                    <a:pt x="168" y="334"/>
                  </a:cubicBezTo>
                  <a:lnTo>
                    <a:pt x="4359" y="334"/>
                  </a:lnTo>
                  <a:cubicBezTo>
                    <a:pt x="4478" y="334"/>
                    <a:pt x="4550" y="286"/>
                    <a:pt x="4550" y="167"/>
                  </a:cubicBezTo>
                  <a:cubicBezTo>
                    <a:pt x="4526" y="72"/>
                    <a:pt x="4454" y="0"/>
                    <a:pt x="4359"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7" name="Google Shape;21427;p97"/>
            <p:cNvSpPr/>
            <p:nvPr/>
          </p:nvSpPr>
          <p:spPr>
            <a:xfrm>
              <a:off x="6280146" y="3657018"/>
              <a:ext cx="357598" cy="193538"/>
            </a:xfrm>
            <a:custGeom>
              <a:rect b="b" l="l" r="r" t="t"/>
              <a:pathLst>
                <a:path extrusionOk="0" h="5955" w="11003">
                  <a:moveTo>
                    <a:pt x="429" y="0"/>
                  </a:moveTo>
                  <a:cubicBezTo>
                    <a:pt x="191" y="0"/>
                    <a:pt x="0" y="215"/>
                    <a:pt x="0" y="453"/>
                  </a:cubicBezTo>
                  <a:lnTo>
                    <a:pt x="0" y="5716"/>
                  </a:lnTo>
                  <a:lnTo>
                    <a:pt x="5549" y="5954"/>
                  </a:lnTo>
                  <a:lnTo>
                    <a:pt x="11002" y="5716"/>
                  </a:lnTo>
                  <a:lnTo>
                    <a:pt x="11002" y="453"/>
                  </a:lnTo>
                  <a:cubicBezTo>
                    <a:pt x="11002" y="215"/>
                    <a:pt x="10788" y="0"/>
                    <a:pt x="1055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8" name="Google Shape;21428;p97"/>
            <p:cNvSpPr/>
            <p:nvPr/>
          </p:nvSpPr>
          <p:spPr>
            <a:xfrm>
              <a:off x="6601343" y="3657018"/>
              <a:ext cx="35620" cy="193538"/>
            </a:xfrm>
            <a:custGeom>
              <a:rect b="b" l="l" r="r" t="t"/>
              <a:pathLst>
                <a:path extrusionOk="0" h="5955" w="1096">
                  <a:moveTo>
                    <a:pt x="0" y="0"/>
                  </a:moveTo>
                  <a:cubicBezTo>
                    <a:pt x="262" y="48"/>
                    <a:pt x="429" y="215"/>
                    <a:pt x="429" y="453"/>
                  </a:cubicBezTo>
                  <a:lnTo>
                    <a:pt x="429" y="5954"/>
                  </a:lnTo>
                  <a:lnTo>
                    <a:pt x="1095" y="5716"/>
                  </a:lnTo>
                  <a:lnTo>
                    <a:pt x="1095" y="453"/>
                  </a:lnTo>
                  <a:cubicBezTo>
                    <a:pt x="1095" y="215"/>
                    <a:pt x="881" y="0"/>
                    <a:pt x="643"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9" name="Google Shape;21429;p97"/>
            <p:cNvSpPr/>
            <p:nvPr/>
          </p:nvSpPr>
          <p:spPr>
            <a:xfrm>
              <a:off x="6280146" y="3842756"/>
              <a:ext cx="357598" cy="38740"/>
            </a:xfrm>
            <a:custGeom>
              <a:rect b="b" l="l" r="r" t="t"/>
              <a:pathLst>
                <a:path extrusionOk="0" h="1192" w="11003">
                  <a:moveTo>
                    <a:pt x="0" y="1"/>
                  </a:moveTo>
                  <a:lnTo>
                    <a:pt x="0" y="763"/>
                  </a:lnTo>
                  <a:cubicBezTo>
                    <a:pt x="0" y="1001"/>
                    <a:pt x="191" y="1192"/>
                    <a:pt x="429" y="1192"/>
                  </a:cubicBezTo>
                  <a:lnTo>
                    <a:pt x="10550" y="1192"/>
                  </a:lnTo>
                  <a:cubicBezTo>
                    <a:pt x="10788" y="1192"/>
                    <a:pt x="11002" y="1001"/>
                    <a:pt x="11002" y="763"/>
                  </a:cubicBezTo>
                  <a:lnTo>
                    <a:pt x="11002"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0" name="Google Shape;21430;p97"/>
            <p:cNvSpPr/>
            <p:nvPr/>
          </p:nvSpPr>
          <p:spPr>
            <a:xfrm>
              <a:off x="6601343" y="3842756"/>
              <a:ext cx="35620" cy="38740"/>
            </a:xfrm>
            <a:custGeom>
              <a:rect b="b" l="l" r="r" t="t"/>
              <a:pathLst>
                <a:path extrusionOk="0" h="1192" w="1096">
                  <a:moveTo>
                    <a:pt x="429" y="1"/>
                  </a:moveTo>
                  <a:lnTo>
                    <a:pt x="429" y="763"/>
                  </a:lnTo>
                  <a:cubicBezTo>
                    <a:pt x="429" y="1001"/>
                    <a:pt x="238" y="1192"/>
                    <a:pt x="0" y="1192"/>
                  </a:cubicBezTo>
                  <a:lnTo>
                    <a:pt x="643" y="1192"/>
                  </a:lnTo>
                  <a:cubicBezTo>
                    <a:pt x="881" y="1192"/>
                    <a:pt x="1095" y="1001"/>
                    <a:pt x="1095" y="763"/>
                  </a:cubicBezTo>
                  <a:lnTo>
                    <a:pt x="1095"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1" name="Google Shape;21431;p97"/>
            <p:cNvSpPr/>
            <p:nvPr/>
          </p:nvSpPr>
          <p:spPr>
            <a:xfrm>
              <a:off x="6327336" y="3626046"/>
              <a:ext cx="263185" cy="182715"/>
            </a:xfrm>
            <a:custGeom>
              <a:rect b="b" l="l" r="r" t="t"/>
              <a:pathLst>
                <a:path extrusionOk="0" h="5622" w="8098">
                  <a:moveTo>
                    <a:pt x="406" y="1"/>
                  </a:moveTo>
                  <a:cubicBezTo>
                    <a:pt x="167" y="1"/>
                    <a:pt x="1" y="191"/>
                    <a:pt x="1" y="430"/>
                  </a:cubicBezTo>
                  <a:lnTo>
                    <a:pt x="1" y="5002"/>
                  </a:lnTo>
                  <a:cubicBezTo>
                    <a:pt x="1" y="5240"/>
                    <a:pt x="167" y="5431"/>
                    <a:pt x="406" y="5431"/>
                  </a:cubicBezTo>
                  <a:lnTo>
                    <a:pt x="3549" y="5431"/>
                  </a:lnTo>
                  <a:cubicBezTo>
                    <a:pt x="3692" y="5431"/>
                    <a:pt x="3811" y="5478"/>
                    <a:pt x="3906" y="5573"/>
                  </a:cubicBezTo>
                  <a:cubicBezTo>
                    <a:pt x="3930" y="5597"/>
                    <a:pt x="3978" y="5621"/>
                    <a:pt x="4025" y="5621"/>
                  </a:cubicBezTo>
                  <a:lnTo>
                    <a:pt x="4049" y="5621"/>
                  </a:lnTo>
                  <a:cubicBezTo>
                    <a:pt x="4097" y="5621"/>
                    <a:pt x="4144" y="5597"/>
                    <a:pt x="4168" y="5573"/>
                  </a:cubicBezTo>
                  <a:cubicBezTo>
                    <a:pt x="4263" y="5478"/>
                    <a:pt x="4383" y="5431"/>
                    <a:pt x="4525" y="5431"/>
                  </a:cubicBezTo>
                  <a:lnTo>
                    <a:pt x="7645" y="5431"/>
                  </a:lnTo>
                  <a:cubicBezTo>
                    <a:pt x="7883" y="5431"/>
                    <a:pt x="8074" y="5240"/>
                    <a:pt x="8074" y="5002"/>
                  </a:cubicBezTo>
                  <a:lnTo>
                    <a:pt x="8074" y="406"/>
                  </a:lnTo>
                  <a:cubicBezTo>
                    <a:pt x="8098" y="191"/>
                    <a:pt x="7883" y="1"/>
                    <a:pt x="7669" y="1"/>
                  </a:cubicBezTo>
                  <a:lnTo>
                    <a:pt x="4549" y="1"/>
                  </a:lnTo>
                  <a:cubicBezTo>
                    <a:pt x="4287" y="1"/>
                    <a:pt x="4049" y="215"/>
                    <a:pt x="4049" y="525"/>
                  </a:cubicBezTo>
                  <a:cubicBezTo>
                    <a:pt x="4049" y="239"/>
                    <a:pt x="3811" y="1"/>
                    <a:pt x="3549"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2" name="Google Shape;21432;p97"/>
            <p:cNvSpPr/>
            <p:nvPr/>
          </p:nvSpPr>
          <p:spPr>
            <a:xfrm>
              <a:off x="6555648" y="3626046"/>
              <a:ext cx="34873" cy="177288"/>
            </a:xfrm>
            <a:custGeom>
              <a:rect b="b" l="l" r="r" t="t"/>
              <a:pathLst>
                <a:path extrusionOk="0" h="5455" w="1073">
                  <a:moveTo>
                    <a:pt x="1" y="1"/>
                  </a:moveTo>
                  <a:cubicBezTo>
                    <a:pt x="239" y="1"/>
                    <a:pt x="406" y="191"/>
                    <a:pt x="406" y="430"/>
                  </a:cubicBezTo>
                  <a:lnTo>
                    <a:pt x="406" y="5050"/>
                  </a:lnTo>
                  <a:cubicBezTo>
                    <a:pt x="406" y="5288"/>
                    <a:pt x="239" y="5454"/>
                    <a:pt x="1" y="5454"/>
                  </a:cubicBezTo>
                  <a:lnTo>
                    <a:pt x="644" y="5454"/>
                  </a:lnTo>
                  <a:cubicBezTo>
                    <a:pt x="882" y="5454"/>
                    <a:pt x="1073" y="5264"/>
                    <a:pt x="1073" y="5050"/>
                  </a:cubicBezTo>
                  <a:lnTo>
                    <a:pt x="1073" y="430"/>
                  </a:lnTo>
                  <a:cubicBezTo>
                    <a:pt x="1073" y="191"/>
                    <a:pt x="858" y="1"/>
                    <a:pt x="64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3" name="Google Shape;21433;p97"/>
            <p:cNvSpPr/>
            <p:nvPr/>
          </p:nvSpPr>
          <p:spPr>
            <a:xfrm>
              <a:off x="6421001" y="3626046"/>
              <a:ext cx="37960" cy="184243"/>
            </a:xfrm>
            <a:custGeom>
              <a:rect b="b" l="l" r="r" t="t"/>
              <a:pathLst>
                <a:path extrusionOk="0" h="5669" w="1168">
                  <a:moveTo>
                    <a:pt x="0" y="1"/>
                  </a:moveTo>
                  <a:cubicBezTo>
                    <a:pt x="262" y="1"/>
                    <a:pt x="500" y="215"/>
                    <a:pt x="500" y="525"/>
                  </a:cubicBezTo>
                  <a:lnTo>
                    <a:pt x="500" y="5454"/>
                  </a:lnTo>
                  <a:lnTo>
                    <a:pt x="691" y="5454"/>
                  </a:lnTo>
                  <a:cubicBezTo>
                    <a:pt x="834" y="5454"/>
                    <a:pt x="953" y="5526"/>
                    <a:pt x="1048" y="5597"/>
                  </a:cubicBezTo>
                  <a:cubicBezTo>
                    <a:pt x="1048" y="5645"/>
                    <a:pt x="1096" y="5669"/>
                    <a:pt x="1167" y="5669"/>
                  </a:cubicBezTo>
                  <a:lnTo>
                    <a:pt x="1167" y="525"/>
                  </a:lnTo>
                  <a:cubicBezTo>
                    <a:pt x="1167" y="239"/>
                    <a:pt x="929" y="1"/>
                    <a:pt x="66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4" name="Google Shape;21434;p97"/>
            <p:cNvSpPr/>
            <p:nvPr/>
          </p:nvSpPr>
          <p:spPr>
            <a:xfrm>
              <a:off x="6402411" y="3607488"/>
              <a:ext cx="28665" cy="99678"/>
            </a:xfrm>
            <a:custGeom>
              <a:rect b="b" l="l" r="r" t="t"/>
              <a:pathLst>
                <a:path extrusionOk="0" h="3067" w="882">
                  <a:moveTo>
                    <a:pt x="72" y="0"/>
                  </a:moveTo>
                  <a:cubicBezTo>
                    <a:pt x="48" y="0"/>
                    <a:pt x="1" y="48"/>
                    <a:pt x="1" y="72"/>
                  </a:cubicBezTo>
                  <a:lnTo>
                    <a:pt x="1" y="2930"/>
                  </a:lnTo>
                  <a:cubicBezTo>
                    <a:pt x="1" y="2953"/>
                    <a:pt x="48" y="2953"/>
                    <a:pt x="48" y="2953"/>
                  </a:cubicBezTo>
                  <a:lnTo>
                    <a:pt x="453" y="2763"/>
                  </a:lnTo>
                  <a:lnTo>
                    <a:pt x="477" y="2763"/>
                  </a:lnTo>
                  <a:lnTo>
                    <a:pt x="787" y="2930"/>
                  </a:lnTo>
                  <a:lnTo>
                    <a:pt x="834" y="3049"/>
                  </a:lnTo>
                  <a:cubicBezTo>
                    <a:pt x="834" y="3060"/>
                    <a:pt x="846" y="3066"/>
                    <a:pt x="858" y="3066"/>
                  </a:cubicBezTo>
                  <a:cubicBezTo>
                    <a:pt x="870" y="3066"/>
                    <a:pt x="882" y="3060"/>
                    <a:pt x="882" y="3049"/>
                  </a:cubicBezTo>
                  <a:lnTo>
                    <a:pt x="882" y="72"/>
                  </a:lnTo>
                  <a:cubicBezTo>
                    <a:pt x="882" y="48"/>
                    <a:pt x="834" y="0"/>
                    <a:pt x="810"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5" name="Google Shape;21435;p97"/>
            <p:cNvSpPr/>
            <p:nvPr/>
          </p:nvSpPr>
          <p:spPr>
            <a:xfrm>
              <a:off x="6409398" y="3609016"/>
              <a:ext cx="22457" cy="93210"/>
            </a:xfrm>
            <a:custGeom>
              <a:rect b="b" l="l" r="r" t="t"/>
              <a:pathLst>
                <a:path extrusionOk="0" h="2868" w="691">
                  <a:moveTo>
                    <a:pt x="0" y="1"/>
                  </a:moveTo>
                  <a:cubicBezTo>
                    <a:pt x="95" y="1"/>
                    <a:pt x="191" y="96"/>
                    <a:pt x="191" y="168"/>
                  </a:cubicBezTo>
                  <a:lnTo>
                    <a:pt x="191" y="2740"/>
                  </a:lnTo>
                  <a:lnTo>
                    <a:pt x="238" y="2716"/>
                  </a:lnTo>
                  <a:lnTo>
                    <a:pt x="310" y="2716"/>
                  </a:lnTo>
                  <a:lnTo>
                    <a:pt x="572" y="2859"/>
                  </a:lnTo>
                  <a:cubicBezTo>
                    <a:pt x="578" y="2865"/>
                    <a:pt x="586" y="2868"/>
                    <a:pt x="597" y="2868"/>
                  </a:cubicBezTo>
                  <a:cubicBezTo>
                    <a:pt x="627" y="2868"/>
                    <a:pt x="667" y="2841"/>
                    <a:pt x="667" y="2787"/>
                  </a:cubicBezTo>
                  <a:lnTo>
                    <a:pt x="667" y="168"/>
                  </a:lnTo>
                  <a:cubicBezTo>
                    <a:pt x="691" y="96"/>
                    <a:pt x="595" y="1"/>
                    <a:pt x="476"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6" name="Google Shape;21436;p97"/>
            <p:cNvSpPr/>
            <p:nvPr/>
          </p:nvSpPr>
          <p:spPr>
            <a:xfrm>
              <a:off x="6486781" y="3649283"/>
              <a:ext cx="75888" cy="51870"/>
            </a:xfrm>
            <a:custGeom>
              <a:rect b="b" l="l" r="r" t="t"/>
              <a:pathLst>
                <a:path extrusionOk="0" h="1596" w="2335">
                  <a:moveTo>
                    <a:pt x="215" y="0"/>
                  </a:moveTo>
                  <a:cubicBezTo>
                    <a:pt x="96" y="0"/>
                    <a:pt x="0" y="96"/>
                    <a:pt x="0" y="215"/>
                  </a:cubicBezTo>
                  <a:lnTo>
                    <a:pt x="0" y="1382"/>
                  </a:lnTo>
                  <a:cubicBezTo>
                    <a:pt x="0" y="1501"/>
                    <a:pt x="96" y="1596"/>
                    <a:pt x="215" y="1596"/>
                  </a:cubicBezTo>
                  <a:lnTo>
                    <a:pt x="2120" y="1596"/>
                  </a:lnTo>
                  <a:cubicBezTo>
                    <a:pt x="2239" y="1596"/>
                    <a:pt x="2334" y="1501"/>
                    <a:pt x="2334" y="1382"/>
                  </a:cubicBezTo>
                  <a:lnTo>
                    <a:pt x="2334" y="215"/>
                  </a:lnTo>
                  <a:cubicBezTo>
                    <a:pt x="2334" y="96"/>
                    <a:pt x="2239" y="0"/>
                    <a:pt x="212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7" name="Google Shape;21437;p97"/>
            <p:cNvSpPr/>
            <p:nvPr/>
          </p:nvSpPr>
          <p:spPr>
            <a:xfrm>
              <a:off x="6534003" y="3650811"/>
              <a:ext cx="28665" cy="51122"/>
            </a:xfrm>
            <a:custGeom>
              <a:rect b="b" l="l" r="r" t="t"/>
              <a:pathLst>
                <a:path extrusionOk="0" h="1573" w="882">
                  <a:moveTo>
                    <a:pt x="0" y="1"/>
                  </a:moveTo>
                  <a:cubicBezTo>
                    <a:pt x="119" y="1"/>
                    <a:pt x="214" y="72"/>
                    <a:pt x="214" y="191"/>
                  </a:cubicBezTo>
                  <a:lnTo>
                    <a:pt x="214" y="1358"/>
                  </a:lnTo>
                  <a:cubicBezTo>
                    <a:pt x="214" y="1477"/>
                    <a:pt x="119" y="1573"/>
                    <a:pt x="0" y="1573"/>
                  </a:cubicBezTo>
                  <a:lnTo>
                    <a:pt x="667" y="1573"/>
                  </a:lnTo>
                  <a:cubicBezTo>
                    <a:pt x="786" y="1573"/>
                    <a:pt x="881" y="1477"/>
                    <a:pt x="881" y="1358"/>
                  </a:cubicBezTo>
                  <a:lnTo>
                    <a:pt x="881" y="191"/>
                  </a:lnTo>
                  <a:cubicBezTo>
                    <a:pt x="881" y="72"/>
                    <a:pt x="786"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8" name="Google Shape;21438;p97"/>
            <p:cNvSpPr/>
            <p:nvPr/>
          </p:nvSpPr>
          <p:spPr>
            <a:xfrm>
              <a:off x="6350573" y="3658578"/>
              <a:ext cx="32532" cy="9295"/>
            </a:xfrm>
            <a:custGeom>
              <a:rect b="b" l="l" r="r" t="t"/>
              <a:pathLst>
                <a:path extrusionOk="0" h="286" w="1001">
                  <a:moveTo>
                    <a:pt x="143" y="0"/>
                  </a:moveTo>
                  <a:cubicBezTo>
                    <a:pt x="48" y="0"/>
                    <a:pt x="0" y="48"/>
                    <a:pt x="0" y="143"/>
                  </a:cubicBezTo>
                  <a:cubicBezTo>
                    <a:pt x="0" y="238"/>
                    <a:pt x="48" y="286"/>
                    <a:pt x="143" y="286"/>
                  </a:cubicBezTo>
                  <a:lnTo>
                    <a:pt x="857" y="286"/>
                  </a:lnTo>
                  <a:cubicBezTo>
                    <a:pt x="929" y="286"/>
                    <a:pt x="1000" y="191"/>
                    <a:pt x="1000" y="143"/>
                  </a:cubicBezTo>
                  <a:cubicBezTo>
                    <a:pt x="1000" y="48"/>
                    <a:pt x="953" y="0"/>
                    <a:pt x="85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9" name="Google Shape;21439;p97"/>
            <p:cNvSpPr/>
            <p:nvPr/>
          </p:nvSpPr>
          <p:spPr>
            <a:xfrm>
              <a:off x="6350573" y="3678696"/>
              <a:ext cx="32532" cy="9328"/>
            </a:xfrm>
            <a:custGeom>
              <a:rect b="b" l="l" r="r" t="t"/>
              <a:pathLst>
                <a:path extrusionOk="0" h="287" w="1001">
                  <a:moveTo>
                    <a:pt x="143" y="0"/>
                  </a:moveTo>
                  <a:cubicBezTo>
                    <a:pt x="48" y="0"/>
                    <a:pt x="0" y="48"/>
                    <a:pt x="0" y="143"/>
                  </a:cubicBezTo>
                  <a:cubicBezTo>
                    <a:pt x="0" y="238"/>
                    <a:pt x="48" y="286"/>
                    <a:pt x="143" y="286"/>
                  </a:cubicBezTo>
                  <a:lnTo>
                    <a:pt x="857" y="286"/>
                  </a:lnTo>
                  <a:cubicBezTo>
                    <a:pt x="929" y="286"/>
                    <a:pt x="1000" y="215"/>
                    <a:pt x="1000" y="143"/>
                  </a:cubicBezTo>
                  <a:cubicBezTo>
                    <a:pt x="1000" y="48"/>
                    <a:pt x="953" y="0"/>
                    <a:pt x="85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0" name="Google Shape;21440;p97"/>
            <p:cNvSpPr/>
            <p:nvPr/>
          </p:nvSpPr>
          <p:spPr>
            <a:xfrm>
              <a:off x="6350573" y="3698813"/>
              <a:ext cx="32532" cy="10107"/>
            </a:xfrm>
            <a:custGeom>
              <a:rect b="b" l="l" r="r" t="t"/>
              <a:pathLst>
                <a:path extrusionOk="0" h="311" w="1001">
                  <a:moveTo>
                    <a:pt x="143" y="0"/>
                  </a:moveTo>
                  <a:cubicBezTo>
                    <a:pt x="48" y="0"/>
                    <a:pt x="0" y="72"/>
                    <a:pt x="0" y="143"/>
                  </a:cubicBezTo>
                  <a:cubicBezTo>
                    <a:pt x="0" y="239"/>
                    <a:pt x="48" y="310"/>
                    <a:pt x="143" y="310"/>
                  </a:cubicBezTo>
                  <a:lnTo>
                    <a:pt x="857" y="310"/>
                  </a:lnTo>
                  <a:cubicBezTo>
                    <a:pt x="929" y="310"/>
                    <a:pt x="1000" y="215"/>
                    <a:pt x="1000" y="143"/>
                  </a:cubicBezTo>
                  <a:cubicBezTo>
                    <a:pt x="1000" y="72"/>
                    <a:pt x="953" y="0"/>
                    <a:pt x="85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1" name="Google Shape;21441;p97"/>
            <p:cNvSpPr/>
            <p:nvPr/>
          </p:nvSpPr>
          <p:spPr>
            <a:xfrm>
              <a:off x="6350573" y="3718151"/>
              <a:ext cx="82063" cy="10107"/>
            </a:xfrm>
            <a:custGeom>
              <a:rect b="b" l="l" r="r" t="t"/>
              <a:pathLst>
                <a:path extrusionOk="0" h="311" w="2525">
                  <a:moveTo>
                    <a:pt x="143" y="1"/>
                  </a:moveTo>
                  <a:cubicBezTo>
                    <a:pt x="48" y="1"/>
                    <a:pt x="0" y="72"/>
                    <a:pt x="0" y="144"/>
                  </a:cubicBezTo>
                  <a:cubicBezTo>
                    <a:pt x="0" y="239"/>
                    <a:pt x="48" y="310"/>
                    <a:pt x="143" y="310"/>
                  </a:cubicBezTo>
                  <a:lnTo>
                    <a:pt x="2358" y="310"/>
                  </a:lnTo>
                  <a:cubicBezTo>
                    <a:pt x="2429" y="310"/>
                    <a:pt x="2524" y="239"/>
                    <a:pt x="2501" y="120"/>
                  </a:cubicBezTo>
                  <a:cubicBezTo>
                    <a:pt x="2501" y="72"/>
                    <a:pt x="2429" y="1"/>
                    <a:pt x="23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2" name="Google Shape;21442;p97"/>
            <p:cNvSpPr/>
            <p:nvPr/>
          </p:nvSpPr>
          <p:spPr>
            <a:xfrm>
              <a:off x="6350573" y="3740608"/>
              <a:ext cx="82063" cy="9328"/>
            </a:xfrm>
            <a:custGeom>
              <a:rect b="b" l="l" r="r" t="t"/>
              <a:pathLst>
                <a:path extrusionOk="0" h="287" w="2525">
                  <a:moveTo>
                    <a:pt x="143" y="0"/>
                  </a:moveTo>
                  <a:cubicBezTo>
                    <a:pt x="48" y="0"/>
                    <a:pt x="0" y="48"/>
                    <a:pt x="0" y="143"/>
                  </a:cubicBezTo>
                  <a:cubicBezTo>
                    <a:pt x="0" y="239"/>
                    <a:pt x="48" y="286"/>
                    <a:pt x="143" y="286"/>
                  </a:cubicBezTo>
                  <a:lnTo>
                    <a:pt x="2358" y="286"/>
                  </a:lnTo>
                  <a:cubicBezTo>
                    <a:pt x="2429" y="286"/>
                    <a:pt x="2524" y="215"/>
                    <a:pt x="2501" y="119"/>
                  </a:cubicBezTo>
                  <a:cubicBezTo>
                    <a:pt x="2501" y="48"/>
                    <a:pt x="2429"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3" name="Google Shape;21443;p97"/>
            <p:cNvSpPr/>
            <p:nvPr/>
          </p:nvSpPr>
          <p:spPr>
            <a:xfrm>
              <a:off x="6350573" y="3761506"/>
              <a:ext cx="82063" cy="10075"/>
            </a:xfrm>
            <a:custGeom>
              <a:rect b="b" l="l" r="r" t="t"/>
              <a:pathLst>
                <a:path extrusionOk="0" h="310" w="2525">
                  <a:moveTo>
                    <a:pt x="143" y="0"/>
                  </a:moveTo>
                  <a:cubicBezTo>
                    <a:pt x="48" y="0"/>
                    <a:pt x="0" y="72"/>
                    <a:pt x="0" y="167"/>
                  </a:cubicBezTo>
                  <a:cubicBezTo>
                    <a:pt x="0" y="239"/>
                    <a:pt x="48" y="310"/>
                    <a:pt x="143" y="310"/>
                  </a:cubicBezTo>
                  <a:lnTo>
                    <a:pt x="2358" y="310"/>
                  </a:lnTo>
                  <a:cubicBezTo>
                    <a:pt x="2429" y="310"/>
                    <a:pt x="2524" y="239"/>
                    <a:pt x="2501" y="119"/>
                  </a:cubicBezTo>
                  <a:cubicBezTo>
                    <a:pt x="2501" y="72"/>
                    <a:pt x="2429"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4" name="Google Shape;21444;p97"/>
            <p:cNvSpPr/>
            <p:nvPr/>
          </p:nvSpPr>
          <p:spPr>
            <a:xfrm>
              <a:off x="6483693" y="3718151"/>
              <a:ext cx="82843" cy="10107"/>
            </a:xfrm>
            <a:custGeom>
              <a:rect b="b" l="l" r="r" t="t"/>
              <a:pathLst>
                <a:path extrusionOk="0" h="311" w="2549">
                  <a:moveTo>
                    <a:pt x="167" y="1"/>
                  </a:moveTo>
                  <a:cubicBezTo>
                    <a:pt x="72" y="1"/>
                    <a:pt x="0" y="72"/>
                    <a:pt x="0" y="144"/>
                  </a:cubicBezTo>
                  <a:cubicBezTo>
                    <a:pt x="0" y="239"/>
                    <a:pt x="72" y="310"/>
                    <a:pt x="167" y="310"/>
                  </a:cubicBezTo>
                  <a:lnTo>
                    <a:pt x="2358" y="310"/>
                  </a:lnTo>
                  <a:cubicBezTo>
                    <a:pt x="2453" y="310"/>
                    <a:pt x="2548" y="239"/>
                    <a:pt x="2501" y="120"/>
                  </a:cubicBezTo>
                  <a:cubicBezTo>
                    <a:pt x="2501" y="72"/>
                    <a:pt x="2453" y="1"/>
                    <a:pt x="23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5" name="Google Shape;21445;p97"/>
            <p:cNvSpPr/>
            <p:nvPr/>
          </p:nvSpPr>
          <p:spPr>
            <a:xfrm>
              <a:off x="6483693" y="3740608"/>
              <a:ext cx="82843" cy="9328"/>
            </a:xfrm>
            <a:custGeom>
              <a:rect b="b" l="l" r="r" t="t"/>
              <a:pathLst>
                <a:path extrusionOk="0" h="287" w="2549">
                  <a:moveTo>
                    <a:pt x="167" y="0"/>
                  </a:moveTo>
                  <a:cubicBezTo>
                    <a:pt x="72" y="0"/>
                    <a:pt x="0" y="48"/>
                    <a:pt x="0" y="143"/>
                  </a:cubicBezTo>
                  <a:cubicBezTo>
                    <a:pt x="0" y="239"/>
                    <a:pt x="72" y="286"/>
                    <a:pt x="167" y="286"/>
                  </a:cubicBezTo>
                  <a:lnTo>
                    <a:pt x="2358" y="286"/>
                  </a:lnTo>
                  <a:cubicBezTo>
                    <a:pt x="2453" y="286"/>
                    <a:pt x="2548" y="215"/>
                    <a:pt x="2501" y="119"/>
                  </a:cubicBezTo>
                  <a:cubicBezTo>
                    <a:pt x="2501" y="48"/>
                    <a:pt x="2453"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6" name="Google Shape;21446;p97"/>
            <p:cNvSpPr/>
            <p:nvPr/>
          </p:nvSpPr>
          <p:spPr>
            <a:xfrm>
              <a:off x="6483693" y="3761506"/>
              <a:ext cx="82843" cy="10075"/>
            </a:xfrm>
            <a:custGeom>
              <a:rect b="b" l="l" r="r" t="t"/>
              <a:pathLst>
                <a:path extrusionOk="0" h="310" w="2549">
                  <a:moveTo>
                    <a:pt x="167" y="0"/>
                  </a:moveTo>
                  <a:cubicBezTo>
                    <a:pt x="72" y="0"/>
                    <a:pt x="0" y="72"/>
                    <a:pt x="0" y="167"/>
                  </a:cubicBezTo>
                  <a:cubicBezTo>
                    <a:pt x="0" y="239"/>
                    <a:pt x="72" y="310"/>
                    <a:pt x="167" y="310"/>
                  </a:cubicBezTo>
                  <a:lnTo>
                    <a:pt x="2358" y="310"/>
                  </a:lnTo>
                  <a:cubicBezTo>
                    <a:pt x="2453" y="310"/>
                    <a:pt x="2548" y="239"/>
                    <a:pt x="2501" y="119"/>
                  </a:cubicBezTo>
                  <a:cubicBezTo>
                    <a:pt x="2501" y="72"/>
                    <a:pt x="2453"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47" name="Google Shape;21447;p97"/>
          <p:cNvGrpSpPr/>
          <p:nvPr/>
        </p:nvGrpSpPr>
        <p:grpSpPr>
          <a:xfrm>
            <a:off x="5571158" y="3442706"/>
            <a:ext cx="265525" cy="357597"/>
            <a:chOff x="5571158" y="3595106"/>
            <a:chExt cx="265525" cy="357597"/>
          </a:xfrm>
        </p:grpSpPr>
        <p:sp>
          <p:nvSpPr>
            <p:cNvPr id="21448" name="Google Shape;21448;p97"/>
            <p:cNvSpPr/>
            <p:nvPr/>
          </p:nvSpPr>
          <p:spPr>
            <a:xfrm>
              <a:off x="5571158" y="3595106"/>
              <a:ext cx="265525" cy="357597"/>
            </a:xfrm>
            <a:custGeom>
              <a:rect b="b" l="l" r="r" t="t"/>
              <a:pathLst>
                <a:path extrusionOk="0" h="11003" w="8170">
                  <a:moveTo>
                    <a:pt x="382" y="0"/>
                  </a:moveTo>
                  <a:cubicBezTo>
                    <a:pt x="168" y="0"/>
                    <a:pt x="1" y="167"/>
                    <a:pt x="1" y="358"/>
                  </a:cubicBezTo>
                  <a:lnTo>
                    <a:pt x="1" y="10645"/>
                  </a:lnTo>
                  <a:cubicBezTo>
                    <a:pt x="1" y="10836"/>
                    <a:pt x="168" y="11003"/>
                    <a:pt x="382" y="11003"/>
                  </a:cubicBezTo>
                  <a:lnTo>
                    <a:pt x="7812" y="11003"/>
                  </a:lnTo>
                  <a:cubicBezTo>
                    <a:pt x="8026" y="11003"/>
                    <a:pt x="8169" y="10836"/>
                    <a:pt x="8169" y="10645"/>
                  </a:cubicBezTo>
                  <a:lnTo>
                    <a:pt x="8169" y="358"/>
                  </a:lnTo>
                  <a:cubicBezTo>
                    <a:pt x="8169" y="167"/>
                    <a:pt x="8026" y="0"/>
                    <a:pt x="781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9" name="Google Shape;21449;p97"/>
            <p:cNvSpPr/>
            <p:nvPr/>
          </p:nvSpPr>
          <p:spPr>
            <a:xfrm>
              <a:off x="5803371" y="3595106"/>
              <a:ext cx="33313" cy="357597"/>
            </a:xfrm>
            <a:custGeom>
              <a:rect b="b" l="l" r="r" t="t"/>
              <a:pathLst>
                <a:path extrusionOk="0" h="11003" w="1025">
                  <a:moveTo>
                    <a:pt x="0" y="0"/>
                  </a:moveTo>
                  <a:cubicBezTo>
                    <a:pt x="215" y="0"/>
                    <a:pt x="381" y="167"/>
                    <a:pt x="381" y="358"/>
                  </a:cubicBezTo>
                  <a:lnTo>
                    <a:pt x="381" y="10645"/>
                  </a:lnTo>
                  <a:cubicBezTo>
                    <a:pt x="381" y="10836"/>
                    <a:pt x="215" y="11003"/>
                    <a:pt x="0" y="11003"/>
                  </a:cubicBezTo>
                  <a:lnTo>
                    <a:pt x="667" y="11003"/>
                  </a:lnTo>
                  <a:cubicBezTo>
                    <a:pt x="881" y="11003"/>
                    <a:pt x="1024" y="10836"/>
                    <a:pt x="1024" y="10645"/>
                  </a:cubicBezTo>
                  <a:lnTo>
                    <a:pt x="1024" y="358"/>
                  </a:lnTo>
                  <a:cubicBezTo>
                    <a:pt x="1024" y="167"/>
                    <a:pt x="881" y="0"/>
                    <a:pt x="66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0" name="Google Shape;21450;p97"/>
            <p:cNvSpPr/>
            <p:nvPr/>
          </p:nvSpPr>
          <p:spPr>
            <a:xfrm>
              <a:off x="5571158" y="3595106"/>
              <a:ext cx="265525" cy="37960"/>
            </a:xfrm>
            <a:custGeom>
              <a:rect b="b" l="l" r="r" t="t"/>
              <a:pathLst>
                <a:path extrusionOk="0" h="1168" w="8170">
                  <a:moveTo>
                    <a:pt x="382" y="0"/>
                  </a:moveTo>
                  <a:cubicBezTo>
                    <a:pt x="168" y="0"/>
                    <a:pt x="1" y="167"/>
                    <a:pt x="1" y="358"/>
                  </a:cubicBezTo>
                  <a:lnTo>
                    <a:pt x="1" y="1167"/>
                  </a:lnTo>
                  <a:lnTo>
                    <a:pt x="8169" y="1167"/>
                  </a:lnTo>
                  <a:lnTo>
                    <a:pt x="8169" y="358"/>
                  </a:lnTo>
                  <a:cubicBezTo>
                    <a:pt x="8169" y="167"/>
                    <a:pt x="8026" y="0"/>
                    <a:pt x="7812"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1" name="Google Shape;21451;p97"/>
            <p:cNvSpPr/>
            <p:nvPr/>
          </p:nvSpPr>
          <p:spPr>
            <a:xfrm>
              <a:off x="5803371" y="3595106"/>
              <a:ext cx="33313" cy="37960"/>
            </a:xfrm>
            <a:custGeom>
              <a:rect b="b" l="l" r="r" t="t"/>
              <a:pathLst>
                <a:path extrusionOk="0" h="1168" w="1025">
                  <a:moveTo>
                    <a:pt x="0" y="0"/>
                  </a:moveTo>
                  <a:cubicBezTo>
                    <a:pt x="215" y="0"/>
                    <a:pt x="381" y="167"/>
                    <a:pt x="381" y="358"/>
                  </a:cubicBezTo>
                  <a:lnTo>
                    <a:pt x="381" y="1167"/>
                  </a:lnTo>
                  <a:lnTo>
                    <a:pt x="1024" y="1167"/>
                  </a:lnTo>
                  <a:lnTo>
                    <a:pt x="1024" y="358"/>
                  </a:lnTo>
                  <a:cubicBezTo>
                    <a:pt x="1024" y="167"/>
                    <a:pt x="881" y="0"/>
                    <a:pt x="667"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2" name="Google Shape;21452;p97"/>
            <p:cNvSpPr/>
            <p:nvPr/>
          </p:nvSpPr>
          <p:spPr>
            <a:xfrm>
              <a:off x="5599823" y="3666313"/>
              <a:ext cx="212875" cy="255418"/>
            </a:xfrm>
            <a:custGeom>
              <a:rect b="b" l="l" r="r" t="t"/>
              <a:pathLst>
                <a:path extrusionOk="0" h="7859" w="6550">
                  <a:moveTo>
                    <a:pt x="214" y="0"/>
                  </a:moveTo>
                  <a:cubicBezTo>
                    <a:pt x="95" y="0"/>
                    <a:pt x="0" y="72"/>
                    <a:pt x="0" y="191"/>
                  </a:cubicBezTo>
                  <a:lnTo>
                    <a:pt x="0" y="7645"/>
                  </a:lnTo>
                  <a:lnTo>
                    <a:pt x="3263" y="7859"/>
                  </a:lnTo>
                  <a:lnTo>
                    <a:pt x="6549" y="7645"/>
                  </a:lnTo>
                  <a:lnTo>
                    <a:pt x="6549" y="191"/>
                  </a:lnTo>
                  <a:cubicBezTo>
                    <a:pt x="6549" y="72"/>
                    <a:pt x="6454" y="0"/>
                    <a:pt x="6335"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3" name="Google Shape;21453;p97"/>
            <p:cNvSpPr/>
            <p:nvPr/>
          </p:nvSpPr>
          <p:spPr>
            <a:xfrm>
              <a:off x="5655528" y="3847403"/>
              <a:ext cx="44168" cy="68153"/>
            </a:xfrm>
            <a:custGeom>
              <a:rect b="b" l="l" r="r" t="t"/>
              <a:pathLst>
                <a:path extrusionOk="0" h="2097" w="1359">
                  <a:moveTo>
                    <a:pt x="406" y="1"/>
                  </a:moveTo>
                  <a:cubicBezTo>
                    <a:pt x="310" y="1"/>
                    <a:pt x="215" y="96"/>
                    <a:pt x="215" y="191"/>
                  </a:cubicBezTo>
                  <a:lnTo>
                    <a:pt x="1" y="406"/>
                  </a:lnTo>
                  <a:lnTo>
                    <a:pt x="215" y="549"/>
                  </a:lnTo>
                  <a:lnTo>
                    <a:pt x="48" y="691"/>
                  </a:lnTo>
                  <a:lnTo>
                    <a:pt x="215" y="882"/>
                  </a:lnTo>
                  <a:lnTo>
                    <a:pt x="1" y="2096"/>
                  </a:lnTo>
                  <a:lnTo>
                    <a:pt x="1358" y="2096"/>
                  </a:lnTo>
                  <a:lnTo>
                    <a:pt x="1144" y="882"/>
                  </a:lnTo>
                  <a:lnTo>
                    <a:pt x="1263" y="787"/>
                  </a:lnTo>
                  <a:lnTo>
                    <a:pt x="1144" y="549"/>
                  </a:lnTo>
                  <a:lnTo>
                    <a:pt x="1358" y="406"/>
                  </a:lnTo>
                  <a:lnTo>
                    <a:pt x="1144" y="191"/>
                  </a:lnTo>
                  <a:cubicBezTo>
                    <a:pt x="1144" y="96"/>
                    <a:pt x="1049" y="1"/>
                    <a:pt x="95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4" name="Google Shape;21454;p97"/>
            <p:cNvSpPr/>
            <p:nvPr/>
          </p:nvSpPr>
          <p:spPr>
            <a:xfrm>
              <a:off x="5715913" y="3845876"/>
              <a:ext cx="42607" cy="69680"/>
            </a:xfrm>
            <a:custGeom>
              <a:rect b="b" l="l" r="r" t="t"/>
              <a:pathLst>
                <a:path extrusionOk="0" h="2144" w="1311">
                  <a:moveTo>
                    <a:pt x="381" y="0"/>
                  </a:moveTo>
                  <a:cubicBezTo>
                    <a:pt x="286" y="0"/>
                    <a:pt x="215" y="95"/>
                    <a:pt x="215" y="191"/>
                  </a:cubicBezTo>
                  <a:lnTo>
                    <a:pt x="0" y="334"/>
                  </a:lnTo>
                  <a:lnTo>
                    <a:pt x="215" y="476"/>
                  </a:lnTo>
                  <a:lnTo>
                    <a:pt x="48" y="596"/>
                  </a:lnTo>
                  <a:lnTo>
                    <a:pt x="215" y="810"/>
                  </a:lnTo>
                  <a:lnTo>
                    <a:pt x="0" y="1500"/>
                  </a:lnTo>
                  <a:lnTo>
                    <a:pt x="215" y="2143"/>
                  </a:lnTo>
                  <a:lnTo>
                    <a:pt x="1096" y="2143"/>
                  </a:lnTo>
                  <a:lnTo>
                    <a:pt x="1310" y="1691"/>
                  </a:lnTo>
                  <a:lnTo>
                    <a:pt x="1096" y="810"/>
                  </a:lnTo>
                  <a:lnTo>
                    <a:pt x="881" y="619"/>
                  </a:lnTo>
                  <a:lnTo>
                    <a:pt x="1096" y="476"/>
                  </a:lnTo>
                  <a:lnTo>
                    <a:pt x="1096" y="191"/>
                  </a:lnTo>
                  <a:cubicBezTo>
                    <a:pt x="1096" y="95"/>
                    <a:pt x="1000" y="0"/>
                    <a:pt x="905"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5" name="Google Shape;21455;p97"/>
            <p:cNvSpPr/>
            <p:nvPr/>
          </p:nvSpPr>
          <p:spPr>
            <a:xfrm>
              <a:off x="5662516" y="3865213"/>
              <a:ext cx="29413" cy="10855"/>
            </a:xfrm>
            <a:custGeom>
              <a:rect b="b" l="l" r="r" t="t"/>
              <a:pathLst>
                <a:path extrusionOk="0" h="334" w="905">
                  <a:moveTo>
                    <a:pt x="0" y="1"/>
                  </a:moveTo>
                  <a:lnTo>
                    <a:pt x="0" y="334"/>
                  </a:lnTo>
                  <a:lnTo>
                    <a:pt x="905" y="334"/>
                  </a:lnTo>
                  <a:lnTo>
                    <a:pt x="905" y="1"/>
                  </a:lnTo>
                  <a:close/>
                </a:path>
              </a:pathLst>
            </a:custGeom>
            <a:solidFill>
              <a:srgbClr val="BF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6" name="Google Shape;21456;p97"/>
            <p:cNvSpPr/>
            <p:nvPr/>
          </p:nvSpPr>
          <p:spPr>
            <a:xfrm>
              <a:off x="5722868" y="3861346"/>
              <a:ext cx="28665" cy="10855"/>
            </a:xfrm>
            <a:custGeom>
              <a:rect b="b" l="l" r="r" t="t"/>
              <a:pathLst>
                <a:path extrusionOk="0" h="334" w="882">
                  <a:moveTo>
                    <a:pt x="1" y="0"/>
                  </a:moveTo>
                  <a:lnTo>
                    <a:pt x="1" y="334"/>
                  </a:lnTo>
                  <a:lnTo>
                    <a:pt x="882" y="334"/>
                  </a:lnTo>
                  <a:lnTo>
                    <a:pt x="882" y="0"/>
                  </a:ln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7" name="Google Shape;21457;p97"/>
            <p:cNvSpPr/>
            <p:nvPr/>
          </p:nvSpPr>
          <p:spPr>
            <a:xfrm>
              <a:off x="5633851" y="3833493"/>
              <a:ext cx="28697" cy="82063"/>
            </a:xfrm>
            <a:custGeom>
              <a:rect b="b" l="l" r="r" t="t"/>
              <a:pathLst>
                <a:path extrusionOk="0" h="2525" w="883">
                  <a:moveTo>
                    <a:pt x="168" y="0"/>
                  </a:moveTo>
                  <a:cubicBezTo>
                    <a:pt x="72" y="0"/>
                    <a:pt x="1" y="72"/>
                    <a:pt x="1" y="167"/>
                  </a:cubicBezTo>
                  <a:lnTo>
                    <a:pt x="1" y="476"/>
                  </a:lnTo>
                  <a:lnTo>
                    <a:pt x="191" y="643"/>
                  </a:lnTo>
                  <a:lnTo>
                    <a:pt x="1" y="810"/>
                  </a:lnTo>
                  <a:lnTo>
                    <a:pt x="1" y="2524"/>
                  </a:lnTo>
                  <a:lnTo>
                    <a:pt x="882" y="2524"/>
                  </a:lnTo>
                  <a:lnTo>
                    <a:pt x="882" y="810"/>
                  </a:lnTo>
                  <a:lnTo>
                    <a:pt x="668" y="643"/>
                  </a:lnTo>
                  <a:lnTo>
                    <a:pt x="882" y="476"/>
                  </a:lnTo>
                  <a:lnTo>
                    <a:pt x="882" y="167"/>
                  </a:lnTo>
                  <a:cubicBezTo>
                    <a:pt x="882" y="72"/>
                    <a:pt x="787" y="0"/>
                    <a:pt x="71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8" name="Google Shape;21458;p97"/>
            <p:cNvSpPr/>
            <p:nvPr/>
          </p:nvSpPr>
          <p:spPr>
            <a:xfrm>
              <a:off x="5633851" y="3848963"/>
              <a:ext cx="28697" cy="10855"/>
            </a:xfrm>
            <a:custGeom>
              <a:rect b="b" l="l" r="r" t="t"/>
              <a:pathLst>
                <a:path extrusionOk="0" h="334" w="883">
                  <a:moveTo>
                    <a:pt x="1" y="0"/>
                  </a:moveTo>
                  <a:lnTo>
                    <a:pt x="1" y="334"/>
                  </a:lnTo>
                  <a:lnTo>
                    <a:pt x="882" y="334"/>
                  </a:lnTo>
                  <a:lnTo>
                    <a:pt x="882"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9" name="Google Shape;21459;p97"/>
            <p:cNvSpPr/>
            <p:nvPr/>
          </p:nvSpPr>
          <p:spPr>
            <a:xfrm>
              <a:off x="5692676" y="3832713"/>
              <a:ext cx="30225" cy="82843"/>
            </a:xfrm>
            <a:custGeom>
              <a:rect b="b" l="l" r="r" t="t"/>
              <a:pathLst>
                <a:path extrusionOk="0" h="2549" w="930">
                  <a:moveTo>
                    <a:pt x="168" y="0"/>
                  </a:moveTo>
                  <a:cubicBezTo>
                    <a:pt x="72" y="0"/>
                    <a:pt x="1" y="72"/>
                    <a:pt x="1" y="167"/>
                  </a:cubicBezTo>
                  <a:lnTo>
                    <a:pt x="1" y="500"/>
                  </a:lnTo>
                  <a:lnTo>
                    <a:pt x="25" y="643"/>
                  </a:lnTo>
                  <a:lnTo>
                    <a:pt x="1" y="858"/>
                  </a:lnTo>
                  <a:lnTo>
                    <a:pt x="1" y="2548"/>
                  </a:lnTo>
                  <a:lnTo>
                    <a:pt x="930" y="2548"/>
                  </a:lnTo>
                  <a:lnTo>
                    <a:pt x="930" y="834"/>
                  </a:lnTo>
                  <a:lnTo>
                    <a:pt x="691" y="667"/>
                  </a:lnTo>
                  <a:lnTo>
                    <a:pt x="930" y="500"/>
                  </a:lnTo>
                  <a:lnTo>
                    <a:pt x="930" y="167"/>
                  </a:lnTo>
                  <a:cubicBezTo>
                    <a:pt x="930" y="72"/>
                    <a:pt x="834" y="0"/>
                    <a:pt x="739"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0" name="Google Shape;21460;p97"/>
            <p:cNvSpPr/>
            <p:nvPr/>
          </p:nvSpPr>
          <p:spPr>
            <a:xfrm>
              <a:off x="5692676" y="3849743"/>
              <a:ext cx="28665" cy="10855"/>
            </a:xfrm>
            <a:custGeom>
              <a:rect b="b" l="l" r="r" t="t"/>
              <a:pathLst>
                <a:path extrusionOk="0" h="334" w="882">
                  <a:moveTo>
                    <a:pt x="1" y="0"/>
                  </a:moveTo>
                  <a:lnTo>
                    <a:pt x="1" y="334"/>
                  </a:lnTo>
                  <a:lnTo>
                    <a:pt x="882" y="334"/>
                  </a:lnTo>
                  <a:lnTo>
                    <a:pt x="882"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1" name="Google Shape;21461;p97"/>
            <p:cNvSpPr/>
            <p:nvPr/>
          </p:nvSpPr>
          <p:spPr>
            <a:xfrm>
              <a:off x="5751501" y="3861346"/>
              <a:ext cx="29445" cy="54210"/>
            </a:xfrm>
            <a:custGeom>
              <a:rect b="b" l="l" r="r" t="t"/>
              <a:pathLst>
                <a:path extrusionOk="0" h="1668" w="906">
                  <a:moveTo>
                    <a:pt x="191" y="0"/>
                  </a:moveTo>
                  <a:cubicBezTo>
                    <a:pt x="96" y="0"/>
                    <a:pt x="1" y="96"/>
                    <a:pt x="1" y="167"/>
                  </a:cubicBezTo>
                  <a:lnTo>
                    <a:pt x="1" y="501"/>
                  </a:lnTo>
                  <a:lnTo>
                    <a:pt x="215" y="691"/>
                  </a:lnTo>
                  <a:lnTo>
                    <a:pt x="1" y="834"/>
                  </a:lnTo>
                  <a:lnTo>
                    <a:pt x="1" y="1667"/>
                  </a:lnTo>
                  <a:lnTo>
                    <a:pt x="906" y="1667"/>
                  </a:lnTo>
                  <a:lnTo>
                    <a:pt x="906" y="834"/>
                  </a:lnTo>
                  <a:lnTo>
                    <a:pt x="691" y="691"/>
                  </a:lnTo>
                  <a:lnTo>
                    <a:pt x="906" y="501"/>
                  </a:lnTo>
                  <a:lnTo>
                    <a:pt x="906" y="167"/>
                  </a:lnTo>
                  <a:cubicBezTo>
                    <a:pt x="906" y="96"/>
                    <a:pt x="810" y="0"/>
                    <a:pt x="715"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2" name="Google Shape;21462;p97"/>
            <p:cNvSpPr/>
            <p:nvPr/>
          </p:nvSpPr>
          <p:spPr>
            <a:xfrm>
              <a:off x="5751501" y="3879156"/>
              <a:ext cx="29445" cy="10075"/>
            </a:xfrm>
            <a:custGeom>
              <a:rect b="b" l="l" r="r" t="t"/>
              <a:pathLst>
                <a:path extrusionOk="0" h="310" w="906">
                  <a:moveTo>
                    <a:pt x="1" y="0"/>
                  </a:moveTo>
                  <a:lnTo>
                    <a:pt x="1" y="310"/>
                  </a:lnTo>
                  <a:lnTo>
                    <a:pt x="906" y="310"/>
                  </a:lnTo>
                  <a:lnTo>
                    <a:pt x="906"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3" name="Google Shape;21463;p97"/>
            <p:cNvSpPr/>
            <p:nvPr/>
          </p:nvSpPr>
          <p:spPr>
            <a:xfrm>
              <a:off x="5571158" y="3914743"/>
              <a:ext cx="265525" cy="37960"/>
            </a:xfrm>
            <a:custGeom>
              <a:rect b="b" l="l" r="r" t="t"/>
              <a:pathLst>
                <a:path extrusionOk="0" h="1168" w="8170">
                  <a:moveTo>
                    <a:pt x="1" y="1"/>
                  </a:moveTo>
                  <a:lnTo>
                    <a:pt x="1" y="810"/>
                  </a:lnTo>
                  <a:cubicBezTo>
                    <a:pt x="1" y="1001"/>
                    <a:pt x="168" y="1168"/>
                    <a:pt x="382" y="1168"/>
                  </a:cubicBezTo>
                  <a:lnTo>
                    <a:pt x="7812" y="1168"/>
                  </a:lnTo>
                  <a:cubicBezTo>
                    <a:pt x="8026" y="1168"/>
                    <a:pt x="8169" y="1001"/>
                    <a:pt x="8169" y="810"/>
                  </a:cubicBezTo>
                  <a:lnTo>
                    <a:pt x="8169"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4" name="Google Shape;21464;p97"/>
            <p:cNvSpPr/>
            <p:nvPr/>
          </p:nvSpPr>
          <p:spPr>
            <a:xfrm>
              <a:off x="5803371" y="3914743"/>
              <a:ext cx="33313" cy="37960"/>
            </a:xfrm>
            <a:custGeom>
              <a:rect b="b" l="l" r="r" t="t"/>
              <a:pathLst>
                <a:path extrusionOk="0" h="1168" w="1025">
                  <a:moveTo>
                    <a:pt x="381" y="1"/>
                  </a:moveTo>
                  <a:lnTo>
                    <a:pt x="381" y="810"/>
                  </a:lnTo>
                  <a:cubicBezTo>
                    <a:pt x="381" y="1001"/>
                    <a:pt x="215" y="1168"/>
                    <a:pt x="0" y="1168"/>
                  </a:cubicBezTo>
                  <a:lnTo>
                    <a:pt x="667" y="1168"/>
                  </a:lnTo>
                  <a:cubicBezTo>
                    <a:pt x="881" y="1168"/>
                    <a:pt x="1024" y="1001"/>
                    <a:pt x="1024" y="810"/>
                  </a:cubicBezTo>
                  <a:lnTo>
                    <a:pt x="1024" y="1"/>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5" name="Google Shape;21465;p97"/>
            <p:cNvSpPr/>
            <p:nvPr/>
          </p:nvSpPr>
          <p:spPr>
            <a:xfrm>
              <a:off x="5655528" y="3709636"/>
              <a:ext cx="44168" cy="67372"/>
            </a:xfrm>
            <a:custGeom>
              <a:rect b="b" l="l" r="r" t="t"/>
              <a:pathLst>
                <a:path extrusionOk="0" h="2073" w="1359">
                  <a:moveTo>
                    <a:pt x="406" y="1"/>
                  </a:moveTo>
                  <a:cubicBezTo>
                    <a:pt x="310" y="1"/>
                    <a:pt x="215" y="72"/>
                    <a:pt x="215" y="168"/>
                  </a:cubicBezTo>
                  <a:lnTo>
                    <a:pt x="215" y="525"/>
                  </a:lnTo>
                  <a:lnTo>
                    <a:pt x="429" y="715"/>
                  </a:lnTo>
                  <a:lnTo>
                    <a:pt x="215" y="858"/>
                  </a:lnTo>
                  <a:lnTo>
                    <a:pt x="1" y="2073"/>
                  </a:lnTo>
                  <a:lnTo>
                    <a:pt x="1358" y="2073"/>
                  </a:lnTo>
                  <a:lnTo>
                    <a:pt x="1120" y="858"/>
                  </a:lnTo>
                  <a:lnTo>
                    <a:pt x="906" y="715"/>
                  </a:lnTo>
                  <a:lnTo>
                    <a:pt x="1120" y="525"/>
                  </a:lnTo>
                  <a:lnTo>
                    <a:pt x="1311" y="382"/>
                  </a:lnTo>
                  <a:lnTo>
                    <a:pt x="1120" y="168"/>
                  </a:lnTo>
                  <a:cubicBezTo>
                    <a:pt x="1120" y="72"/>
                    <a:pt x="1025" y="1"/>
                    <a:pt x="929"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6" name="Google Shape;21466;p97"/>
            <p:cNvSpPr/>
            <p:nvPr/>
          </p:nvSpPr>
          <p:spPr>
            <a:xfrm>
              <a:off x="5662516" y="3726666"/>
              <a:ext cx="29413" cy="10888"/>
            </a:xfrm>
            <a:custGeom>
              <a:rect b="b" l="l" r="r" t="t"/>
              <a:pathLst>
                <a:path extrusionOk="0" h="335" w="905">
                  <a:moveTo>
                    <a:pt x="0" y="1"/>
                  </a:moveTo>
                  <a:lnTo>
                    <a:pt x="0" y="334"/>
                  </a:lnTo>
                  <a:lnTo>
                    <a:pt x="905" y="334"/>
                  </a:lnTo>
                  <a:lnTo>
                    <a:pt x="905"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7" name="Google Shape;21467;p97"/>
            <p:cNvSpPr/>
            <p:nvPr/>
          </p:nvSpPr>
          <p:spPr>
            <a:xfrm>
              <a:off x="5715913" y="3695726"/>
              <a:ext cx="42607" cy="81282"/>
            </a:xfrm>
            <a:custGeom>
              <a:rect b="b" l="l" r="r" t="t"/>
              <a:pathLst>
                <a:path extrusionOk="0" h="2501" w="1311">
                  <a:moveTo>
                    <a:pt x="381" y="0"/>
                  </a:moveTo>
                  <a:cubicBezTo>
                    <a:pt x="286" y="0"/>
                    <a:pt x="215" y="95"/>
                    <a:pt x="215" y="191"/>
                  </a:cubicBezTo>
                  <a:lnTo>
                    <a:pt x="215" y="476"/>
                  </a:lnTo>
                  <a:lnTo>
                    <a:pt x="405" y="667"/>
                  </a:lnTo>
                  <a:lnTo>
                    <a:pt x="215" y="810"/>
                  </a:lnTo>
                  <a:lnTo>
                    <a:pt x="0" y="1858"/>
                  </a:lnTo>
                  <a:lnTo>
                    <a:pt x="215" y="2501"/>
                  </a:lnTo>
                  <a:lnTo>
                    <a:pt x="1096" y="2501"/>
                  </a:lnTo>
                  <a:lnTo>
                    <a:pt x="1310" y="2072"/>
                  </a:lnTo>
                  <a:lnTo>
                    <a:pt x="1096" y="810"/>
                  </a:lnTo>
                  <a:lnTo>
                    <a:pt x="881" y="643"/>
                  </a:lnTo>
                  <a:lnTo>
                    <a:pt x="1096" y="476"/>
                  </a:lnTo>
                  <a:lnTo>
                    <a:pt x="1096" y="191"/>
                  </a:lnTo>
                  <a:cubicBezTo>
                    <a:pt x="1096" y="95"/>
                    <a:pt x="1000" y="0"/>
                    <a:pt x="905"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8" name="Google Shape;21468;p97"/>
            <p:cNvSpPr/>
            <p:nvPr/>
          </p:nvSpPr>
          <p:spPr>
            <a:xfrm>
              <a:off x="5722868" y="3711196"/>
              <a:ext cx="28665" cy="10855"/>
            </a:xfrm>
            <a:custGeom>
              <a:rect b="b" l="l" r="r" t="t"/>
              <a:pathLst>
                <a:path extrusionOk="0" h="334" w="882">
                  <a:moveTo>
                    <a:pt x="1" y="0"/>
                  </a:moveTo>
                  <a:lnTo>
                    <a:pt x="1" y="334"/>
                  </a:lnTo>
                  <a:lnTo>
                    <a:pt x="882" y="334"/>
                  </a:lnTo>
                  <a:lnTo>
                    <a:pt x="882" y="0"/>
                  </a:ln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9" name="Google Shape;21469;p97"/>
            <p:cNvSpPr/>
            <p:nvPr/>
          </p:nvSpPr>
          <p:spPr>
            <a:xfrm>
              <a:off x="5633851" y="3722018"/>
              <a:ext cx="28697" cy="56550"/>
            </a:xfrm>
            <a:custGeom>
              <a:rect b="b" l="l" r="r" t="t"/>
              <a:pathLst>
                <a:path extrusionOk="0" h="1740" w="883">
                  <a:moveTo>
                    <a:pt x="168" y="1"/>
                  </a:moveTo>
                  <a:cubicBezTo>
                    <a:pt x="72" y="1"/>
                    <a:pt x="1" y="96"/>
                    <a:pt x="1" y="168"/>
                  </a:cubicBezTo>
                  <a:lnTo>
                    <a:pt x="1" y="477"/>
                  </a:lnTo>
                  <a:lnTo>
                    <a:pt x="191" y="668"/>
                  </a:lnTo>
                  <a:lnTo>
                    <a:pt x="1" y="811"/>
                  </a:lnTo>
                  <a:lnTo>
                    <a:pt x="1" y="1739"/>
                  </a:lnTo>
                  <a:lnTo>
                    <a:pt x="882" y="1739"/>
                  </a:lnTo>
                  <a:lnTo>
                    <a:pt x="882" y="811"/>
                  </a:lnTo>
                  <a:lnTo>
                    <a:pt x="668" y="668"/>
                  </a:lnTo>
                  <a:lnTo>
                    <a:pt x="882" y="477"/>
                  </a:lnTo>
                  <a:lnTo>
                    <a:pt x="882" y="168"/>
                  </a:lnTo>
                  <a:cubicBezTo>
                    <a:pt x="882" y="96"/>
                    <a:pt x="787" y="1"/>
                    <a:pt x="715"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0" name="Google Shape;21470;p97"/>
            <p:cNvSpPr/>
            <p:nvPr/>
          </p:nvSpPr>
          <p:spPr>
            <a:xfrm>
              <a:off x="5633851" y="3737521"/>
              <a:ext cx="28697" cy="10855"/>
            </a:xfrm>
            <a:custGeom>
              <a:rect b="b" l="l" r="r" t="t"/>
              <a:pathLst>
                <a:path extrusionOk="0" h="334" w="883">
                  <a:moveTo>
                    <a:pt x="1" y="0"/>
                  </a:moveTo>
                  <a:lnTo>
                    <a:pt x="1" y="334"/>
                  </a:lnTo>
                  <a:lnTo>
                    <a:pt x="882" y="334"/>
                  </a:lnTo>
                  <a:lnTo>
                    <a:pt x="882"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1" name="Google Shape;21471;p97"/>
            <p:cNvSpPr/>
            <p:nvPr/>
          </p:nvSpPr>
          <p:spPr>
            <a:xfrm>
              <a:off x="5693456" y="3694946"/>
              <a:ext cx="29445" cy="82063"/>
            </a:xfrm>
            <a:custGeom>
              <a:rect b="b" l="l" r="r" t="t"/>
              <a:pathLst>
                <a:path extrusionOk="0" h="2525" w="906">
                  <a:moveTo>
                    <a:pt x="191" y="0"/>
                  </a:moveTo>
                  <a:cubicBezTo>
                    <a:pt x="96" y="0"/>
                    <a:pt x="1" y="96"/>
                    <a:pt x="1" y="191"/>
                  </a:cubicBezTo>
                  <a:lnTo>
                    <a:pt x="1" y="500"/>
                  </a:lnTo>
                  <a:lnTo>
                    <a:pt x="215" y="691"/>
                  </a:lnTo>
                  <a:lnTo>
                    <a:pt x="1" y="834"/>
                  </a:lnTo>
                  <a:lnTo>
                    <a:pt x="1" y="2525"/>
                  </a:lnTo>
                  <a:lnTo>
                    <a:pt x="906" y="2525"/>
                  </a:lnTo>
                  <a:lnTo>
                    <a:pt x="906" y="834"/>
                  </a:lnTo>
                  <a:lnTo>
                    <a:pt x="691" y="691"/>
                  </a:lnTo>
                  <a:lnTo>
                    <a:pt x="906" y="500"/>
                  </a:lnTo>
                  <a:lnTo>
                    <a:pt x="906" y="191"/>
                  </a:lnTo>
                  <a:cubicBezTo>
                    <a:pt x="906" y="96"/>
                    <a:pt x="810" y="0"/>
                    <a:pt x="715"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2" name="Google Shape;21472;p97"/>
            <p:cNvSpPr/>
            <p:nvPr/>
          </p:nvSpPr>
          <p:spPr>
            <a:xfrm>
              <a:off x="5692676" y="3711196"/>
              <a:ext cx="28665" cy="10855"/>
            </a:xfrm>
            <a:custGeom>
              <a:rect b="b" l="l" r="r" t="t"/>
              <a:pathLst>
                <a:path extrusionOk="0" h="334" w="882">
                  <a:moveTo>
                    <a:pt x="1" y="0"/>
                  </a:moveTo>
                  <a:lnTo>
                    <a:pt x="1" y="334"/>
                  </a:lnTo>
                  <a:lnTo>
                    <a:pt x="882" y="334"/>
                  </a:lnTo>
                  <a:lnTo>
                    <a:pt x="882"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3" name="Google Shape;21473;p97"/>
            <p:cNvSpPr/>
            <p:nvPr/>
          </p:nvSpPr>
          <p:spPr>
            <a:xfrm>
              <a:off x="5751501" y="3711196"/>
              <a:ext cx="29445" cy="65813"/>
            </a:xfrm>
            <a:custGeom>
              <a:rect b="b" l="l" r="r" t="t"/>
              <a:pathLst>
                <a:path extrusionOk="0" h="2025" w="906">
                  <a:moveTo>
                    <a:pt x="191" y="0"/>
                  </a:moveTo>
                  <a:cubicBezTo>
                    <a:pt x="96" y="0"/>
                    <a:pt x="1" y="96"/>
                    <a:pt x="1" y="191"/>
                  </a:cubicBezTo>
                  <a:lnTo>
                    <a:pt x="1" y="501"/>
                  </a:lnTo>
                  <a:lnTo>
                    <a:pt x="215" y="691"/>
                  </a:lnTo>
                  <a:lnTo>
                    <a:pt x="1" y="834"/>
                  </a:lnTo>
                  <a:lnTo>
                    <a:pt x="1" y="2025"/>
                  </a:lnTo>
                  <a:lnTo>
                    <a:pt x="906" y="2025"/>
                  </a:lnTo>
                  <a:lnTo>
                    <a:pt x="906" y="834"/>
                  </a:lnTo>
                  <a:lnTo>
                    <a:pt x="691" y="691"/>
                  </a:lnTo>
                  <a:lnTo>
                    <a:pt x="906" y="501"/>
                  </a:lnTo>
                  <a:lnTo>
                    <a:pt x="906" y="191"/>
                  </a:lnTo>
                  <a:cubicBezTo>
                    <a:pt x="906" y="96"/>
                    <a:pt x="810" y="0"/>
                    <a:pt x="715"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4" name="Google Shape;21474;p97"/>
            <p:cNvSpPr/>
            <p:nvPr/>
          </p:nvSpPr>
          <p:spPr>
            <a:xfrm>
              <a:off x="5751501" y="3728226"/>
              <a:ext cx="29445" cy="10075"/>
            </a:xfrm>
            <a:custGeom>
              <a:rect b="b" l="l" r="r" t="t"/>
              <a:pathLst>
                <a:path extrusionOk="0" h="310" w="906">
                  <a:moveTo>
                    <a:pt x="1" y="0"/>
                  </a:moveTo>
                  <a:lnTo>
                    <a:pt x="1" y="310"/>
                  </a:lnTo>
                  <a:lnTo>
                    <a:pt x="906" y="310"/>
                  </a:lnTo>
                  <a:lnTo>
                    <a:pt x="906" y="0"/>
                  </a:lnTo>
                  <a:close/>
                </a:path>
              </a:pathLst>
            </a:custGeom>
            <a:solidFill>
              <a:srgbClr val="BF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5" name="Google Shape;21475;p97"/>
            <p:cNvSpPr/>
            <p:nvPr/>
          </p:nvSpPr>
          <p:spPr>
            <a:xfrm>
              <a:off x="5599823" y="3776976"/>
              <a:ext cx="212875" cy="21710"/>
            </a:xfrm>
            <a:custGeom>
              <a:rect b="b" l="l" r="r" t="t"/>
              <a:pathLst>
                <a:path extrusionOk="0" h="668" w="6550">
                  <a:moveTo>
                    <a:pt x="0" y="1"/>
                  </a:moveTo>
                  <a:lnTo>
                    <a:pt x="0" y="667"/>
                  </a:lnTo>
                  <a:lnTo>
                    <a:pt x="6549" y="667"/>
                  </a:lnTo>
                  <a:lnTo>
                    <a:pt x="6549" y="1"/>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6" name="Google Shape;21476;p97"/>
            <p:cNvSpPr/>
            <p:nvPr/>
          </p:nvSpPr>
          <p:spPr>
            <a:xfrm>
              <a:off x="5790988" y="3776976"/>
              <a:ext cx="21710" cy="21710"/>
            </a:xfrm>
            <a:custGeom>
              <a:rect b="b" l="l" r="r" t="t"/>
              <a:pathLst>
                <a:path extrusionOk="0" h="668" w="668">
                  <a:moveTo>
                    <a:pt x="0" y="1"/>
                  </a:moveTo>
                  <a:lnTo>
                    <a:pt x="0" y="667"/>
                  </a:lnTo>
                  <a:lnTo>
                    <a:pt x="667" y="667"/>
                  </a:lnTo>
                  <a:lnTo>
                    <a:pt x="66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77" name="Google Shape;21477;p97"/>
          <p:cNvGrpSpPr/>
          <p:nvPr/>
        </p:nvGrpSpPr>
        <p:grpSpPr>
          <a:xfrm>
            <a:off x="4767791" y="3473646"/>
            <a:ext cx="357597" cy="296465"/>
            <a:chOff x="4767791" y="3626046"/>
            <a:chExt cx="357597" cy="296465"/>
          </a:xfrm>
        </p:grpSpPr>
        <p:sp>
          <p:nvSpPr>
            <p:cNvPr id="21478" name="Google Shape;21478;p97"/>
            <p:cNvSpPr/>
            <p:nvPr/>
          </p:nvSpPr>
          <p:spPr>
            <a:xfrm>
              <a:off x="4900131" y="3857478"/>
              <a:ext cx="92138" cy="58857"/>
            </a:xfrm>
            <a:custGeom>
              <a:rect b="b" l="l" r="r" t="t"/>
              <a:pathLst>
                <a:path extrusionOk="0" h="1811" w="2835">
                  <a:moveTo>
                    <a:pt x="1406" y="0"/>
                  </a:moveTo>
                  <a:lnTo>
                    <a:pt x="215" y="215"/>
                  </a:lnTo>
                  <a:lnTo>
                    <a:pt x="1" y="1810"/>
                  </a:lnTo>
                  <a:lnTo>
                    <a:pt x="2835" y="1810"/>
                  </a:lnTo>
                  <a:lnTo>
                    <a:pt x="2597" y="215"/>
                  </a:lnTo>
                  <a:lnTo>
                    <a:pt x="140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9" name="Google Shape;21479;p97"/>
            <p:cNvSpPr/>
            <p:nvPr/>
          </p:nvSpPr>
          <p:spPr>
            <a:xfrm>
              <a:off x="4964383" y="3857478"/>
              <a:ext cx="27885" cy="58857"/>
            </a:xfrm>
            <a:custGeom>
              <a:rect b="b" l="l" r="r" t="t"/>
              <a:pathLst>
                <a:path extrusionOk="0" h="1811" w="858">
                  <a:moveTo>
                    <a:pt x="405" y="0"/>
                  </a:moveTo>
                  <a:lnTo>
                    <a:pt x="0" y="215"/>
                  </a:lnTo>
                  <a:lnTo>
                    <a:pt x="191" y="1810"/>
                  </a:lnTo>
                  <a:lnTo>
                    <a:pt x="858" y="1810"/>
                  </a:lnTo>
                  <a:lnTo>
                    <a:pt x="643" y="215"/>
                  </a:lnTo>
                  <a:lnTo>
                    <a:pt x="405"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0" name="Google Shape;21480;p97"/>
            <p:cNvSpPr/>
            <p:nvPr/>
          </p:nvSpPr>
          <p:spPr>
            <a:xfrm>
              <a:off x="4872278" y="3911656"/>
              <a:ext cx="147875" cy="10855"/>
            </a:xfrm>
            <a:custGeom>
              <a:rect b="b" l="l" r="r" t="t"/>
              <a:pathLst>
                <a:path extrusionOk="0" h="334" w="4550">
                  <a:moveTo>
                    <a:pt x="167" y="0"/>
                  </a:moveTo>
                  <a:cubicBezTo>
                    <a:pt x="48" y="0"/>
                    <a:pt x="0" y="96"/>
                    <a:pt x="0" y="191"/>
                  </a:cubicBezTo>
                  <a:cubicBezTo>
                    <a:pt x="24" y="262"/>
                    <a:pt x="96" y="334"/>
                    <a:pt x="167" y="334"/>
                  </a:cubicBezTo>
                  <a:lnTo>
                    <a:pt x="4382" y="334"/>
                  </a:lnTo>
                  <a:cubicBezTo>
                    <a:pt x="4454" y="334"/>
                    <a:pt x="4549" y="239"/>
                    <a:pt x="4549" y="143"/>
                  </a:cubicBezTo>
                  <a:cubicBezTo>
                    <a:pt x="4525" y="48"/>
                    <a:pt x="4454" y="0"/>
                    <a:pt x="4382"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1" name="Google Shape;21481;p97"/>
            <p:cNvSpPr/>
            <p:nvPr/>
          </p:nvSpPr>
          <p:spPr>
            <a:xfrm>
              <a:off x="4767791" y="3626046"/>
              <a:ext cx="357597" cy="207480"/>
            </a:xfrm>
            <a:custGeom>
              <a:rect b="b" l="l" r="r" t="t"/>
              <a:pathLst>
                <a:path extrusionOk="0" h="6384" w="11003">
                  <a:moveTo>
                    <a:pt x="453" y="1"/>
                  </a:moveTo>
                  <a:cubicBezTo>
                    <a:pt x="215" y="1"/>
                    <a:pt x="1" y="215"/>
                    <a:pt x="1" y="453"/>
                  </a:cubicBezTo>
                  <a:lnTo>
                    <a:pt x="1" y="6145"/>
                  </a:lnTo>
                  <a:lnTo>
                    <a:pt x="5573" y="6383"/>
                  </a:lnTo>
                  <a:lnTo>
                    <a:pt x="11003" y="6145"/>
                  </a:lnTo>
                  <a:lnTo>
                    <a:pt x="11003" y="453"/>
                  </a:lnTo>
                  <a:cubicBezTo>
                    <a:pt x="11003" y="215"/>
                    <a:pt x="10812" y="1"/>
                    <a:pt x="1057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2" name="Google Shape;21482;p97"/>
            <p:cNvSpPr/>
            <p:nvPr/>
          </p:nvSpPr>
          <p:spPr>
            <a:xfrm>
              <a:off x="5089768" y="3627378"/>
              <a:ext cx="34840" cy="206895"/>
            </a:xfrm>
            <a:custGeom>
              <a:rect b="b" l="l" r="r" t="t"/>
              <a:pathLst>
                <a:path extrusionOk="0" h="6366" w="1072">
                  <a:moveTo>
                    <a:pt x="73" y="0"/>
                  </a:moveTo>
                  <a:cubicBezTo>
                    <a:pt x="49" y="0"/>
                    <a:pt x="25" y="3"/>
                    <a:pt x="0" y="8"/>
                  </a:cubicBezTo>
                  <a:lnTo>
                    <a:pt x="143" y="8"/>
                  </a:lnTo>
                  <a:cubicBezTo>
                    <a:pt x="120" y="3"/>
                    <a:pt x="97" y="0"/>
                    <a:pt x="73" y="0"/>
                  </a:cubicBezTo>
                  <a:close/>
                  <a:moveTo>
                    <a:pt x="143" y="8"/>
                  </a:moveTo>
                  <a:cubicBezTo>
                    <a:pt x="310" y="43"/>
                    <a:pt x="429" y="205"/>
                    <a:pt x="429" y="412"/>
                  </a:cubicBezTo>
                  <a:lnTo>
                    <a:pt x="429" y="6366"/>
                  </a:lnTo>
                  <a:lnTo>
                    <a:pt x="1072" y="6128"/>
                  </a:lnTo>
                  <a:lnTo>
                    <a:pt x="1072" y="436"/>
                  </a:lnTo>
                  <a:cubicBezTo>
                    <a:pt x="1072" y="198"/>
                    <a:pt x="858" y="8"/>
                    <a:pt x="620" y="8"/>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3" name="Google Shape;21483;p97"/>
            <p:cNvSpPr/>
            <p:nvPr/>
          </p:nvSpPr>
          <p:spPr>
            <a:xfrm>
              <a:off x="4860676" y="3659326"/>
              <a:ext cx="171080" cy="171080"/>
            </a:xfrm>
            <a:custGeom>
              <a:rect b="b" l="l" r="r" t="t"/>
              <a:pathLst>
                <a:path extrusionOk="0" h="5264" w="5264">
                  <a:moveTo>
                    <a:pt x="167" y="1"/>
                  </a:moveTo>
                  <a:cubicBezTo>
                    <a:pt x="96" y="1"/>
                    <a:pt x="0" y="72"/>
                    <a:pt x="0" y="168"/>
                  </a:cubicBezTo>
                  <a:lnTo>
                    <a:pt x="0" y="5264"/>
                  </a:lnTo>
                  <a:lnTo>
                    <a:pt x="5263" y="5264"/>
                  </a:lnTo>
                  <a:lnTo>
                    <a:pt x="5263" y="168"/>
                  </a:lnTo>
                  <a:cubicBezTo>
                    <a:pt x="5263" y="72"/>
                    <a:pt x="5168" y="1"/>
                    <a:pt x="509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4" name="Google Shape;21484;p97"/>
            <p:cNvSpPr/>
            <p:nvPr/>
          </p:nvSpPr>
          <p:spPr>
            <a:xfrm>
              <a:off x="5004618" y="3659326"/>
              <a:ext cx="27138" cy="171080"/>
            </a:xfrm>
            <a:custGeom>
              <a:rect b="b" l="l" r="r" t="t"/>
              <a:pathLst>
                <a:path extrusionOk="0" h="5264" w="835">
                  <a:moveTo>
                    <a:pt x="1" y="1"/>
                  </a:moveTo>
                  <a:cubicBezTo>
                    <a:pt x="96" y="1"/>
                    <a:pt x="167" y="96"/>
                    <a:pt x="167" y="168"/>
                  </a:cubicBezTo>
                  <a:lnTo>
                    <a:pt x="167" y="5264"/>
                  </a:lnTo>
                  <a:lnTo>
                    <a:pt x="834" y="5264"/>
                  </a:lnTo>
                  <a:lnTo>
                    <a:pt x="834" y="168"/>
                  </a:lnTo>
                  <a:cubicBezTo>
                    <a:pt x="834" y="96"/>
                    <a:pt x="739" y="1"/>
                    <a:pt x="668"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5" name="Google Shape;21485;p97"/>
            <p:cNvSpPr/>
            <p:nvPr/>
          </p:nvSpPr>
          <p:spPr>
            <a:xfrm>
              <a:off x="4860676" y="3659326"/>
              <a:ext cx="27105" cy="171080"/>
            </a:xfrm>
            <a:custGeom>
              <a:rect b="b" l="l" r="r" t="t"/>
              <a:pathLst>
                <a:path extrusionOk="0" h="5264" w="834">
                  <a:moveTo>
                    <a:pt x="167" y="1"/>
                  </a:moveTo>
                  <a:cubicBezTo>
                    <a:pt x="96" y="1"/>
                    <a:pt x="0" y="96"/>
                    <a:pt x="0" y="168"/>
                  </a:cubicBezTo>
                  <a:lnTo>
                    <a:pt x="0" y="5264"/>
                  </a:lnTo>
                  <a:lnTo>
                    <a:pt x="834" y="5264"/>
                  </a:lnTo>
                  <a:lnTo>
                    <a:pt x="834"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6" name="Google Shape;21486;p97"/>
            <p:cNvSpPr/>
            <p:nvPr/>
          </p:nvSpPr>
          <p:spPr>
            <a:xfrm>
              <a:off x="4924148" y="3718931"/>
              <a:ext cx="53430" cy="62432"/>
            </a:xfrm>
            <a:custGeom>
              <a:rect b="b" l="l" r="r" t="t"/>
              <a:pathLst>
                <a:path extrusionOk="0" h="1921" w="1644">
                  <a:moveTo>
                    <a:pt x="786" y="572"/>
                  </a:moveTo>
                  <a:lnTo>
                    <a:pt x="1024" y="1239"/>
                  </a:lnTo>
                  <a:lnTo>
                    <a:pt x="548" y="1239"/>
                  </a:lnTo>
                  <a:lnTo>
                    <a:pt x="786" y="572"/>
                  </a:lnTo>
                  <a:close/>
                  <a:moveTo>
                    <a:pt x="810" y="1"/>
                  </a:moveTo>
                  <a:cubicBezTo>
                    <a:pt x="714" y="1"/>
                    <a:pt x="667" y="72"/>
                    <a:pt x="643" y="120"/>
                  </a:cubicBezTo>
                  <a:lnTo>
                    <a:pt x="48" y="1715"/>
                  </a:lnTo>
                  <a:cubicBezTo>
                    <a:pt x="0" y="1787"/>
                    <a:pt x="71" y="1906"/>
                    <a:pt x="167" y="1906"/>
                  </a:cubicBezTo>
                  <a:cubicBezTo>
                    <a:pt x="182" y="1916"/>
                    <a:pt x="198" y="1921"/>
                    <a:pt x="213" y="1921"/>
                  </a:cubicBezTo>
                  <a:cubicBezTo>
                    <a:pt x="267" y="1921"/>
                    <a:pt x="315" y="1861"/>
                    <a:pt x="333" y="1787"/>
                  </a:cubicBezTo>
                  <a:lnTo>
                    <a:pt x="453" y="1501"/>
                  </a:lnTo>
                  <a:lnTo>
                    <a:pt x="1191" y="1501"/>
                  </a:lnTo>
                  <a:lnTo>
                    <a:pt x="1310" y="1787"/>
                  </a:lnTo>
                  <a:cubicBezTo>
                    <a:pt x="1357" y="1858"/>
                    <a:pt x="1405" y="1906"/>
                    <a:pt x="1453" y="1906"/>
                  </a:cubicBezTo>
                  <a:lnTo>
                    <a:pt x="1524" y="1906"/>
                  </a:lnTo>
                  <a:cubicBezTo>
                    <a:pt x="1619" y="1882"/>
                    <a:pt x="1643" y="1787"/>
                    <a:pt x="1619" y="1715"/>
                  </a:cubicBezTo>
                  <a:lnTo>
                    <a:pt x="1000" y="120"/>
                  </a:lnTo>
                  <a:cubicBezTo>
                    <a:pt x="953" y="48"/>
                    <a:pt x="881" y="1"/>
                    <a:pt x="810"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7" name="Google Shape;21487;p97"/>
            <p:cNvSpPr/>
            <p:nvPr/>
          </p:nvSpPr>
          <p:spPr>
            <a:xfrm>
              <a:off x="4972898" y="3707328"/>
              <a:ext cx="32532" cy="33313"/>
            </a:xfrm>
            <a:custGeom>
              <a:rect b="b" l="l" r="r" t="t"/>
              <a:pathLst>
                <a:path extrusionOk="0" h="1025" w="1001">
                  <a:moveTo>
                    <a:pt x="524" y="0"/>
                  </a:moveTo>
                  <a:cubicBezTo>
                    <a:pt x="453" y="0"/>
                    <a:pt x="358" y="72"/>
                    <a:pt x="358" y="143"/>
                  </a:cubicBezTo>
                  <a:lnTo>
                    <a:pt x="358" y="334"/>
                  </a:lnTo>
                  <a:lnTo>
                    <a:pt x="167" y="334"/>
                  </a:lnTo>
                  <a:cubicBezTo>
                    <a:pt x="72" y="334"/>
                    <a:pt x="0" y="381"/>
                    <a:pt x="0" y="477"/>
                  </a:cubicBezTo>
                  <a:cubicBezTo>
                    <a:pt x="0" y="572"/>
                    <a:pt x="48" y="667"/>
                    <a:pt x="143" y="667"/>
                  </a:cubicBezTo>
                  <a:lnTo>
                    <a:pt x="310" y="667"/>
                  </a:lnTo>
                  <a:lnTo>
                    <a:pt x="310" y="834"/>
                  </a:lnTo>
                  <a:cubicBezTo>
                    <a:pt x="310" y="929"/>
                    <a:pt x="381" y="1024"/>
                    <a:pt x="477" y="1024"/>
                  </a:cubicBezTo>
                  <a:cubicBezTo>
                    <a:pt x="548" y="1024"/>
                    <a:pt x="643" y="953"/>
                    <a:pt x="643" y="882"/>
                  </a:cubicBezTo>
                  <a:lnTo>
                    <a:pt x="643" y="691"/>
                  </a:lnTo>
                  <a:lnTo>
                    <a:pt x="834" y="691"/>
                  </a:lnTo>
                  <a:cubicBezTo>
                    <a:pt x="905" y="691"/>
                    <a:pt x="1001" y="643"/>
                    <a:pt x="1001" y="548"/>
                  </a:cubicBezTo>
                  <a:cubicBezTo>
                    <a:pt x="1001" y="429"/>
                    <a:pt x="953" y="358"/>
                    <a:pt x="858" y="358"/>
                  </a:cubicBezTo>
                  <a:lnTo>
                    <a:pt x="667" y="358"/>
                  </a:lnTo>
                  <a:lnTo>
                    <a:pt x="667" y="191"/>
                  </a:lnTo>
                  <a:cubicBezTo>
                    <a:pt x="667" y="96"/>
                    <a:pt x="620" y="0"/>
                    <a:pt x="524" y="0"/>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8" name="Google Shape;21488;p97"/>
            <p:cNvSpPr/>
            <p:nvPr/>
          </p:nvSpPr>
          <p:spPr>
            <a:xfrm>
              <a:off x="4767791" y="3825726"/>
              <a:ext cx="357597" cy="38740"/>
            </a:xfrm>
            <a:custGeom>
              <a:rect b="b" l="l" r="r" t="t"/>
              <a:pathLst>
                <a:path extrusionOk="0" h="1192" w="11003">
                  <a:moveTo>
                    <a:pt x="1" y="1"/>
                  </a:moveTo>
                  <a:lnTo>
                    <a:pt x="1" y="739"/>
                  </a:lnTo>
                  <a:cubicBezTo>
                    <a:pt x="1" y="977"/>
                    <a:pt x="215" y="1192"/>
                    <a:pt x="453" y="1192"/>
                  </a:cubicBezTo>
                  <a:lnTo>
                    <a:pt x="10574" y="1192"/>
                  </a:lnTo>
                  <a:cubicBezTo>
                    <a:pt x="10812" y="1192"/>
                    <a:pt x="11003" y="977"/>
                    <a:pt x="11003" y="739"/>
                  </a:cubicBezTo>
                  <a:lnTo>
                    <a:pt x="11003"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9" name="Google Shape;21489;p97"/>
            <p:cNvSpPr/>
            <p:nvPr/>
          </p:nvSpPr>
          <p:spPr>
            <a:xfrm>
              <a:off x="5088988" y="3825726"/>
              <a:ext cx="35620" cy="38740"/>
            </a:xfrm>
            <a:custGeom>
              <a:rect b="b" l="l" r="r" t="t"/>
              <a:pathLst>
                <a:path extrusionOk="0" h="1192" w="1096">
                  <a:moveTo>
                    <a:pt x="453" y="1"/>
                  </a:moveTo>
                  <a:lnTo>
                    <a:pt x="453" y="739"/>
                  </a:lnTo>
                  <a:cubicBezTo>
                    <a:pt x="453" y="977"/>
                    <a:pt x="239" y="1192"/>
                    <a:pt x="1" y="1192"/>
                  </a:cubicBezTo>
                  <a:lnTo>
                    <a:pt x="644" y="1192"/>
                  </a:lnTo>
                  <a:cubicBezTo>
                    <a:pt x="882" y="1192"/>
                    <a:pt x="1096" y="977"/>
                    <a:pt x="1096" y="739"/>
                  </a:cubicBezTo>
                  <a:lnTo>
                    <a:pt x="1096"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90" name="Google Shape;21490;p97"/>
          <p:cNvGrpSpPr/>
          <p:nvPr/>
        </p:nvGrpSpPr>
        <p:grpSpPr>
          <a:xfrm>
            <a:off x="4042586" y="3442706"/>
            <a:ext cx="327405" cy="357598"/>
            <a:chOff x="4042586" y="3595106"/>
            <a:chExt cx="327405" cy="357598"/>
          </a:xfrm>
        </p:grpSpPr>
        <p:sp>
          <p:nvSpPr>
            <p:cNvPr id="21491" name="Google Shape;21491;p97"/>
            <p:cNvSpPr/>
            <p:nvPr/>
          </p:nvSpPr>
          <p:spPr>
            <a:xfrm>
              <a:off x="4042586" y="3627606"/>
              <a:ext cx="265493" cy="267832"/>
            </a:xfrm>
            <a:custGeom>
              <a:rect b="b" l="l" r="r" t="t"/>
              <a:pathLst>
                <a:path extrusionOk="0" h="8241" w="8169">
                  <a:moveTo>
                    <a:pt x="3834" y="1"/>
                  </a:moveTo>
                  <a:lnTo>
                    <a:pt x="0" y="143"/>
                  </a:lnTo>
                  <a:lnTo>
                    <a:pt x="0" y="7907"/>
                  </a:lnTo>
                  <a:lnTo>
                    <a:pt x="4263" y="8240"/>
                  </a:lnTo>
                  <a:lnTo>
                    <a:pt x="8169" y="7907"/>
                  </a:lnTo>
                  <a:lnTo>
                    <a:pt x="8169" y="143"/>
                  </a:lnTo>
                  <a:lnTo>
                    <a:pt x="3834"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2" name="Google Shape;21492;p97"/>
            <p:cNvSpPr/>
            <p:nvPr/>
          </p:nvSpPr>
          <p:spPr>
            <a:xfrm>
              <a:off x="4287148" y="3628386"/>
              <a:ext cx="20930" cy="267053"/>
            </a:xfrm>
            <a:custGeom>
              <a:rect b="b" l="l" r="r" t="t"/>
              <a:pathLst>
                <a:path extrusionOk="0" h="8217" w="644">
                  <a:moveTo>
                    <a:pt x="1" y="0"/>
                  </a:moveTo>
                  <a:lnTo>
                    <a:pt x="1" y="8216"/>
                  </a:lnTo>
                  <a:lnTo>
                    <a:pt x="644" y="8216"/>
                  </a:lnTo>
                  <a:lnTo>
                    <a:pt x="644"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3" name="Google Shape;21493;p97"/>
            <p:cNvSpPr/>
            <p:nvPr/>
          </p:nvSpPr>
          <p:spPr>
            <a:xfrm>
              <a:off x="4043366" y="3595106"/>
              <a:ext cx="264713" cy="37960"/>
            </a:xfrm>
            <a:custGeom>
              <a:rect b="b" l="l" r="r" t="t"/>
              <a:pathLst>
                <a:path extrusionOk="0" h="1168" w="8145">
                  <a:moveTo>
                    <a:pt x="357" y="0"/>
                  </a:moveTo>
                  <a:cubicBezTo>
                    <a:pt x="143" y="0"/>
                    <a:pt x="0" y="167"/>
                    <a:pt x="0" y="358"/>
                  </a:cubicBezTo>
                  <a:lnTo>
                    <a:pt x="0" y="1167"/>
                  </a:lnTo>
                  <a:lnTo>
                    <a:pt x="8145" y="1167"/>
                  </a:lnTo>
                  <a:lnTo>
                    <a:pt x="8145" y="358"/>
                  </a:lnTo>
                  <a:cubicBezTo>
                    <a:pt x="8145" y="167"/>
                    <a:pt x="8002" y="0"/>
                    <a:pt x="7787"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4" name="Google Shape;21494;p97"/>
            <p:cNvSpPr/>
            <p:nvPr/>
          </p:nvSpPr>
          <p:spPr>
            <a:xfrm>
              <a:off x="4275546" y="3595106"/>
              <a:ext cx="32532" cy="37960"/>
            </a:xfrm>
            <a:custGeom>
              <a:rect b="b" l="l" r="r" t="t"/>
              <a:pathLst>
                <a:path extrusionOk="0" h="1168" w="1001">
                  <a:moveTo>
                    <a:pt x="0" y="0"/>
                  </a:moveTo>
                  <a:cubicBezTo>
                    <a:pt x="191" y="0"/>
                    <a:pt x="358" y="167"/>
                    <a:pt x="358" y="358"/>
                  </a:cubicBezTo>
                  <a:lnTo>
                    <a:pt x="358" y="1167"/>
                  </a:lnTo>
                  <a:lnTo>
                    <a:pt x="1001" y="1167"/>
                  </a:lnTo>
                  <a:lnTo>
                    <a:pt x="1001" y="358"/>
                  </a:lnTo>
                  <a:cubicBezTo>
                    <a:pt x="1001" y="167"/>
                    <a:pt x="858" y="0"/>
                    <a:pt x="643"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5" name="Google Shape;21495;p97"/>
            <p:cNvSpPr/>
            <p:nvPr/>
          </p:nvSpPr>
          <p:spPr>
            <a:xfrm>
              <a:off x="4083601" y="3664753"/>
              <a:ext cx="189670" cy="220610"/>
            </a:xfrm>
            <a:custGeom>
              <a:rect b="b" l="l" r="r" t="t"/>
              <a:pathLst>
                <a:path extrusionOk="0" h="6788" w="5836">
                  <a:moveTo>
                    <a:pt x="215" y="1"/>
                  </a:moveTo>
                  <a:cubicBezTo>
                    <a:pt x="96" y="1"/>
                    <a:pt x="1" y="96"/>
                    <a:pt x="1" y="215"/>
                  </a:cubicBezTo>
                  <a:lnTo>
                    <a:pt x="1" y="6788"/>
                  </a:lnTo>
                  <a:lnTo>
                    <a:pt x="5835" y="6788"/>
                  </a:lnTo>
                  <a:lnTo>
                    <a:pt x="5835" y="215"/>
                  </a:lnTo>
                  <a:cubicBezTo>
                    <a:pt x="5835" y="96"/>
                    <a:pt x="5740" y="1"/>
                    <a:pt x="5621"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6" name="Google Shape;21496;p97"/>
            <p:cNvSpPr/>
            <p:nvPr/>
          </p:nvSpPr>
          <p:spPr>
            <a:xfrm>
              <a:off x="4245353" y="3664753"/>
              <a:ext cx="27918" cy="220610"/>
            </a:xfrm>
            <a:custGeom>
              <a:rect b="b" l="l" r="r" t="t"/>
              <a:pathLst>
                <a:path extrusionOk="0" h="6788" w="859">
                  <a:moveTo>
                    <a:pt x="1" y="1"/>
                  </a:moveTo>
                  <a:cubicBezTo>
                    <a:pt x="120" y="1"/>
                    <a:pt x="215" y="96"/>
                    <a:pt x="215" y="215"/>
                  </a:cubicBezTo>
                  <a:lnTo>
                    <a:pt x="215" y="6788"/>
                  </a:lnTo>
                  <a:lnTo>
                    <a:pt x="858" y="6788"/>
                  </a:lnTo>
                  <a:lnTo>
                    <a:pt x="858" y="215"/>
                  </a:lnTo>
                  <a:cubicBezTo>
                    <a:pt x="858" y="96"/>
                    <a:pt x="739" y="1"/>
                    <a:pt x="64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7" name="Google Shape;21497;p97"/>
            <p:cNvSpPr/>
            <p:nvPr/>
          </p:nvSpPr>
          <p:spPr>
            <a:xfrm>
              <a:off x="4113013" y="3694166"/>
              <a:ext cx="56518" cy="10855"/>
            </a:xfrm>
            <a:custGeom>
              <a:rect b="b" l="l" r="r" t="t"/>
              <a:pathLst>
                <a:path extrusionOk="0" h="334" w="1739">
                  <a:moveTo>
                    <a:pt x="143" y="1"/>
                  </a:moveTo>
                  <a:cubicBezTo>
                    <a:pt x="48" y="1"/>
                    <a:pt x="0" y="96"/>
                    <a:pt x="0" y="167"/>
                  </a:cubicBezTo>
                  <a:cubicBezTo>
                    <a:pt x="0" y="263"/>
                    <a:pt x="72" y="334"/>
                    <a:pt x="167" y="334"/>
                  </a:cubicBezTo>
                  <a:lnTo>
                    <a:pt x="1572" y="334"/>
                  </a:lnTo>
                  <a:cubicBezTo>
                    <a:pt x="1667" y="334"/>
                    <a:pt x="1739" y="239"/>
                    <a:pt x="1715" y="143"/>
                  </a:cubicBezTo>
                  <a:cubicBezTo>
                    <a:pt x="1715" y="48"/>
                    <a:pt x="1620" y="1"/>
                    <a:pt x="1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8" name="Google Shape;21498;p97"/>
            <p:cNvSpPr/>
            <p:nvPr/>
          </p:nvSpPr>
          <p:spPr>
            <a:xfrm>
              <a:off x="4112233" y="3718931"/>
              <a:ext cx="51903" cy="10855"/>
            </a:xfrm>
            <a:custGeom>
              <a:rect b="b" l="l" r="r" t="t"/>
              <a:pathLst>
                <a:path extrusionOk="0" h="334" w="1597">
                  <a:moveTo>
                    <a:pt x="167" y="1"/>
                  </a:moveTo>
                  <a:cubicBezTo>
                    <a:pt x="72" y="1"/>
                    <a:pt x="1" y="96"/>
                    <a:pt x="1" y="191"/>
                  </a:cubicBezTo>
                  <a:cubicBezTo>
                    <a:pt x="1" y="286"/>
                    <a:pt x="96" y="334"/>
                    <a:pt x="191" y="334"/>
                  </a:cubicBezTo>
                  <a:lnTo>
                    <a:pt x="1406" y="334"/>
                  </a:lnTo>
                  <a:cubicBezTo>
                    <a:pt x="1501" y="334"/>
                    <a:pt x="1596" y="239"/>
                    <a:pt x="1572" y="167"/>
                  </a:cubicBezTo>
                  <a:cubicBezTo>
                    <a:pt x="1572" y="72"/>
                    <a:pt x="1477"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9" name="Google Shape;21499;p97"/>
            <p:cNvSpPr/>
            <p:nvPr/>
          </p:nvSpPr>
          <p:spPr>
            <a:xfrm>
              <a:off x="4113013" y="3744476"/>
              <a:ext cx="44915" cy="10855"/>
            </a:xfrm>
            <a:custGeom>
              <a:rect b="b" l="l" r="r" t="t"/>
              <a:pathLst>
                <a:path extrusionOk="0" h="334" w="1382">
                  <a:moveTo>
                    <a:pt x="143" y="0"/>
                  </a:moveTo>
                  <a:cubicBezTo>
                    <a:pt x="48" y="0"/>
                    <a:pt x="0" y="96"/>
                    <a:pt x="0" y="167"/>
                  </a:cubicBezTo>
                  <a:cubicBezTo>
                    <a:pt x="0" y="262"/>
                    <a:pt x="72" y="334"/>
                    <a:pt x="167" y="334"/>
                  </a:cubicBezTo>
                  <a:lnTo>
                    <a:pt x="1215" y="334"/>
                  </a:lnTo>
                  <a:cubicBezTo>
                    <a:pt x="1310" y="334"/>
                    <a:pt x="1382" y="262"/>
                    <a:pt x="1358" y="143"/>
                  </a:cubicBezTo>
                  <a:cubicBezTo>
                    <a:pt x="1358" y="48"/>
                    <a:pt x="1263"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0" name="Google Shape;21500;p97"/>
            <p:cNvSpPr/>
            <p:nvPr/>
          </p:nvSpPr>
          <p:spPr>
            <a:xfrm>
              <a:off x="4113013" y="3770801"/>
              <a:ext cx="44915" cy="10075"/>
            </a:xfrm>
            <a:custGeom>
              <a:rect b="b" l="l" r="r" t="t"/>
              <a:pathLst>
                <a:path extrusionOk="0" h="310" w="1382">
                  <a:moveTo>
                    <a:pt x="143" y="0"/>
                  </a:moveTo>
                  <a:cubicBezTo>
                    <a:pt x="48" y="0"/>
                    <a:pt x="0" y="72"/>
                    <a:pt x="0" y="167"/>
                  </a:cubicBezTo>
                  <a:cubicBezTo>
                    <a:pt x="0" y="262"/>
                    <a:pt x="72" y="310"/>
                    <a:pt x="167" y="310"/>
                  </a:cubicBezTo>
                  <a:lnTo>
                    <a:pt x="1215" y="310"/>
                  </a:lnTo>
                  <a:cubicBezTo>
                    <a:pt x="1310" y="310"/>
                    <a:pt x="1382" y="238"/>
                    <a:pt x="1358" y="143"/>
                  </a:cubicBezTo>
                  <a:cubicBezTo>
                    <a:pt x="1358" y="48"/>
                    <a:pt x="1263"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1" name="Google Shape;21501;p97"/>
            <p:cNvSpPr/>
            <p:nvPr/>
          </p:nvSpPr>
          <p:spPr>
            <a:xfrm>
              <a:off x="4113013" y="3796346"/>
              <a:ext cx="54210" cy="10855"/>
            </a:xfrm>
            <a:custGeom>
              <a:rect b="b" l="l" r="r" t="t"/>
              <a:pathLst>
                <a:path extrusionOk="0" h="334" w="1668">
                  <a:moveTo>
                    <a:pt x="143" y="0"/>
                  </a:moveTo>
                  <a:cubicBezTo>
                    <a:pt x="48" y="0"/>
                    <a:pt x="0" y="95"/>
                    <a:pt x="0" y="191"/>
                  </a:cubicBezTo>
                  <a:cubicBezTo>
                    <a:pt x="0" y="286"/>
                    <a:pt x="72" y="333"/>
                    <a:pt x="167" y="333"/>
                  </a:cubicBezTo>
                  <a:lnTo>
                    <a:pt x="1477" y="333"/>
                  </a:lnTo>
                  <a:cubicBezTo>
                    <a:pt x="1572" y="333"/>
                    <a:pt x="1667" y="238"/>
                    <a:pt x="1620" y="167"/>
                  </a:cubicBezTo>
                  <a:cubicBezTo>
                    <a:pt x="1620" y="71"/>
                    <a:pt x="1548" y="0"/>
                    <a:pt x="1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2" name="Google Shape;21502;p97"/>
            <p:cNvSpPr/>
            <p:nvPr/>
          </p:nvSpPr>
          <p:spPr>
            <a:xfrm>
              <a:off x="4112233" y="3821858"/>
              <a:ext cx="68153" cy="10888"/>
            </a:xfrm>
            <a:custGeom>
              <a:rect b="b" l="l" r="r" t="t"/>
              <a:pathLst>
                <a:path extrusionOk="0" h="335" w="2097">
                  <a:moveTo>
                    <a:pt x="167" y="1"/>
                  </a:moveTo>
                  <a:cubicBezTo>
                    <a:pt x="72" y="1"/>
                    <a:pt x="1" y="96"/>
                    <a:pt x="1" y="168"/>
                  </a:cubicBezTo>
                  <a:cubicBezTo>
                    <a:pt x="1" y="263"/>
                    <a:pt x="96" y="334"/>
                    <a:pt x="191" y="334"/>
                  </a:cubicBezTo>
                  <a:lnTo>
                    <a:pt x="1930" y="334"/>
                  </a:lnTo>
                  <a:cubicBezTo>
                    <a:pt x="2001" y="334"/>
                    <a:pt x="2096" y="263"/>
                    <a:pt x="2072" y="144"/>
                  </a:cubicBezTo>
                  <a:cubicBezTo>
                    <a:pt x="2072" y="49"/>
                    <a:pt x="1977" y="1"/>
                    <a:pt x="18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3" name="Google Shape;21503;p97"/>
            <p:cNvSpPr/>
            <p:nvPr/>
          </p:nvSpPr>
          <p:spPr>
            <a:xfrm>
              <a:off x="4111453" y="3848183"/>
              <a:ext cx="116122" cy="10107"/>
            </a:xfrm>
            <a:custGeom>
              <a:rect b="b" l="l" r="r" t="t"/>
              <a:pathLst>
                <a:path extrusionOk="0" h="311" w="3573">
                  <a:moveTo>
                    <a:pt x="191" y="1"/>
                  </a:moveTo>
                  <a:cubicBezTo>
                    <a:pt x="72" y="1"/>
                    <a:pt x="1" y="72"/>
                    <a:pt x="1" y="167"/>
                  </a:cubicBezTo>
                  <a:cubicBezTo>
                    <a:pt x="48" y="263"/>
                    <a:pt x="96" y="310"/>
                    <a:pt x="191" y="310"/>
                  </a:cubicBezTo>
                  <a:lnTo>
                    <a:pt x="3406" y="310"/>
                  </a:lnTo>
                  <a:cubicBezTo>
                    <a:pt x="3525" y="310"/>
                    <a:pt x="3573" y="239"/>
                    <a:pt x="3573" y="143"/>
                  </a:cubicBezTo>
                  <a:cubicBezTo>
                    <a:pt x="3549" y="48"/>
                    <a:pt x="3502" y="1"/>
                    <a:pt x="3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4" name="Google Shape;21504;p97"/>
            <p:cNvSpPr/>
            <p:nvPr/>
          </p:nvSpPr>
          <p:spPr>
            <a:xfrm>
              <a:off x="4260076" y="3780843"/>
              <a:ext cx="51090" cy="48815"/>
            </a:xfrm>
            <a:custGeom>
              <a:rect b="b" l="l" r="r" t="t"/>
              <a:pathLst>
                <a:path extrusionOk="0" h="1502" w="1572">
                  <a:moveTo>
                    <a:pt x="405" y="1"/>
                  </a:moveTo>
                  <a:lnTo>
                    <a:pt x="0" y="453"/>
                  </a:lnTo>
                  <a:lnTo>
                    <a:pt x="1143" y="1501"/>
                  </a:lnTo>
                  <a:lnTo>
                    <a:pt x="1572" y="1049"/>
                  </a:lnTo>
                  <a:lnTo>
                    <a:pt x="405"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5" name="Google Shape;21505;p97"/>
            <p:cNvSpPr/>
            <p:nvPr/>
          </p:nvSpPr>
          <p:spPr>
            <a:xfrm>
              <a:off x="4177266" y="3701901"/>
              <a:ext cx="112255" cy="112255"/>
            </a:xfrm>
            <a:custGeom>
              <a:rect b="b" l="l" r="r" t="t"/>
              <a:pathLst>
                <a:path extrusionOk="0" h="3454" w="3454">
                  <a:moveTo>
                    <a:pt x="1739" y="1"/>
                  </a:moveTo>
                  <a:cubicBezTo>
                    <a:pt x="786" y="1"/>
                    <a:pt x="0" y="763"/>
                    <a:pt x="0" y="1715"/>
                  </a:cubicBezTo>
                  <a:cubicBezTo>
                    <a:pt x="0" y="2668"/>
                    <a:pt x="786" y="3454"/>
                    <a:pt x="1739" y="3454"/>
                  </a:cubicBezTo>
                  <a:cubicBezTo>
                    <a:pt x="2691" y="3454"/>
                    <a:pt x="3453" y="2668"/>
                    <a:pt x="3453" y="1715"/>
                  </a:cubicBezTo>
                  <a:cubicBezTo>
                    <a:pt x="3453" y="763"/>
                    <a:pt x="2691" y="1"/>
                    <a:pt x="1739"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6" name="Google Shape;21506;p97"/>
            <p:cNvSpPr/>
            <p:nvPr/>
          </p:nvSpPr>
          <p:spPr>
            <a:xfrm>
              <a:off x="4197383" y="3722018"/>
              <a:ext cx="71988" cy="71240"/>
            </a:xfrm>
            <a:custGeom>
              <a:rect b="b" l="l" r="r" t="t"/>
              <a:pathLst>
                <a:path extrusionOk="0" h="2192" w="2215">
                  <a:moveTo>
                    <a:pt x="1120" y="1"/>
                  </a:moveTo>
                  <a:cubicBezTo>
                    <a:pt x="500" y="1"/>
                    <a:pt x="0" y="501"/>
                    <a:pt x="0" y="1096"/>
                  </a:cubicBezTo>
                  <a:cubicBezTo>
                    <a:pt x="0" y="1716"/>
                    <a:pt x="500" y="2192"/>
                    <a:pt x="1120" y="2192"/>
                  </a:cubicBezTo>
                  <a:cubicBezTo>
                    <a:pt x="1715" y="2192"/>
                    <a:pt x="2215" y="1716"/>
                    <a:pt x="2215" y="1096"/>
                  </a:cubicBezTo>
                  <a:cubicBezTo>
                    <a:pt x="2215" y="501"/>
                    <a:pt x="1715" y="1"/>
                    <a:pt x="112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7" name="Google Shape;21507;p97"/>
            <p:cNvSpPr/>
            <p:nvPr/>
          </p:nvSpPr>
          <p:spPr>
            <a:xfrm>
              <a:off x="4222928" y="3722571"/>
              <a:ext cx="50343" cy="70753"/>
            </a:xfrm>
            <a:custGeom>
              <a:rect b="b" l="l" r="r" t="t"/>
              <a:pathLst>
                <a:path extrusionOk="0" h="2177" w="1549">
                  <a:moveTo>
                    <a:pt x="343" y="0"/>
                  </a:moveTo>
                  <a:cubicBezTo>
                    <a:pt x="226" y="0"/>
                    <a:pt x="110" y="19"/>
                    <a:pt x="0" y="55"/>
                  </a:cubicBezTo>
                  <a:cubicBezTo>
                    <a:pt x="143" y="103"/>
                    <a:pt x="262" y="151"/>
                    <a:pt x="405" y="293"/>
                  </a:cubicBezTo>
                  <a:cubicBezTo>
                    <a:pt x="857" y="698"/>
                    <a:pt x="905" y="1389"/>
                    <a:pt x="476" y="1841"/>
                  </a:cubicBezTo>
                  <a:cubicBezTo>
                    <a:pt x="357" y="1984"/>
                    <a:pt x="167" y="2080"/>
                    <a:pt x="0" y="2127"/>
                  </a:cubicBezTo>
                  <a:cubicBezTo>
                    <a:pt x="106" y="2160"/>
                    <a:pt x="217" y="2177"/>
                    <a:pt x="329" y="2177"/>
                  </a:cubicBezTo>
                  <a:cubicBezTo>
                    <a:pt x="620" y="2177"/>
                    <a:pt x="913" y="2065"/>
                    <a:pt x="1119" y="1841"/>
                  </a:cubicBezTo>
                  <a:cubicBezTo>
                    <a:pt x="1548" y="1389"/>
                    <a:pt x="1524" y="698"/>
                    <a:pt x="1072" y="293"/>
                  </a:cubicBezTo>
                  <a:cubicBezTo>
                    <a:pt x="874" y="95"/>
                    <a:pt x="607" y="0"/>
                    <a:pt x="34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8" name="Google Shape;21508;p97"/>
            <p:cNvSpPr/>
            <p:nvPr/>
          </p:nvSpPr>
          <p:spPr>
            <a:xfrm>
              <a:off x="4291016" y="3807948"/>
              <a:ext cx="78975" cy="74555"/>
            </a:xfrm>
            <a:custGeom>
              <a:rect b="b" l="l" r="r" t="t"/>
              <a:pathLst>
                <a:path extrusionOk="0" h="2294" w="2430">
                  <a:moveTo>
                    <a:pt x="549" y="0"/>
                  </a:moveTo>
                  <a:lnTo>
                    <a:pt x="1" y="643"/>
                  </a:lnTo>
                  <a:lnTo>
                    <a:pt x="1692" y="2191"/>
                  </a:lnTo>
                  <a:cubicBezTo>
                    <a:pt x="1769" y="2257"/>
                    <a:pt x="1862" y="2293"/>
                    <a:pt x="1958" y="2293"/>
                  </a:cubicBezTo>
                  <a:cubicBezTo>
                    <a:pt x="2069" y="2293"/>
                    <a:pt x="2185" y="2246"/>
                    <a:pt x="2287" y="2144"/>
                  </a:cubicBezTo>
                  <a:cubicBezTo>
                    <a:pt x="2430" y="1977"/>
                    <a:pt x="2430" y="1739"/>
                    <a:pt x="2239" y="1548"/>
                  </a:cubicBezTo>
                  <a:lnTo>
                    <a:pt x="549"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9" name="Google Shape;21509;p97"/>
            <p:cNvSpPr/>
            <p:nvPr/>
          </p:nvSpPr>
          <p:spPr>
            <a:xfrm>
              <a:off x="4043366" y="3884551"/>
              <a:ext cx="264713" cy="68153"/>
            </a:xfrm>
            <a:custGeom>
              <a:rect b="b" l="l" r="r" t="t"/>
              <a:pathLst>
                <a:path extrusionOk="0" h="2097" w="8145">
                  <a:moveTo>
                    <a:pt x="0" y="1"/>
                  </a:moveTo>
                  <a:lnTo>
                    <a:pt x="0" y="1739"/>
                  </a:lnTo>
                  <a:cubicBezTo>
                    <a:pt x="0" y="1930"/>
                    <a:pt x="143" y="2097"/>
                    <a:pt x="357" y="2097"/>
                  </a:cubicBezTo>
                  <a:lnTo>
                    <a:pt x="7787" y="2097"/>
                  </a:lnTo>
                  <a:cubicBezTo>
                    <a:pt x="8002" y="2097"/>
                    <a:pt x="8145" y="1930"/>
                    <a:pt x="8145" y="1739"/>
                  </a:cubicBezTo>
                  <a:lnTo>
                    <a:pt x="8145"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0" name="Google Shape;21510;p97"/>
            <p:cNvSpPr/>
            <p:nvPr/>
          </p:nvSpPr>
          <p:spPr>
            <a:xfrm>
              <a:off x="4275546" y="3884551"/>
              <a:ext cx="32532" cy="68153"/>
            </a:xfrm>
            <a:custGeom>
              <a:rect b="b" l="l" r="r" t="t"/>
              <a:pathLst>
                <a:path extrusionOk="0" h="2097" w="1001">
                  <a:moveTo>
                    <a:pt x="358" y="1"/>
                  </a:moveTo>
                  <a:lnTo>
                    <a:pt x="358" y="1739"/>
                  </a:lnTo>
                  <a:cubicBezTo>
                    <a:pt x="358" y="1930"/>
                    <a:pt x="191" y="2097"/>
                    <a:pt x="0" y="2097"/>
                  </a:cubicBezTo>
                  <a:lnTo>
                    <a:pt x="643" y="2097"/>
                  </a:lnTo>
                  <a:cubicBezTo>
                    <a:pt x="858" y="2097"/>
                    <a:pt x="1001" y="1930"/>
                    <a:pt x="1001" y="1739"/>
                  </a:cubicBezTo>
                  <a:lnTo>
                    <a:pt x="1001" y="1"/>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1" name="Google Shape;21511;p97"/>
            <p:cNvSpPr/>
            <p:nvPr/>
          </p:nvSpPr>
          <p:spPr>
            <a:xfrm>
              <a:off x="4164103" y="3905448"/>
              <a:ext cx="23238" cy="23270"/>
            </a:xfrm>
            <a:custGeom>
              <a:rect b="b" l="l" r="r" t="t"/>
              <a:pathLst>
                <a:path extrusionOk="0" h="716" w="715">
                  <a:moveTo>
                    <a:pt x="357" y="1"/>
                  </a:moveTo>
                  <a:cubicBezTo>
                    <a:pt x="143" y="1"/>
                    <a:pt x="0" y="168"/>
                    <a:pt x="0" y="358"/>
                  </a:cubicBezTo>
                  <a:cubicBezTo>
                    <a:pt x="0" y="572"/>
                    <a:pt x="143" y="715"/>
                    <a:pt x="357" y="715"/>
                  </a:cubicBezTo>
                  <a:cubicBezTo>
                    <a:pt x="548" y="715"/>
                    <a:pt x="715" y="572"/>
                    <a:pt x="715" y="358"/>
                  </a:cubicBezTo>
                  <a:cubicBezTo>
                    <a:pt x="715" y="168"/>
                    <a:pt x="548" y="1"/>
                    <a:pt x="35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12" name="Google Shape;21512;p97"/>
          <p:cNvGrpSpPr/>
          <p:nvPr/>
        </p:nvGrpSpPr>
        <p:grpSpPr>
          <a:xfrm>
            <a:off x="3270938" y="3472898"/>
            <a:ext cx="357597" cy="297993"/>
            <a:chOff x="3270938" y="3625298"/>
            <a:chExt cx="357597" cy="297993"/>
          </a:xfrm>
        </p:grpSpPr>
        <p:sp>
          <p:nvSpPr>
            <p:cNvPr id="21513" name="Google Shape;21513;p97"/>
            <p:cNvSpPr/>
            <p:nvPr/>
          </p:nvSpPr>
          <p:spPr>
            <a:xfrm>
              <a:off x="3270938" y="3660886"/>
              <a:ext cx="357597" cy="262405"/>
            </a:xfrm>
            <a:custGeom>
              <a:rect b="b" l="l" r="r" t="t"/>
              <a:pathLst>
                <a:path extrusionOk="0" h="8074" w="11003">
                  <a:moveTo>
                    <a:pt x="5501" y="1"/>
                  </a:moveTo>
                  <a:lnTo>
                    <a:pt x="0" y="239"/>
                  </a:lnTo>
                  <a:lnTo>
                    <a:pt x="0" y="7669"/>
                  </a:lnTo>
                  <a:cubicBezTo>
                    <a:pt x="0" y="7907"/>
                    <a:pt x="191" y="8074"/>
                    <a:pt x="429" y="8074"/>
                  </a:cubicBezTo>
                  <a:lnTo>
                    <a:pt x="10598" y="8074"/>
                  </a:lnTo>
                  <a:cubicBezTo>
                    <a:pt x="10836" y="8074"/>
                    <a:pt x="11003" y="7883"/>
                    <a:pt x="11003" y="7669"/>
                  </a:cubicBezTo>
                  <a:lnTo>
                    <a:pt x="11003" y="239"/>
                  </a:lnTo>
                  <a:lnTo>
                    <a:pt x="5501"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4" name="Google Shape;21514;p97"/>
            <p:cNvSpPr/>
            <p:nvPr/>
          </p:nvSpPr>
          <p:spPr>
            <a:xfrm>
              <a:off x="3270938" y="3625298"/>
              <a:ext cx="356818" cy="43355"/>
            </a:xfrm>
            <a:custGeom>
              <a:rect b="b" l="l" r="r" t="t"/>
              <a:pathLst>
                <a:path extrusionOk="0" h="1334" w="10979">
                  <a:moveTo>
                    <a:pt x="358" y="0"/>
                  </a:moveTo>
                  <a:cubicBezTo>
                    <a:pt x="143" y="0"/>
                    <a:pt x="0" y="191"/>
                    <a:pt x="0" y="357"/>
                  </a:cubicBezTo>
                  <a:lnTo>
                    <a:pt x="0" y="1334"/>
                  </a:lnTo>
                  <a:lnTo>
                    <a:pt x="10979" y="1334"/>
                  </a:lnTo>
                  <a:lnTo>
                    <a:pt x="10979" y="357"/>
                  </a:lnTo>
                  <a:cubicBezTo>
                    <a:pt x="10979" y="143"/>
                    <a:pt x="10812" y="0"/>
                    <a:pt x="1062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5" name="Google Shape;21515;p97"/>
            <p:cNvSpPr/>
            <p:nvPr/>
          </p:nvSpPr>
          <p:spPr>
            <a:xfrm>
              <a:off x="3592916" y="3660106"/>
              <a:ext cx="34840" cy="262405"/>
            </a:xfrm>
            <a:custGeom>
              <a:rect b="b" l="l" r="r" t="t"/>
              <a:pathLst>
                <a:path extrusionOk="0" h="8074" w="1072">
                  <a:moveTo>
                    <a:pt x="429" y="1"/>
                  </a:moveTo>
                  <a:lnTo>
                    <a:pt x="429" y="7645"/>
                  </a:lnTo>
                  <a:cubicBezTo>
                    <a:pt x="429" y="7883"/>
                    <a:pt x="238" y="8074"/>
                    <a:pt x="0" y="8074"/>
                  </a:cubicBezTo>
                  <a:lnTo>
                    <a:pt x="667" y="8074"/>
                  </a:lnTo>
                  <a:cubicBezTo>
                    <a:pt x="905" y="8074"/>
                    <a:pt x="1072" y="7883"/>
                    <a:pt x="1072" y="7645"/>
                  </a:cubicBezTo>
                  <a:lnTo>
                    <a:pt x="1072" y="239"/>
                  </a:lnTo>
                  <a:lnTo>
                    <a:pt x="42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6" name="Google Shape;21516;p97"/>
            <p:cNvSpPr/>
            <p:nvPr/>
          </p:nvSpPr>
          <p:spPr>
            <a:xfrm>
              <a:off x="3595223" y="3625298"/>
              <a:ext cx="32532" cy="43355"/>
            </a:xfrm>
            <a:custGeom>
              <a:rect b="b" l="l" r="r" t="t"/>
              <a:pathLst>
                <a:path extrusionOk="0" h="1334" w="1001">
                  <a:moveTo>
                    <a:pt x="1" y="0"/>
                  </a:moveTo>
                  <a:cubicBezTo>
                    <a:pt x="215" y="0"/>
                    <a:pt x="358" y="191"/>
                    <a:pt x="358" y="357"/>
                  </a:cubicBezTo>
                  <a:lnTo>
                    <a:pt x="358" y="1334"/>
                  </a:lnTo>
                  <a:lnTo>
                    <a:pt x="1001" y="1334"/>
                  </a:lnTo>
                  <a:lnTo>
                    <a:pt x="1001" y="357"/>
                  </a:lnTo>
                  <a:cubicBezTo>
                    <a:pt x="1001" y="143"/>
                    <a:pt x="834" y="0"/>
                    <a:pt x="64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7" name="Google Shape;21517;p97"/>
            <p:cNvSpPr/>
            <p:nvPr/>
          </p:nvSpPr>
          <p:spPr>
            <a:xfrm>
              <a:off x="3545693" y="3640768"/>
              <a:ext cx="11635" cy="11635"/>
            </a:xfrm>
            <a:custGeom>
              <a:rect b="b" l="l" r="r" t="t"/>
              <a:pathLst>
                <a:path extrusionOk="0" h="358" w="358">
                  <a:moveTo>
                    <a:pt x="191" y="0"/>
                  </a:moveTo>
                  <a:cubicBezTo>
                    <a:pt x="72" y="0"/>
                    <a:pt x="0" y="72"/>
                    <a:pt x="0" y="167"/>
                  </a:cubicBezTo>
                  <a:cubicBezTo>
                    <a:pt x="0" y="286"/>
                    <a:pt x="72" y="358"/>
                    <a:pt x="191" y="358"/>
                  </a:cubicBezTo>
                  <a:cubicBezTo>
                    <a:pt x="286" y="358"/>
                    <a:pt x="358" y="286"/>
                    <a:pt x="358" y="167"/>
                  </a:cubicBezTo>
                  <a:cubicBezTo>
                    <a:pt x="358"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8" name="Google Shape;21518;p97"/>
            <p:cNvSpPr/>
            <p:nvPr/>
          </p:nvSpPr>
          <p:spPr>
            <a:xfrm>
              <a:off x="3568151" y="3640768"/>
              <a:ext cx="11635" cy="11635"/>
            </a:xfrm>
            <a:custGeom>
              <a:rect b="b" l="l" r="r" t="t"/>
              <a:pathLst>
                <a:path extrusionOk="0" h="358" w="358">
                  <a:moveTo>
                    <a:pt x="167" y="0"/>
                  </a:moveTo>
                  <a:cubicBezTo>
                    <a:pt x="71" y="0"/>
                    <a:pt x="0" y="72"/>
                    <a:pt x="0" y="167"/>
                  </a:cubicBezTo>
                  <a:cubicBezTo>
                    <a:pt x="0" y="286"/>
                    <a:pt x="71" y="358"/>
                    <a:pt x="167" y="358"/>
                  </a:cubicBezTo>
                  <a:cubicBezTo>
                    <a:pt x="262" y="358"/>
                    <a:pt x="357" y="286"/>
                    <a:pt x="357" y="167"/>
                  </a:cubicBezTo>
                  <a:cubicBezTo>
                    <a:pt x="357" y="72"/>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9" name="Google Shape;21519;p97"/>
            <p:cNvSpPr/>
            <p:nvPr/>
          </p:nvSpPr>
          <p:spPr>
            <a:xfrm>
              <a:off x="3590576" y="3640768"/>
              <a:ext cx="11635" cy="11635"/>
            </a:xfrm>
            <a:custGeom>
              <a:rect b="b" l="l" r="r" t="t"/>
              <a:pathLst>
                <a:path extrusionOk="0" h="358" w="358">
                  <a:moveTo>
                    <a:pt x="167" y="0"/>
                  </a:moveTo>
                  <a:cubicBezTo>
                    <a:pt x="72" y="0"/>
                    <a:pt x="1" y="72"/>
                    <a:pt x="1" y="167"/>
                  </a:cubicBezTo>
                  <a:cubicBezTo>
                    <a:pt x="1" y="286"/>
                    <a:pt x="72" y="358"/>
                    <a:pt x="167" y="358"/>
                  </a:cubicBezTo>
                  <a:cubicBezTo>
                    <a:pt x="263" y="358"/>
                    <a:pt x="358" y="286"/>
                    <a:pt x="358" y="167"/>
                  </a:cubicBezTo>
                  <a:cubicBezTo>
                    <a:pt x="358" y="72"/>
                    <a:pt x="263"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0" name="Google Shape;21520;p97"/>
            <p:cNvSpPr/>
            <p:nvPr/>
          </p:nvSpPr>
          <p:spPr>
            <a:xfrm>
              <a:off x="3302658" y="3699593"/>
              <a:ext cx="94478" cy="75432"/>
            </a:xfrm>
            <a:custGeom>
              <a:rect b="b" l="l" r="r" t="t"/>
              <a:pathLst>
                <a:path extrusionOk="0" h="2321" w="2907">
                  <a:moveTo>
                    <a:pt x="1430" y="0"/>
                  </a:moveTo>
                  <a:cubicBezTo>
                    <a:pt x="763" y="0"/>
                    <a:pt x="120" y="548"/>
                    <a:pt x="72" y="1191"/>
                  </a:cubicBezTo>
                  <a:cubicBezTo>
                    <a:pt x="1" y="1620"/>
                    <a:pt x="120" y="1977"/>
                    <a:pt x="358" y="2239"/>
                  </a:cubicBezTo>
                  <a:cubicBezTo>
                    <a:pt x="412" y="2297"/>
                    <a:pt x="468" y="2321"/>
                    <a:pt x="527" y="2321"/>
                  </a:cubicBezTo>
                  <a:cubicBezTo>
                    <a:pt x="780" y="2321"/>
                    <a:pt x="1077" y="1882"/>
                    <a:pt x="1406" y="1882"/>
                  </a:cubicBezTo>
                  <a:lnTo>
                    <a:pt x="1501" y="1882"/>
                  </a:lnTo>
                  <a:cubicBezTo>
                    <a:pt x="1830" y="1882"/>
                    <a:pt x="2158" y="2321"/>
                    <a:pt x="2410" y="2321"/>
                  </a:cubicBezTo>
                  <a:cubicBezTo>
                    <a:pt x="2469" y="2321"/>
                    <a:pt x="2523" y="2297"/>
                    <a:pt x="2573" y="2239"/>
                  </a:cubicBezTo>
                  <a:cubicBezTo>
                    <a:pt x="2787" y="1953"/>
                    <a:pt x="2906" y="1596"/>
                    <a:pt x="2858" y="1191"/>
                  </a:cubicBezTo>
                  <a:cubicBezTo>
                    <a:pt x="2787" y="548"/>
                    <a:pt x="2144" y="0"/>
                    <a:pt x="150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1" name="Google Shape;21521;p97"/>
            <p:cNvSpPr/>
            <p:nvPr/>
          </p:nvSpPr>
          <p:spPr>
            <a:xfrm>
              <a:off x="3314261" y="3756078"/>
              <a:ext cx="71240" cy="31005"/>
            </a:xfrm>
            <a:custGeom>
              <a:rect b="b" l="l" r="r" t="t"/>
              <a:pathLst>
                <a:path extrusionOk="0" h="954" w="2192">
                  <a:moveTo>
                    <a:pt x="1049" y="1"/>
                  </a:moveTo>
                  <a:cubicBezTo>
                    <a:pt x="644" y="1"/>
                    <a:pt x="239" y="167"/>
                    <a:pt x="1" y="477"/>
                  </a:cubicBezTo>
                  <a:cubicBezTo>
                    <a:pt x="239" y="763"/>
                    <a:pt x="644" y="953"/>
                    <a:pt x="1049" y="953"/>
                  </a:cubicBezTo>
                  <a:lnTo>
                    <a:pt x="1144" y="953"/>
                  </a:lnTo>
                  <a:cubicBezTo>
                    <a:pt x="1549" y="953"/>
                    <a:pt x="1954" y="763"/>
                    <a:pt x="2192" y="477"/>
                  </a:cubicBezTo>
                  <a:cubicBezTo>
                    <a:pt x="1954" y="167"/>
                    <a:pt x="1549" y="1"/>
                    <a:pt x="114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2" name="Google Shape;21522;p97"/>
            <p:cNvSpPr/>
            <p:nvPr/>
          </p:nvSpPr>
          <p:spPr>
            <a:xfrm>
              <a:off x="3333631" y="3722798"/>
              <a:ext cx="33313" cy="33313"/>
            </a:xfrm>
            <a:custGeom>
              <a:rect b="b" l="l" r="r" t="t"/>
              <a:pathLst>
                <a:path extrusionOk="0" h="1025" w="1025">
                  <a:moveTo>
                    <a:pt x="524" y="1"/>
                  </a:moveTo>
                  <a:cubicBezTo>
                    <a:pt x="238" y="1"/>
                    <a:pt x="0" y="239"/>
                    <a:pt x="0" y="525"/>
                  </a:cubicBezTo>
                  <a:cubicBezTo>
                    <a:pt x="0" y="787"/>
                    <a:pt x="238" y="1025"/>
                    <a:pt x="524" y="1025"/>
                  </a:cubicBezTo>
                  <a:cubicBezTo>
                    <a:pt x="786" y="1025"/>
                    <a:pt x="1024" y="787"/>
                    <a:pt x="1024" y="525"/>
                  </a:cubicBezTo>
                  <a:cubicBezTo>
                    <a:pt x="1024" y="239"/>
                    <a:pt x="786" y="1"/>
                    <a:pt x="524"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3" name="Google Shape;21523;p97"/>
            <p:cNvSpPr/>
            <p:nvPr/>
          </p:nvSpPr>
          <p:spPr>
            <a:xfrm>
              <a:off x="3429603" y="3712756"/>
              <a:ext cx="174168" cy="27105"/>
            </a:xfrm>
            <a:custGeom>
              <a:rect b="b" l="l" r="r" t="t"/>
              <a:pathLst>
                <a:path extrusionOk="0" h="834" w="5359">
                  <a:moveTo>
                    <a:pt x="238" y="0"/>
                  </a:moveTo>
                  <a:cubicBezTo>
                    <a:pt x="96" y="0"/>
                    <a:pt x="0" y="119"/>
                    <a:pt x="0" y="238"/>
                  </a:cubicBezTo>
                  <a:lnTo>
                    <a:pt x="0" y="595"/>
                  </a:lnTo>
                  <a:cubicBezTo>
                    <a:pt x="0" y="738"/>
                    <a:pt x="119" y="834"/>
                    <a:pt x="238" y="834"/>
                  </a:cubicBezTo>
                  <a:lnTo>
                    <a:pt x="5120" y="834"/>
                  </a:lnTo>
                  <a:cubicBezTo>
                    <a:pt x="5263" y="834"/>
                    <a:pt x="5359" y="738"/>
                    <a:pt x="5359" y="619"/>
                  </a:cubicBezTo>
                  <a:lnTo>
                    <a:pt x="5359" y="238"/>
                  </a:lnTo>
                  <a:cubicBezTo>
                    <a:pt x="5359" y="72"/>
                    <a:pt x="5239" y="0"/>
                    <a:pt x="5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4" name="Google Shape;21524;p97"/>
            <p:cNvSpPr/>
            <p:nvPr/>
          </p:nvSpPr>
          <p:spPr>
            <a:xfrm>
              <a:off x="3429603" y="3850523"/>
              <a:ext cx="174168" cy="28665"/>
            </a:xfrm>
            <a:custGeom>
              <a:rect b="b" l="l" r="r" t="t"/>
              <a:pathLst>
                <a:path extrusionOk="0" h="882" w="5359">
                  <a:moveTo>
                    <a:pt x="238" y="0"/>
                  </a:moveTo>
                  <a:cubicBezTo>
                    <a:pt x="96" y="0"/>
                    <a:pt x="0" y="119"/>
                    <a:pt x="0" y="238"/>
                  </a:cubicBezTo>
                  <a:lnTo>
                    <a:pt x="0" y="643"/>
                  </a:lnTo>
                  <a:cubicBezTo>
                    <a:pt x="0" y="786"/>
                    <a:pt x="119" y="881"/>
                    <a:pt x="238" y="881"/>
                  </a:cubicBezTo>
                  <a:lnTo>
                    <a:pt x="5120" y="881"/>
                  </a:lnTo>
                  <a:cubicBezTo>
                    <a:pt x="5263" y="881"/>
                    <a:pt x="5359" y="762"/>
                    <a:pt x="5359" y="643"/>
                  </a:cubicBezTo>
                  <a:lnTo>
                    <a:pt x="5359" y="238"/>
                  </a:lnTo>
                  <a:cubicBezTo>
                    <a:pt x="5359" y="95"/>
                    <a:pt x="5239" y="0"/>
                    <a:pt x="5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5" name="Google Shape;21525;p97"/>
            <p:cNvSpPr/>
            <p:nvPr/>
          </p:nvSpPr>
          <p:spPr>
            <a:xfrm>
              <a:off x="3575106" y="3712756"/>
              <a:ext cx="28665" cy="27885"/>
            </a:xfrm>
            <a:custGeom>
              <a:rect b="b" l="l" r="r" t="t"/>
              <a:pathLst>
                <a:path extrusionOk="0" h="858" w="882">
                  <a:moveTo>
                    <a:pt x="0" y="0"/>
                  </a:moveTo>
                  <a:cubicBezTo>
                    <a:pt x="96" y="0"/>
                    <a:pt x="239" y="72"/>
                    <a:pt x="239" y="238"/>
                  </a:cubicBezTo>
                  <a:lnTo>
                    <a:pt x="239" y="619"/>
                  </a:lnTo>
                  <a:cubicBezTo>
                    <a:pt x="239" y="738"/>
                    <a:pt x="143" y="857"/>
                    <a:pt x="0" y="857"/>
                  </a:cubicBezTo>
                  <a:lnTo>
                    <a:pt x="643" y="857"/>
                  </a:lnTo>
                  <a:cubicBezTo>
                    <a:pt x="762" y="857"/>
                    <a:pt x="882" y="762"/>
                    <a:pt x="882" y="619"/>
                  </a:cubicBezTo>
                  <a:lnTo>
                    <a:pt x="882" y="238"/>
                  </a:lnTo>
                  <a:cubicBezTo>
                    <a:pt x="882" y="119"/>
                    <a:pt x="786" y="0"/>
                    <a:pt x="6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6" name="Google Shape;21526;p97"/>
            <p:cNvSpPr/>
            <p:nvPr/>
          </p:nvSpPr>
          <p:spPr>
            <a:xfrm>
              <a:off x="3575106" y="3850523"/>
              <a:ext cx="28665" cy="28665"/>
            </a:xfrm>
            <a:custGeom>
              <a:rect b="b" l="l" r="r" t="t"/>
              <a:pathLst>
                <a:path extrusionOk="0" h="882" w="882">
                  <a:moveTo>
                    <a:pt x="0" y="0"/>
                  </a:moveTo>
                  <a:cubicBezTo>
                    <a:pt x="96" y="0"/>
                    <a:pt x="239" y="95"/>
                    <a:pt x="239" y="238"/>
                  </a:cubicBezTo>
                  <a:lnTo>
                    <a:pt x="239" y="643"/>
                  </a:lnTo>
                  <a:cubicBezTo>
                    <a:pt x="239" y="762"/>
                    <a:pt x="143" y="881"/>
                    <a:pt x="0" y="881"/>
                  </a:cubicBezTo>
                  <a:lnTo>
                    <a:pt x="643" y="881"/>
                  </a:lnTo>
                  <a:cubicBezTo>
                    <a:pt x="762" y="881"/>
                    <a:pt x="882" y="786"/>
                    <a:pt x="882" y="643"/>
                  </a:cubicBezTo>
                  <a:lnTo>
                    <a:pt x="882" y="238"/>
                  </a:lnTo>
                  <a:cubicBezTo>
                    <a:pt x="882" y="119"/>
                    <a:pt x="786" y="0"/>
                    <a:pt x="6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7" name="Google Shape;21527;p97"/>
            <p:cNvSpPr/>
            <p:nvPr/>
          </p:nvSpPr>
          <p:spPr>
            <a:xfrm>
              <a:off x="3298791" y="3813343"/>
              <a:ext cx="102960" cy="10107"/>
            </a:xfrm>
            <a:custGeom>
              <a:rect b="b" l="l" r="r" t="t"/>
              <a:pathLst>
                <a:path extrusionOk="0" h="311" w="3168">
                  <a:moveTo>
                    <a:pt x="191" y="1"/>
                  </a:moveTo>
                  <a:cubicBezTo>
                    <a:pt x="72" y="1"/>
                    <a:pt x="1" y="72"/>
                    <a:pt x="1" y="168"/>
                  </a:cubicBezTo>
                  <a:cubicBezTo>
                    <a:pt x="48" y="263"/>
                    <a:pt x="96" y="311"/>
                    <a:pt x="191" y="311"/>
                  </a:cubicBezTo>
                  <a:lnTo>
                    <a:pt x="2977" y="311"/>
                  </a:lnTo>
                  <a:cubicBezTo>
                    <a:pt x="3073" y="311"/>
                    <a:pt x="3168" y="239"/>
                    <a:pt x="3168" y="144"/>
                  </a:cubicBezTo>
                  <a:cubicBezTo>
                    <a:pt x="3144" y="49"/>
                    <a:pt x="3073" y="1"/>
                    <a:pt x="297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8" name="Google Shape;21528;p97"/>
            <p:cNvSpPr/>
            <p:nvPr/>
          </p:nvSpPr>
          <p:spPr>
            <a:xfrm>
              <a:off x="3298791" y="3840448"/>
              <a:ext cx="102960" cy="10107"/>
            </a:xfrm>
            <a:custGeom>
              <a:rect b="b" l="l" r="r" t="t"/>
              <a:pathLst>
                <a:path extrusionOk="0" h="311" w="3168">
                  <a:moveTo>
                    <a:pt x="191" y="0"/>
                  </a:moveTo>
                  <a:cubicBezTo>
                    <a:pt x="72" y="0"/>
                    <a:pt x="1" y="72"/>
                    <a:pt x="1" y="167"/>
                  </a:cubicBezTo>
                  <a:cubicBezTo>
                    <a:pt x="48" y="262"/>
                    <a:pt x="96" y="310"/>
                    <a:pt x="191" y="310"/>
                  </a:cubicBezTo>
                  <a:lnTo>
                    <a:pt x="2977" y="310"/>
                  </a:lnTo>
                  <a:cubicBezTo>
                    <a:pt x="3073" y="310"/>
                    <a:pt x="3168" y="239"/>
                    <a:pt x="3168" y="143"/>
                  </a:cubicBezTo>
                  <a:cubicBezTo>
                    <a:pt x="3144" y="48"/>
                    <a:pt x="3073" y="0"/>
                    <a:pt x="2977"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9" name="Google Shape;21529;p97"/>
            <p:cNvSpPr/>
            <p:nvPr/>
          </p:nvSpPr>
          <p:spPr>
            <a:xfrm>
              <a:off x="3298791" y="3867521"/>
              <a:ext cx="102960" cy="10107"/>
            </a:xfrm>
            <a:custGeom>
              <a:rect b="b" l="l" r="r" t="t"/>
              <a:pathLst>
                <a:path extrusionOk="0" h="311" w="3168">
                  <a:moveTo>
                    <a:pt x="191" y="1"/>
                  </a:moveTo>
                  <a:cubicBezTo>
                    <a:pt x="72" y="1"/>
                    <a:pt x="1" y="72"/>
                    <a:pt x="1" y="168"/>
                  </a:cubicBezTo>
                  <a:cubicBezTo>
                    <a:pt x="48" y="263"/>
                    <a:pt x="96" y="311"/>
                    <a:pt x="191" y="311"/>
                  </a:cubicBezTo>
                  <a:lnTo>
                    <a:pt x="2977" y="311"/>
                  </a:lnTo>
                  <a:cubicBezTo>
                    <a:pt x="3073" y="311"/>
                    <a:pt x="3168" y="239"/>
                    <a:pt x="3168" y="144"/>
                  </a:cubicBezTo>
                  <a:cubicBezTo>
                    <a:pt x="3144" y="49"/>
                    <a:pt x="3073" y="1"/>
                    <a:pt x="297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0" name="Google Shape;21530;p97"/>
            <p:cNvSpPr/>
            <p:nvPr/>
          </p:nvSpPr>
          <p:spPr>
            <a:xfrm>
              <a:off x="3424956" y="3764593"/>
              <a:ext cx="185022" cy="10888"/>
            </a:xfrm>
            <a:custGeom>
              <a:rect b="b" l="l" r="r" t="t"/>
              <a:pathLst>
                <a:path extrusionOk="0" h="335" w="5693">
                  <a:moveTo>
                    <a:pt x="167" y="1"/>
                  </a:moveTo>
                  <a:cubicBezTo>
                    <a:pt x="48" y="1"/>
                    <a:pt x="0" y="96"/>
                    <a:pt x="0" y="191"/>
                  </a:cubicBezTo>
                  <a:cubicBezTo>
                    <a:pt x="24" y="263"/>
                    <a:pt x="96" y="334"/>
                    <a:pt x="167" y="334"/>
                  </a:cubicBezTo>
                  <a:lnTo>
                    <a:pt x="5502" y="334"/>
                  </a:lnTo>
                  <a:cubicBezTo>
                    <a:pt x="5597" y="334"/>
                    <a:pt x="5692" y="239"/>
                    <a:pt x="5692" y="144"/>
                  </a:cubicBezTo>
                  <a:cubicBezTo>
                    <a:pt x="5644" y="48"/>
                    <a:pt x="5597" y="1"/>
                    <a:pt x="5502"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1" name="Google Shape;21531;p97"/>
            <p:cNvSpPr/>
            <p:nvPr/>
          </p:nvSpPr>
          <p:spPr>
            <a:xfrm>
              <a:off x="3424956" y="3790138"/>
              <a:ext cx="185022" cy="10107"/>
            </a:xfrm>
            <a:custGeom>
              <a:rect b="b" l="l" r="r" t="t"/>
              <a:pathLst>
                <a:path extrusionOk="0" h="311" w="5693">
                  <a:moveTo>
                    <a:pt x="167" y="1"/>
                  </a:moveTo>
                  <a:cubicBezTo>
                    <a:pt x="48" y="1"/>
                    <a:pt x="0" y="72"/>
                    <a:pt x="0" y="167"/>
                  </a:cubicBezTo>
                  <a:cubicBezTo>
                    <a:pt x="24" y="262"/>
                    <a:pt x="96" y="310"/>
                    <a:pt x="167" y="310"/>
                  </a:cubicBezTo>
                  <a:lnTo>
                    <a:pt x="5502" y="310"/>
                  </a:lnTo>
                  <a:cubicBezTo>
                    <a:pt x="5597" y="310"/>
                    <a:pt x="5692" y="239"/>
                    <a:pt x="5692" y="143"/>
                  </a:cubicBezTo>
                  <a:cubicBezTo>
                    <a:pt x="5644" y="48"/>
                    <a:pt x="5597" y="1"/>
                    <a:pt x="5502"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2" name="Google Shape;21532;p97"/>
            <p:cNvSpPr/>
            <p:nvPr/>
          </p:nvSpPr>
          <p:spPr>
            <a:xfrm>
              <a:off x="3424956" y="3814903"/>
              <a:ext cx="185022" cy="10855"/>
            </a:xfrm>
            <a:custGeom>
              <a:rect b="b" l="l" r="r" t="t"/>
              <a:pathLst>
                <a:path extrusionOk="0" h="334" w="5693">
                  <a:moveTo>
                    <a:pt x="167" y="1"/>
                  </a:moveTo>
                  <a:cubicBezTo>
                    <a:pt x="48" y="1"/>
                    <a:pt x="0" y="96"/>
                    <a:pt x="0" y="191"/>
                  </a:cubicBezTo>
                  <a:cubicBezTo>
                    <a:pt x="24" y="263"/>
                    <a:pt x="96" y="334"/>
                    <a:pt x="167" y="334"/>
                  </a:cubicBezTo>
                  <a:lnTo>
                    <a:pt x="5502" y="334"/>
                  </a:lnTo>
                  <a:cubicBezTo>
                    <a:pt x="5597" y="334"/>
                    <a:pt x="5692" y="239"/>
                    <a:pt x="5692" y="143"/>
                  </a:cubicBezTo>
                  <a:cubicBezTo>
                    <a:pt x="5644" y="48"/>
                    <a:pt x="5597" y="1"/>
                    <a:pt x="5502"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33" name="Google Shape;21533;p97"/>
          <p:cNvGrpSpPr/>
          <p:nvPr/>
        </p:nvGrpSpPr>
        <p:grpSpPr>
          <a:xfrm>
            <a:off x="2540306" y="3473646"/>
            <a:ext cx="359157" cy="296465"/>
            <a:chOff x="2540306" y="3626046"/>
            <a:chExt cx="359157" cy="296465"/>
          </a:xfrm>
        </p:grpSpPr>
        <p:sp>
          <p:nvSpPr>
            <p:cNvPr id="21534" name="Google Shape;21534;p97"/>
            <p:cNvSpPr/>
            <p:nvPr/>
          </p:nvSpPr>
          <p:spPr>
            <a:xfrm>
              <a:off x="2674206" y="3857478"/>
              <a:ext cx="92138" cy="58857"/>
            </a:xfrm>
            <a:custGeom>
              <a:rect b="b" l="l" r="r" t="t"/>
              <a:pathLst>
                <a:path extrusionOk="0" h="1811" w="2835">
                  <a:moveTo>
                    <a:pt x="1405" y="0"/>
                  </a:moveTo>
                  <a:lnTo>
                    <a:pt x="215" y="215"/>
                  </a:lnTo>
                  <a:lnTo>
                    <a:pt x="0" y="1810"/>
                  </a:lnTo>
                  <a:lnTo>
                    <a:pt x="2834" y="1810"/>
                  </a:lnTo>
                  <a:lnTo>
                    <a:pt x="2596" y="215"/>
                  </a:lnTo>
                  <a:lnTo>
                    <a:pt x="140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5" name="Google Shape;21535;p97"/>
            <p:cNvSpPr/>
            <p:nvPr/>
          </p:nvSpPr>
          <p:spPr>
            <a:xfrm>
              <a:off x="2737678" y="3857478"/>
              <a:ext cx="28665" cy="58857"/>
            </a:xfrm>
            <a:custGeom>
              <a:rect b="b" l="l" r="r" t="t"/>
              <a:pathLst>
                <a:path extrusionOk="0" h="1811" w="882">
                  <a:moveTo>
                    <a:pt x="429" y="0"/>
                  </a:moveTo>
                  <a:lnTo>
                    <a:pt x="0" y="215"/>
                  </a:lnTo>
                  <a:lnTo>
                    <a:pt x="214" y="1810"/>
                  </a:lnTo>
                  <a:lnTo>
                    <a:pt x="881" y="1810"/>
                  </a:lnTo>
                  <a:lnTo>
                    <a:pt x="667" y="215"/>
                  </a:lnTo>
                  <a:lnTo>
                    <a:pt x="429"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6" name="Google Shape;21536;p97"/>
            <p:cNvSpPr/>
            <p:nvPr/>
          </p:nvSpPr>
          <p:spPr>
            <a:xfrm>
              <a:off x="2645573" y="3911656"/>
              <a:ext cx="148622" cy="10855"/>
            </a:xfrm>
            <a:custGeom>
              <a:rect b="b" l="l" r="r" t="t"/>
              <a:pathLst>
                <a:path extrusionOk="0" h="334" w="4573">
                  <a:moveTo>
                    <a:pt x="191" y="0"/>
                  </a:moveTo>
                  <a:cubicBezTo>
                    <a:pt x="72" y="0"/>
                    <a:pt x="0" y="96"/>
                    <a:pt x="0" y="191"/>
                  </a:cubicBezTo>
                  <a:cubicBezTo>
                    <a:pt x="48" y="262"/>
                    <a:pt x="95" y="334"/>
                    <a:pt x="191" y="334"/>
                  </a:cubicBezTo>
                  <a:lnTo>
                    <a:pt x="4382" y="334"/>
                  </a:lnTo>
                  <a:cubicBezTo>
                    <a:pt x="4477" y="334"/>
                    <a:pt x="4573" y="239"/>
                    <a:pt x="4573" y="143"/>
                  </a:cubicBezTo>
                  <a:cubicBezTo>
                    <a:pt x="4549" y="48"/>
                    <a:pt x="4477" y="0"/>
                    <a:pt x="4382"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7" name="Google Shape;21537;p97"/>
            <p:cNvSpPr/>
            <p:nvPr/>
          </p:nvSpPr>
          <p:spPr>
            <a:xfrm>
              <a:off x="2540306" y="3626046"/>
              <a:ext cx="358378" cy="207480"/>
            </a:xfrm>
            <a:custGeom>
              <a:rect b="b" l="l" r="r" t="t"/>
              <a:pathLst>
                <a:path extrusionOk="0" h="6384" w="11027">
                  <a:moveTo>
                    <a:pt x="453" y="1"/>
                  </a:moveTo>
                  <a:cubicBezTo>
                    <a:pt x="215" y="1"/>
                    <a:pt x="0" y="215"/>
                    <a:pt x="0" y="453"/>
                  </a:cubicBezTo>
                  <a:lnTo>
                    <a:pt x="0" y="6145"/>
                  </a:lnTo>
                  <a:lnTo>
                    <a:pt x="5573" y="6383"/>
                  </a:lnTo>
                  <a:lnTo>
                    <a:pt x="11027" y="6145"/>
                  </a:lnTo>
                  <a:lnTo>
                    <a:pt x="11027" y="453"/>
                  </a:lnTo>
                  <a:cubicBezTo>
                    <a:pt x="11027" y="215"/>
                    <a:pt x="10812" y="1"/>
                    <a:pt x="1057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8" name="Google Shape;21538;p97"/>
            <p:cNvSpPr/>
            <p:nvPr/>
          </p:nvSpPr>
          <p:spPr>
            <a:xfrm>
              <a:off x="2863063" y="3627378"/>
              <a:ext cx="35620" cy="206895"/>
            </a:xfrm>
            <a:custGeom>
              <a:rect b="b" l="l" r="r" t="t"/>
              <a:pathLst>
                <a:path extrusionOk="0" h="6366" w="1096">
                  <a:moveTo>
                    <a:pt x="72" y="0"/>
                  </a:moveTo>
                  <a:cubicBezTo>
                    <a:pt x="49" y="0"/>
                    <a:pt x="25" y="3"/>
                    <a:pt x="0" y="8"/>
                  </a:cubicBezTo>
                  <a:lnTo>
                    <a:pt x="143" y="8"/>
                  </a:lnTo>
                  <a:cubicBezTo>
                    <a:pt x="120" y="3"/>
                    <a:pt x="97" y="0"/>
                    <a:pt x="72" y="0"/>
                  </a:cubicBezTo>
                  <a:close/>
                  <a:moveTo>
                    <a:pt x="143" y="8"/>
                  </a:moveTo>
                  <a:lnTo>
                    <a:pt x="143" y="8"/>
                  </a:lnTo>
                  <a:cubicBezTo>
                    <a:pt x="310" y="43"/>
                    <a:pt x="429" y="205"/>
                    <a:pt x="429" y="412"/>
                  </a:cubicBezTo>
                  <a:lnTo>
                    <a:pt x="429" y="6366"/>
                  </a:lnTo>
                  <a:lnTo>
                    <a:pt x="1096" y="6128"/>
                  </a:lnTo>
                  <a:lnTo>
                    <a:pt x="1096" y="436"/>
                  </a:lnTo>
                  <a:cubicBezTo>
                    <a:pt x="1096" y="198"/>
                    <a:pt x="881" y="8"/>
                    <a:pt x="643" y="8"/>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9" name="Google Shape;21539;p97"/>
            <p:cNvSpPr/>
            <p:nvPr/>
          </p:nvSpPr>
          <p:spPr>
            <a:xfrm>
              <a:off x="2623116" y="3672488"/>
              <a:ext cx="202053" cy="160257"/>
            </a:xfrm>
            <a:custGeom>
              <a:rect b="b" l="l" r="r" t="t"/>
              <a:pathLst>
                <a:path extrusionOk="0" h="4931" w="6217">
                  <a:moveTo>
                    <a:pt x="477" y="1"/>
                  </a:moveTo>
                  <a:cubicBezTo>
                    <a:pt x="191" y="1"/>
                    <a:pt x="1" y="215"/>
                    <a:pt x="1" y="477"/>
                  </a:cubicBezTo>
                  <a:lnTo>
                    <a:pt x="1" y="4716"/>
                  </a:lnTo>
                  <a:lnTo>
                    <a:pt x="3096" y="4930"/>
                  </a:lnTo>
                  <a:lnTo>
                    <a:pt x="6192" y="4716"/>
                  </a:lnTo>
                  <a:lnTo>
                    <a:pt x="6216" y="477"/>
                  </a:lnTo>
                  <a:cubicBezTo>
                    <a:pt x="6216" y="215"/>
                    <a:pt x="6002" y="1"/>
                    <a:pt x="5740"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0" name="Google Shape;21540;p97"/>
            <p:cNvSpPr/>
            <p:nvPr/>
          </p:nvSpPr>
          <p:spPr>
            <a:xfrm>
              <a:off x="2787208" y="3674048"/>
              <a:ext cx="37180" cy="158697"/>
            </a:xfrm>
            <a:custGeom>
              <a:rect b="b" l="l" r="r" t="t"/>
              <a:pathLst>
                <a:path extrusionOk="0" h="4883" w="1144">
                  <a:moveTo>
                    <a:pt x="0" y="0"/>
                  </a:moveTo>
                  <a:cubicBezTo>
                    <a:pt x="262" y="0"/>
                    <a:pt x="477" y="191"/>
                    <a:pt x="477" y="477"/>
                  </a:cubicBezTo>
                  <a:lnTo>
                    <a:pt x="477" y="4668"/>
                  </a:lnTo>
                  <a:lnTo>
                    <a:pt x="786" y="4882"/>
                  </a:lnTo>
                  <a:lnTo>
                    <a:pt x="1143" y="4668"/>
                  </a:lnTo>
                  <a:lnTo>
                    <a:pt x="1143" y="477"/>
                  </a:lnTo>
                  <a:cubicBezTo>
                    <a:pt x="1143" y="191"/>
                    <a:pt x="929" y="0"/>
                    <a:pt x="6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1" name="Google Shape;21541;p97"/>
            <p:cNvSpPr/>
            <p:nvPr/>
          </p:nvSpPr>
          <p:spPr>
            <a:xfrm>
              <a:off x="2791856" y="3692411"/>
              <a:ext cx="63472" cy="92332"/>
            </a:xfrm>
            <a:custGeom>
              <a:rect b="b" l="l" r="r" t="t"/>
              <a:pathLst>
                <a:path extrusionOk="0" h="2841" w="1953">
                  <a:moveTo>
                    <a:pt x="977" y="1"/>
                  </a:moveTo>
                  <a:cubicBezTo>
                    <a:pt x="947" y="1"/>
                    <a:pt x="917" y="19"/>
                    <a:pt x="905" y="55"/>
                  </a:cubicBezTo>
                  <a:lnTo>
                    <a:pt x="48" y="1269"/>
                  </a:lnTo>
                  <a:cubicBezTo>
                    <a:pt x="0" y="1341"/>
                    <a:pt x="48" y="1412"/>
                    <a:pt x="95" y="1412"/>
                  </a:cubicBezTo>
                  <a:lnTo>
                    <a:pt x="334" y="1412"/>
                  </a:lnTo>
                  <a:cubicBezTo>
                    <a:pt x="405" y="1412"/>
                    <a:pt x="429" y="1460"/>
                    <a:pt x="429" y="1507"/>
                  </a:cubicBezTo>
                  <a:lnTo>
                    <a:pt x="429" y="2793"/>
                  </a:lnTo>
                  <a:cubicBezTo>
                    <a:pt x="429" y="2817"/>
                    <a:pt x="453" y="2841"/>
                    <a:pt x="476" y="2841"/>
                  </a:cubicBezTo>
                  <a:lnTo>
                    <a:pt x="1429" y="2841"/>
                  </a:lnTo>
                  <a:cubicBezTo>
                    <a:pt x="1477" y="2841"/>
                    <a:pt x="1500" y="2817"/>
                    <a:pt x="1500" y="2793"/>
                  </a:cubicBezTo>
                  <a:lnTo>
                    <a:pt x="1500" y="1507"/>
                  </a:lnTo>
                  <a:cubicBezTo>
                    <a:pt x="1500" y="1460"/>
                    <a:pt x="1524" y="1412"/>
                    <a:pt x="1596" y="1412"/>
                  </a:cubicBezTo>
                  <a:lnTo>
                    <a:pt x="1834" y="1412"/>
                  </a:lnTo>
                  <a:cubicBezTo>
                    <a:pt x="1905" y="1412"/>
                    <a:pt x="1953" y="1341"/>
                    <a:pt x="1905" y="1269"/>
                  </a:cubicBezTo>
                  <a:lnTo>
                    <a:pt x="1048" y="55"/>
                  </a:lnTo>
                  <a:cubicBezTo>
                    <a:pt x="1036" y="19"/>
                    <a:pt x="1006" y="1"/>
                    <a:pt x="97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2" name="Google Shape;21542;p97"/>
            <p:cNvSpPr/>
            <p:nvPr/>
          </p:nvSpPr>
          <p:spPr>
            <a:xfrm>
              <a:off x="2813501" y="3692411"/>
              <a:ext cx="42510" cy="91585"/>
            </a:xfrm>
            <a:custGeom>
              <a:rect b="b" l="l" r="r" t="t"/>
              <a:pathLst>
                <a:path extrusionOk="0" h="2818" w="1308">
                  <a:moveTo>
                    <a:pt x="334" y="1"/>
                  </a:moveTo>
                  <a:cubicBezTo>
                    <a:pt x="305" y="1"/>
                    <a:pt x="275" y="19"/>
                    <a:pt x="263" y="55"/>
                  </a:cubicBezTo>
                  <a:lnTo>
                    <a:pt x="1" y="412"/>
                  </a:lnTo>
                  <a:lnTo>
                    <a:pt x="620" y="1245"/>
                  </a:lnTo>
                  <a:cubicBezTo>
                    <a:pt x="644" y="1293"/>
                    <a:pt x="620" y="1388"/>
                    <a:pt x="572" y="1388"/>
                  </a:cubicBezTo>
                  <a:lnTo>
                    <a:pt x="334" y="1388"/>
                  </a:lnTo>
                  <a:cubicBezTo>
                    <a:pt x="263" y="1388"/>
                    <a:pt x="239" y="1412"/>
                    <a:pt x="239" y="1483"/>
                  </a:cubicBezTo>
                  <a:lnTo>
                    <a:pt x="239" y="2769"/>
                  </a:lnTo>
                  <a:cubicBezTo>
                    <a:pt x="239" y="2793"/>
                    <a:pt x="215" y="2817"/>
                    <a:pt x="168" y="2817"/>
                  </a:cubicBezTo>
                  <a:lnTo>
                    <a:pt x="834" y="2817"/>
                  </a:lnTo>
                  <a:cubicBezTo>
                    <a:pt x="858" y="2817"/>
                    <a:pt x="882" y="2793"/>
                    <a:pt x="882" y="2769"/>
                  </a:cubicBezTo>
                  <a:lnTo>
                    <a:pt x="882" y="1483"/>
                  </a:lnTo>
                  <a:cubicBezTo>
                    <a:pt x="882" y="1412"/>
                    <a:pt x="930" y="1388"/>
                    <a:pt x="977" y="1388"/>
                  </a:cubicBezTo>
                  <a:lnTo>
                    <a:pt x="1215" y="1388"/>
                  </a:lnTo>
                  <a:cubicBezTo>
                    <a:pt x="1225" y="1391"/>
                    <a:pt x="1234" y="1393"/>
                    <a:pt x="1242" y="1393"/>
                  </a:cubicBezTo>
                  <a:cubicBezTo>
                    <a:pt x="1292" y="1393"/>
                    <a:pt x="1308" y="1331"/>
                    <a:pt x="1287" y="1269"/>
                  </a:cubicBezTo>
                  <a:lnTo>
                    <a:pt x="406" y="55"/>
                  </a:lnTo>
                  <a:cubicBezTo>
                    <a:pt x="394" y="19"/>
                    <a:pt x="364" y="1"/>
                    <a:pt x="33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3" name="Google Shape;21543;p97"/>
            <p:cNvSpPr/>
            <p:nvPr/>
          </p:nvSpPr>
          <p:spPr>
            <a:xfrm>
              <a:off x="2678073" y="3704988"/>
              <a:ext cx="90578" cy="90610"/>
            </a:xfrm>
            <a:custGeom>
              <a:rect b="b" l="l" r="r" t="t"/>
              <a:pathLst>
                <a:path extrusionOk="0" h="2788" w="2787">
                  <a:moveTo>
                    <a:pt x="1382" y="1"/>
                  </a:moveTo>
                  <a:cubicBezTo>
                    <a:pt x="620" y="1"/>
                    <a:pt x="0" y="620"/>
                    <a:pt x="0" y="1382"/>
                  </a:cubicBezTo>
                  <a:cubicBezTo>
                    <a:pt x="0" y="2168"/>
                    <a:pt x="620" y="2787"/>
                    <a:pt x="1382" y="2787"/>
                  </a:cubicBezTo>
                  <a:cubicBezTo>
                    <a:pt x="2168" y="2787"/>
                    <a:pt x="2787" y="2168"/>
                    <a:pt x="2787" y="1382"/>
                  </a:cubicBezTo>
                  <a:cubicBezTo>
                    <a:pt x="2787" y="620"/>
                    <a:pt x="2168"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4" name="Google Shape;21544;p97"/>
            <p:cNvSpPr/>
            <p:nvPr/>
          </p:nvSpPr>
          <p:spPr>
            <a:xfrm>
              <a:off x="2678073" y="3704988"/>
              <a:ext cx="90578" cy="89830"/>
            </a:xfrm>
            <a:custGeom>
              <a:rect b="b" l="l" r="r" t="t"/>
              <a:pathLst>
                <a:path extrusionOk="0" h="2764" w="2787">
                  <a:moveTo>
                    <a:pt x="1429" y="1"/>
                  </a:moveTo>
                  <a:lnTo>
                    <a:pt x="1429" y="1382"/>
                  </a:lnTo>
                  <a:lnTo>
                    <a:pt x="0" y="1382"/>
                  </a:lnTo>
                  <a:cubicBezTo>
                    <a:pt x="0" y="2168"/>
                    <a:pt x="620" y="2763"/>
                    <a:pt x="1382" y="2763"/>
                  </a:cubicBezTo>
                  <a:cubicBezTo>
                    <a:pt x="2168" y="2763"/>
                    <a:pt x="2787" y="2144"/>
                    <a:pt x="2787" y="1358"/>
                  </a:cubicBezTo>
                  <a:cubicBezTo>
                    <a:pt x="2787" y="620"/>
                    <a:pt x="2191" y="1"/>
                    <a:pt x="142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5" name="Google Shape;21545;p97"/>
            <p:cNvSpPr/>
            <p:nvPr/>
          </p:nvSpPr>
          <p:spPr>
            <a:xfrm>
              <a:off x="2700531" y="3725886"/>
              <a:ext cx="48003" cy="48815"/>
            </a:xfrm>
            <a:custGeom>
              <a:rect b="b" l="l" r="r" t="t"/>
              <a:pathLst>
                <a:path extrusionOk="0" h="1502" w="1477">
                  <a:moveTo>
                    <a:pt x="738" y="1"/>
                  </a:moveTo>
                  <a:cubicBezTo>
                    <a:pt x="310" y="1"/>
                    <a:pt x="0" y="334"/>
                    <a:pt x="0" y="739"/>
                  </a:cubicBezTo>
                  <a:cubicBezTo>
                    <a:pt x="0" y="1168"/>
                    <a:pt x="310" y="1501"/>
                    <a:pt x="738" y="1501"/>
                  </a:cubicBezTo>
                  <a:cubicBezTo>
                    <a:pt x="1143" y="1501"/>
                    <a:pt x="1477" y="1168"/>
                    <a:pt x="1477" y="739"/>
                  </a:cubicBezTo>
                  <a:cubicBezTo>
                    <a:pt x="1477" y="334"/>
                    <a:pt x="1143" y="1"/>
                    <a:pt x="73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6" name="Google Shape;21546;p97"/>
            <p:cNvSpPr/>
            <p:nvPr/>
          </p:nvSpPr>
          <p:spPr>
            <a:xfrm>
              <a:off x="2541866" y="3825726"/>
              <a:ext cx="357597" cy="38740"/>
            </a:xfrm>
            <a:custGeom>
              <a:rect b="b" l="l" r="r" t="t"/>
              <a:pathLst>
                <a:path extrusionOk="0" h="1192" w="11003">
                  <a:moveTo>
                    <a:pt x="0" y="1"/>
                  </a:moveTo>
                  <a:lnTo>
                    <a:pt x="0" y="739"/>
                  </a:lnTo>
                  <a:cubicBezTo>
                    <a:pt x="0" y="977"/>
                    <a:pt x="191" y="1192"/>
                    <a:pt x="429" y="1192"/>
                  </a:cubicBezTo>
                  <a:lnTo>
                    <a:pt x="10550" y="1192"/>
                  </a:lnTo>
                  <a:cubicBezTo>
                    <a:pt x="10788" y="1192"/>
                    <a:pt x="11002" y="977"/>
                    <a:pt x="11002" y="739"/>
                  </a:cubicBezTo>
                  <a:lnTo>
                    <a:pt x="11002"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7" name="Google Shape;21547;p97"/>
            <p:cNvSpPr/>
            <p:nvPr/>
          </p:nvSpPr>
          <p:spPr>
            <a:xfrm>
              <a:off x="2863063" y="3825726"/>
              <a:ext cx="35620" cy="38740"/>
            </a:xfrm>
            <a:custGeom>
              <a:rect b="b" l="l" r="r" t="t"/>
              <a:pathLst>
                <a:path extrusionOk="0" h="1192" w="1096">
                  <a:moveTo>
                    <a:pt x="429" y="1"/>
                  </a:moveTo>
                  <a:lnTo>
                    <a:pt x="429" y="739"/>
                  </a:lnTo>
                  <a:cubicBezTo>
                    <a:pt x="429" y="977"/>
                    <a:pt x="238" y="1192"/>
                    <a:pt x="0" y="1192"/>
                  </a:cubicBezTo>
                  <a:lnTo>
                    <a:pt x="643" y="1192"/>
                  </a:lnTo>
                  <a:cubicBezTo>
                    <a:pt x="881" y="1192"/>
                    <a:pt x="1096" y="977"/>
                    <a:pt x="1096" y="739"/>
                  </a:cubicBezTo>
                  <a:lnTo>
                    <a:pt x="1096"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48" name="Google Shape;21548;p97"/>
          <p:cNvGrpSpPr/>
          <p:nvPr/>
        </p:nvGrpSpPr>
        <p:grpSpPr>
          <a:xfrm>
            <a:off x="1760923" y="3472898"/>
            <a:ext cx="357597" cy="298772"/>
            <a:chOff x="1760923" y="3625298"/>
            <a:chExt cx="357597" cy="298772"/>
          </a:xfrm>
        </p:grpSpPr>
        <p:sp>
          <p:nvSpPr>
            <p:cNvPr id="21549" name="Google Shape;21549;p97"/>
            <p:cNvSpPr/>
            <p:nvPr/>
          </p:nvSpPr>
          <p:spPr>
            <a:xfrm>
              <a:off x="2042633" y="3640768"/>
              <a:ext cx="11635" cy="11635"/>
            </a:xfrm>
            <a:custGeom>
              <a:rect b="b" l="l" r="r" t="t"/>
              <a:pathLst>
                <a:path extrusionOk="0" h="358" w="358">
                  <a:moveTo>
                    <a:pt x="167" y="0"/>
                  </a:moveTo>
                  <a:cubicBezTo>
                    <a:pt x="72" y="0"/>
                    <a:pt x="1" y="72"/>
                    <a:pt x="1" y="167"/>
                  </a:cubicBezTo>
                  <a:cubicBezTo>
                    <a:pt x="1" y="286"/>
                    <a:pt x="72" y="358"/>
                    <a:pt x="167" y="358"/>
                  </a:cubicBezTo>
                  <a:cubicBezTo>
                    <a:pt x="263" y="358"/>
                    <a:pt x="358" y="286"/>
                    <a:pt x="358" y="167"/>
                  </a:cubicBezTo>
                  <a:cubicBezTo>
                    <a:pt x="358" y="72"/>
                    <a:pt x="263" y="0"/>
                    <a:pt x="1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0" name="Google Shape;21550;p97"/>
            <p:cNvSpPr/>
            <p:nvPr/>
          </p:nvSpPr>
          <p:spPr>
            <a:xfrm>
              <a:off x="2064311" y="3640768"/>
              <a:ext cx="11635" cy="11635"/>
            </a:xfrm>
            <a:custGeom>
              <a:rect b="b" l="l" r="r" t="t"/>
              <a:pathLst>
                <a:path extrusionOk="0" h="358" w="358">
                  <a:moveTo>
                    <a:pt x="191" y="0"/>
                  </a:moveTo>
                  <a:cubicBezTo>
                    <a:pt x="96" y="0"/>
                    <a:pt x="1" y="72"/>
                    <a:pt x="1" y="167"/>
                  </a:cubicBezTo>
                  <a:cubicBezTo>
                    <a:pt x="1" y="286"/>
                    <a:pt x="96" y="358"/>
                    <a:pt x="191" y="358"/>
                  </a:cubicBezTo>
                  <a:cubicBezTo>
                    <a:pt x="286" y="358"/>
                    <a:pt x="358" y="286"/>
                    <a:pt x="358" y="167"/>
                  </a:cubicBezTo>
                  <a:cubicBezTo>
                    <a:pt x="358" y="72"/>
                    <a:pt x="286" y="0"/>
                    <a:pt x="1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1" name="Google Shape;21551;p97"/>
            <p:cNvSpPr/>
            <p:nvPr/>
          </p:nvSpPr>
          <p:spPr>
            <a:xfrm>
              <a:off x="2087516" y="3640768"/>
              <a:ext cx="11667" cy="11635"/>
            </a:xfrm>
            <a:custGeom>
              <a:rect b="b" l="l" r="r" t="t"/>
              <a:pathLst>
                <a:path extrusionOk="0" h="358" w="359">
                  <a:moveTo>
                    <a:pt x="191" y="0"/>
                  </a:moveTo>
                  <a:cubicBezTo>
                    <a:pt x="96" y="0"/>
                    <a:pt x="1" y="72"/>
                    <a:pt x="1" y="167"/>
                  </a:cubicBezTo>
                  <a:cubicBezTo>
                    <a:pt x="1" y="286"/>
                    <a:pt x="96" y="358"/>
                    <a:pt x="191" y="358"/>
                  </a:cubicBezTo>
                  <a:cubicBezTo>
                    <a:pt x="287" y="358"/>
                    <a:pt x="358" y="286"/>
                    <a:pt x="358" y="167"/>
                  </a:cubicBezTo>
                  <a:cubicBezTo>
                    <a:pt x="358" y="72"/>
                    <a:pt x="287" y="0"/>
                    <a:pt x="1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2" name="Google Shape;21552;p97"/>
            <p:cNvSpPr/>
            <p:nvPr/>
          </p:nvSpPr>
          <p:spPr>
            <a:xfrm>
              <a:off x="1760923" y="3662446"/>
              <a:ext cx="357597" cy="260845"/>
            </a:xfrm>
            <a:custGeom>
              <a:rect b="b" l="l" r="r" t="t"/>
              <a:pathLst>
                <a:path extrusionOk="0" h="8026" w="11003">
                  <a:moveTo>
                    <a:pt x="5478" y="0"/>
                  </a:moveTo>
                  <a:lnTo>
                    <a:pt x="0" y="191"/>
                  </a:lnTo>
                  <a:lnTo>
                    <a:pt x="0" y="7859"/>
                  </a:lnTo>
                  <a:cubicBezTo>
                    <a:pt x="0" y="7930"/>
                    <a:pt x="95" y="8026"/>
                    <a:pt x="167" y="8026"/>
                  </a:cubicBezTo>
                  <a:lnTo>
                    <a:pt x="10836" y="8026"/>
                  </a:lnTo>
                  <a:cubicBezTo>
                    <a:pt x="10931" y="8026"/>
                    <a:pt x="11003" y="7930"/>
                    <a:pt x="11003" y="7859"/>
                  </a:cubicBezTo>
                  <a:lnTo>
                    <a:pt x="11003" y="191"/>
                  </a:lnTo>
                  <a:lnTo>
                    <a:pt x="5478"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3" name="Google Shape;21553;p97"/>
            <p:cNvSpPr/>
            <p:nvPr/>
          </p:nvSpPr>
          <p:spPr>
            <a:xfrm>
              <a:off x="1760923" y="3625298"/>
              <a:ext cx="356817" cy="43355"/>
            </a:xfrm>
            <a:custGeom>
              <a:rect b="b" l="l" r="r" t="t"/>
              <a:pathLst>
                <a:path extrusionOk="0" h="1334" w="10979">
                  <a:moveTo>
                    <a:pt x="453" y="0"/>
                  </a:moveTo>
                  <a:cubicBezTo>
                    <a:pt x="215" y="0"/>
                    <a:pt x="0" y="214"/>
                    <a:pt x="0" y="453"/>
                  </a:cubicBezTo>
                  <a:lnTo>
                    <a:pt x="0" y="1334"/>
                  </a:lnTo>
                  <a:lnTo>
                    <a:pt x="10979" y="1334"/>
                  </a:lnTo>
                  <a:lnTo>
                    <a:pt x="10979" y="453"/>
                  </a:lnTo>
                  <a:cubicBezTo>
                    <a:pt x="10979" y="214"/>
                    <a:pt x="10764" y="0"/>
                    <a:pt x="1052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4" name="Google Shape;21554;p97"/>
            <p:cNvSpPr/>
            <p:nvPr/>
          </p:nvSpPr>
          <p:spPr>
            <a:xfrm>
              <a:off x="2090636" y="3662446"/>
              <a:ext cx="27105" cy="260845"/>
            </a:xfrm>
            <a:custGeom>
              <a:rect b="b" l="l" r="r" t="t"/>
              <a:pathLst>
                <a:path extrusionOk="0" h="8026" w="834">
                  <a:moveTo>
                    <a:pt x="191" y="0"/>
                  </a:moveTo>
                  <a:lnTo>
                    <a:pt x="191" y="7859"/>
                  </a:lnTo>
                  <a:cubicBezTo>
                    <a:pt x="191" y="7930"/>
                    <a:pt x="95" y="8026"/>
                    <a:pt x="0" y="8026"/>
                  </a:cubicBezTo>
                  <a:lnTo>
                    <a:pt x="667" y="8026"/>
                  </a:lnTo>
                  <a:cubicBezTo>
                    <a:pt x="738" y="8026"/>
                    <a:pt x="834" y="7930"/>
                    <a:pt x="834" y="7859"/>
                  </a:cubicBezTo>
                  <a:lnTo>
                    <a:pt x="834" y="191"/>
                  </a:lnTo>
                  <a:lnTo>
                    <a:pt x="191" y="0"/>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5" name="Google Shape;21555;p97"/>
            <p:cNvSpPr/>
            <p:nvPr/>
          </p:nvSpPr>
          <p:spPr>
            <a:xfrm>
              <a:off x="2081341" y="3625298"/>
              <a:ext cx="36400" cy="43355"/>
            </a:xfrm>
            <a:custGeom>
              <a:rect b="b" l="l" r="r" t="t"/>
              <a:pathLst>
                <a:path extrusionOk="0" h="1334" w="1120">
                  <a:moveTo>
                    <a:pt x="0" y="0"/>
                  </a:moveTo>
                  <a:cubicBezTo>
                    <a:pt x="239" y="0"/>
                    <a:pt x="429" y="214"/>
                    <a:pt x="429" y="453"/>
                  </a:cubicBezTo>
                  <a:lnTo>
                    <a:pt x="429" y="1334"/>
                  </a:lnTo>
                  <a:lnTo>
                    <a:pt x="1096" y="1334"/>
                  </a:lnTo>
                  <a:lnTo>
                    <a:pt x="1096" y="453"/>
                  </a:lnTo>
                  <a:lnTo>
                    <a:pt x="1120" y="453"/>
                  </a:lnTo>
                  <a:cubicBezTo>
                    <a:pt x="1120" y="214"/>
                    <a:pt x="905" y="0"/>
                    <a:pt x="66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6" name="Google Shape;21556;p97"/>
            <p:cNvSpPr/>
            <p:nvPr/>
          </p:nvSpPr>
          <p:spPr>
            <a:xfrm>
              <a:off x="1955956" y="3691078"/>
              <a:ext cx="127725" cy="56518"/>
            </a:xfrm>
            <a:custGeom>
              <a:rect b="b" l="l" r="r" t="t"/>
              <a:pathLst>
                <a:path extrusionOk="0" h="1739" w="3930">
                  <a:moveTo>
                    <a:pt x="167" y="0"/>
                  </a:moveTo>
                  <a:cubicBezTo>
                    <a:pt x="72" y="0"/>
                    <a:pt x="0" y="72"/>
                    <a:pt x="24" y="119"/>
                  </a:cubicBezTo>
                  <a:lnTo>
                    <a:pt x="24" y="1310"/>
                  </a:lnTo>
                  <a:cubicBezTo>
                    <a:pt x="24" y="1382"/>
                    <a:pt x="96" y="1429"/>
                    <a:pt x="143" y="1429"/>
                  </a:cubicBezTo>
                  <a:lnTo>
                    <a:pt x="2620" y="1429"/>
                  </a:lnTo>
                  <a:cubicBezTo>
                    <a:pt x="2668" y="1429"/>
                    <a:pt x="2692" y="1453"/>
                    <a:pt x="2715" y="1477"/>
                  </a:cubicBezTo>
                  <a:lnTo>
                    <a:pt x="2834" y="1667"/>
                  </a:lnTo>
                  <a:cubicBezTo>
                    <a:pt x="2870" y="1715"/>
                    <a:pt x="2906" y="1739"/>
                    <a:pt x="2942" y="1739"/>
                  </a:cubicBezTo>
                  <a:cubicBezTo>
                    <a:pt x="2977" y="1739"/>
                    <a:pt x="3013" y="1715"/>
                    <a:pt x="3049" y="1667"/>
                  </a:cubicBezTo>
                  <a:lnTo>
                    <a:pt x="3168" y="1477"/>
                  </a:lnTo>
                  <a:cubicBezTo>
                    <a:pt x="3168" y="1453"/>
                    <a:pt x="3215" y="1429"/>
                    <a:pt x="3263" y="1429"/>
                  </a:cubicBezTo>
                  <a:lnTo>
                    <a:pt x="3811" y="1429"/>
                  </a:lnTo>
                  <a:cubicBezTo>
                    <a:pt x="3882" y="1429"/>
                    <a:pt x="3930" y="1382"/>
                    <a:pt x="3930" y="1310"/>
                  </a:cubicBezTo>
                  <a:lnTo>
                    <a:pt x="3930" y="119"/>
                  </a:lnTo>
                  <a:cubicBezTo>
                    <a:pt x="3930" y="72"/>
                    <a:pt x="3882" y="0"/>
                    <a:pt x="3811"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7" name="Google Shape;21557;p97"/>
            <p:cNvSpPr/>
            <p:nvPr/>
          </p:nvSpPr>
          <p:spPr>
            <a:xfrm>
              <a:off x="1955956" y="3768461"/>
              <a:ext cx="127725" cy="56550"/>
            </a:xfrm>
            <a:custGeom>
              <a:rect b="b" l="l" r="r" t="t"/>
              <a:pathLst>
                <a:path extrusionOk="0" h="1740" w="3930">
                  <a:moveTo>
                    <a:pt x="167" y="1"/>
                  </a:moveTo>
                  <a:cubicBezTo>
                    <a:pt x="72" y="1"/>
                    <a:pt x="0" y="72"/>
                    <a:pt x="24" y="120"/>
                  </a:cubicBezTo>
                  <a:lnTo>
                    <a:pt x="24" y="1311"/>
                  </a:lnTo>
                  <a:cubicBezTo>
                    <a:pt x="24" y="1382"/>
                    <a:pt x="96" y="1430"/>
                    <a:pt x="143" y="1430"/>
                  </a:cubicBezTo>
                  <a:lnTo>
                    <a:pt x="2620" y="1430"/>
                  </a:lnTo>
                  <a:cubicBezTo>
                    <a:pt x="2668" y="1430"/>
                    <a:pt x="2692" y="1453"/>
                    <a:pt x="2715" y="1477"/>
                  </a:cubicBezTo>
                  <a:lnTo>
                    <a:pt x="2834" y="1668"/>
                  </a:lnTo>
                  <a:cubicBezTo>
                    <a:pt x="2870" y="1715"/>
                    <a:pt x="2906" y="1739"/>
                    <a:pt x="2942" y="1739"/>
                  </a:cubicBezTo>
                  <a:cubicBezTo>
                    <a:pt x="2977" y="1739"/>
                    <a:pt x="3013" y="1715"/>
                    <a:pt x="3049" y="1668"/>
                  </a:cubicBezTo>
                  <a:lnTo>
                    <a:pt x="3168" y="1477"/>
                  </a:lnTo>
                  <a:cubicBezTo>
                    <a:pt x="3168" y="1453"/>
                    <a:pt x="3215" y="1430"/>
                    <a:pt x="3263" y="1430"/>
                  </a:cubicBezTo>
                  <a:lnTo>
                    <a:pt x="3811" y="1430"/>
                  </a:lnTo>
                  <a:cubicBezTo>
                    <a:pt x="3882" y="1430"/>
                    <a:pt x="3930" y="1382"/>
                    <a:pt x="3930" y="1311"/>
                  </a:cubicBezTo>
                  <a:lnTo>
                    <a:pt x="3930" y="120"/>
                  </a:lnTo>
                  <a:cubicBezTo>
                    <a:pt x="3930" y="72"/>
                    <a:pt x="3882" y="1"/>
                    <a:pt x="381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8" name="Google Shape;21558;p97"/>
            <p:cNvSpPr/>
            <p:nvPr/>
          </p:nvSpPr>
          <p:spPr>
            <a:xfrm>
              <a:off x="1955956" y="3846623"/>
              <a:ext cx="127725" cy="56550"/>
            </a:xfrm>
            <a:custGeom>
              <a:rect b="b" l="l" r="r" t="t"/>
              <a:pathLst>
                <a:path extrusionOk="0" h="1740" w="3930">
                  <a:moveTo>
                    <a:pt x="167" y="1"/>
                  </a:moveTo>
                  <a:cubicBezTo>
                    <a:pt x="72" y="1"/>
                    <a:pt x="0" y="72"/>
                    <a:pt x="24" y="120"/>
                  </a:cubicBezTo>
                  <a:lnTo>
                    <a:pt x="24" y="1311"/>
                  </a:lnTo>
                  <a:cubicBezTo>
                    <a:pt x="24" y="1382"/>
                    <a:pt x="96" y="1430"/>
                    <a:pt x="143" y="1430"/>
                  </a:cubicBezTo>
                  <a:lnTo>
                    <a:pt x="2620" y="1430"/>
                  </a:lnTo>
                  <a:cubicBezTo>
                    <a:pt x="2668" y="1430"/>
                    <a:pt x="2692" y="1454"/>
                    <a:pt x="2715" y="1501"/>
                  </a:cubicBezTo>
                  <a:lnTo>
                    <a:pt x="2834" y="1668"/>
                  </a:lnTo>
                  <a:cubicBezTo>
                    <a:pt x="2870" y="1716"/>
                    <a:pt x="2906" y="1739"/>
                    <a:pt x="2942" y="1739"/>
                  </a:cubicBezTo>
                  <a:cubicBezTo>
                    <a:pt x="2977" y="1739"/>
                    <a:pt x="3013" y="1716"/>
                    <a:pt x="3049" y="1668"/>
                  </a:cubicBezTo>
                  <a:lnTo>
                    <a:pt x="3168" y="1501"/>
                  </a:lnTo>
                  <a:cubicBezTo>
                    <a:pt x="3168" y="1477"/>
                    <a:pt x="3215" y="1430"/>
                    <a:pt x="3263" y="1430"/>
                  </a:cubicBezTo>
                  <a:lnTo>
                    <a:pt x="3811" y="1430"/>
                  </a:lnTo>
                  <a:cubicBezTo>
                    <a:pt x="3882" y="1430"/>
                    <a:pt x="3930" y="1382"/>
                    <a:pt x="3930" y="1311"/>
                  </a:cubicBezTo>
                  <a:lnTo>
                    <a:pt x="3930" y="120"/>
                  </a:lnTo>
                  <a:cubicBezTo>
                    <a:pt x="3930" y="72"/>
                    <a:pt x="3882" y="1"/>
                    <a:pt x="3811"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9" name="Google Shape;21559;p97"/>
            <p:cNvSpPr/>
            <p:nvPr/>
          </p:nvSpPr>
          <p:spPr>
            <a:xfrm>
              <a:off x="2058883" y="3691078"/>
              <a:ext cx="24797" cy="46475"/>
            </a:xfrm>
            <a:custGeom>
              <a:rect b="b" l="l" r="r" t="t"/>
              <a:pathLst>
                <a:path extrusionOk="0" h="1430" w="763">
                  <a:moveTo>
                    <a:pt x="1" y="0"/>
                  </a:moveTo>
                  <a:cubicBezTo>
                    <a:pt x="1" y="0"/>
                    <a:pt x="120" y="72"/>
                    <a:pt x="120" y="119"/>
                  </a:cubicBezTo>
                  <a:lnTo>
                    <a:pt x="120" y="1286"/>
                  </a:lnTo>
                  <a:cubicBezTo>
                    <a:pt x="120" y="1310"/>
                    <a:pt x="96" y="1382"/>
                    <a:pt x="96" y="1382"/>
                  </a:cubicBezTo>
                  <a:lnTo>
                    <a:pt x="96" y="1429"/>
                  </a:lnTo>
                  <a:lnTo>
                    <a:pt x="644" y="1429"/>
                  </a:lnTo>
                  <a:cubicBezTo>
                    <a:pt x="715" y="1429"/>
                    <a:pt x="763" y="1382"/>
                    <a:pt x="763" y="1310"/>
                  </a:cubicBezTo>
                  <a:lnTo>
                    <a:pt x="763" y="119"/>
                  </a:lnTo>
                  <a:cubicBezTo>
                    <a:pt x="763" y="72"/>
                    <a:pt x="715" y="0"/>
                    <a:pt x="644"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0" name="Google Shape;21560;p97"/>
            <p:cNvSpPr/>
            <p:nvPr/>
          </p:nvSpPr>
          <p:spPr>
            <a:xfrm>
              <a:off x="2062003" y="3768461"/>
              <a:ext cx="21678" cy="46475"/>
            </a:xfrm>
            <a:custGeom>
              <a:rect b="b" l="l" r="r" t="t"/>
              <a:pathLst>
                <a:path extrusionOk="0" h="1430" w="667">
                  <a:moveTo>
                    <a:pt x="0" y="1"/>
                  </a:moveTo>
                  <a:lnTo>
                    <a:pt x="0" y="72"/>
                  </a:lnTo>
                  <a:cubicBezTo>
                    <a:pt x="24" y="96"/>
                    <a:pt x="24" y="120"/>
                    <a:pt x="24" y="144"/>
                  </a:cubicBezTo>
                  <a:lnTo>
                    <a:pt x="24" y="1311"/>
                  </a:lnTo>
                  <a:cubicBezTo>
                    <a:pt x="24" y="1334"/>
                    <a:pt x="0" y="1406"/>
                    <a:pt x="0" y="1406"/>
                  </a:cubicBezTo>
                  <a:lnTo>
                    <a:pt x="0" y="1430"/>
                  </a:lnTo>
                  <a:lnTo>
                    <a:pt x="548" y="1430"/>
                  </a:lnTo>
                  <a:cubicBezTo>
                    <a:pt x="619" y="1430"/>
                    <a:pt x="667" y="1382"/>
                    <a:pt x="667" y="1311"/>
                  </a:cubicBezTo>
                  <a:lnTo>
                    <a:pt x="667" y="120"/>
                  </a:lnTo>
                  <a:cubicBezTo>
                    <a:pt x="667" y="72"/>
                    <a:pt x="619" y="1"/>
                    <a:pt x="54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1" name="Google Shape;21561;p97"/>
            <p:cNvSpPr/>
            <p:nvPr/>
          </p:nvSpPr>
          <p:spPr>
            <a:xfrm>
              <a:off x="2062003" y="3846623"/>
              <a:ext cx="21678" cy="46475"/>
            </a:xfrm>
            <a:custGeom>
              <a:rect b="b" l="l" r="r" t="t"/>
              <a:pathLst>
                <a:path extrusionOk="0" h="1430" w="667">
                  <a:moveTo>
                    <a:pt x="0" y="1"/>
                  </a:moveTo>
                  <a:lnTo>
                    <a:pt x="0" y="49"/>
                  </a:lnTo>
                  <a:cubicBezTo>
                    <a:pt x="24" y="72"/>
                    <a:pt x="24" y="96"/>
                    <a:pt x="24" y="120"/>
                  </a:cubicBezTo>
                  <a:lnTo>
                    <a:pt x="24" y="1287"/>
                  </a:lnTo>
                  <a:cubicBezTo>
                    <a:pt x="24" y="1311"/>
                    <a:pt x="0" y="1382"/>
                    <a:pt x="0" y="1382"/>
                  </a:cubicBezTo>
                  <a:lnTo>
                    <a:pt x="0" y="1430"/>
                  </a:lnTo>
                  <a:lnTo>
                    <a:pt x="548" y="1430"/>
                  </a:lnTo>
                  <a:cubicBezTo>
                    <a:pt x="619" y="1430"/>
                    <a:pt x="667" y="1382"/>
                    <a:pt x="667" y="1311"/>
                  </a:cubicBezTo>
                  <a:lnTo>
                    <a:pt x="667" y="120"/>
                  </a:lnTo>
                  <a:cubicBezTo>
                    <a:pt x="667" y="72"/>
                    <a:pt x="619" y="1"/>
                    <a:pt x="548"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2" name="Google Shape;21562;p97"/>
            <p:cNvSpPr/>
            <p:nvPr/>
          </p:nvSpPr>
          <p:spPr>
            <a:xfrm>
              <a:off x="1785688" y="3865993"/>
              <a:ext cx="129285" cy="57297"/>
            </a:xfrm>
            <a:custGeom>
              <a:rect b="b" l="l" r="r" t="t"/>
              <a:pathLst>
                <a:path extrusionOk="0" h="1763" w="3978">
                  <a:moveTo>
                    <a:pt x="1477" y="0"/>
                  </a:moveTo>
                  <a:lnTo>
                    <a:pt x="1477" y="643"/>
                  </a:lnTo>
                  <a:cubicBezTo>
                    <a:pt x="1477" y="691"/>
                    <a:pt x="1429" y="762"/>
                    <a:pt x="1382" y="762"/>
                  </a:cubicBezTo>
                  <a:lnTo>
                    <a:pt x="429" y="1143"/>
                  </a:lnTo>
                  <a:cubicBezTo>
                    <a:pt x="310" y="1191"/>
                    <a:pt x="191" y="1286"/>
                    <a:pt x="119" y="1429"/>
                  </a:cubicBezTo>
                  <a:cubicBezTo>
                    <a:pt x="96" y="1524"/>
                    <a:pt x="48" y="1644"/>
                    <a:pt x="0" y="1763"/>
                  </a:cubicBezTo>
                  <a:lnTo>
                    <a:pt x="3977" y="1763"/>
                  </a:lnTo>
                  <a:cubicBezTo>
                    <a:pt x="3930" y="1644"/>
                    <a:pt x="3906" y="1548"/>
                    <a:pt x="3858" y="1429"/>
                  </a:cubicBezTo>
                  <a:cubicBezTo>
                    <a:pt x="3787" y="1310"/>
                    <a:pt x="3668" y="1191"/>
                    <a:pt x="3549" y="1143"/>
                  </a:cubicBezTo>
                  <a:lnTo>
                    <a:pt x="2596" y="762"/>
                  </a:lnTo>
                  <a:cubicBezTo>
                    <a:pt x="2548" y="715"/>
                    <a:pt x="2501" y="691"/>
                    <a:pt x="2501" y="643"/>
                  </a:cubicBezTo>
                  <a:lnTo>
                    <a:pt x="250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3" name="Google Shape;21563;p97"/>
            <p:cNvSpPr/>
            <p:nvPr/>
          </p:nvSpPr>
          <p:spPr>
            <a:xfrm>
              <a:off x="1851468" y="3881463"/>
              <a:ext cx="63505" cy="42607"/>
            </a:xfrm>
            <a:custGeom>
              <a:rect b="b" l="l" r="r" t="t"/>
              <a:pathLst>
                <a:path extrusionOk="0" h="1311" w="1954">
                  <a:moveTo>
                    <a:pt x="1" y="1"/>
                  </a:moveTo>
                  <a:lnTo>
                    <a:pt x="1" y="429"/>
                  </a:lnTo>
                  <a:cubicBezTo>
                    <a:pt x="1" y="477"/>
                    <a:pt x="48" y="548"/>
                    <a:pt x="96" y="548"/>
                  </a:cubicBezTo>
                  <a:lnTo>
                    <a:pt x="1048" y="929"/>
                  </a:lnTo>
                  <a:cubicBezTo>
                    <a:pt x="1191" y="977"/>
                    <a:pt x="1287" y="1072"/>
                    <a:pt x="1358" y="1215"/>
                  </a:cubicBezTo>
                  <a:cubicBezTo>
                    <a:pt x="1358" y="1263"/>
                    <a:pt x="1382" y="1287"/>
                    <a:pt x="1382" y="1310"/>
                  </a:cubicBezTo>
                  <a:lnTo>
                    <a:pt x="1953" y="1310"/>
                  </a:lnTo>
                  <a:cubicBezTo>
                    <a:pt x="1953" y="1191"/>
                    <a:pt x="1906" y="1072"/>
                    <a:pt x="1858" y="1001"/>
                  </a:cubicBezTo>
                  <a:cubicBezTo>
                    <a:pt x="1787" y="882"/>
                    <a:pt x="1668" y="763"/>
                    <a:pt x="1548" y="691"/>
                  </a:cubicBezTo>
                  <a:lnTo>
                    <a:pt x="596" y="310"/>
                  </a:lnTo>
                  <a:cubicBezTo>
                    <a:pt x="548" y="286"/>
                    <a:pt x="524" y="239"/>
                    <a:pt x="524" y="191"/>
                  </a:cubicBezTo>
                  <a:lnTo>
                    <a:pt x="524"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4" name="Google Shape;21564;p97"/>
            <p:cNvSpPr/>
            <p:nvPr/>
          </p:nvSpPr>
          <p:spPr>
            <a:xfrm>
              <a:off x="1801158" y="3757638"/>
              <a:ext cx="100653" cy="100653"/>
            </a:xfrm>
            <a:custGeom>
              <a:rect b="b" l="l" r="r" t="t"/>
              <a:pathLst>
                <a:path extrusionOk="0" h="3097" w="3097">
                  <a:moveTo>
                    <a:pt x="1549" y="0"/>
                  </a:moveTo>
                  <a:cubicBezTo>
                    <a:pt x="691" y="0"/>
                    <a:pt x="1" y="691"/>
                    <a:pt x="1" y="1548"/>
                  </a:cubicBezTo>
                  <a:cubicBezTo>
                    <a:pt x="1" y="2406"/>
                    <a:pt x="691" y="3096"/>
                    <a:pt x="1549" y="3096"/>
                  </a:cubicBezTo>
                  <a:cubicBezTo>
                    <a:pt x="2406" y="3096"/>
                    <a:pt x="3096" y="2406"/>
                    <a:pt x="3096" y="1548"/>
                  </a:cubicBezTo>
                  <a:cubicBezTo>
                    <a:pt x="3096" y="691"/>
                    <a:pt x="2406" y="0"/>
                    <a:pt x="1549"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5" name="Google Shape;21565;p97"/>
            <p:cNvSpPr/>
            <p:nvPr/>
          </p:nvSpPr>
          <p:spPr>
            <a:xfrm>
              <a:off x="1800378" y="3789586"/>
              <a:ext cx="102213" cy="95582"/>
            </a:xfrm>
            <a:custGeom>
              <a:rect b="b" l="l" r="r" t="t"/>
              <a:pathLst>
                <a:path extrusionOk="0" h="2941" w="3145">
                  <a:moveTo>
                    <a:pt x="2270" y="1"/>
                  </a:moveTo>
                  <a:cubicBezTo>
                    <a:pt x="2110" y="1"/>
                    <a:pt x="1912" y="262"/>
                    <a:pt x="1787" y="303"/>
                  </a:cubicBezTo>
                  <a:cubicBezTo>
                    <a:pt x="1644" y="327"/>
                    <a:pt x="1573" y="327"/>
                    <a:pt x="1382" y="327"/>
                  </a:cubicBezTo>
                  <a:cubicBezTo>
                    <a:pt x="1214" y="306"/>
                    <a:pt x="1027" y="25"/>
                    <a:pt x="887" y="25"/>
                  </a:cubicBezTo>
                  <a:cubicBezTo>
                    <a:pt x="869" y="25"/>
                    <a:pt x="851" y="30"/>
                    <a:pt x="834" y="41"/>
                  </a:cubicBezTo>
                  <a:cubicBezTo>
                    <a:pt x="787" y="65"/>
                    <a:pt x="739" y="137"/>
                    <a:pt x="715" y="184"/>
                  </a:cubicBezTo>
                  <a:cubicBezTo>
                    <a:pt x="572" y="541"/>
                    <a:pt x="1" y="2089"/>
                    <a:pt x="1072" y="2780"/>
                  </a:cubicBezTo>
                  <a:cubicBezTo>
                    <a:pt x="1215" y="2887"/>
                    <a:pt x="1394" y="2941"/>
                    <a:pt x="1573" y="2941"/>
                  </a:cubicBezTo>
                  <a:cubicBezTo>
                    <a:pt x="1751" y="2941"/>
                    <a:pt x="1930" y="2887"/>
                    <a:pt x="2073" y="2780"/>
                  </a:cubicBezTo>
                  <a:cubicBezTo>
                    <a:pt x="3144" y="2089"/>
                    <a:pt x="2597" y="541"/>
                    <a:pt x="2430" y="184"/>
                  </a:cubicBezTo>
                  <a:cubicBezTo>
                    <a:pt x="2406" y="89"/>
                    <a:pt x="2382" y="41"/>
                    <a:pt x="2335" y="18"/>
                  </a:cubicBezTo>
                  <a:cubicBezTo>
                    <a:pt x="2314" y="6"/>
                    <a:pt x="2292" y="1"/>
                    <a:pt x="227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6" name="Google Shape;21566;p97"/>
            <p:cNvSpPr/>
            <p:nvPr/>
          </p:nvSpPr>
          <p:spPr>
            <a:xfrm>
              <a:off x="1839866" y="3789488"/>
              <a:ext cx="63505" cy="93860"/>
            </a:xfrm>
            <a:custGeom>
              <a:rect b="b" l="l" r="r" t="t"/>
              <a:pathLst>
                <a:path extrusionOk="0" h="2888" w="1954">
                  <a:moveTo>
                    <a:pt x="1052" y="0"/>
                  </a:moveTo>
                  <a:cubicBezTo>
                    <a:pt x="920" y="0"/>
                    <a:pt x="758" y="202"/>
                    <a:pt x="596" y="282"/>
                  </a:cubicBezTo>
                  <a:cubicBezTo>
                    <a:pt x="786" y="783"/>
                    <a:pt x="1167" y="2116"/>
                    <a:pt x="191" y="2759"/>
                  </a:cubicBezTo>
                  <a:lnTo>
                    <a:pt x="0" y="2831"/>
                  </a:lnTo>
                  <a:cubicBezTo>
                    <a:pt x="115" y="2869"/>
                    <a:pt x="233" y="2888"/>
                    <a:pt x="349" y="2888"/>
                  </a:cubicBezTo>
                  <a:cubicBezTo>
                    <a:pt x="522" y="2888"/>
                    <a:pt x="691" y="2845"/>
                    <a:pt x="834" y="2759"/>
                  </a:cubicBezTo>
                  <a:cubicBezTo>
                    <a:pt x="1953" y="2069"/>
                    <a:pt x="1382" y="521"/>
                    <a:pt x="1239" y="163"/>
                  </a:cubicBezTo>
                  <a:cubicBezTo>
                    <a:pt x="1191" y="92"/>
                    <a:pt x="1167" y="44"/>
                    <a:pt x="1120" y="21"/>
                  </a:cubicBezTo>
                  <a:cubicBezTo>
                    <a:pt x="1098" y="6"/>
                    <a:pt x="1076" y="0"/>
                    <a:pt x="1052"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7" name="Google Shape;21567;p97"/>
            <p:cNvSpPr/>
            <p:nvPr/>
          </p:nvSpPr>
          <p:spPr>
            <a:xfrm>
              <a:off x="1760923" y="3691078"/>
              <a:ext cx="106047" cy="34840"/>
            </a:xfrm>
            <a:custGeom>
              <a:rect b="b" l="l" r="r" t="t"/>
              <a:pathLst>
                <a:path extrusionOk="0" h="1072" w="3263">
                  <a:moveTo>
                    <a:pt x="0" y="0"/>
                  </a:moveTo>
                  <a:lnTo>
                    <a:pt x="0" y="1072"/>
                  </a:lnTo>
                  <a:lnTo>
                    <a:pt x="2739" y="1072"/>
                  </a:lnTo>
                  <a:cubicBezTo>
                    <a:pt x="3025" y="1072"/>
                    <a:pt x="3263" y="834"/>
                    <a:pt x="3263" y="548"/>
                  </a:cubicBezTo>
                  <a:cubicBezTo>
                    <a:pt x="3263" y="238"/>
                    <a:pt x="3025" y="0"/>
                    <a:pt x="2739"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8" name="Google Shape;21568;p97"/>
            <p:cNvSpPr/>
            <p:nvPr/>
          </p:nvSpPr>
          <p:spPr>
            <a:xfrm>
              <a:off x="1828263" y="3691078"/>
              <a:ext cx="38708" cy="34840"/>
            </a:xfrm>
            <a:custGeom>
              <a:rect b="b" l="l" r="r" t="t"/>
              <a:pathLst>
                <a:path extrusionOk="0" h="1072" w="1191">
                  <a:moveTo>
                    <a:pt x="0" y="0"/>
                  </a:moveTo>
                  <a:cubicBezTo>
                    <a:pt x="310" y="0"/>
                    <a:pt x="548" y="238"/>
                    <a:pt x="548" y="548"/>
                  </a:cubicBezTo>
                  <a:cubicBezTo>
                    <a:pt x="548" y="834"/>
                    <a:pt x="310" y="1072"/>
                    <a:pt x="0" y="1072"/>
                  </a:cubicBezTo>
                  <a:lnTo>
                    <a:pt x="667" y="1072"/>
                  </a:lnTo>
                  <a:cubicBezTo>
                    <a:pt x="953" y="1072"/>
                    <a:pt x="1191" y="834"/>
                    <a:pt x="1191" y="548"/>
                  </a:cubicBezTo>
                  <a:cubicBezTo>
                    <a:pt x="1191" y="238"/>
                    <a:pt x="953" y="0"/>
                    <a:pt x="667"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9" name="Google Shape;21569;p97"/>
            <p:cNvSpPr/>
            <p:nvPr/>
          </p:nvSpPr>
          <p:spPr>
            <a:xfrm>
              <a:off x="1986148" y="3708108"/>
              <a:ext cx="66592" cy="10855"/>
            </a:xfrm>
            <a:custGeom>
              <a:rect b="b" l="l" r="r" t="t"/>
              <a:pathLst>
                <a:path extrusionOk="0" h="334" w="2049">
                  <a:moveTo>
                    <a:pt x="143" y="0"/>
                  </a:moveTo>
                  <a:cubicBezTo>
                    <a:pt x="72" y="0"/>
                    <a:pt x="0" y="95"/>
                    <a:pt x="0" y="191"/>
                  </a:cubicBezTo>
                  <a:cubicBezTo>
                    <a:pt x="0" y="286"/>
                    <a:pt x="96" y="334"/>
                    <a:pt x="191" y="334"/>
                  </a:cubicBezTo>
                  <a:lnTo>
                    <a:pt x="1882" y="334"/>
                  </a:lnTo>
                  <a:cubicBezTo>
                    <a:pt x="1977" y="334"/>
                    <a:pt x="2048" y="262"/>
                    <a:pt x="2024" y="167"/>
                  </a:cubicBezTo>
                  <a:cubicBezTo>
                    <a:pt x="2024" y="72"/>
                    <a:pt x="1929" y="0"/>
                    <a:pt x="185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0" name="Google Shape;21570;p97"/>
            <p:cNvSpPr/>
            <p:nvPr/>
          </p:nvSpPr>
          <p:spPr>
            <a:xfrm>
              <a:off x="1986148" y="3785491"/>
              <a:ext cx="66592" cy="10888"/>
            </a:xfrm>
            <a:custGeom>
              <a:rect b="b" l="l" r="r" t="t"/>
              <a:pathLst>
                <a:path extrusionOk="0" h="335" w="2049">
                  <a:moveTo>
                    <a:pt x="143" y="1"/>
                  </a:moveTo>
                  <a:cubicBezTo>
                    <a:pt x="72" y="1"/>
                    <a:pt x="0" y="96"/>
                    <a:pt x="0" y="191"/>
                  </a:cubicBezTo>
                  <a:cubicBezTo>
                    <a:pt x="0" y="286"/>
                    <a:pt x="96" y="334"/>
                    <a:pt x="191" y="334"/>
                  </a:cubicBezTo>
                  <a:lnTo>
                    <a:pt x="1882" y="334"/>
                  </a:lnTo>
                  <a:cubicBezTo>
                    <a:pt x="1977" y="334"/>
                    <a:pt x="2048" y="263"/>
                    <a:pt x="2024" y="167"/>
                  </a:cubicBezTo>
                  <a:cubicBezTo>
                    <a:pt x="2024" y="72"/>
                    <a:pt x="1929" y="1"/>
                    <a:pt x="185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1" name="Google Shape;21571;p97"/>
            <p:cNvSpPr/>
            <p:nvPr/>
          </p:nvSpPr>
          <p:spPr>
            <a:xfrm>
              <a:off x="1986148" y="3864433"/>
              <a:ext cx="66592" cy="10888"/>
            </a:xfrm>
            <a:custGeom>
              <a:rect b="b" l="l" r="r" t="t"/>
              <a:pathLst>
                <a:path extrusionOk="0" h="335" w="2049">
                  <a:moveTo>
                    <a:pt x="143" y="1"/>
                  </a:moveTo>
                  <a:cubicBezTo>
                    <a:pt x="72" y="1"/>
                    <a:pt x="0" y="96"/>
                    <a:pt x="0" y="167"/>
                  </a:cubicBezTo>
                  <a:cubicBezTo>
                    <a:pt x="0" y="263"/>
                    <a:pt x="96" y="334"/>
                    <a:pt x="191" y="334"/>
                  </a:cubicBezTo>
                  <a:lnTo>
                    <a:pt x="1882" y="334"/>
                  </a:lnTo>
                  <a:cubicBezTo>
                    <a:pt x="1977" y="334"/>
                    <a:pt x="2048" y="239"/>
                    <a:pt x="2024" y="144"/>
                  </a:cubicBezTo>
                  <a:cubicBezTo>
                    <a:pt x="2024" y="48"/>
                    <a:pt x="1929" y="1"/>
                    <a:pt x="1858"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72" name="Google Shape;21572;p97"/>
          <p:cNvGrpSpPr/>
          <p:nvPr/>
        </p:nvGrpSpPr>
        <p:grpSpPr>
          <a:xfrm>
            <a:off x="1006306" y="3453983"/>
            <a:ext cx="373068" cy="335498"/>
            <a:chOff x="1006306" y="3606383"/>
            <a:chExt cx="373068" cy="335498"/>
          </a:xfrm>
        </p:grpSpPr>
        <p:sp>
          <p:nvSpPr>
            <p:cNvPr id="21573" name="Google Shape;21573;p97"/>
            <p:cNvSpPr/>
            <p:nvPr/>
          </p:nvSpPr>
          <p:spPr>
            <a:xfrm>
              <a:off x="1027951" y="3713503"/>
              <a:ext cx="312715" cy="217522"/>
            </a:xfrm>
            <a:custGeom>
              <a:rect b="b" l="l" r="r" t="t"/>
              <a:pathLst>
                <a:path extrusionOk="0" h="6693" w="9622">
                  <a:moveTo>
                    <a:pt x="430" y="1"/>
                  </a:moveTo>
                  <a:cubicBezTo>
                    <a:pt x="191" y="1"/>
                    <a:pt x="1" y="168"/>
                    <a:pt x="1" y="406"/>
                  </a:cubicBezTo>
                  <a:lnTo>
                    <a:pt x="1" y="6240"/>
                  </a:lnTo>
                  <a:lnTo>
                    <a:pt x="4740" y="6693"/>
                  </a:lnTo>
                  <a:lnTo>
                    <a:pt x="9622" y="6240"/>
                  </a:lnTo>
                  <a:lnTo>
                    <a:pt x="9622" y="406"/>
                  </a:lnTo>
                  <a:cubicBezTo>
                    <a:pt x="9598" y="168"/>
                    <a:pt x="9431" y="1"/>
                    <a:pt x="921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4" name="Google Shape;21574;p97"/>
            <p:cNvSpPr/>
            <p:nvPr/>
          </p:nvSpPr>
          <p:spPr>
            <a:xfrm>
              <a:off x="1051968" y="3736741"/>
              <a:ext cx="264713" cy="194285"/>
            </a:xfrm>
            <a:custGeom>
              <a:rect b="b" l="l" r="r" t="t"/>
              <a:pathLst>
                <a:path extrusionOk="0" h="5978" w="8145">
                  <a:moveTo>
                    <a:pt x="167" y="0"/>
                  </a:moveTo>
                  <a:cubicBezTo>
                    <a:pt x="72" y="0"/>
                    <a:pt x="0" y="96"/>
                    <a:pt x="0" y="167"/>
                  </a:cubicBezTo>
                  <a:lnTo>
                    <a:pt x="0" y="5525"/>
                  </a:lnTo>
                  <a:lnTo>
                    <a:pt x="3977" y="5978"/>
                  </a:lnTo>
                  <a:lnTo>
                    <a:pt x="8145" y="5525"/>
                  </a:lnTo>
                  <a:lnTo>
                    <a:pt x="8145" y="167"/>
                  </a:lnTo>
                  <a:cubicBezTo>
                    <a:pt x="8145" y="96"/>
                    <a:pt x="8049" y="0"/>
                    <a:pt x="7954"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5" name="Google Shape;21575;p97"/>
            <p:cNvSpPr/>
            <p:nvPr/>
          </p:nvSpPr>
          <p:spPr>
            <a:xfrm>
              <a:off x="1290356" y="3736741"/>
              <a:ext cx="27105" cy="179595"/>
            </a:xfrm>
            <a:custGeom>
              <a:rect b="b" l="l" r="r" t="t"/>
              <a:pathLst>
                <a:path extrusionOk="0" h="5526" w="834">
                  <a:moveTo>
                    <a:pt x="0" y="0"/>
                  </a:moveTo>
                  <a:cubicBezTo>
                    <a:pt x="95" y="0"/>
                    <a:pt x="191" y="96"/>
                    <a:pt x="191" y="167"/>
                  </a:cubicBezTo>
                  <a:lnTo>
                    <a:pt x="191" y="5525"/>
                  </a:lnTo>
                  <a:lnTo>
                    <a:pt x="834" y="5525"/>
                  </a:lnTo>
                  <a:lnTo>
                    <a:pt x="834" y="167"/>
                  </a:lnTo>
                  <a:cubicBezTo>
                    <a:pt x="834" y="96"/>
                    <a:pt x="786" y="0"/>
                    <a:pt x="667" y="0"/>
                  </a:cubicBez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6" name="Google Shape;21576;p97"/>
            <p:cNvSpPr/>
            <p:nvPr/>
          </p:nvSpPr>
          <p:spPr>
            <a:xfrm>
              <a:off x="1307353" y="3713503"/>
              <a:ext cx="34873" cy="209788"/>
            </a:xfrm>
            <a:custGeom>
              <a:rect b="b" l="l" r="r" t="t"/>
              <a:pathLst>
                <a:path extrusionOk="0" h="6455" w="1073">
                  <a:moveTo>
                    <a:pt x="1" y="1"/>
                  </a:moveTo>
                  <a:cubicBezTo>
                    <a:pt x="239" y="1"/>
                    <a:pt x="406" y="168"/>
                    <a:pt x="406" y="406"/>
                  </a:cubicBezTo>
                  <a:lnTo>
                    <a:pt x="406" y="6240"/>
                  </a:lnTo>
                  <a:lnTo>
                    <a:pt x="763" y="6455"/>
                  </a:lnTo>
                  <a:lnTo>
                    <a:pt x="1073" y="6240"/>
                  </a:lnTo>
                  <a:lnTo>
                    <a:pt x="1073" y="406"/>
                  </a:lnTo>
                  <a:cubicBezTo>
                    <a:pt x="1025" y="168"/>
                    <a:pt x="858" y="1"/>
                    <a:pt x="64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7" name="Google Shape;21577;p97"/>
            <p:cNvSpPr/>
            <p:nvPr/>
          </p:nvSpPr>
          <p:spPr>
            <a:xfrm>
              <a:off x="1110793" y="3606871"/>
              <a:ext cx="268580" cy="249372"/>
            </a:xfrm>
            <a:custGeom>
              <a:rect b="b" l="l" r="r" t="t"/>
              <a:pathLst>
                <a:path extrusionOk="0" h="7673" w="8264">
                  <a:moveTo>
                    <a:pt x="4107" y="1"/>
                  </a:moveTo>
                  <a:cubicBezTo>
                    <a:pt x="2713" y="1"/>
                    <a:pt x="1373" y="795"/>
                    <a:pt x="762" y="2139"/>
                  </a:cubicBezTo>
                  <a:cubicBezTo>
                    <a:pt x="0" y="3853"/>
                    <a:pt x="619" y="5830"/>
                    <a:pt x="2167" y="6783"/>
                  </a:cubicBezTo>
                  <a:lnTo>
                    <a:pt x="2262" y="7592"/>
                  </a:lnTo>
                  <a:cubicBezTo>
                    <a:pt x="2262" y="7646"/>
                    <a:pt x="2289" y="7673"/>
                    <a:pt x="2323" y="7673"/>
                  </a:cubicBezTo>
                  <a:cubicBezTo>
                    <a:pt x="2334" y="7673"/>
                    <a:pt x="2346" y="7670"/>
                    <a:pt x="2358" y="7664"/>
                  </a:cubicBezTo>
                  <a:lnTo>
                    <a:pt x="3001" y="7187"/>
                  </a:lnTo>
                  <a:cubicBezTo>
                    <a:pt x="3359" y="7300"/>
                    <a:pt x="3725" y="7355"/>
                    <a:pt x="4087" y="7355"/>
                  </a:cubicBezTo>
                  <a:cubicBezTo>
                    <a:pt x="5478" y="7355"/>
                    <a:pt x="6806" y="6553"/>
                    <a:pt x="7430" y="5211"/>
                  </a:cubicBezTo>
                  <a:cubicBezTo>
                    <a:pt x="8264" y="3377"/>
                    <a:pt x="7454" y="1186"/>
                    <a:pt x="5620" y="329"/>
                  </a:cubicBezTo>
                  <a:cubicBezTo>
                    <a:pt x="5131" y="106"/>
                    <a:pt x="4615" y="1"/>
                    <a:pt x="410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8" name="Google Shape;21578;p97"/>
            <p:cNvSpPr/>
            <p:nvPr/>
          </p:nvSpPr>
          <p:spPr>
            <a:xfrm>
              <a:off x="1233838" y="3606383"/>
              <a:ext cx="145535" cy="239265"/>
            </a:xfrm>
            <a:custGeom>
              <a:rect b="b" l="l" r="r" t="t"/>
              <a:pathLst>
                <a:path extrusionOk="0" h="7362" w="4478">
                  <a:moveTo>
                    <a:pt x="261" y="0"/>
                  </a:moveTo>
                  <a:cubicBezTo>
                    <a:pt x="173" y="0"/>
                    <a:pt x="86" y="4"/>
                    <a:pt x="1" y="11"/>
                  </a:cubicBezTo>
                  <a:cubicBezTo>
                    <a:pt x="405" y="58"/>
                    <a:pt x="786" y="153"/>
                    <a:pt x="1191" y="344"/>
                  </a:cubicBezTo>
                  <a:cubicBezTo>
                    <a:pt x="3025" y="1177"/>
                    <a:pt x="3835" y="3392"/>
                    <a:pt x="3001" y="5226"/>
                  </a:cubicBezTo>
                  <a:cubicBezTo>
                    <a:pt x="2430" y="6464"/>
                    <a:pt x="1239" y="7250"/>
                    <a:pt x="1" y="7345"/>
                  </a:cubicBezTo>
                  <a:cubicBezTo>
                    <a:pt x="112" y="7356"/>
                    <a:pt x="223" y="7361"/>
                    <a:pt x="334" y="7361"/>
                  </a:cubicBezTo>
                  <a:cubicBezTo>
                    <a:pt x="1719" y="7361"/>
                    <a:pt x="3049" y="6549"/>
                    <a:pt x="3644" y="5226"/>
                  </a:cubicBezTo>
                  <a:cubicBezTo>
                    <a:pt x="4478" y="3392"/>
                    <a:pt x="3692" y="1177"/>
                    <a:pt x="1834" y="344"/>
                  </a:cubicBezTo>
                  <a:cubicBezTo>
                    <a:pt x="1325" y="120"/>
                    <a:pt x="781" y="0"/>
                    <a:pt x="26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9" name="Google Shape;21579;p97"/>
            <p:cNvSpPr/>
            <p:nvPr/>
          </p:nvSpPr>
          <p:spPr>
            <a:xfrm>
              <a:off x="1192043" y="3694621"/>
              <a:ext cx="137020" cy="99418"/>
            </a:xfrm>
            <a:custGeom>
              <a:rect b="b" l="l" r="r" t="t"/>
              <a:pathLst>
                <a:path extrusionOk="0" h="3059" w="4216">
                  <a:moveTo>
                    <a:pt x="3835" y="487"/>
                  </a:moveTo>
                  <a:lnTo>
                    <a:pt x="3144" y="2582"/>
                  </a:lnTo>
                  <a:lnTo>
                    <a:pt x="2358" y="1511"/>
                  </a:lnTo>
                  <a:lnTo>
                    <a:pt x="3835" y="487"/>
                  </a:lnTo>
                  <a:close/>
                  <a:moveTo>
                    <a:pt x="2072" y="1677"/>
                  </a:moveTo>
                  <a:lnTo>
                    <a:pt x="2882" y="2749"/>
                  </a:lnTo>
                  <a:lnTo>
                    <a:pt x="501" y="2749"/>
                  </a:lnTo>
                  <a:lnTo>
                    <a:pt x="2072" y="1677"/>
                  </a:lnTo>
                  <a:close/>
                  <a:moveTo>
                    <a:pt x="3982" y="1"/>
                  </a:moveTo>
                  <a:cubicBezTo>
                    <a:pt x="3926" y="1"/>
                    <a:pt x="3868" y="17"/>
                    <a:pt x="3835" y="34"/>
                  </a:cubicBezTo>
                  <a:lnTo>
                    <a:pt x="120" y="2582"/>
                  </a:lnTo>
                  <a:cubicBezTo>
                    <a:pt x="48" y="2630"/>
                    <a:pt x="1" y="2701"/>
                    <a:pt x="1" y="2773"/>
                  </a:cubicBezTo>
                  <a:cubicBezTo>
                    <a:pt x="1" y="2820"/>
                    <a:pt x="1" y="2844"/>
                    <a:pt x="24" y="2892"/>
                  </a:cubicBezTo>
                  <a:cubicBezTo>
                    <a:pt x="48" y="2987"/>
                    <a:pt x="167" y="3059"/>
                    <a:pt x="263" y="3059"/>
                  </a:cubicBezTo>
                  <a:lnTo>
                    <a:pt x="3216" y="3059"/>
                  </a:lnTo>
                  <a:cubicBezTo>
                    <a:pt x="3311" y="3059"/>
                    <a:pt x="3358" y="2987"/>
                    <a:pt x="3382" y="2892"/>
                  </a:cubicBezTo>
                  <a:lnTo>
                    <a:pt x="4216" y="344"/>
                  </a:lnTo>
                  <a:lnTo>
                    <a:pt x="4216" y="249"/>
                  </a:lnTo>
                  <a:cubicBezTo>
                    <a:pt x="4216" y="201"/>
                    <a:pt x="4192" y="129"/>
                    <a:pt x="4144" y="82"/>
                  </a:cubicBezTo>
                  <a:cubicBezTo>
                    <a:pt x="4097" y="34"/>
                    <a:pt x="4073" y="34"/>
                    <a:pt x="4049" y="10"/>
                  </a:cubicBezTo>
                  <a:cubicBezTo>
                    <a:pt x="4028" y="3"/>
                    <a:pt x="4005" y="1"/>
                    <a:pt x="39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0" name="Google Shape;21580;p97"/>
            <p:cNvSpPr/>
            <p:nvPr/>
          </p:nvSpPr>
          <p:spPr>
            <a:xfrm>
              <a:off x="1188176" y="3643856"/>
              <a:ext cx="96005" cy="59638"/>
            </a:xfrm>
            <a:custGeom>
              <a:rect b="b" l="l" r="r" t="t"/>
              <a:pathLst>
                <a:path extrusionOk="0" h="1835" w="2954">
                  <a:moveTo>
                    <a:pt x="1548" y="1"/>
                  </a:moveTo>
                  <a:cubicBezTo>
                    <a:pt x="1477" y="1"/>
                    <a:pt x="1429" y="24"/>
                    <a:pt x="1406" y="120"/>
                  </a:cubicBezTo>
                  <a:lnTo>
                    <a:pt x="953" y="1310"/>
                  </a:lnTo>
                  <a:lnTo>
                    <a:pt x="763" y="1048"/>
                  </a:lnTo>
                  <a:cubicBezTo>
                    <a:pt x="739" y="977"/>
                    <a:pt x="691" y="953"/>
                    <a:pt x="620" y="953"/>
                  </a:cubicBezTo>
                  <a:lnTo>
                    <a:pt x="215" y="953"/>
                  </a:lnTo>
                  <a:cubicBezTo>
                    <a:pt x="120" y="953"/>
                    <a:pt x="48" y="1001"/>
                    <a:pt x="24" y="1096"/>
                  </a:cubicBezTo>
                  <a:cubicBezTo>
                    <a:pt x="1" y="1191"/>
                    <a:pt x="96" y="1287"/>
                    <a:pt x="167" y="1287"/>
                  </a:cubicBezTo>
                  <a:lnTo>
                    <a:pt x="501" y="1287"/>
                  </a:lnTo>
                  <a:lnTo>
                    <a:pt x="810" y="1763"/>
                  </a:lnTo>
                  <a:cubicBezTo>
                    <a:pt x="834" y="1811"/>
                    <a:pt x="882" y="1834"/>
                    <a:pt x="953" y="1834"/>
                  </a:cubicBezTo>
                  <a:lnTo>
                    <a:pt x="977" y="1834"/>
                  </a:lnTo>
                  <a:cubicBezTo>
                    <a:pt x="1025" y="1834"/>
                    <a:pt x="1096" y="1787"/>
                    <a:pt x="1120" y="1715"/>
                  </a:cubicBezTo>
                  <a:lnTo>
                    <a:pt x="1620" y="334"/>
                  </a:lnTo>
                  <a:lnTo>
                    <a:pt x="2763" y="334"/>
                  </a:lnTo>
                  <a:cubicBezTo>
                    <a:pt x="2858" y="334"/>
                    <a:pt x="2954" y="263"/>
                    <a:pt x="2954" y="167"/>
                  </a:cubicBezTo>
                  <a:cubicBezTo>
                    <a:pt x="2954" y="96"/>
                    <a:pt x="2882" y="1"/>
                    <a:pt x="2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1" name="Google Shape;21581;p97"/>
            <p:cNvSpPr/>
            <p:nvPr/>
          </p:nvSpPr>
          <p:spPr>
            <a:xfrm>
              <a:off x="1242353" y="3671351"/>
              <a:ext cx="32533" cy="32143"/>
            </a:xfrm>
            <a:custGeom>
              <a:rect b="b" l="l" r="r" t="t"/>
              <a:pathLst>
                <a:path extrusionOk="0" h="989" w="1001">
                  <a:moveTo>
                    <a:pt x="176" y="0"/>
                  </a:moveTo>
                  <a:cubicBezTo>
                    <a:pt x="132" y="0"/>
                    <a:pt x="84" y="12"/>
                    <a:pt x="48" y="36"/>
                  </a:cubicBezTo>
                  <a:cubicBezTo>
                    <a:pt x="1" y="107"/>
                    <a:pt x="1" y="226"/>
                    <a:pt x="48" y="274"/>
                  </a:cubicBezTo>
                  <a:lnTo>
                    <a:pt x="262" y="488"/>
                  </a:lnTo>
                  <a:lnTo>
                    <a:pt x="48" y="703"/>
                  </a:lnTo>
                  <a:cubicBezTo>
                    <a:pt x="1" y="750"/>
                    <a:pt x="1" y="869"/>
                    <a:pt x="48" y="941"/>
                  </a:cubicBezTo>
                  <a:cubicBezTo>
                    <a:pt x="96" y="965"/>
                    <a:pt x="143" y="988"/>
                    <a:pt x="167" y="988"/>
                  </a:cubicBezTo>
                  <a:cubicBezTo>
                    <a:pt x="215" y="988"/>
                    <a:pt x="262" y="965"/>
                    <a:pt x="286" y="941"/>
                  </a:cubicBezTo>
                  <a:lnTo>
                    <a:pt x="501" y="726"/>
                  </a:lnTo>
                  <a:lnTo>
                    <a:pt x="715" y="941"/>
                  </a:lnTo>
                  <a:cubicBezTo>
                    <a:pt x="739" y="965"/>
                    <a:pt x="810" y="988"/>
                    <a:pt x="834" y="988"/>
                  </a:cubicBezTo>
                  <a:cubicBezTo>
                    <a:pt x="858" y="988"/>
                    <a:pt x="929" y="965"/>
                    <a:pt x="953" y="941"/>
                  </a:cubicBezTo>
                  <a:cubicBezTo>
                    <a:pt x="1001" y="869"/>
                    <a:pt x="1001" y="750"/>
                    <a:pt x="953" y="703"/>
                  </a:cubicBezTo>
                  <a:lnTo>
                    <a:pt x="739" y="488"/>
                  </a:lnTo>
                  <a:lnTo>
                    <a:pt x="953" y="274"/>
                  </a:lnTo>
                  <a:cubicBezTo>
                    <a:pt x="1001" y="226"/>
                    <a:pt x="1001" y="107"/>
                    <a:pt x="953" y="36"/>
                  </a:cubicBezTo>
                  <a:cubicBezTo>
                    <a:pt x="917" y="12"/>
                    <a:pt x="870" y="0"/>
                    <a:pt x="825" y="0"/>
                  </a:cubicBezTo>
                  <a:cubicBezTo>
                    <a:pt x="780" y="0"/>
                    <a:pt x="739" y="12"/>
                    <a:pt x="715" y="36"/>
                  </a:cubicBezTo>
                  <a:lnTo>
                    <a:pt x="501" y="250"/>
                  </a:lnTo>
                  <a:lnTo>
                    <a:pt x="286" y="36"/>
                  </a:lnTo>
                  <a:cubicBezTo>
                    <a:pt x="262" y="12"/>
                    <a:pt x="221" y="0"/>
                    <a:pt x="1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2" name="Google Shape;21582;p97"/>
            <p:cNvSpPr/>
            <p:nvPr/>
          </p:nvSpPr>
          <p:spPr>
            <a:xfrm>
              <a:off x="1162631" y="3715063"/>
              <a:ext cx="41827" cy="33313"/>
            </a:xfrm>
            <a:custGeom>
              <a:rect b="b" l="l" r="r" t="t"/>
              <a:pathLst>
                <a:path extrusionOk="0" h="1025" w="1287">
                  <a:moveTo>
                    <a:pt x="453" y="334"/>
                  </a:moveTo>
                  <a:cubicBezTo>
                    <a:pt x="525" y="334"/>
                    <a:pt x="596" y="429"/>
                    <a:pt x="667" y="548"/>
                  </a:cubicBezTo>
                  <a:cubicBezTo>
                    <a:pt x="548" y="644"/>
                    <a:pt x="453" y="691"/>
                    <a:pt x="429" y="691"/>
                  </a:cubicBezTo>
                  <a:cubicBezTo>
                    <a:pt x="358" y="691"/>
                    <a:pt x="358" y="667"/>
                    <a:pt x="358" y="667"/>
                  </a:cubicBezTo>
                  <a:cubicBezTo>
                    <a:pt x="334" y="644"/>
                    <a:pt x="334" y="548"/>
                    <a:pt x="334" y="524"/>
                  </a:cubicBezTo>
                  <a:cubicBezTo>
                    <a:pt x="334" y="453"/>
                    <a:pt x="334" y="334"/>
                    <a:pt x="453" y="334"/>
                  </a:cubicBezTo>
                  <a:close/>
                  <a:moveTo>
                    <a:pt x="453" y="1"/>
                  </a:moveTo>
                  <a:cubicBezTo>
                    <a:pt x="334" y="1"/>
                    <a:pt x="215" y="48"/>
                    <a:pt x="167" y="120"/>
                  </a:cubicBezTo>
                  <a:cubicBezTo>
                    <a:pt x="1" y="262"/>
                    <a:pt x="1" y="453"/>
                    <a:pt x="1" y="501"/>
                  </a:cubicBezTo>
                  <a:cubicBezTo>
                    <a:pt x="1" y="572"/>
                    <a:pt x="1" y="786"/>
                    <a:pt x="120" y="905"/>
                  </a:cubicBezTo>
                  <a:cubicBezTo>
                    <a:pt x="215" y="977"/>
                    <a:pt x="310" y="1025"/>
                    <a:pt x="453" y="1025"/>
                  </a:cubicBezTo>
                  <a:cubicBezTo>
                    <a:pt x="596" y="1025"/>
                    <a:pt x="763" y="929"/>
                    <a:pt x="882" y="810"/>
                  </a:cubicBezTo>
                  <a:cubicBezTo>
                    <a:pt x="906" y="858"/>
                    <a:pt x="929" y="905"/>
                    <a:pt x="953" y="929"/>
                  </a:cubicBezTo>
                  <a:cubicBezTo>
                    <a:pt x="981" y="971"/>
                    <a:pt x="1017" y="996"/>
                    <a:pt x="1060" y="996"/>
                  </a:cubicBezTo>
                  <a:cubicBezTo>
                    <a:pt x="1092" y="996"/>
                    <a:pt x="1128" y="983"/>
                    <a:pt x="1168" y="953"/>
                  </a:cubicBezTo>
                  <a:cubicBezTo>
                    <a:pt x="1215" y="905"/>
                    <a:pt x="1263" y="810"/>
                    <a:pt x="1191" y="715"/>
                  </a:cubicBezTo>
                  <a:cubicBezTo>
                    <a:pt x="1168" y="691"/>
                    <a:pt x="1144" y="596"/>
                    <a:pt x="1072" y="548"/>
                  </a:cubicBezTo>
                  <a:cubicBezTo>
                    <a:pt x="1144" y="453"/>
                    <a:pt x="1191" y="382"/>
                    <a:pt x="1215" y="358"/>
                  </a:cubicBezTo>
                  <a:cubicBezTo>
                    <a:pt x="1287" y="262"/>
                    <a:pt x="1263" y="143"/>
                    <a:pt x="1168" y="120"/>
                  </a:cubicBezTo>
                  <a:cubicBezTo>
                    <a:pt x="1144" y="114"/>
                    <a:pt x="1121" y="111"/>
                    <a:pt x="1101" y="111"/>
                  </a:cubicBezTo>
                  <a:cubicBezTo>
                    <a:pt x="1038" y="111"/>
                    <a:pt x="989" y="137"/>
                    <a:pt x="953" y="191"/>
                  </a:cubicBezTo>
                  <a:cubicBezTo>
                    <a:pt x="929" y="215"/>
                    <a:pt x="929" y="239"/>
                    <a:pt x="906" y="262"/>
                  </a:cubicBezTo>
                  <a:cubicBezTo>
                    <a:pt x="787" y="120"/>
                    <a:pt x="644"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3" name="Google Shape;21583;p97"/>
            <p:cNvSpPr/>
            <p:nvPr/>
          </p:nvSpPr>
          <p:spPr>
            <a:xfrm>
              <a:off x="1006306" y="3915523"/>
              <a:ext cx="357598" cy="25578"/>
            </a:xfrm>
            <a:custGeom>
              <a:rect b="b" l="l" r="r" t="t"/>
              <a:pathLst>
                <a:path extrusionOk="0" h="787" w="11003">
                  <a:moveTo>
                    <a:pt x="143" y="0"/>
                  </a:moveTo>
                  <a:cubicBezTo>
                    <a:pt x="48" y="0"/>
                    <a:pt x="0" y="72"/>
                    <a:pt x="0" y="143"/>
                  </a:cubicBezTo>
                  <a:lnTo>
                    <a:pt x="0" y="453"/>
                  </a:lnTo>
                  <a:cubicBezTo>
                    <a:pt x="0" y="620"/>
                    <a:pt x="143" y="786"/>
                    <a:pt x="310" y="786"/>
                  </a:cubicBezTo>
                  <a:lnTo>
                    <a:pt x="4477" y="786"/>
                  </a:lnTo>
                  <a:lnTo>
                    <a:pt x="5477" y="572"/>
                  </a:lnTo>
                  <a:lnTo>
                    <a:pt x="6454" y="786"/>
                  </a:lnTo>
                  <a:lnTo>
                    <a:pt x="10645" y="786"/>
                  </a:lnTo>
                  <a:cubicBezTo>
                    <a:pt x="10836" y="786"/>
                    <a:pt x="10979" y="667"/>
                    <a:pt x="11002" y="453"/>
                  </a:cubicBezTo>
                  <a:lnTo>
                    <a:pt x="11002" y="143"/>
                  </a:lnTo>
                  <a:cubicBezTo>
                    <a:pt x="11002" y="72"/>
                    <a:pt x="10955" y="0"/>
                    <a:pt x="10860" y="0"/>
                  </a:cubicBezTo>
                  <a:lnTo>
                    <a:pt x="6478" y="0"/>
                  </a:lnTo>
                  <a:lnTo>
                    <a:pt x="5501" y="215"/>
                  </a:lnTo>
                  <a:lnTo>
                    <a:pt x="4525"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4" name="Google Shape;21584;p97"/>
            <p:cNvSpPr/>
            <p:nvPr/>
          </p:nvSpPr>
          <p:spPr>
            <a:xfrm>
              <a:off x="1331371" y="3916303"/>
              <a:ext cx="31752" cy="25578"/>
            </a:xfrm>
            <a:custGeom>
              <a:rect b="b" l="l" r="r" t="t"/>
              <a:pathLst>
                <a:path extrusionOk="0" h="787" w="977">
                  <a:moveTo>
                    <a:pt x="167" y="0"/>
                  </a:moveTo>
                  <a:cubicBezTo>
                    <a:pt x="262" y="0"/>
                    <a:pt x="334" y="72"/>
                    <a:pt x="334" y="167"/>
                  </a:cubicBezTo>
                  <a:lnTo>
                    <a:pt x="334" y="453"/>
                  </a:lnTo>
                  <a:cubicBezTo>
                    <a:pt x="334" y="643"/>
                    <a:pt x="167" y="786"/>
                    <a:pt x="0" y="786"/>
                  </a:cubicBezTo>
                  <a:lnTo>
                    <a:pt x="643" y="786"/>
                  </a:lnTo>
                  <a:cubicBezTo>
                    <a:pt x="834" y="786"/>
                    <a:pt x="977" y="643"/>
                    <a:pt x="977" y="453"/>
                  </a:cubicBezTo>
                  <a:lnTo>
                    <a:pt x="977" y="167"/>
                  </a:lnTo>
                  <a:cubicBezTo>
                    <a:pt x="977" y="72"/>
                    <a:pt x="929" y="0"/>
                    <a:pt x="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5" name="Google Shape;21585;p97"/>
            <p:cNvSpPr/>
            <p:nvPr/>
          </p:nvSpPr>
          <p:spPr>
            <a:xfrm>
              <a:off x="1153336" y="3916303"/>
              <a:ext cx="45695" cy="24797"/>
            </a:xfrm>
            <a:custGeom>
              <a:rect b="b" l="l" r="r" t="t"/>
              <a:pathLst>
                <a:path extrusionOk="0" h="763" w="1406">
                  <a:moveTo>
                    <a:pt x="1" y="0"/>
                  </a:moveTo>
                  <a:lnTo>
                    <a:pt x="1" y="762"/>
                  </a:lnTo>
                  <a:lnTo>
                    <a:pt x="1287" y="762"/>
                  </a:lnTo>
                  <a:lnTo>
                    <a:pt x="1406" y="453"/>
                  </a:lnTo>
                  <a:lnTo>
                    <a:pt x="128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6" name="Google Shape;21586;p97"/>
            <p:cNvSpPr/>
            <p:nvPr/>
          </p:nvSpPr>
          <p:spPr>
            <a:xfrm>
              <a:off x="1195131" y="3916303"/>
              <a:ext cx="20930" cy="24797"/>
            </a:xfrm>
            <a:custGeom>
              <a:rect b="b" l="l" r="r" t="t"/>
              <a:pathLst>
                <a:path extrusionOk="0" h="763" w="644">
                  <a:moveTo>
                    <a:pt x="1" y="0"/>
                  </a:moveTo>
                  <a:lnTo>
                    <a:pt x="1" y="762"/>
                  </a:lnTo>
                  <a:lnTo>
                    <a:pt x="644" y="762"/>
                  </a:lnTo>
                  <a:lnTo>
                    <a:pt x="64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87" name="Google Shape;21587;p97"/>
          <p:cNvGrpSpPr/>
          <p:nvPr/>
        </p:nvGrpSpPr>
        <p:grpSpPr>
          <a:xfrm>
            <a:off x="1006306" y="4060336"/>
            <a:ext cx="357598" cy="227565"/>
            <a:chOff x="1006306" y="4212736"/>
            <a:chExt cx="357598" cy="227565"/>
          </a:xfrm>
        </p:grpSpPr>
        <p:sp>
          <p:nvSpPr>
            <p:cNvPr id="21588" name="Google Shape;21588;p97"/>
            <p:cNvSpPr/>
            <p:nvPr/>
          </p:nvSpPr>
          <p:spPr>
            <a:xfrm>
              <a:off x="1027951" y="4212736"/>
              <a:ext cx="311967" cy="209755"/>
            </a:xfrm>
            <a:custGeom>
              <a:rect b="b" l="l" r="r" t="t"/>
              <a:pathLst>
                <a:path extrusionOk="0" h="6454" w="9599">
                  <a:moveTo>
                    <a:pt x="430" y="0"/>
                  </a:moveTo>
                  <a:cubicBezTo>
                    <a:pt x="191" y="0"/>
                    <a:pt x="1" y="167"/>
                    <a:pt x="1" y="405"/>
                  </a:cubicBezTo>
                  <a:lnTo>
                    <a:pt x="1" y="6240"/>
                  </a:lnTo>
                  <a:lnTo>
                    <a:pt x="4811" y="6454"/>
                  </a:lnTo>
                  <a:lnTo>
                    <a:pt x="9598" y="6240"/>
                  </a:lnTo>
                  <a:lnTo>
                    <a:pt x="9598" y="405"/>
                  </a:lnTo>
                  <a:cubicBezTo>
                    <a:pt x="9598" y="167"/>
                    <a:pt x="9431" y="0"/>
                    <a:pt x="921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9" name="Google Shape;21589;p97"/>
            <p:cNvSpPr/>
            <p:nvPr/>
          </p:nvSpPr>
          <p:spPr>
            <a:xfrm>
              <a:off x="1307353" y="4212736"/>
              <a:ext cx="34873" cy="209755"/>
            </a:xfrm>
            <a:custGeom>
              <a:rect b="b" l="l" r="r" t="t"/>
              <a:pathLst>
                <a:path extrusionOk="0" h="6454" w="1073">
                  <a:moveTo>
                    <a:pt x="1" y="0"/>
                  </a:moveTo>
                  <a:cubicBezTo>
                    <a:pt x="239" y="0"/>
                    <a:pt x="406" y="167"/>
                    <a:pt x="406" y="405"/>
                  </a:cubicBezTo>
                  <a:lnTo>
                    <a:pt x="406" y="6240"/>
                  </a:lnTo>
                  <a:lnTo>
                    <a:pt x="763" y="6454"/>
                  </a:lnTo>
                  <a:lnTo>
                    <a:pt x="1073" y="6240"/>
                  </a:lnTo>
                  <a:lnTo>
                    <a:pt x="1073" y="405"/>
                  </a:lnTo>
                  <a:cubicBezTo>
                    <a:pt x="1025" y="167"/>
                    <a:pt x="858" y="0"/>
                    <a:pt x="644"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0" name="Google Shape;21590;p97"/>
            <p:cNvSpPr/>
            <p:nvPr/>
          </p:nvSpPr>
          <p:spPr>
            <a:xfrm>
              <a:off x="1051968" y="4235161"/>
              <a:ext cx="264713" cy="186582"/>
            </a:xfrm>
            <a:custGeom>
              <a:rect b="b" l="l" r="r" t="t"/>
              <a:pathLst>
                <a:path extrusionOk="0" h="5741" w="8145">
                  <a:moveTo>
                    <a:pt x="167" y="1"/>
                  </a:moveTo>
                  <a:cubicBezTo>
                    <a:pt x="72" y="1"/>
                    <a:pt x="0" y="72"/>
                    <a:pt x="0" y="167"/>
                  </a:cubicBezTo>
                  <a:lnTo>
                    <a:pt x="0" y="5526"/>
                  </a:lnTo>
                  <a:lnTo>
                    <a:pt x="4120" y="5740"/>
                  </a:lnTo>
                  <a:lnTo>
                    <a:pt x="8145" y="5526"/>
                  </a:lnTo>
                  <a:lnTo>
                    <a:pt x="8145" y="167"/>
                  </a:lnTo>
                  <a:cubicBezTo>
                    <a:pt x="8145" y="72"/>
                    <a:pt x="8049" y="1"/>
                    <a:pt x="7954"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1" name="Google Shape;21591;p97"/>
            <p:cNvSpPr/>
            <p:nvPr/>
          </p:nvSpPr>
          <p:spPr>
            <a:xfrm>
              <a:off x="1290356" y="4235941"/>
              <a:ext cx="27105" cy="186550"/>
            </a:xfrm>
            <a:custGeom>
              <a:rect b="b" l="l" r="r" t="t"/>
              <a:pathLst>
                <a:path extrusionOk="0" h="5740" w="834">
                  <a:moveTo>
                    <a:pt x="0" y="1"/>
                  </a:moveTo>
                  <a:cubicBezTo>
                    <a:pt x="95" y="1"/>
                    <a:pt x="191" y="96"/>
                    <a:pt x="191" y="167"/>
                  </a:cubicBezTo>
                  <a:lnTo>
                    <a:pt x="191" y="5526"/>
                  </a:lnTo>
                  <a:lnTo>
                    <a:pt x="429" y="5740"/>
                  </a:lnTo>
                  <a:lnTo>
                    <a:pt x="834" y="5526"/>
                  </a:lnTo>
                  <a:lnTo>
                    <a:pt x="834" y="167"/>
                  </a:lnTo>
                  <a:cubicBezTo>
                    <a:pt x="834" y="96"/>
                    <a:pt x="738" y="1"/>
                    <a:pt x="667" y="1"/>
                  </a:cubicBezTo>
                  <a:close/>
                </a:path>
              </a:pathLst>
            </a:custGeom>
            <a:solidFill>
              <a:srgbClr val="BC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2" name="Google Shape;21592;p97"/>
            <p:cNvSpPr/>
            <p:nvPr/>
          </p:nvSpPr>
          <p:spPr>
            <a:xfrm>
              <a:off x="1129351" y="4309456"/>
              <a:ext cx="110727" cy="113035"/>
            </a:xfrm>
            <a:custGeom>
              <a:rect b="b" l="l" r="r" t="t"/>
              <a:pathLst>
                <a:path extrusionOk="0" h="3478" w="3407">
                  <a:moveTo>
                    <a:pt x="1" y="1"/>
                  </a:moveTo>
                  <a:lnTo>
                    <a:pt x="1" y="3478"/>
                  </a:lnTo>
                  <a:lnTo>
                    <a:pt x="3406" y="3478"/>
                  </a:lnTo>
                  <a:lnTo>
                    <a:pt x="3406"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3" name="Google Shape;21593;p97"/>
            <p:cNvSpPr/>
            <p:nvPr/>
          </p:nvSpPr>
          <p:spPr>
            <a:xfrm>
              <a:off x="1114661" y="4271561"/>
              <a:ext cx="140108" cy="30972"/>
            </a:xfrm>
            <a:custGeom>
              <a:rect b="b" l="l" r="r" t="t"/>
              <a:pathLst>
                <a:path extrusionOk="0" h="953" w="4311">
                  <a:moveTo>
                    <a:pt x="214" y="0"/>
                  </a:moveTo>
                  <a:cubicBezTo>
                    <a:pt x="95" y="0"/>
                    <a:pt x="0" y="95"/>
                    <a:pt x="0" y="214"/>
                  </a:cubicBezTo>
                  <a:lnTo>
                    <a:pt x="0" y="953"/>
                  </a:lnTo>
                  <a:lnTo>
                    <a:pt x="4287" y="953"/>
                  </a:lnTo>
                  <a:lnTo>
                    <a:pt x="4311" y="214"/>
                  </a:lnTo>
                  <a:cubicBezTo>
                    <a:pt x="4311" y="95"/>
                    <a:pt x="4215" y="0"/>
                    <a:pt x="4096"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4" name="Google Shape;21594;p97"/>
            <p:cNvSpPr/>
            <p:nvPr/>
          </p:nvSpPr>
          <p:spPr>
            <a:xfrm>
              <a:off x="1226883" y="4272308"/>
              <a:ext cx="27885" cy="31005"/>
            </a:xfrm>
            <a:custGeom>
              <a:rect b="b" l="l" r="r" t="t"/>
              <a:pathLst>
                <a:path extrusionOk="0" h="954" w="858">
                  <a:moveTo>
                    <a:pt x="0" y="1"/>
                  </a:moveTo>
                  <a:cubicBezTo>
                    <a:pt x="119" y="1"/>
                    <a:pt x="215" y="96"/>
                    <a:pt x="215" y="215"/>
                  </a:cubicBezTo>
                  <a:lnTo>
                    <a:pt x="215" y="953"/>
                  </a:lnTo>
                  <a:lnTo>
                    <a:pt x="858" y="953"/>
                  </a:lnTo>
                  <a:lnTo>
                    <a:pt x="858" y="215"/>
                  </a:lnTo>
                  <a:cubicBezTo>
                    <a:pt x="858" y="96"/>
                    <a:pt x="762" y="1"/>
                    <a:pt x="64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5" name="Google Shape;21595;p97"/>
            <p:cNvSpPr/>
            <p:nvPr/>
          </p:nvSpPr>
          <p:spPr>
            <a:xfrm>
              <a:off x="1195911" y="4338056"/>
              <a:ext cx="23270" cy="83688"/>
            </a:xfrm>
            <a:custGeom>
              <a:rect b="b" l="l" r="r" t="t"/>
              <a:pathLst>
                <a:path extrusionOk="0" h="2575" w="716">
                  <a:moveTo>
                    <a:pt x="323" y="0"/>
                  </a:moveTo>
                  <a:cubicBezTo>
                    <a:pt x="311" y="0"/>
                    <a:pt x="299" y="1"/>
                    <a:pt x="286" y="2"/>
                  </a:cubicBezTo>
                  <a:cubicBezTo>
                    <a:pt x="120" y="50"/>
                    <a:pt x="1" y="193"/>
                    <a:pt x="1" y="359"/>
                  </a:cubicBezTo>
                  <a:lnTo>
                    <a:pt x="1" y="2360"/>
                  </a:lnTo>
                  <a:lnTo>
                    <a:pt x="358" y="2574"/>
                  </a:lnTo>
                  <a:lnTo>
                    <a:pt x="715" y="2360"/>
                  </a:lnTo>
                  <a:lnTo>
                    <a:pt x="691" y="335"/>
                  </a:lnTo>
                  <a:cubicBezTo>
                    <a:pt x="691" y="178"/>
                    <a:pt x="522" y="0"/>
                    <a:pt x="32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6" name="Google Shape;21596;p97"/>
            <p:cNvSpPr/>
            <p:nvPr/>
          </p:nvSpPr>
          <p:spPr>
            <a:xfrm>
              <a:off x="1150248" y="4338056"/>
              <a:ext cx="23270" cy="83688"/>
            </a:xfrm>
            <a:custGeom>
              <a:rect b="b" l="l" r="r" t="t"/>
              <a:pathLst>
                <a:path extrusionOk="0" h="2575" w="716">
                  <a:moveTo>
                    <a:pt x="343" y="0"/>
                  </a:moveTo>
                  <a:cubicBezTo>
                    <a:pt x="332" y="0"/>
                    <a:pt x="321" y="1"/>
                    <a:pt x="310" y="2"/>
                  </a:cubicBezTo>
                  <a:cubicBezTo>
                    <a:pt x="120" y="50"/>
                    <a:pt x="1" y="193"/>
                    <a:pt x="1" y="359"/>
                  </a:cubicBezTo>
                  <a:lnTo>
                    <a:pt x="1" y="2360"/>
                  </a:lnTo>
                  <a:lnTo>
                    <a:pt x="358" y="2574"/>
                  </a:lnTo>
                  <a:lnTo>
                    <a:pt x="715" y="2360"/>
                  </a:lnTo>
                  <a:lnTo>
                    <a:pt x="691" y="335"/>
                  </a:lnTo>
                  <a:cubicBezTo>
                    <a:pt x="691" y="178"/>
                    <a:pt x="522" y="0"/>
                    <a:pt x="34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7" name="Google Shape;21597;p97"/>
            <p:cNvSpPr/>
            <p:nvPr/>
          </p:nvSpPr>
          <p:spPr>
            <a:xfrm>
              <a:off x="1091683" y="4295546"/>
              <a:ext cx="185542" cy="42900"/>
            </a:xfrm>
            <a:custGeom>
              <a:rect b="b" l="l" r="r" t="t"/>
              <a:pathLst>
                <a:path extrusionOk="0" h="1320" w="5709">
                  <a:moveTo>
                    <a:pt x="731" y="0"/>
                  </a:moveTo>
                  <a:cubicBezTo>
                    <a:pt x="398" y="0"/>
                    <a:pt x="136" y="215"/>
                    <a:pt x="88" y="548"/>
                  </a:cubicBezTo>
                  <a:cubicBezTo>
                    <a:pt x="0" y="964"/>
                    <a:pt x="315" y="1319"/>
                    <a:pt x="717" y="1319"/>
                  </a:cubicBezTo>
                  <a:cubicBezTo>
                    <a:pt x="753" y="1319"/>
                    <a:pt x="789" y="1316"/>
                    <a:pt x="826" y="1310"/>
                  </a:cubicBezTo>
                  <a:cubicBezTo>
                    <a:pt x="1064" y="1286"/>
                    <a:pt x="1279" y="1120"/>
                    <a:pt x="1326" y="881"/>
                  </a:cubicBezTo>
                  <a:cubicBezTo>
                    <a:pt x="1350" y="786"/>
                    <a:pt x="1350" y="667"/>
                    <a:pt x="1350" y="572"/>
                  </a:cubicBezTo>
                  <a:lnTo>
                    <a:pt x="4327" y="572"/>
                  </a:lnTo>
                  <a:lnTo>
                    <a:pt x="4327" y="667"/>
                  </a:lnTo>
                  <a:cubicBezTo>
                    <a:pt x="4327" y="1013"/>
                    <a:pt x="4621" y="1320"/>
                    <a:pt x="4979" y="1320"/>
                  </a:cubicBezTo>
                  <a:cubicBezTo>
                    <a:pt x="5015" y="1320"/>
                    <a:pt x="5052" y="1317"/>
                    <a:pt x="5089" y="1310"/>
                  </a:cubicBezTo>
                  <a:cubicBezTo>
                    <a:pt x="5351" y="1286"/>
                    <a:pt x="5589" y="1048"/>
                    <a:pt x="5613" y="786"/>
                  </a:cubicBezTo>
                  <a:cubicBezTo>
                    <a:pt x="5708" y="358"/>
                    <a:pt x="5399" y="0"/>
                    <a:pt x="499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8" name="Google Shape;21598;p97"/>
            <p:cNvSpPr/>
            <p:nvPr/>
          </p:nvSpPr>
          <p:spPr>
            <a:xfrm>
              <a:off x="1006306" y="4414723"/>
              <a:ext cx="357598" cy="25578"/>
            </a:xfrm>
            <a:custGeom>
              <a:rect b="b" l="l" r="r" t="t"/>
              <a:pathLst>
                <a:path extrusionOk="0" h="787" w="11003">
                  <a:moveTo>
                    <a:pt x="143" y="1"/>
                  </a:moveTo>
                  <a:cubicBezTo>
                    <a:pt x="48" y="1"/>
                    <a:pt x="0" y="48"/>
                    <a:pt x="0" y="144"/>
                  </a:cubicBezTo>
                  <a:lnTo>
                    <a:pt x="0" y="453"/>
                  </a:lnTo>
                  <a:cubicBezTo>
                    <a:pt x="0" y="620"/>
                    <a:pt x="143" y="787"/>
                    <a:pt x="334" y="787"/>
                  </a:cubicBezTo>
                  <a:lnTo>
                    <a:pt x="10645" y="787"/>
                  </a:lnTo>
                  <a:cubicBezTo>
                    <a:pt x="10836" y="787"/>
                    <a:pt x="10979" y="620"/>
                    <a:pt x="11002" y="453"/>
                  </a:cubicBezTo>
                  <a:lnTo>
                    <a:pt x="11002" y="144"/>
                  </a:lnTo>
                  <a:cubicBezTo>
                    <a:pt x="11002" y="48"/>
                    <a:pt x="10955" y="1"/>
                    <a:pt x="10860"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9" name="Google Shape;21599;p97"/>
            <p:cNvSpPr/>
            <p:nvPr/>
          </p:nvSpPr>
          <p:spPr>
            <a:xfrm>
              <a:off x="1331371" y="4414723"/>
              <a:ext cx="31752" cy="25578"/>
            </a:xfrm>
            <a:custGeom>
              <a:rect b="b" l="l" r="r" t="t"/>
              <a:pathLst>
                <a:path extrusionOk="0" h="787" w="977">
                  <a:moveTo>
                    <a:pt x="167" y="1"/>
                  </a:moveTo>
                  <a:cubicBezTo>
                    <a:pt x="262" y="1"/>
                    <a:pt x="334" y="72"/>
                    <a:pt x="334" y="144"/>
                  </a:cubicBezTo>
                  <a:lnTo>
                    <a:pt x="334" y="453"/>
                  </a:lnTo>
                  <a:cubicBezTo>
                    <a:pt x="334" y="620"/>
                    <a:pt x="167" y="787"/>
                    <a:pt x="0" y="787"/>
                  </a:cubicBezTo>
                  <a:lnTo>
                    <a:pt x="643" y="787"/>
                  </a:lnTo>
                  <a:cubicBezTo>
                    <a:pt x="834" y="787"/>
                    <a:pt x="977" y="620"/>
                    <a:pt x="977" y="453"/>
                  </a:cubicBezTo>
                  <a:lnTo>
                    <a:pt x="977" y="144"/>
                  </a:lnTo>
                  <a:cubicBezTo>
                    <a:pt x="977" y="72"/>
                    <a:pt x="929" y="1"/>
                    <a:pt x="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0" name="Google Shape;21600;p97"/>
            <p:cNvSpPr/>
            <p:nvPr/>
          </p:nvSpPr>
          <p:spPr>
            <a:xfrm>
              <a:off x="1153336" y="4414723"/>
              <a:ext cx="62725" cy="24018"/>
            </a:xfrm>
            <a:custGeom>
              <a:rect b="b" l="l" r="r" t="t"/>
              <a:pathLst>
                <a:path extrusionOk="0" h="739" w="1930">
                  <a:moveTo>
                    <a:pt x="1" y="1"/>
                  </a:moveTo>
                  <a:lnTo>
                    <a:pt x="1" y="739"/>
                  </a:lnTo>
                  <a:lnTo>
                    <a:pt x="1930" y="739"/>
                  </a:lnTo>
                  <a:lnTo>
                    <a:pt x="1930"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1" name="Google Shape;21601;p97"/>
            <p:cNvSpPr/>
            <p:nvPr/>
          </p:nvSpPr>
          <p:spPr>
            <a:xfrm>
              <a:off x="1195131" y="4414723"/>
              <a:ext cx="20930" cy="24018"/>
            </a:xfrm>
            <a:custGeom>
              <a:rect b="b" l="l" r="r" t="t"/>
              <a:pathLst>
                <a:path extrusionOk="0" h="739" w="644">
                  <a:moveTo>
                    <a:pt x="1" y="1"/>
                  </a:moveTo>
                  <a:lnTo>
                    <a:pt x="1" y="739"/>
                  </a:lnTo>
                  <a:lnTo>
                    <a:pt x="644" y="739"/>
                  </a:lnTo>
                  <a:lnTo>
                    <a:pt x="644"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02" name="Google Shape;21602;p97"/>
          <p:cNvGrpSpPr/>
          <p:nvPr/>
        </p:nvGrpSpPr>
        <p:grpSpPr>
          <a:xfrm>
            <a:off x="1760923" y="4009246"/>
            <a:ext cx="356817" cy="329258"/>
            <a:chOff x="1760923" y="4161646"/>
            <a:chExt cx="356817" cy="329258"/>
          </a:xfrm>
        </p:grpSpPr>
        <p:sp>
          <p:nvSpPr>
            <p:cNvPr id="21603" name="Google Shape;21603;p97"/>
            <p:cNvSpPr/>
            <p:nvPr/>
          </p:nvSpPr>
          <p:spPr>
            <a:xfrm>
              <a:off x="1760923" y="4221251"/>
              <a:ext cx="356817" cy="215963"/>
            </a:xfrm>
            <a:custGeom>
              <a:rect b="b" l="l" r="r" t="t"/>
              <a:pathLst>
                <a:path extrusionOk="0" h="6645" w="10979">
                  <a:moveTo>
                    <a:pt x="5406" y="0"/>
                  </a:moveTo>
                  <a:lnTo>
                    <a:pt x="0" y="238"/>
                  </a:lnTo>
                  <a:lnTo>
                    <a:pt x="0" y="6430"/>
                  </a:lnTo>
                  <a:cubicBezTo>
                    <a:pt x="0" y="6525"/>
                    <a:pt x="143" y="6644"/>
                    <a:pt x="286" y="6644"/>
                  </a:cubicBezTo>
                  <a:lnTo>
                    <a:pt x="10693" y="6644"/>
                  </a:lnTo>
                  <a:cubicBezTo>
                    <a:pt x="10860" y="6644"/>
                    <a:pt x="10979" y="6501"/>
                    <a:pt x="10979" y="6430"/>
                  </a:cubicBezTo>
                  <a:lnTo>
                    <a:pt x="10979" y="238"/>
                  </a:lnTo>
                  <a:lnTo>
                    <a:pt x="5406"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4" name="Google Shape;21604;p97"/>
            <p:cNvSpPr/>
            <p:nvPr/>
          </p:nvSpPr>
          <p:spPr>
            <a:xfrm>
              <a:off x="1760923" y="4189498"/>
              <a:ext cx="356817" cy="40300"/>
            </a:xfrm>
            <a:custGeom>
              <a:rect b="b" l="l" r="r" t="t"/>
              <a:pathLst>
                <a:path extrusionOk="0" h="1240" w="10979">
                  <a:moveTo>
                    <a:pt x="286" y="1"/>
                  </a:moveTo>
                  <a:cubicBezTo>
                    <a:pt x="119" y="1"/>
                    <a:pt x="0" y="144"/>
                    <a:pt x="0" y="287"/>
                  </a:cubicBezTo>
                  <a:lnTo>
                    <a:pt x="0" y="1239"/>
                  </a:lnTo>
                  <a:lnTo>
                    <a:pt x="10979" y="1239"/>
                  </a:lnTo>
                  <a:lnTo>
                    <a:pt x="10979" y="287"/>
                  </a:lnTo>
                  <a:cubicBezTo>
                    <a:pt x="10979" y="120"/>
                    <a:pt x="10836" y="1"/>
                    <a:pt x="1069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5" name="Google Shape;21605;p97"/>
            <p:cNvSpPr/>
            <p:nvPr/>
          </p:nvSpPr>
          <p:spPr>
            <a:xfrm>
              <a:off x="2086768" y="4221251"/>
              <a:ext cx="30972" cy="215963"/>
            </a:xfrm>
            <a:custGeom>
              <a:rect b="b" l="l" r="r" t="t"/>
              <a:pathLst>
                <a:path extrusionOk="0" h="6645" w="953">
                  <a:moveTo>
                    <a:pt x="310" y="0"/>
                  </a:moveTo>
                  <a:lnTo>
                    <a:pt x="310" y="6430"/>
                  </a:lnTo>
                  <a:cubicBezTo>
                    <a:pt x="310" y="6525"/>
                    <a:pt x="143" y="6644"/>
                    <a:pt x="0" y="6644"/>
                  </a:cubicBezTo>
                  <a:lnTo>
                    <a:pt x="667" y="6644"/>
                  </a:lnTo>
                  <a:cubicBezTo>
                    <a:pt x="834" y="6644"/>
                    <a:pt x="953" y="6501"/>
                    <a:pt x="953" y="6430"/>
                  </a:cubicBezTo>
                  <a:lnTo>
                    <a:pt x="953" y="238"/>
                  </a:lnTo>
                  <a:lnTo>
                    <a:pt x="310" y="0"/>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6" name="Google Shape;21606;p97"/>
            <p:cNvSpPr/>
            <p:nvPr/>
          </p:nvSpPr>
          <p:spPr>
            <a:xfrm>
              <a:off x="2086768" y="4189498"/>
              <a:ext cx="30972" cy="40300"/>
            </a:xfrm>
            <a:custGeom>
              <a:rect b="b" l="l" r="r" t="t"/>
              <a:pathLst>
                <a:path extrusionOk="0" h="1240" w="953">
                  <a:moveTo>
                    <a:pt x="0" y="1"/>
                  </a:moveTo>
                  <a:cubicBezTo>
                    <a:pt x="191" y="1"/>
                    <a:pt x="310" y="144"/>
                    <a:pt x="310" y="287"/>
                  </a:cubicBezTo>
                  <a:lnTo>
                    <a:pt x="310" y="1239"/>
                  </a:lnTo>
                  <a:lnTo>
                    <a:pt x="953" y="1239"/>
                  </a:lnTo>
                  <a:lnTo>
                    <a:pt x="953" y="287"/>
                  </a:lnTo>
                  <a:cubicBezTo>
                    <a:pt x="953" y="120"/>
                    <a:pt x="810" y="1"/>
                    <a:pt x="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7" name="Google Shape;21607;p97"/>
            <p:cNvSpPr/>
            <p:nvPr/>
          </p:nvSpPr>
          <p:spPr>
            <a:xfrm>
              <a:off x="1919588" y="4426326"/>
              <a:ext cx="38708" cy="64578"/>
            </a:xfrm>
            <a:custGeom>
              <a:rect b="b" l="l" r="r" t="t"/>
              <a:pathLst>
                <a:path extrusionOk="0" h="1987" w="1191">
                  <a:moveTo>
                    <a:pt x="0" y="1"/>
                  </a:moveTo>
                  <a:lnTo>
                    <a:pt x="0" y="1906"/>
                  </a:lnTo>
                  <a:cubicBezTo>
                    <a:pt x="0" y="1960"/>
                    <a:pt x="27" y="1986"/>
                    <a:pt x="60" y="1986"/>
                  </a:cubicBezTo>
                  <a:cubicBezTo>
                    <a:pt x="72" y="1986"/>
                    <a:pt x="84" y="1983"/>
                    <a:pt x="95" y="1978"/>
                  </a:cubicBezTo>
                  <a:lnTo>
                    <a:pt x="572" y="1739"/>
                  </a:lnTo>
                  <a:lnTo>
                    <a:pt x="619" y="1739"/>
                  </a:lnTo>
                  <a:lnTo>
                    <a:pt x="1096" y="1978"/>
                  </a:lnTo>
                  <a:cubicBezTo>
                    <a:pt x="1114" y="1983"/>
                    <a:pt x="1128" y="1986"/>
                    <a:pt x="1141" y="1986"/>
                  </a:cubicBezTo>
                  <a:cubicBezTo>
                    <a:pt x="1178" y="1986"/>
                    <a:pt x="1191" y="1960"/>
                    <a:pt x="1191" y="1906"/>
                  </a:cubicBezTo>
                  <a:lnTo>
                    <a:pt x="1191" y="1"/>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8" name="Google Shape;21608;p97"/>
            <p:cNvSpPr/>
            <p:nvPr/>
          </p:nvSpPr>
          <p:spPr>
            <a:xfrm>
              <a:off x="1890956" y="4364413"/>
              <a:ext cx="95225" cy="95225"/>
            </a:xfrm>
            <a:custGeom>
              <a:rect b="b" l="l" r="r" t="t"/>
              <a:pathLst>
                <a:path extrusionOk="0" h="2930" w="2930">
                  <a:moveTo>
                    <a:pt x="1477" y="1"/>
                  </a:moveTo>
                  <a:cubicBezTo>
                    <a:pt x="1262" y="1"/>
                    <a:pt x="1119" y="215"/>
                    <a:pt x="976" y="263"/>
                  </a:cubicBezTo>
                  <a:cubicBezTo>
                    <a:pt x="810" y="334"/>
                    <a:pt x="548" y="310"/>
                    <a:pt x="429" y="429"/>
                  </a:cubicBezTo>
                  <a:cubicBezTo>
                    <a:pt x="310" y="549"/>
                    <a:pt x="333" y="787"/>
                    <a:pt x="286" y="953"/>
                  </a:cubicBezTo>
                  <a:cubicBezTo>
                    <a:pt x="214" y="1144"/>
                    <a:pt x="0" y="1287"/>
                    <a:pt x="0" y="1453"/>
                  </a:cubicBezTo>
                  <a:cubicBezTo>
                    <a:pt x="0" y="1668"/>
                    <a:pt x="214" y="1811"/>
                    <a:pt x="286" y="1977"/>
                  </a:cubicBezTo>
                  <a:cubicBezTo>
                    <a:pt x="333" y="2120"/>
                    <a:pt x="310" y="2382"/>
                    <a:pt x="429" y="2501"/>
                  </a:cubicBezTo>
                  <a:cubicBezTo>
                    <a:pt x="548" y="2620"/>
                    <a:pt x="786" y="2597"/>
                    <a:pt x="976" y="2644"/>
                  </a:cubicBezTo>
                  <a:cubicBezTo>
                    <a:pt x="1143" y="2716"/>
                    <a:pt x="1286" y="2930"/>
                    <a:pt x="1477" y="2930"/>
                  </a:cubicBezTo>
                  <a:cubicBezTo>
                    <a:pt x="1667" y="2930"/>
                    <a:pt x="1834" y="2716"/>
                    <a:pt x="1977" y="2644"/>
                  </a:cubicBezTo>
                  <a:cubicBezTo>
                    <a:pt x="2120" y="2597"/>
                    <a:pt x="2382" y="2620"/>
                    <a:pt x="2524" y="2501"/>
                  </a:cubicBezTo>
                  <a:cubicBezTo>
                    <a:pt x="2643" y="2382"/>
                    <a:pt x="2596" y="2144"/>
                    <a:pt x="2667" y="1977"/>
                  </a:cubicBezTo>
                  <a:cubicBezTo>
                    <a:pt x="2715" y="1787"/>
                    <a:pt x="2929" y="1644"/>
                    <a:pt x="2929" y="1453"/>
                  </a:cubicBezTo>
                  <a:cubicBezTo>
                    <a:pt x="2929" y="1287"/>
                    <a:pt x="2763" y="1144"/>
                    <a:pt x="2667" y="953"/>
                  </a:cubicBezTo>
                  <a:cubicBezTo>
                    <a:pt x="2596" y="810"/>
                    <a:pt x="2643" y="549"/>
                    <a:pt x="2524" y="429"/>
                  </a:cubicBezTo>
                  <a:cubicBezTo>
                    <a:pt x="2382" y="310"/>
                    <a:pt x="2143" y="334"/>
                    <a:pt x="1977" y="263"/>
                  </a:cubicBezTo>
                  <a:cubicBezTo>
                    <a:pt x="1786" y="215"/>
                    <a:pt x="1643" y="1"/>
                    <a:pt x="1477"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9" name="Google Shape;21609;p97"/>
            <p:cNvSpPr/>
            <p:nvPr/>
          </p:nvSpPr>
          <p:spPr>
            <a:xfrm>
              <a:off x="1919588" y="4392298"/>
              <a:ext cx="38708" cy="38707"/>
            </a:xfrm>
            <a:custGeom>
              <a:rect b="b" l="l" r="r" t="t"/>
              <a:pathLst>
                <a:path extrusionOk="0" h="1191" w="1191">
                  <a:moveTo>
                    <a:pt x="596" y="0"/>
                  </a:moveTo>
                  <a:cubicBezTo>
                    <a:pt x="262" y="0"/>
                    <a:pt x="0" y="262"/>
                    <a:pt x="0" y="595"/>
                  </a:cubicBezTo>
                  <a:cubicBezTo>
                    <a:pt x="0" y="929"/>
                    <a:pt x="262" y="1191"/>
                    <a:pt x="596" y="1191"/>
                  </a:cubicBezTo>
                  <a:cubicBezTo>
                    <a:pt x="929" y="1191"/>
                    <a:pt x="1191" y="929"/>
                    <a:pt x="1191" y="595"/>
                  </a:cubicBezTo>
                  <a:cubicBezTo>
                    <a:pt x="1191" y="262"/>
                    <a:pt x="929" y="0"/>
                    <a:pt x="59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0" name="Google Shape;21610;p97"/>
            <p:cNvSpPr/>
            <p:nvPr/>
          </p:nvSpPr>
          <p:spPr>
            <a:xfrm>
              <a:off x="2024823" y="4201881"/>
              <a:ext cx="11667" cy="11635"/>
            </a:xfrm>
            <a:custGeom>
              <a:rect b="b" l="l" r="r" t="t"/>
              <a:pathLst>
                <a:path extrusionOk="0" h="358" w="359">
                  <a:moveTo>
                    <a:pt x="191" y="1"/>
                  </a:moveTo>
                  <a:cubicBezTo>
                    <a:pt x="72" y="1"/>
                    <a:pt x="1" y="72"/>
                    <a:pt x="1" y="167"/>
                  </a:cubicBezTo>
                  <a:cubicBezTo>
                    <a:pt x="1" y="287"/>
                    <a:pt x="72" y="358"/>
                    <a:pt x="191" y="358"/>
                  </a:cubicBezTo>
                  <a:cubicBezTo>
                    <a:pt x="287" y="358"/>
                    <a:pt x="358" y="287"/>
                    <a:pt x="358" y="167"/>
                  </a:cubicBezTo>
                  <a:cubicBezTo>
                    <a:pt x="358" y="72"/>
                    <a:pt x="287"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1" name="Google Shape;21611;p97"/>
            <p:cNvSpPr/>
            <p:nvPr/>
          </p:nvSpPr>
          <p:spPr>
            <a:xfrm>
              <a:off x="2048061" y="4201881"/>
              <a:ext cx="11635" cy="11635"/>
            </a:xfrm>
            <a:custGeom>
              <a:rect b="b" l="l" r="r" t="t"/>
              <a:pathLst>
                <a:path extrusionOk="0" h="358" w="358">
                  <a:moveTo>
                    <a:pt x="167" y="1"/>
                  </a:moveTo>
                  <a:cubicBezTo>
                    <a:pt x="72" y="1"/>
                    <a:pt x="0" y="72"/>
                    <a:pt x="0" y="167"/>
                  </a:cubicBezTo>
                  <a:cubicBezTo>
                    <a:pt x="0" y="287"/>
                    <a:pt x="72" y="358"/>
                    <a:pt x="167" y="358"/>
                  </a:cubicBezTo>
                  <a:cubicBezTo>
                    <a:pt x="286" y="358"/>
                    <a:pt x="358" y="287"/>
                    <a:pt x="358" y="167"/>
                  </a:cubicBezTo>
                  <a:cubicBezTo>
                    <a:pt x="358" y="72"/>
                    <a:pt x="286"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2" name="Google Shape;21612;p97"/>
            <p:cNvSpPr/>
            <p:nvPr/>
          </p:nvSpPr>
          <p:spPr>
            <a:xfrm>
              <a:off x="2070518" y="4201881"/>
              <a:ext cx="11635" cy="11635"/>
            </a:xfrm>
            <a:custGeom>
              <a:rect b="b" l="l" r="r" t="t"/>
              <a:pathLst>
                <a:path extrusionOk="0" h="358" w="358">
                  <a:moveTo>
                    <a:pt x="167" y="1"/>
                  </a:moveTo>
                  <a:cubicBezTo>
                    <a:pt x="71" y="1"/>
                    <a:pt x="0" y="72"/>
                    <a:pt x="0" y="167"/>
                  </a:cubicBezTo>
                  <a:cubicBezTo>
                    <a:pt x="0" y="287"/>
                    <a:pt x="71" y="358"/>
                    <a:pt x="167" y="358"/>
                  </a:cubicBezTo>
                  <a:cubicBezTo>
                    <a:pt x="262" y="358"/>
                    <a:pt x="357" y="287"/>
                    <a:pt x="357" y="167"/>
                  </a:cubicBezTo>
                  <a:cubicBezTo>
                    <a:pt x="357" y="72"/>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3" name="Google Shape;21613;p97"/>
            <p:cNvSpPr/>
            <p:nvPr/>
          </p:nvSpPr>
          <p:spPr>
            <a:xfrm>
              <a:off x="1760923" y="4161646"/>
              <a:ext cx="33" cy="32"/>
            </a:xfrm>
            <a:custGeom>
              <a:rect b="b" l="l" r="r" t="t"/>
              <a:pathLst>
                <a:path extrusionOk="0" h="1" w="1">
                  <a:moveTo>
                    <a:pt x="0" y="0"/>
                  </a:move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4" name="Google Shape;21614;p97"/>
            <p:cNvSpPr/>
            <p:nvPr/>
          </p:nvSpPr>
          <p:spPr>
            <a:xfrm>
              <a:off x="1883968" y="4268441"/>
              <a:ext cx="110728" cy="10107"/>
            </a:xfrm>
            <a:custGeom>
              <a:rect b="b" l="l" r="r" t="t"/>
              <a:pathLst>
                <a:path extrusionOk="0" h="311" w="3407">
                  <a:moveTo>
                    <a:pt x="144" y="1"/>
                  </a:moveTo>
                  <a:cubicBezTo>
                    <a:pt x="48" y="1"/>
                    <a:pt x="1" y="72"/>
                    <a:pt x="1" y="168"/>
                  </a:cubicBezTo>
                  <a:cubicBezTo>
                    <a:pt x="1" y="239"/>
                    <a:pt x="48" y="310"/>
                    <a:pt x="144" y="310"/>
                  </a:cubicBezTo>
                  <a:lnTo>
                    <a:pt x="3240" y="310"/>
                  </a:lnTo>
                  <a:cubicBezTo>
                    <a:pt x="3335" y="310"/>
                    <a:pt x="3406" y="215"/>
                    <a:pt x="3382" y="168"/>
                  </a:cubicBezTo>
                  <a:cubicBezTo>
                    <a:pt x="3382" y="72"/>
                    <a:pt x="3335" y="1"/>
                    <a:pt x="32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5" name="Google Shape;21615;p97"/>
            <p:cNvSpPr/>
            <p:nvPr/>
          </p:nvSpPr>
          <p:spPr>
            <a:xfrm>
              <a:off x="1883968" y="4321091"/>
              <a:ext cx="109947" cy="9295"/>
            </a:xfrm>
            <a:custGeom>
              <a:rect b="b" l="l" r="r" t="t"/>
              <a:pathLst>
                <a:path extrusionOk="0" h="286" w="3383">
                  <a:moveTo>
                    <a:pt x="144" y="0"/>
                  </a:moveTo>
                  <a:cubicBezTo>
                    <a:pt x="48" y="0"/>
                    <a:pt x="1" y="48"/>
                    <a:pt x="1" y="143"/>
                  </a:cubicBezTo>
                  <a:cubicBezTo>
                    <a:pt x="1" y="238"/>
                    <a:pt x="48" y="286"/>
                    <a:pt x="144" y="286"/>
                  </a:cubicBezTo>
                  <a:lnTo>
                    <a:pt x="3240" y="286"/>
                  </a:lnTo>
                  <a:cubicBezTo>
                    <a:pt x="3335" y="286"/>
                    <a:pt x="3382" y="238"/>
                    <a:pt x="3382" y="143"/>
                  </a:cubicBezTo>
                  <a:cubicBezTo>
                    <a:pt x="3382" y="48"/>
                    <a:pt x="3335" y="0"/>
                    <a:pt x="32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6" name="Google Shape;21616;p97"/>
            <p:cNvSpPr/>
            <p:nvPr/>
          </p:nvSpPr>
          <p:spPr>
            <a:xfrm>
              <a:off x="1838306" y="4293986"/>
              <a:ext cx="202053" cy="9328"/>
            </a:xfrm>
            <a:custGeom>
              <a:rect b="b" l="l" r="r" t="t"/>
              <a:pathLst>
                <a:path extrusionOk="0" h="287" w="6217">
                  <a:moveTo>
                    <a:pt x="144" y="1"/>
                  </a:moveTo>
                  <a:cubicBezTo>
                    <a:pt x="48" y="1"/>
                    <a:pt x="1" y="48"/>
                    <a:pt x="1" y="144"/>
                  </a:cubicBezTo>
                  <a:cubicBezTo>
                    <a:pt x="1" y="239"/>
                    <a:pt x="48" y="286"/>
                    <a:pt x="144" y="286"/>
                  </a:cubicBezTo>
                  <a:lnTo>
                    <a:pt x="6073" y="286"/>
                  </a:lnTo>
                  <a:cubicBezTo>
                    <a:pt x="6169" y="286"/>
                    <a:pt x="6216" y="215"/>
                    <a:pt x="6216" y="144"/>
                  </a:cubicBezTo>
                  <a:cubicBezTo>
                    <a:pt x="6216" y="48"/>
                    <a:pt x="6169" y="1"/>
                    <a:pt x="60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7" name="Google Shape;21617;p97"/>
            <p:cNvSpPr/>
            <p:nvPr/>
          </p:nvSpPr>
          <p:spPr>
            <a:xfrm>
              <a:off x="2017088" y="4367533"/>
              <a:ext cx="51122" cy="34840"/>
            </a:xfrm>
            <a:custGeom>
              <a:rect b="b" l="l" r="r" t="t"/>
              <a:pathLst>
                <a:path extrusionOk="0" h="1072" w="1573">
                  <a:moveTo>
                    <a:pt x="668" y="0"/>
                  </a:moveTo>
                  <a:cubicBezTo>
                    <a:pt x="477" y="24"/>
                    <a:pt x="239" y="333"/>
                    <a:pt x="72" y="595"/>
                  </a:cubicBezTo>
                  <a:cubicBezTo>
                    <a:pt x="1" y="691"/>
                    <a:pt x="25" y="762"/>
                    <a:pt x="96" y="834"/>
                  </a:cubicBezTo>
                  <a:cubicBezTo>
                    <a:pt x="132" y="852"/>
                    <a:pt x="165" y="860"/>
                    <a:pt x="196" y="860"/>
                  </a:cubicBezTo>
                  <a:cubicBezTo>
                    <a:pt x="246" y="860"/>
                    <a:pt x="290" y="839"/>
                    <a:pt x="334" y="810"/>
                  </a:cubicBezTo>
                  <a:cubicBezTo>
                    <a:pt x="429" y="643"/>
                    <a:pt x="501" y="524"/>
                    <a:pt x="596" y="453"/>
                  </a:cubicBezTo>
                  <a:lnTo>
                    <a:pt x="596" y="548"/>
                  </a:lnTo>
                  <a:cubicBezTo>
                    <a:pt x="572" y="810"/>
                    <a:pt x="549" y="953"/>
                    <a:pt x="668" y="1048"/>
                  </a:cubicBezTo>
                  <a:cubicBezTo>
                    <a:pt x="691" y="1072"/>
                    <a:pt x="715" y="1072"/>
                    <a:pt x="739" y="1072"/>
                  </a:cubicBezTo>
                  <a:cubicBezTo>
                    <a:pt x="787" y="1072"/>
                    <a:pt x="811" y="1072"/>
                    <a:pt x="834" y="1000"/>
                  </a:cubicBezTo>
                  <a:cubicBezTo>
                    <a:pt x="906" y="976"/>
                    <a:pt x="930" y="953"/>
                    <a:pt x="977" y="881"/>
                  </a:cubicBezTo>
                  <a:cubicBezTo>
                    <a:pt x="1144" y="810"/>
                    <a:pt x="1215" y="738"/>
                    <a:pt x="1263" y="738"/>
                  </a:cubicBezTo>
                  <a:lnTo>
                    <a:pt x="1287" y="762"/>
                  </a:lnTo>
                  <a:cubicBezTo>
                    <a:pt x="1305" y="816"/>
                    <a:pt x="1363" y="842"/>
                    <a:pt x="1431" y="842"/>
                  </a:cubicBezTo>
                  <a:cubicBezTo>
                    <a:pt x="1454" y="842"/>
                    <a:pt x="1477" y="840"/>
                    <a:pt x="1501" y="834"/>
                  </a:cubicBezTo>
                  <a:cubicBezTo>
                    <a:pt x="1549" y="810"/>
                    <a:pt x="1573" y="714"/>
                    <a:pt x="1549" y="619"/>
                  </a:cubicBezTo>
                  <a:cubicBezTo>
                    <a:pt x="1501" y="500"/>
                    <a:pt x="1382" y="453"/>
                    <a:pt x="1311" y="453"/>
                  </a:cubicBezTo>
                  <a:cubicBezTo>
                    <a:pt x="1284" y="444"/>
                    <a:pt x="1258" y="440"/>
                    <a:pt x="1232" y="440"/>
                  </a:cubicBezTo>
                  <a:cubicBezTo>
                    <a:pt x="1116" y="440"/>
                    <a:pt x="1003" y="518"/>
                    <a:pt x="906" y="595"/>
                  </a:cubicBezTo>
                  <a:cubicBezTo>
                    <a:pt x="930" y="333"/>
                    <a:pt x="930" y="119"/>
                    <a:pt x="811" y="24"/>
                  </a:cubicBezTo>
                  <a:cubicBezTo>
                    <a:pt x="787" y="0"/>
                    <a:pt x="715" y="0"/>
                    <a:pt x="6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8" name="Google Shape;21618;p97"/>
            <p:cNvSpPr/>
            <p:nvPr/>
          </p:nvSpPr>
          <p:spPr>
            <a:xfrm>
              <a:off x="1808893" y="4379916"/>
              <a:ext cx="42608" cy="10855"/>
            </a:xfrm>
            <a:custGeom>
              <a:rect b="b" l="l" r="r" t="t"/>
              <a:pathLst>
                <a:path extrusionOk="0" h="334" w="1311">
                  <a:moveTo>
                    <a:pt x="167" y="0"/>
                  </a:moveTo>
                  <a:cubicBezTo>
                    <a:pt x="72" y="0"/>
                    <a:pt x="1" y="95"/>
                    <a:pt x="1" y="191"/>
                  </a:cubicBezTo>
                  <a:cubicBezTo>
                    <a:pt x="48" y="262"/>
                    <a:pt x="96" y="333"/>
                    <a:pt x="191" y="333"/>
                  </a:cubicBezTo>
                  <a:lnTo>
                    <a:pt x="1144" y="333"/>
                  </a:lnTo>
                  <a:cubicBezTo>
                    <a:pt x="1239" y="333"/>
                    <a:pt x="1311" y="238"/>
                    <a:pt x="1287" y="143"/>
                  </a:cubicBezTo>
                  <a:cubicBezTo>
                    <a:pt x="1263" y="72"/>
                    <a:pt x="1191" y="0"/>
                    <a:pt x="1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19" name="Google Shape;21619;p97"/>
          <p:cNvGrpSpPr/>
          <p:nvPr/>
        </p:nvGrpSpPr>
        <p:grpSpPr>
          <a:xfrm>
            <a:off x="2541086" y="4013113"/>
            <a:ext cx="357598" cy="321230"/>
            <a:chOff x="2541086" y="4165513"/>
            <a:chExt cx="357598" cy="321230"/>
          </a:xfrm>
        </p:grpSpPr>
        <p:sp>
          <p:nvSpPr>
            <p:cNvPr id="21620" name="Google Shape;21620;p97"/>
            <p:cNvSpPr/>
            <p:nvPr/>
          </p:nvSpPr>
          <p:spPr>
            <a:xfrm>
              <a:off x="2563511" y="4258398"/>
              <a:ext cx="312715" cy="209755"/>
            </a:xfrm>
            <a:custGeom>
              <a:rect b="b" l="l" r="r" t="t"/>
              <a:pathLst>
                <a:path extrusionOk="0" h="6454" w="9622">
                  <a:moveTo>
                    <a:pt x="430" y="0"/>
                  </a:moveTo>
                  <a:cubicBezTo>
                    <a:pt x="191" y="0"/>
                    <a:pt x="1" y="167"/>
                    <a:pt x="1" y="405"/>
                  </a:cubicBezTo>
                  <a:lnTo>
                    <a:pt x="1" y="6240"/>
                  </a:lnTo>
                  <a:lnTo>
                    <a:pt x="5121" y="6454"/>
                  </a:lnTo>
                  <a:lnTo>
                    <a:pt x="9622" y="6240"/>
                  </a:lnTo>
                  <a:lnTo>
                    <a:pt x="9622" y="405"/>
                  </a:lnTo>
                  <a:cubicBezTo>
                    <a:pt x="9622" y="167"/>
                    <a:pt x="9455" y="0"/>
                    <a:pt x="92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1" name="Google Shape;21621;p97"/>
            <p:cNvSpPr/>
            <p:nvPr/>
          </p:nvSpPr>
          <p:spPr>
            <a:xfrm>
              <a:off x="2586748" y="4281603"/>
              <a:ext cx="265492" cy="186550"/>
            </a:xfrm>
            <a:custGeom>
              <a:rect b="b" l="l" r="r" t="t"/>
              <a:pathLst>
                <a:path extrusionOk="0" h="5740" w="8169">
                  <a:moveTo>
                    <a:pt x="191" y="1"/>
                  </a:moveTo>
                  <a:cubicBezTo>
                    <a:pt x="96" y="1"/>
                    <a:pt x="0" y="72"/>
                    <a:pt x="0" y="167"/>
                  </a:cubicBezTo>
                  <a:lnTo>
                    <a:pt x="0" y="5526"/>
                  </a:lnTo>
                  <a:lnTo>
                    <a:pt x="4096" y="5740"/>
                  </a:lnTo>
                  <a:lnTo>
                    <a:pt x="8169" y="5526"/>
                  </a:lnTo>
                  <a:lnTo>
                    <a:pt x="8169" y="167"/>
                  </a:lnTo>
                  <a:cubicBezTo>
                    <a:pt x="8169" y="72"/>
                    <a:pt x="8073" y="1"/>
                    <a:pt x="79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2" name="Google Shape;21622;p97"/>
            <p:cNvSpPr/>
            <p:nvPr/>
          </p:nvSpPr>
          <p:spPr>
            <a:xfrm>
              <a:off x="2842166" y="4258398"/>
              <a:ext cx="34840" cy="209755"/>
            </a:xfrm>
            <a:custGeom>
              <a:rect b="b" l="l" r="r" t="t"/>
              <a:pathLst>
                <a:path extrusionOk="0" h="6454" w="1072">
                  <a:moveTo>
                    <a:pt x="0" y="0"/>
                  </a:moveTo>
                  <a:cubicBezTo>
                    <a:pt x="238" y="0"/>
                    <a:pt x="429" y="167"/>
                    <a:pt x="429" y="405"/>
                  </a:cubicBezTo>
                  <a:lnTo>
                    <a:pt x="429" y="6240"/>
                  </a:lnTo>
                  <a:lnTo>
                    <a:pt x="786" y="6454"/>
                  </a:lnTo>
                  <a:lnTo>
                    <a:pt x="1072" y="6240"/>
                  </a:lnTo>
                  <a:lnTo>
                    <a:pt x="1072" y="405"/>
                  </a:lnTo>
                  <a:cubicBezTo>
                    <a:pt x="1048" y="167"/>
                    <a:pt x="881" y="0"/>
                    <a:pt x="667"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3" name="Google Shape;21623;p97"/>
            <p:cNvSpPr/>
            <p:nvPr/>
          </p:nvSpPr>
          <p:spPr>
            <a:xfrm>
              <a:off x="2681941" y="4365193"/>
              <a:ext cx="76667" cy="52293"/>
            </a:xfrm>
            <a:custGeom>
              <a:rect b="b" l="l" r="r" t="t"/>
              <a:pathLst>
                <a:path extrusionOk="0" h="1609" w="2359">
                  <a:moveTo>
                    <a:pt x="0" y="1"/>
                  </a:moveTo>
                  <a:lnTo>
                    <a:pt x="0" y="1287"/>
                  </a:lnTo>
                  <a:cubicBezTo>
                    <a:pt x="0" y="1310"/>
                    <a:pt x="0" y="1358"/>
                    <a:pt x="24" y="1358"/>
                  </a:cubicBezTo>
                  <a:lnTo>
                    <a:pt x="239" y="1429"/>
                  </a:lnTo>
                  <a:cubicBezTo>
                    <a:pt x="536" y="1549"/>
                    <a:pt x="858" y="1608"/>
                    <a:pt x="1179" y="1608"/>
                  </a:cubicBezTo>
                  <a:cubicBezTo>
                    <a:pt x="1501" y="1608"/>
                    <a:pt x="1822" y="1549"/>
                    <a:pt x="2120" y="1429"/>
                  </a:cubicBezTo>
                  <a:lnTo>
                    <a:pt x="2310" y="1358"/>
                  </a:lnTo>
                  <a:cubicBezTo>
                    <a:pt x="2358" y="1358"/>
                    <a:pt x="2358" y="1310"/>
                    <a:pt x="2334" y="1287"/>
                  </a:cubicBezTo>
                  <a:lnTo>
                    <a:pt x="2334"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4" name="Google Shape;21624;p97"/>
            <p:cNvSpPr/>
            <p:nvPr/>
          </p:nvSpPr>
          <p:spPr>
            <a:xfrm>
              <a:off x="2648661" y="4325348"/>
              <a:ext cx="142447" cy="66593"/>
            </a:xfrm>
            <a:custGeom>
              <a:rect b="b" l="l" r="r" t="t"/>
              <a:pathLst>
                <a:path extrusionOk="0" h="2049" w="4383">
                  <a:moveTo>
                    <a:pt x="2191" y="0"/>
                  </a:moveTo>
                  <a:cubicBezTo>
                    <a:pt x="2126" y="0"/>
                    <a:pt x="2060" y="12"/>
                    <a:pt x="2001" y="36"/>
                  </a:cubicBezTo>
                  <a:lnTo>
                    <a:pt x="96" y="917"/>
                  </a:lnTo>
                  <a:cubicBezTo>
                    <a:pt x="0" y="965"/>
                    <a:pt x="0" y="1084"/>
                    <a:pt x="96" y="1108"/>
                  </a:cubicBezTo>
                  <a:lnTo>
                    <a:pt x="2025" y="2012"/>
                  </a:lnTo>
                  <a:cubicBezTo>
                    <a:pt x="2084" y="2036"/>
                    <a:pt x="2144" y="2048"/>
                    <a:pt x="2200" y="2048"/>
                  </a:cubicBezTo>
                  <a:cubicBezTo>
                    <a:pt x="2257" y="2048"/>
                    <a:pt x="2310" y="2036"/>
                    <a:pt x="2358" y="2012"/>
                  </a:cubicBezTo>
                  <a:lnTo>
                    <a:pt x="4287" y="1108"/>
                  </a:lnTo>
                  <a:cubicBezTo>
                    <a:pt x="4382" y="1084"/>
                    <a:pt x="4382" y="941"/>
                    <a:pt x="4287" y="917"/>
                  </a:cubicBezTo>
                  <a:lnTo>
                    <a:pt x="2382" y="36"/>
                  </a:lnTo>
                  <a:cubicBezTo>
                    <a:pt x="2322" y="12"/>
                    <a:pt x="2257" y="0"/>
                    <a:pt x="2191"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5" name="Google Shape;21625;p97"/>
            <p:cNvSpPr/>
            <p:nvPr/>
          </p:nvSpPr>
          <p:spPr>
            <a:xfrm>
              <a:off x="2694323" y="4348163"/>
              <a:ext cx="96785" cy="45110"/>
            </a:xfrm>
            <a:custGeom>
              <a:rect b="b" l="l" r="r" t="t"/>
              <a:pathLst>
                <a:path extrusionOk="0" h="1388" w="2978">
                  <a:moveTo>
                    <a:pt x="2406" y="1"/>
                  </a:moveTo>
                  <a:cubicBezTo>
                    <a:pt x="2406" y="24"/>
                    <a:pt x="2382" y="24"/>
                    <a:pt x="2358" y="48"/>
                  </a:cubicBezTo>
                  <a:lnTo>
                    <a:pt x="310" y="1001"/>
                  </a:lnTo>
                  <a:cubicBezTo>
                    <a:pt x="240" y="1036"/>
                    <a:pt x="158" y="1058"/>
                    <a:pt x="81" y="1058"/>
                  </a:cubicBezTo>
                  <a:cubicBezTo>
                    <a:pt x="53" y="1058"/>
                    <a:pt x="26" y="1055"/>
                    <a:pt x="0" y="1049"/>
                  </a:cubicBezTo>
                  <a:lnTo>
                    <a:pt x="0" y="1049"/>
                  </a:lnTo>
                  <a:lnTo>
                    <a:pt x="620" y="1334"/>
                  </a:lnTo>
                  <a:cubicBezTo>
                    <a:pt x="667" y="1370"/>
                    <a:pt x="721" y="1388"/>
                    <a:pt x="777" y="1388"/>
                  </a:cubicBezTo>
                  <a:cubicBezTo>
                    <a:pt x="834" y="1388"/>
                    <a:pt x="894" y="1370"/>
                    <a:pt x="953" y="1334"/>
                  </a:cubicBezTo>
                  <a:lnTo>
                    <a:pt x="2882" y="453"/>
                  </a:lnTo>
                  <a:cubicBezTo>
                    <a:pt x="2977" y="382"/>
                    <a:pt x="2977" y="263"/>
                    <a:pt x="2882" y="215"/>
                  </a:cubicBezTo>
                  <a:lnTo>
                    <a:pt x="2406"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6" name="Google Shape;21626;p97"/>
            <p:cNvSpPr/>
            <p:nvPr/>
          </p:nvSpPr>
          <p:spPr>
            <a:xfrm>
              <a:off x="2558863" y="4391518"/>
              <a:ext cx="10888" cy="76635"/>
            </a:xfrm>
            <a:custGeom>
              <a:rect b="b" l="l" r="r" t="t"/>
              <a:pathLst>
                <a:path extrusionOk="0" h="2358" w="335">
                  <a:moveTo>
                    <a:pt x="144" y="0"/>
                  </a:moveTo>
                  <a:cubicBezTo>
                    <a:pt x="49" y="24"/>
                    <a:pt x="1" y="96"/>
                    <a:pt x="1" y="191"/>
                  </a:cubicBezTo>
                  <a:lnTo>
                    <a:pt x="1" y="2144"/>
                  </a:lnTo>
                  <a:cubicBezTo>
                    <a:pt x="1" y="2239"/>
                    <a:pt x="72" y="2286"/>
                    <a:pt x="144" y="2358"/>
                  </a:cubicBezTo>
                  <a:cubicBezTo>
                    <a:pt x="239" y="2358"/>
                    <a:pt x="334" y="2263"/>
                    <a:pt x="334" y="2167"/>
                  </a:cubicBezTo>
                  <a:lnTo>
                    <a:pt x="334" y="191"/>
                  </a:lnTo>
                  <a:cubicBezTo>
                    <a:pt x="334" y="72"/>
                    <a:pt x="239"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7" name="Google Shape;21627;p97"/>
            <p:cNvSpPr/>
            <p:nvPr/>
          </p:nvSpPr>
          <p:spPr>
            <a:xfrm>
              <a:off x="2541086" y="4460386"/>
              <a:ext cx="357597" cy="24797"/>
            </a:xfrm>
            <a:custGeom>
              <a:rect b="b" l="l" r="r" t="t"/>
              <a:pathLst>
                <a:path extrusionOk="0" h="763" w="11003">
                  <a:moveTo>
                    <a:pt x="167" y="1"/>
                  </a:moveTo>
                  <a:cubicBezTo>
                    <a:pt x="72" y="1"/>
                    <a:pt x="0" y="48"/>
                    <a:pt x="0" y="144"/>
                  </a:cubicBezTo>
                  <a:lnTo>
                    <a:pt x="0" y="453"/>
                  </a:lnTo>
                  <a:cubicBezTo>
                    <a:pt x="0" y="620"/>
                    <a:pt x="167" y="763"/>
                    <a:pt x="334" y="763"/>
                  </a:cubicBezTo>
                  <a:lnTo>
                    <a:pt x="4525" y="763"/>
                  </a:lnTo>
                  <a:lnTo>
                    <a:pt x="5525" y="572"/>
                  </a:lnTo>
                  <a:lnTo>
                    <a:pt x="6502" y="763"/>
                  </a:lnTo>
                  <a:lnTo>
                    <a:pt x="10693" y="763"/>
                  </a:lnTo>
                  <a:cubicBezTo>
                    <a:pt x="10883" y="763"/>
                    <a:pt x="11003" y="644"/>
                    <a:pt x="11003" y="453"/>
                  </a:cubicBezTo>
                  <a:lnTo>
                    <a:pt x="11003" y="144"/>
                  </a:lnTo>
                  <a:cubicBezTo>
                    <a:pt x="11003" y="48"/>
                    <a:pt x="10931" y="1"/>
                    <a:pt x="10860" y="1"/>
                  </a:cubicBezTo>
                  <a:lnTo>
                    <a:pt x="6478" y="1"/>
                  </a:lnTo>
                  <a:lnTo>
                    <a:pt x="5478" y="215"/>
                  </a:lnTo>
                  <a:lnTo>
                    <a:pt x="452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8" name="Google Shape;21628;p97"/>
            <p:cNvSpPr/>
            <p:nvPr/>
          </p:nvSpPr>
          <p:spPr>
            <a:xfrm>
              <a:off x="2866931" y="4461166"/>
              <a:ext cx="31753" cy="25578"/>
            </a:xfrm>
            <a:custGeom>
              <a:rect b="b" l="l" r="r" t="t"/>
              <a:pathLst>
                <a:path extrusionOk="0" h="787" w="977">
                  <a:moveTo>
                    <a:pt x="167" y="1"/>
                  </a:moveTo>
                  <a:cubicBezTo>
                    <a:pt x="262" y="1"/>
                    <a:pt x="310" y="72"/>
                    <a:pt x="310" y="143"/>
                  </a:cubicBezTo>
                  <a:lnTo>
                    <a:pt x="310" y="453"/>
                  </a:lnTo>
                  <a:cubicBezTo>
                    <a:pt x="310" y="620"/>
                    <a:pt x="167" y="786"/>
                    <a:pt x="0" y="786"/>
                  </a:cubicBezTo>
                  <a:lnTo>
                    <a:pt x="643" y="786"/>
                  </a:lnTo>
                  <a:cubicBezTo>
                    <a:pt x="834" y="786"/>
                    <a:pt x="977" y="620"/>
                    <a:pt x="977" y="453"/>
                  </a:cubicBezTo>
                  <a:lnTo>
                    <a:pt x="977" y="143"/>
                  </a:lnTo>
                  <a:cubicBezTo>
                    <a:pt x="977" y="72"/>
                    <a:pt x="905" y="1"/>
                    <a:pt x="834"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9" name="Google Shape;21629;p97"/>
            <p:cNvSpPr/>
            <p:nvPr/>
          </p:nvSpPr>
          <p:spPr>
            <a:xfrm>
              <a:off x="2688896" y="4461166"/>
              <a:ext cx="44947" cy="24018"/>
            </a:xfrm>
            <a:custGeom>
              <a:rect b="b" l="l" r="r" t="t"/>
              <a:pathLst>
                <a:path extrusionOk="0" h="739" w="1383">
                  <a:moveTo>
                    <a:pt x="1" y="1"/>
                  </a:moveTo>
                  <a:lnTo>
                    <a:pt x="1" y="739"/>
                  </a:lnTo>
                  <a:lnTo>
                    <a:pt x="1311" y="739"/>
                  </a:lnTo>
                  <a:lnTo>
                    <a:pt x="1382" y="358"/>
                  </a:lnTo>
                  <a:lnTo>
                    <a:pt x="1263"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0" name="Google Shape;21630;p97"/>
            <p:cNvSpPr/>
            <p:nvPr/>
          </p:nvSpPr>
          <p:spPr>
            <a:xfrm>
              <a:off x="2729911" y="4461166"/>
              <a:ext cx="21710" cy="24018"/>
            </a:xfrm>
            <a:custGeom>
              <a:rect b="b" l="l" r="r" t="t"/>
              <a:pathLst>
                <a:path extrusionOk="0" h="739" w="668">
                  <a:moveTo>
                    <a:pt x="1" y="1"/>
                  </a:moveTo>
                  <a:lnTo>
                    <a:pt x="1" y="739"/>
                  </a:lnTo>
                  <a:lnTo>
                    <a:pt x="668" y="739"/>
                  </a:lnTo>
                  <a:lnTo>
                    <a:pt x="668"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1" name="Google Shape;21631;p97"/>
            <p:cNvSpPr/>
            <p:nvPr/>
          </p:nvSpPr>
          <p:spPr>
            <a:xfrm>
              <a:off x="2541866" y="4335781"/>
              <a:ext cx="78195" cy="149403"/>
            </a:xfrm>
            <a:custGeom>
              <a:rect b="b" l="l" r="r" t="t"/>
              <a:pathLst>
                <a:path extrusionOk="0" h="4597" w="2406">
                  <a:moveTo>
                    <a:pt x="143" y="1"/>
                  </a:moveTo>
                  <a:cubicBezTo>
                    <a:pt x="48" y="1"/>
                    <a:pt x="0" y="48"/>
                    <a:pt x="0" y="144"/>
                  </a:cubicBezTo>
                  <a:lnTo>
                    <a:pt x="0" y="787"/>
                  </a:lnTo>
                  <a:lnTo>
                    <a:pt x="0" y="1334"/>
                  </a:lnTo>
                  <a:lnTo>
                    <a:pt x="0" y="4454"/>
                  </a:lnTo>
                  <a:cubicBezTo>
                    <a:pt x="0" y="4549"/>
                    <a:pt x="48" y="4597"/>
                    <a:pt x="143" y="4597"/>
                  </a:cubicBezTo>
                  <a:lnTo>
                    <a:pt x="2262" y="4597"/>
                  </a:lnTo>
                  <a:cubicBezTo>
                    <a:pt x="2334" y="4597"/>
                    <a:pt x="2405" y="4549"/>
                    <a:pt x="2405" y="4454"/>
                  </a:cubicBezTo>
                  <a:lnTo>
                    <a:pt x="2405" y="144"/>
                  </a:lnTo>
                  <a:cubicBezTo>
                    <a:pt x="2405" y="48"/>
                    <a:pt x="2334" y="1"/>
                    <a:pt x="2262"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2" name="Google Shape;21632;p97"/>
            <p:cNvSpPr/>
            <p:nvPr/>
          </p:nvSpPr>
          <p:spPr>
            <a:xfrm>
              <a:off x="2593703" y="4335781"/>
              <a:ext cx="26358" cy="149403"/>
            </a:xfrm>
            <a:custGeom>
              <a:rect b="b" l="l" r="r" t="t"/>
              <a:pathLst>
                <a:path extrusionOk="0" h="4597" w="811">
                  <a:moveTo>
                    <a:pt x="1" y="1"/>
                  </a:moveTo>
                  <a:cubicBezTo>
                    <a:pt x="96" y="1"/>
                    <a:pt x="144" y="48"/>
                    <a:pt x="144" y="144"/>
                  </a:cubicBezTo>
                  <a:lnTo>
                    <a:pt x="144" y="4454"/>
                  </a:lnTo>
                  <a:cubicBezTo>
                    <a:pt x="144" y="4549"/>
                    <a:pt x="96" y="4597"/>
                    <a:pt x="1" y="4597"/>
                  </a:cubicBezTo>
                  <a:lnTo>
                    <a:pt x="667" y="4597"/>
                  </a:lnTo>
                  <a:cubicBezTo>
                    <a:pt x="739" y="4597"/>
                    <a:pt x="810" y="4549"/>
                    <a:pt x="810" y="4454"/>
                  </a:cubicBezTo>
                  <a:lnTo>
                    <a:pt x="810" y="144"/>
                  </a:lnTo>
                  <a:cubicBezTo>
                    <a:pt x="810" y="72"/>
                    <a:pt x="739" y="1"/>
                    <a:pt x="667" y="1"/>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3" name="Google Shape;21633;p97"/>
            <p:cNvSpPr/>
            <p:nvPr/>
          </p:nvSpPr>
          <p:spPr>
            <a:xfrm>
              <a:off x="2574366" y="4461166"/>
              <a:ext cx="11635" cy="11635"/>
            </a:xfrm>
            <a:custGeom>
              <a:rect b="b" l="l" r="r" t="t"/>
              <a:pathLst>
                <a:path extrusionOk="0" h="358" w="358">
                  <a:moveTo>
                    <a:pt x="191" y="1"/>
                  </a:moveTo>
                  <a:cubicBezTo>
                    <a:pt x="72" y="1"/>
                    <a:pt x="0" y="72"/>
                    <a:pt x="0" y="191"/>
                  </a:cubicBezTo>
                  <a:cubicBezTo>
                    <a:pt x="0" y="286"/>
                    <a:pt x="72" y="358"/>
                    <a:pt x="191" y="358"/>
                  </a:cubicBezTo>
                  <a:cubicBezTo>
                    <a:pt x="286" y="358"/>
                    <a:pt x="357" y="286"/>
                    <a:pt x="357" y="191"/>
                  </a:cubicBezTo>
                  <a:cubicBezTo>
                    <a:pt x="357" y="72"/>
                    <a:pt x="286" y="1"/>
                    <a:pt x="191" y="1"/>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4" name="Google Shape;21634;p97"/>
            <p:cNvSpPr/>
            <p:nvPr/>
          </p:nvSpPr>
          <p:spPr>
            <a:xfrm>
              <a:off x="2698971" y="4213483"/>
              <a:ext cx="42608" cy="17843"/>
            </a:xfrm>
            <a:custGeom>
              <a:rect b="b" l="l" r="r" t="t"/>
              <a:pathLst>
                <a:path extrusionOk="0" h="549" w="1311">
                  <a:moveTo>
                    <a:pt x="667" y="1"/>
                  </a:moveTo>
                  <a:cubicBezTo>
                    <a:pt x="429" y="1"/>
                    <a:pt x="215" y="96"/>
                    <a:pt x="72" y="239"/>
                  </a:cubicBezTo>
                  <a:cubicBezTo>
                    <a:pt x="0" y="311"/>
                    <a:pt x="0" y="430"/>
                    <a:pt x="72" y="477"/>
                  </a:cubicBezTo>
                  <a:cubicBezTo>
                    <a:pt x="96" y="513"/>
                    <a:pt x="137" y="531"/>
                    <a:pt x="182" y="531"/>
                  </a:cubicBezTo>
                  <a:cubicBezTo>
                    <a:pt x="227" y="531"/>
                    <a:pt x="274" y="513"/>
                    <a:pt x="310" y="477"/>
                  </a:cubicBezTo>
                  <a:cubicBezTo>
                    <a:pt x="405" y="382"/>
                    <a:pt x="524" y="334"/>
                    <a:pt x="667" y="334"/>
                  </a:cubicBezTo>
                  <a:cubicBezTo>
                    <a:pt x="786" y="334"/>
                    <a:pt x="929" y="382"/>
                    <a:pt x="1024" y="477"/>
                  </a:cubicBezTo>
                  <a:cubicBezTo>
                    <a:pt x="1048" y="501"/>
                    <a:pt x="1096" y="549"/>
                    <a:pt x="1143" y="549"/>
                  </a:cubicBezTo>
                  <a:cubicBezTo>
                    <a:pt x="1167" y="549"/>
                    <a:pt x="1239" y="549"/>
                    <a:pt x="1263" y="477"/>
                  </a:cubicBezTo>
                  <a:cubicBezTo>
                    <a:pt x="1310" y="430"/>
                    <a:pt x="1310" y="311"/>
                    <a:pt x="1263" y="239"/>
                  </a:cubicBezTo>
                  <a:cubicBezTo>
                    <a:pt x="1120" y="96"/>
                    <a:pt x="905" y="1"/>
                    <a:pt x="6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5" name="Google Shape;21635;p97"/>
            <p:cNvSpPr/>
            <p:nvPr/>
          </p:nvSpPr>
          <p:spPr>
            <a:xfrm>
              <a:off x="2681941" y="4190278"/>
              <a:ext cx="75108" cy="24018"/>
            </a:xfrm>
            <a:custGeom>
              <a:rect b="b" l="l" r="r" t="t"/>
              <a:pathLst>
                <a:path extrusionOk="0" h="739" w="2311">
                  <a:moveTo>
                    <a:pt x="1167" y="1"/>
                  </a:moveTo>
                  <a:cubicBezTo>
                    <a:pt x="739" y="1"/>
                    <a:pt x="358" y="143"/>
                    <a:pt x="48" y="453"/>
                  </a:cubicBezTo>
                  <a:cubicBezTo>
                    <a:pt x="0" y="501"/>
                    <a:pt x="0" y="620"/>
                    <a:pt x="48" y="691"/>
                  </a:cubicBezTo>
                  <a:cubicBezTo>
                    <a:pt x="72" y="715"/>
                    <a:pt x="143" y="739"/>
                    <a:pt x="167" y="739"/>
                  </a:cubicBezTo>
                  <a:cubicBezTo>
                    <a:pt x="239" y="739"/>
                    <a:pt x="262" y="715"/>
                    <a:pt x="286" y="691"/>
                  </a:cubicBezTo>
                  <a:cubicBezTo>
                    <a:pt x="501" y="453"/>
                    <a:pt x="834" y="334"/>
                    <a:pt x="1167" y="334"/>
                  </a:cubicBezTo>
                  <a:cubicBezTo>
                    <a:pt x="1477" y="334"/>
                    <a:pt x="1787" y="453"/>
                    <a:pt x="2025" y="691"/>
                  </a:cubicBezTo>
                  <a:cubicBezTo>
                    <a:pt x="2049" y="715"/>
                    <a:pt x="2090" y="727"/>
                    <a:pt x="2135" y="727"/>
                  </a:cubicBezTo>
                  <a:cubicBezTo>
                    <a:pt x="2179" y="727"/>
                    <a:pt x="2227" y="715"/>
                    <a:pt x="2263" y="691"/>
                  </a:cubicBezTo>
                  <a:cubicBezTo>
                    <a:pt x="2310" y="620"/>
                    <a:pt x="2310" y="501"/>
                    <a:pt x="2263" y="453"/>
                  </a:cubicBezTo>
                  <a:cubicBezTo>
                    <a:pt x="1953" y="143"/>
                    <a:pt x="1572" y="1"/>
                    <a:pt x="11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6" name="Google Shape;21636;p97"/>
            <p:cNvSpPr/>
            <p:nvPr/>
          </p:nvSpPr>
          <p:spPr>
            <a:xfrm>
              <a:off x="2665691" y="4165513"/>
              <a:ext cx="109947" cy="31753"/>
            </a:xfrm>
            <a:custGeom>
              <a:rect b="b" l="l" r="r" t="t"/>
              <a:pathLst>
                <a:path extrusionOk="0" h="977" w="3383">
                  <a:moveTo>
                    <a:pt x="1691" y="0"/>
                  </a:moveTo>
                  <a:cubicBezTo>
                    <a:pt x="1072" y="0"/>
                    <a:pt x="500" y="239"/>
                    <a:pt x="48" y="667"/>
                  </a:cubicBezTo>
                  <a:cubicBezTo>
                    <a:pt x="0" y="739"/>
                    <a:pt x="0" y="858"/>
                    <a:pt x="48" y="905"/>
                  </a:cubicBezTo>
                  <a:cubicBezTo>
                    <a:pt x="84" y="941"/>
                    <a:pt x="131" y="959"/>
                    <a:pt x="176" y="959"/>
                  </a:cubicBezTo>
                  <a:cubicBezTo>
                    <a:pt x="221" y="959"/>
                    <a:pt x="262" y="941"/>
                    <a:pt x="286" y="905"/>
                  </a:cubicBezTo>
                  <a:cubicBezTo>
                    <a:pt x="643" y="524"/>
                    <a:pt x="1143" y="310"/>
                    <a:pt x="1691" y="310"/>
                  </a:cubicBezTo>
                  <a:cubicBezTo>
                    <a:pt x="2215" y="310"/>
                    <a:pt x="2691" y="524"/>
                    <a:pt x="3096" y="905"/>
                  </a:cubicBezTo>
                  <a:cubicBezTo>
                    <a:pt x="3120" y="953"/>
                    <a:pt x="3168" y="977"/>
                    <a:pt x="3215" y="977"/>
                  </a:cubicBezTo>
                  <a:cubicBezTo>
                    <a:pt x="3239" y="977"/>
                    <a:pt x="3287" y="977"/>
                    <a:pt x="3334" y="905"/>
                  </a:cubicBezTo>
                  <a:cubicBezTo>
                    <a:pt x="3382" y="858"/>
                    <a:pt x="3382" y="739"/>
                    <a:pt x="3334" y="667"/>
                  </a:cubicBezTo>
                  <a:cubicBezTo>
                    <a:pt x="2882" y="239"/>
                    <a:pt x="2310" y="0"/>
                    <a:pt x="16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7" name="Google Shape;21637;p97"/>
          <p:cNvGrpSpPr/>
          <p:nvPr/>
        </p:nvGrpSpPr>
        <p:grpSpPr>
          <a:xfrm>
            <a:off x="3270938" y="4022408"/>
            <a:ext cx="357597" cy="302640"/>
            <a:chOff x="3270938" y="4174808"/>
            <a:chExt cx="357597" cy="302640"/>
          </a:xfrm>
        </p:grpSpPr>
        <p:sp>
          <p:nvSpPr>
            <p:cNvPr id="21638" name="Google Shape;21638;p97"/>
            <p:cNvSpPr/>
            <p:nvPr/>
          </p:nvSpPr>
          <p:spPr>
            <a:xfrm>
              <a:off x="3270938" y="4174808"/>
              <a:ext cx="127725" cy="31753"/>
            </a:xfrm>
            <a:custGeom>
              <a:rect b="b" l="l" r="r" t="t"/>
              <a:pathLst>
                <a:path extrusionOk="0" h="977" w="3930">
                  <a:moveTo>
                    <a:pt x="381" y="0"/>
                  </a:moveTo>
                  <a:cubicBezTo>
                    <a:pt x="191" y="0"/>
                    <a:pt x="0" y="191"/>
                    <a:pt x="0" y="381"/>
                  </a:cubicBezTo>
                  <a:lnTo>
                    <a:pt x="0" y="977"/>
                  </a:lnTo>
                  <a:lnTo>
                    <a:pt x="3930" y="977"/>
                  </a:lnTo>
                  <a:lnTo>
                    <a:pt x="3930" y="381"/>
                  </a:lnTo>
                  <a:cubicBezTo>
                    <a:pt x="3930" y="143"/>
                    <a:pt x="3763" y="0"/>
                    <a:pt x="354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9" name="Google Shape;21639;p97"/>
            <p:cNvSpPr/>
            <p:nvPr/>
          </p:nvSpPr>
          <p:spPr>
            <a:xfrm>
              <a:off x="3364571" y="4174808"/>
              <a:ext cx="34093" cy="31753"/>
            </a:xfrm>
            <a:custGeom>
              <a:rect b="b" l="l" r="r" t="t"/>
              <a:pathLst>
                <a:path extrusionOk="0" h="977" w="1049">
                  <a:moveTo>
                    <a:pt x="1" y="0"/>
                  </a:moveTo>
                  <a:cubicBezTo>
                    <a:pt x="215" y="0"/>
                    <a:pt x="406" y="191"/>
                    <a:pt x="406" y="381"/>
                  </a:cubicBezTo>
                  <a:lnTo>
                    <a:pt x="406" y="977"/>
                  </a:lnTo>
                  <a:lnTo>
                    <a:pt x="1049" y="977"/>
                  </a:lnTo>
                  <a:lnTo>
                    <a:pt x="1049" y="381"/>
                  </a:lnTo>
                  <a:cubicBezTo>
                    <a:pt x="1049" y="143"/>
                    <a:pt x="882" y="0"/>
                    <a:pt x="668"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0" name="Google Shape;21640;p97"/>
            <p:cNvSpPr/>
            <p:nvPr/>
          </p:nvSpPr>
          <p:spPr>
            <a:xfrm>
              <a:off x="3270938" y="4205748"/>
              <a:ext cx="357597" cy="271700"/>
            </a:xfrm>
            <a:custGeom>
              <a:rect b="b" l="l" r="r" t="t"/>
              <a:pathLst>
                <a:path extrusionOk="0" h="8360" w="11003">
                  <a:moveTo>
                    <a:pt x="0" y="1"/>
                  </a:moveTo>
                  <a:lnTo>
                    <a:pt x="0" y="8193"/>
                  </a:lnTo>
                  <a:cubicBezTo>
                    <a:pt x="0" y="8288"/>
                    <a:pt x="96" y="8360"/>
                    <a:pt x="191" y="8360"/>
                  </a:cubicBezTo>
                  <a:lnTo>
                    <a:pt x="10836" y="8360"/>
                  </a:lnTo>
                  <a:cubicBezTo>
                    <a:pt x="10931" y="8360"/>
                    <a:pt x="10979" y="8288"/>
                    <a:pt x="11003" y="8193"/>
                  </a:cubicBezTo>
                  <a:lnTo>
                    <a:pt x="11003" y="191"/>
                  </a:lnTo>
                  <a:cubicBezTo>
                    <a:pt x="11003" y="96"/>
                    <a:pt x="10931" y="1"/>
                    <a:pt x="10836"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1" name="Google Shape;21641;p97"/>
            <p:cNvSpPr/>
            <p:nvPr/>
          </p:nvSpPr>
          <p:spPr>
            <a:xfrm>
              <a:off x="3305746" y="4282383"/>
              <a:ext cx="286422" cy="132372"/>
            </a:xfrm>
            <a:custGeom>
              <a:rect b="b" l="l" r="r" t="t"/>
              <a:pathLst>
                <a:path extrusionOk="0" h="4073" w="8813">
                  <a:moveTo>
                    <a:pt x="191" y="0"/>
                  </a:moveTo>
                  <a:cubicBezTo>
                    <a:pt x="96" y="0"/>
                    <a:pt x="1" y="96"/>
                    <a:pt x="1" y="167"/>
                  </a:cubicBezTo>
                  <a:lnTo>
                    <a:pt x="1" y="3930"/>
                  </a:lnTo>
                  <a:lnTo>
                    <a:pt x="4359" y="4073"/>
                  </a:lnTo>
                  <a:lnTo>
                    <a:pt x="8812" y="3930"/>
                  </a:lnTo>
                  <a:lnTo>
                    <a:pt x="8812" y="167"/>
                  </a:lnTo>
                  <a:cubicBezTo>
                    <a:pt x="8812" y="96"/>
                    <a:pt x="8717" y="0"/>
                    <a:pt x="8646"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2" name="Google Shape;21642;p97"/>
            <p:cNvSpPr/>
            <p:nvPr/>
          </p:nvSpPr>
          <p:spPr>
            <a:xfrm>
              <a:off x="3600651" y="4205748"/>
              <a:ext cx="27105" cy="271700"/>
            </a:xfrm>
            <a:custGeom>
              <a:rect b="b" l="l" r="r" t="t"/>
              <a:pathLst>
                <a:path extrusionOk="0" h="8360" w="834">
                  <a:moveTo>
                    <a:pt x="0" y="1"/>
                  </a:moveTo>
                  <a:cubicBezTo>
                    <a:pt x="96" y="1"/>
                    <a:pt x="191" y="96"/>
                    <a:pt x="191" y="191"/>
                  </a:cubicBezTo>
                  <a:lnTo>
                    <a:pt x="191" y="8193"/>
                  </a:lnTo>
                  <a:cubicBezTo>
                    <a:pt x="191" y="8288"/>
                    <a:pt x="96" y="8360"/>
                    <a:pt x="0" y="8360"/>
                  </a:cubicBezTo>
                  <a:lnTo>
                    <a:pt x="667" y="8360"/>
                  </a:lnTo>
                  <a:cubicBezTo>
                    <a:pt x="762" y="8360"/>
                    <a:pt x="834" y="8288"/>
                    <a:pt x="834" y="8193"/>
                  </a:cubicBezTo>
                  <a:lnTo>
                    <a:pt x="834" y="191"/>
                  </a:lnTo>
                  <a:cubicBezTo>
                    <a:pt x="834" y="96"/>
                    <a:pt x="762" y="1"/>
                    <a:pt x="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3" name="Google Shape;21643;p97"/>
            <p:cNvSpPr/>
            <p:nvPr/>
          </p:nvSpPr>
          <p:spPr>
            <a:xfrm>
              <a:off x="3564251" y="4282383"/>
              <a:ext cx="27138" cy="129285"/>
            </a:xfrm>
            <a:custGeom>
              <a:rect b="b" l="l" r="r" t="t"/>
              <a:pathLst>
                <a:path extrusionOk="0" h="3978" w="835">
                  <a:moveTo>
                    <a:pt x="1" y="0"/>
                  </a:moveTo>
                  <a:cubicBezTo>
                    <a:pt x="120" y="0"/>
                    <a:pt x="168" y="48"/>
                    <a:pt x="168" y="143"/>
                  </a:cubicBezTo>
                  <a:lnTo>
                    <a:pt x="168" y="3977"/>
                  </a:lnTo>
                  <a:lnTo>
                    <a:pt x="834" y="3930"/>
                  </a:lnTo>
                  <a:lnTo>
                    <a:pt x="834" y="167"/>
                  </a:lnTo>
                  <a:cubicBezTo>
                    <a:pt x="834" y="96"/>
                    <a:pt x="739" y="0"/>
                    <a:pt x="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4" name="Google Shape;21644;p97"/>
            <p:cNvSpPr/>
            <p:nvPr/>
          </p:nvSpPr>
          <p:spPr>
            <a:xfrm>
              <a:off x="3270938" y="4205748"/>
              <a:ext cx="356818" cy="44947"/>
            </a:xfrm>
            <a:custGeom>
              <a:rect b="b" l="l" r="r" t="t"/>
              <a:pathLst>
                <a:path extrusionOk="0" h="1383" w="10979">
                  <a:moveTo>
                    <a:pt x="0" y="1"/>
                  </a:moveTo>
                  <a:lnTo>
                    <a:pt x="0" y="1334"/>
                  </a:lnTo>
                  <a:lnTo>
                    <a:pt x="10979" y="1382"/>
                  </a:lnTo>
                  <a:lnTo>
                    <a:pt x="10979" y="191"/>
                  </a:lnTo>
                  <a:cubicBezTo>
                    <a:pt x="10979" y="96"/>
                    <a:pt x="10907" y="1"/>
                    <a:pt x="1081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5" name="Google Shape;21645;p97"/>
            <p:cNvSpPr/>
            <p:nvPr/>
          </p:nvSpPr>
          <p:spPr>
            <a:xfrm>
              <a:off x="3306526" y="4414723"/>
              <a:ext cx="286422" cy="27918"/>
            </a:xfrm>
            <a:custGeom>
              <a:rect b="b" l="l" r="r" t="t"/>
              <a:pathLst>
                <a:path extrusionOk="0" h="859" w="8813">
                  <a:moveTo>
                    <a:pt x="3978" y="1"/>
                  </a:moveTo>
                  <a:lnTo>
                    <a:pt x="1" y="144"/>
                  </a:lnTo>
                  <a:lnTo>
                    <a:pt x="1" y="691"/>
                  </a:lnTo>
                  <a:cubicBezTo>
                    <a:pt x="1" y="787"/>
                    <a:pt x="96" y="858"/>
                    <a:pt x="191" y="858"/>
                  </a:cubicBezTo>
                  <a:lnTo>
                    <a:pt x="8645" y="858"/>
                  </a:lnTo>
                  <a:cubicBezTo>
                    <a:pt x="8741" y="858"/>
                    <a:pt x="8812" y="787"/>
                    <a:pt x="8812" y="691"/>
                  </a:cubicBezTo>
                  <a:lnTo>
                    <a:pt x="8812" y="144"/>
                  </a:lnTo>
                  <a:lnTo>
                    <a:pt x="3978" y="1"/>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6" name="Google Shape;21646;p97"/>
            <p:cNvSpPr/>
            <p:nvPr/>
          </p:nvSpPr>
          <p:spPr>
            <a:xfrm>
              <a:off x="3600651" y="4205748"/>
              <a:ext cx="27105" cy="44947"/>
            </a:xfrm>
            <a:custGeom>
              <a:rect b="b" l="l" r="r" t="t"/>
              <a:pathLst>
                <a:path extrusionOk="0" h="1383" w="834">
                  <a:moveTo>
                    <a:pt x="0" y="1"/>
                  </a:moveTo>
                  <a:cubicBezTo>
                    <a:pt x="96" y="1"/>
                    <a:pt x="191" y="96"/>
                    <a:pt x="191" y="191"/>
                  </a:cubicBezTo>
                  <a:lnTo>
                    <a:pt x="191" y="1382"/>
                  </a:lnTo>
                  <a:lnTo>
                    <a:pt x="834" y="1382"/>
                  </a:lnTo>
                  <a:lnTo>
                    <a:pt x="834" y="191"/>
                  </a:lnTo>
                  <a:cubicBezTo>
                    <a:pt x="834" y="96"/>
                    <a:pt x="762"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7" name="Google Shape;21647;p97"/>
            <p:cNvSpPr/>
            <p:nvPr/>
          </p:nvSpPr>
          <p:spPr>
            <a:xfrm>
              <a:off x="3564251" y="4414723"/>
              <a:ext cx="27138" cy="27918"/>
            </a:xfrm>
            <a:custGeom>
              <a:rect b="b" l="l" r="r" t="t"/>
              <a:pathLst>
                <a:path extrusionOk="0" h="859" w="835">
                  <a:moveTo>
                    <a:pt x="168" y="1"/>
                  </a:moveTo>
                  <a:lnTo>
                    <a:pt x="168" y="691"/>
                  </a:lnTo>
                  <a:cubicBezTo>
                    <a:pt x="168" y="787"/>
                    <a:pt x="96" y="858"/>
                    <a:pt x="1" y="858"/>
                  </a:cubicBezTo>
                  <a:lnTo>
                    <a:pt x="644" y="858"/>
                  </a:lnTo>
                  <a:cubicBezTo>
                    <a:pt x="739" y="858"/>
                    <a:pt x="834" y="787"/>
                    <a:pt x="834" y="691"/>
                  </a:cubicBezTo>
                  <a:lnTo>
                    <a:pt x="834" y="144"/>
                  </a:lnTo>
                  <a:lnTo>
                    <a:pt x="168" y="1"/>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8" name="Google Shape;21648;p97"/>
            <p:cNvSpPr/>
            <p:nvPr/>
          </p:nvSpPr>
          <p:spPr>
            <a:xfrm>
              <a:off x="3421088" y="4319693"/>
              <a:ext cx="57297" cy="61978"/>
            </a:xfrm>
            <a:custGeom>
              <a:rect b="b" l="l" r="r" t="t"/>
              <a:pathLst>
                <a:path extrusionOk="0" h="1907" w="1763">
                  <a:moveTo>
                    <a:pt x="104" y="0"/>
                  </a:moveTo>
                  <a:cubicBezTo>
                    <a:pt x="50" y="0"/>
                    <a:pt x="0" y="39"/>
                    <a:pt x="0" y="91"/>
                  </a:cubicBezTo>
                  <a:lnTo>
                    <a:pt x="0" y="1805"/>
                  </a:lnTo>
                  <a:cubicBezTo>
                    <a:pt x="0" y="1856"/>
                    <a:pt x="48" y="1906"/>
                    <a:pt x="101" y="1906"/>
                  </a:cubicBezTo>
                  <a:cubicBezTo>
                    <a:pt x="123" y="1906"/>
                    <a:pt x="146" y="1898"/>
                    <a:pt x="167" y="1877"/>
                  </a:cubicBezTo>
                  <a:lnTo>
                    <a:pt x="1667" y="1020"/>
                  </a:lnTo>
                  <a:cubicBezTo>
                    <a:pt x="1763" y="1020"/>
                    <a:pt x="1763" y="900"/>
                    <a:pt x="1667" y="877"/>
                  </a:cubicBezTo>
                  <a:lnTo>
                    <a:pt x="167" y="19"/>
                  </a:lnTo>
                  <a:cubicBezTo>
                    <a:pt x="147" y="6"/>
                    <a:pt x="125" y="0"/>
                    <a:pt x="10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9" name="Google Shape;21649;p97"/>
            <p:cNvSpPr/>
            <p:nvPr/>
          </p:nvSpPr>
          <p:spPr>
            <a:xfrm>
              <a:off x="3545693" y="4221998"/>
              <a:ext cx="11635" cy="11668"/>
            </a:xfrm>
            <a:custGeom>
              <a:rect b="b" l="l" r="r" t="t"/>
              <a:pathLst>
                <a:path extrusionOk="0" h="359" w="358">
                  <a:moveTo>
                    <a:pt x="191" y="1"/>
                  </a:moveTo>
                  <a:cubicBezTo>
                    <a:pt x="72" y="1"/>
                    <a:pt x="0" y="96"/>
                    <a:pt x="0" y="191"/>
                  </a:cubicBezTo>
                  <a:cubicBezTo>
                    <a:pt x="0" y="287"/>
                    <a:pt x="72" y="358"/>
                    <a:pt x="191" y="358"/>
                  </a:cubicBezTo>
                  <a:cubicBezTo>
                    <a:pt x="286" y="358"/>
                    <a:pt x="358" y="287"/>
                    <a:pt x="358" y="191"/>
                  </a:cubicBezTo>
                  <a:cubicBezTo>
                    <a:pt x="358" y="96"/>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0" name="Google Shape;21650;p97"/>
            <p:cNvSpPr/>
            <p:nvPr/>
          </p:nvSpPr>
          <p:spPr>
            <a:xfrm>
              <a:off x="3568151" y="4221998"/>
              <a:ext cx="11635" cy="11668"/>
            </a:xfrm>
            <a:custGeom>
              <a:rect b="b" l="l" r="r" t="t"/>
              <a:pathLst>
                <a:path extrusionOk="0" h="359" w="358">
                  <a:moveTo>
                    <a:pt x="167" y="1"/>
                  </a:moveTo>
                  <a:cubicBezTo>
                    <a:pt x="71" y="1"/>
                    <a:pt x="0" y="96"/>
                    <a:pt x="0" y="191"/>
                  </a:cubicBezTo>
                  <a:cubicBezTo>
                    <a:pt x="0" y="287"/>
                    <a:pt x="71" y="358"/>
                    <a:pt x="167" y="358"/>
                  </a:cubicBezTo>
                  <a:cubicBezTo>
                    <a:pt x="262" y="358"/>
                    <a:pt x="357" y="287"/>
                    <a:pt x="357" y="191"/>
                  </a:cubicBezTo>
                  <a:cubicBezTo>
                    <a:pt x="357" y="96"/>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1" name="Google Shape;21651;p97"/>
            <p:cNvSpPr/>
            <p:nvPr/>
          </p:nvSpPr>
          <p:spPr>
            <a:xfrm>
              <a:off x="3590576" y="4221998"/>
              <a:ext cx="11635" cy="11668"/>
            </a:xfrm>
            <a:custGeom>
              <a:rect b="b" l="l" r="r" t="t"/>
              <a:pathLst>
                <a:path extrusionOk="0" h="359" w="358">
                  <a:moveTo>
                    <a:pt x="167" y="1"/>
                  </a:moveTo>
                  <a:cubicBezTo>
                    <a:pt x="72" y="1"/>
                    <a:pt x="1" y="96"/>
                    <a:pt x="1" y="191"/>
                  </a:cubicBezTo>
                  <a:cubicBezTo>
                    <a:pt x="1" y="287"/>
                    <a:pt x="72" y="358"/>
                    <a:pt x="167" y="358"/>
                  </a:cubicBezTo>
                  <a:cubicBezTo>
                    <a:pt x="263" y="358"/>
                    <a:pt x="358" y="287"/>
                    <a:pt x="358" y="191"/>
                  </a:cubicBezTo>
                  <a:cubicBezTo>
                    <a:pt x="358" y="96"/>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2" name="Google Shape;21652;p97"/>
            <p:cNvSpPr/>
            <p:nvPr/>
          </p:nvSpPr>
          <p:spPr>
            <a:xfrm>
              <a:off x="3306526" y="4410076"/>
              <a:ext cx="285643" cy="9328"/>
            </a:xfrm>
            <a:custGeom>
              <a:rect b="b" l="l" r="r" t="t"/>
              <a:pathLst>
                <a:path extrusionOk="0" h="287" w="8789">
                  <a:moveTo>
                    <a:pt x="1" y="1"/>
                  </a:moveTo>
                  <a:lnTo>
                    <a:pt x="1" y="287"/>
                  </a:lnTo>
                  <a:lnTo>
                    <a:pt x="8788" y="287"/>
                  </a:lnTo>
                  <a:lnTo>
                    <a:pt x="8788" y="1"/>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3" name="Google Shape;21653;p97"/>
            <p:cNvSpPr/>
            <p:nvPr/>
          </p:nvSpPr>
          <p:spPr>
            <a:xfrm>
              <a:off x="3571238" y="4410076"/>
              <a:ext cx="20930" cy="9328"/>
            </a:xfrm>
            <a:custGeom>
              <a:rect b="b" l="l" r="r" t="t"/>
              <a:pathLst>
                <a:path extrusionOk="0" h="287" w="644">
                  <a:moveTo>
                    <a:pt x="0" y="1"/>
                  </a:moveTo>
                  <a:lnTo>
                    <a:pt x="0" y="287"/>
                  </a:lnTo>
                  <a:lnTo>
                    <a:pt x="643" y="287"/>
                  </a:lnTo>
                  <a:lnTo>
                    <a:pt x="643" y="1"/>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4" name="Google Shape;21654;p97"/>
            <p:cNvSpPr/>
            <p:nvPr/>
          </p:nvSpPr>
          <p:spPr>
            <a:xfrm>
              <a:off x="3339806" y="4403901"/>
              <a:ext cx="7768" cy="20670"/>
            </a:xfrm>
            <a:custGeom>
              <a:rect b="b" l="l" r="r" t="t"/>
              <a:pathLst>
                <a:path extrusionOk="0" h="636" w="239">
                  <a:moveTo>
                    <a:pt x="120" y="0"/>
                  </a:moveTo>
                  <a:cubicBezTo>
                    <a:pt x="48" y="48"/>
                    <a:pt x="1" y="96"/>
                    <a:pt x="1" y="167"/>
                  </a:cubicBezTo>
                  <a:lnTo>
                    <a:pt x="1" y="548"/>
                  </a:lnTo>
                  <a:cubicBezTo>
                    <a:pt x="1" y="585"/>
                    <a:pt x="15" y="635"/>
                    <a:pt x="54" y="635"/>
                  </a:cubicBezTo>
                  <a:cubicBezTo>
                    <a:pt x="65" y="635"/>
                    <a:pt x="79" y="631"/>
                    <a:pt x="96" y="619"/>
                  </a:cubicBezTo>
                  <a:cubicBezTo>
                    <a:pt x="112" y="630"/>
                    <a:pt x="128" y="635"/>
                    <a:pt x="144" y="635"/>
                  </a:cubicBezTo>
                  <a:cubicBezTo>
                    <a:pt x="196" y="635"/>
                    <a:pt x="239" y="580"/>
                    <a:pt x="239" y="524"/>
                  </a:cubicBezTo>
                  <a:lnTo>
                    <a:pt x="239" y="119"/>
                  </a:lnTo>
                  <a:cubicBezTo>
                    <a:pt x="239" y="72"/>
                    <a:pt x="167" y="0"/>
                    <a:pt x="120" y="0"/>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55" name="Google Shape;21655;p97"/>
          <p:cNvGrpSpPr/>
          <p:nvPr/>
        </p:nvGrpSpPr>
        <p:grpSpPr>
          <a:xfrm>
            <a:off x="4026336" y="4032451"/>
            <a:ext cx="358378" cy="283303"/>
            <a:chOff x="4026336" y="4184851"/>
            <a:chExt cx="358378" cy="283303"/>
          </a:xfrm>
        </p:grpSpPr>
        <p:sp>
          <p:nvSpPr>
            <p:cNvPr id="21656" name="Google Shape;21656;p97"/>
            <p:cNvSpPr/>
            <p:nvPr/>
          </p:nvSpPr>
          <p:spPr>
            <a:xfrm>
              <a:off x="4026336" y="4215823"/>
              <a:ext cx="358378" cy="252330"/>
            </a:xfrm>
            <a:custGeom>
              <a:rect b="b" l="l" r="r" t="t"/>
              <a:pathLst>
                <a:path extrusionOk="0" h="7764" w="11027">
                  <a:moveTo>
                    <a:pt x="5478" y="0"/>
                  </a:moveTo>
                  <a:lnTo>
                    <a:pt x="0" y="381"/>
                  </a:lnTo>
                  <a:lnTo>
                    <a:pt x="0" y="7573"/>
                  </a:lnTo>
                  <a:cubicBezTo>
                    <a:pt x="0" y="7669"/>
                    <a:pt x="95" y="7764"/>
                    <a:pt x="191" y="7764"/>
                  </a:cubicBezTo>
                  <a:lnTo>
                    <a:pt x="10836" y="7764"/>
                  </a:lnTo>
                  <a:cubicBezTo>
                    <a:pt x="10931" y="7764"/>
                    <a:pt x="11026" y="7669"/>
                    <a:pt x="11026" y="7573"/>
                  </a:cubicBezTo>
                  <a:lnTo>
                    <a:pt x="11026" y="381"/>
                  </a:lnTo>
                  <a:lnTo>
                    <a:pt x="5478"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7" name="Google Shape;21657;p97"/>
            <p:cNvSpPr/>
            <p:nvPr/>
          </p:nvSpPr>
          <p:spPr>
            <a:xfrm>
              <a:off x="4027863" y="4184851"/>
              <a:ext cx="356850" cy="43388"/>
            </a:xfrm>
            <a:custGeom>
              <a:rect b="b" l="l" r="r" t="t"/>
              <a:pathLst>
                <a:path extrusionOk="0" h="1335" w="10980">
                  <a:moveTo>
                    <a:pt x="430" y="1"/>
                  </a:moveTo>
                  <a:cubicBezTo>
                    <a:pt x="191" y="1"/>
                    <a:pt x="1" y="191"/>
                    <a:pt x="1" y="430"/>
                  </a:cubicBezTo>
                  <a:lnTo>
                    <a:pt x="1" y="1334"/>
                  </a:lnTo>
                  <a:lnTo>
                    <a:pt x="10979" y="1334"/>
                  </a:lnTo>
                  <a:lnTo>
                    <a:pt x="10979" y="430"/>
                  </a:lnTo>
                  <a:cubicBezTo>
                    <a:pt x="10979" y="191"/>
                    <a:pt x="10765" y="1"/>
                    <a:pt x="1052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8" name="Google Shape;21658;p97"/>
            <p:cNvSpPr/>
            <p:nvPr/>
          </p:nvSpPr>
          <p:spPr>
            <a:xfrm>
              <a:off x="4356828" y="4215823"/>
              <a:ext cx="27105" cy="252330"/>
            </a:xfrm>
            <a:custGeom>
              <a:rect b="b" l="l" r="r" t="t"/>
              <a:pathLst>
                <a:path extrusionOk="0" h="7764" w="834">
                  <a:moveTo>
                    <a:pt x="167" y="0"/>
                  </a:moveTo>
                  <a:lnTo>
                    <a:pt x="167" y="7573"/>
                  </a:lnTo>
                  <a:cubicBezTo>
                    <a:pt x="167" y="7669"/>
                    <a:pt x="71" y="7764"/>
                    <a:pt x="0" y="7764"/>
                  </a:cubicBezTo>
                  <a:lnTo>
                    <a:pt x="643" y="7764"/>
                  </a:lnTo>
                  <a:cubicBezTo>
                    <a:pt x="738" y="7764"/>
                    <a:pt x="834" y="7669"/>
                    <a:pt x="834" y="7573"/>
                  </a:cubicBezTo>
                  <a:lnTo>
                    <a:pt x="834" y="381"/>
                  </a:lnTo>
                  <a:lnTo>
                    <a:pt x="167" y="0"/>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9" name="Google Shape;21659;p97"/>
            <p:cNvSpPr/>
            <p:nvPr/>
          </p:nvSpPr>
          <p:spPr>
            <a:xfrm>
              <a:off x="4349061" y="4184851"/>
              <a:ext cx="35653" cy="43388"/>
            </a:xfrm>
            <a:custGeom>
              <a:rect b="b" l="l" r="r" t="t"/>
              <a:pathLst>
                <a:path extrusionOk="0" h="1335" w="1097">
                  <a:moveTo>
                    <a:pt x="1" y="1"/>
                  </a:moveTo>
                  <a:cubicBezTo>
                    <a:pt x="239" y="1"/>
                    <a:pt x="430" y="191"/>
                    <a:pt x="430" y="430"/>
                  </a:cubicBezTo>
                  <a:lnTo>
                    <a:pt x="430" y="1334"/>
                  </a:lnTo>
                  <a:lnTo>
                    <a:pt x="1096" y="1334"/>
                  </a:lnTo>
                  <a:lnTo>
                    <a:pt x="1096" y="430"/>
                  </a:lnTo>
                  <a:cubicBezTo>
                    <a:pt x="1096" y="191"/>
                    <a:pt x="882" y="1"/>
                    <a:pt x="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0" name="Google Shape;21660;p97"/>
            <p:cNvSpPr/>
            <p:nvPr/>
          </p:nvSpPr>
          <p:spPr>
            <a:xfrm>
              <a:off x="4300311" y="4200353"/>
              <a:ext cx="11635" cy="11635"/>
            </a:xfrm>
            <a:custGeom>
              <a:rect b="b" l="l" r="r" t="t"/>
              <a:pathLst>
                <a:path extrusionOk="0" h="358" w="358">
                  <a:moveTo>
                    <a:pt x="191" y="0"/>
                  </a:moveTo>
                  <a:cubicBezTo>
                    <a:pt x="72" y="0"/>
                    <a:pt x="1" y="72"/>
                    <a:pt x="1" y="167"/>
                  </a:cubicBezTo>
                  <a:cubicBezTo>
                    <a:pt x="1" y="262"/>
                    <a:pt x="72" y="357"/>
                    <a:pt x="191" y="357"/>
                  </a:cubicBezTo>
                  <a:cubicBezTo>
                    <a:pt x="286" y="357"/>
                    <a:pt x="358" y="262"/>
                    <a:pt x="358" y="167"/>
                  </a:cubicBezTo>
                  <a:cubicBezTo>
                    <a:pt x="358"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1" name="Google Shape;21661;p97"/>
            <p:cNvSpPr/>
            <p:nvPr/>
          </p:nvSpPr>
          <p:spPr>
            <a:xfrm>
              <a:off x="4322768" y="4200353"/>
              <a:ext cx="11635" cy="11635"/>
            </a:xfrm>
            <a:custGeom>
              <a:rect b="b" l="l" r="r" t="t"/>
              <a:pathLst>
                <a:path extrusionOk="0" h="358" w="358">
                  <a:moveTo>
                    <a:pt x="167" y="0"/>
                  </a:moveTo>
                  <a:cubicBezTo>
                    <a:pt x="72" y="0"/>
                    <a:pt x="0" y="72"/>
                    <a:pt x="0" y="167"/>
                  </a:cubicBezTo>
                  <a:cubicBezTo>
                    <a:pt x="0" y="262"/>
                    <a:pt x="72" y="357"/>
                    <a:pt x="167" y="357"/>
                  </a:cubicBezTo>
                  <a:cubicBezTo>
                    <a:pt x="262" y="357"/>
                    <a:pt x="357" y="262"/>
                    <a:pt x="357" y="167"/>
                  </a:cubicBezTo>
                  <a:cubicBezTo>
                    <a:pt x="357" y="72"/>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2" name="Google Shape;21662;p97"/>
            <p:cNvSpPr/>
            <p:nvPr/>
          </p:nvSpPr>
          <p:spPr>
            <a:xfrm>
              <a:off x="4345193" y="4200353"/>
              <a:ext cx="11635" cy="11635"/>
            </a:xfrm>
            <a:custGeom>
              <a:rect b="b" l="l" r="r" t="t"/>
              <a:pathLst>
                <a:path extrusionOk="0" h="358" w="358">
                  <a:moveTo>
                    <a:pt x="167" y="0"/>
                  </a:moveTo>
                  <a:cubicBezTo>
                    <a:pt x="72" y="0"/>
                    <a:pt x="1" y="72"/>
                    <a:pt x="1" y="167"/>
                  </a:cubicBezTo>
                  <a:cubicBezTo>
                    <a:pt x="1" y="262"/>
                    <a:pt x="72" y="357"/>
                    <a:pt x="167" y="357"/>
                  </a:cubicBezTo>
                  <a:cubicBezTo>
                    <a:pt x="263" y="357"/>
                    <a:pt x="358" y="262"/>
                    <a:pt x="358" y="167"/>
                  </a:cubicBezTo>
                  <a:cubicBezTo>
                    <a:pt x="358" y="72"/>
                    <a:pt x="263"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3" name="Google Shape;21663;p97"/>
            <p:cNvSpPr/>
            <p:nvPr/>
          </p:nvSpPr>
          <p:spPr>
            <a:xfrm>
              <a:off x="4055748" y="4256058"/>
              <a:ext cx="295685" cy="181155"/>
            </a:xfrm>
            <a:custGeom>
              <a:rect b="b" l="l" r="r" t="t"/>
              <a:pathLst>
                <a:path extrusionOk="0" h="5574" w="9098">
                  <a:moveTo>
                    <a:pt x="191" y="1"/>
                  </a:moveTo>
                  <a:cubicBezTo>
                    <a:pt x="95" y="1"/>
                    <a:pt x="0" y="96"/>
                    <a:pt x="0" y="215"/>
                  </a:cubicBezTo>
                  <a:lnTo>
                    <a:pt x="0" y="5359"/>
                  </a:lnTo>
                  <a:cubicBezTo>
                    <a:pt x="0" y="5478"/>
                    <a:pt x="95" y="5573"/>
                    <a:pt x="191" y="5573"/>
                  </a:cubicBezTo>
                  <a:lnTo>
                    <a:pt x="5144" y="5573"/>
                  </a:lnTo>
                  <a:lnTo>
                    <a:pt x="6144" y="5359"/>
                  </a:lnTo>
                  <a:lnTo>
                    <a:pt x="7240" y="5573"/>
                  </a:lnTo>
                  <a:lnTo>
                    <a:pt x="8907" y="5573"/>
                  </a:lnTo>
                  <a:cubicBezTo>
                    <a:pt x="9026" y="5573"/>
                    <a:pt x="9097" y="5478"/>
                    <a:pt x="9097" y="5359"/>
                  </a:cubicBezTo>
                  <a:lnTo>
                    <a:pt x="9097" y="215"/>
                  </a:lnTo>
                  <a:cubicBezTo>
                    <a:pt x="9097" y="96"/>
                    <a:pt x="9026" y="1"/>
                    <a:pt x="890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4" name="Google Shape;21664;p97"/>
            <p:cNvSpPr/>
            <p:nvPr/>
          </p:nvSpPr>
          <p:spPr>
            <a:xfrm>
              <a:off x="4323516" y="4256058"/>
              <a:ext cx="27918" cy="181155"/>
            </a:xfrm>
            <a:custGeom>
              <a:rect b="b" l="l" r="r" t="t"/>
              <a:pathLst>
                <a:path extrusionOk="0" h="5574" w="859">
                  <a:moveTo>
                    <a:pt x="1" y="1"/>
                  </a:moveTo>
                  <a:cubicBezTo>
                    <a:pt x="120" y="1"/>
                    <a:pt x="215" y="96"/>
                    <a:pt x="215" y="215"/>
                  </a:cubicBezTo>
                  <a:lnTo>
                    <a:pt x="215" y="5359"/>
                  </a:lnTo>
                  <a:cubicBezTo>
                    <a:pt x="215" y="5478"/>
                    <a:pt x="120" y="5573"/>
                    <a:pt x="1" y="5573"/>
                  </a:cubicBezTo>
                  <a:lnTo>
                    <a:pt x="668" y="5573"/>
                  </a:lnTo>
                  <a:cubicBezTo>
                    <a:pt x="787" y="5573"/>
                    <a:pt x="858" y="5478"/>
                    <a:pt x="858" y="5359"/>
                  </a:cubicBezTo>
                  <a:lnTo>
                    <a:pt x="858" y="215"/>
                  </a:lnTo>
                  <a:cubicBezTo>
                    <a:pt x="858" y="96"/>
                    <a:pt x="787" y="1"/>
                    <a:pt x="66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5" name="Google Shape;21665;p97"/>
            <p:cNvSpPr/>
            <p:nvPr/>
          </p:nvSpPr>
          <p:spPr>
            <a:xfrm>
              <a:off x="4222928" y="4411636"/>
              <a:ext cx="67340" cy="25578"/>
            </a:xfrm>
            <a:custGeom>
              <a:rect b="b" l="l" r="r" t="t"/>
              <a:pathLst>
                <a:path extrusionOk="0" h="787" w="2072">
                  <a:moveTo>
                    <a:pt x="119" y="0"/>
                  </a:moveTo>
                  <a:cubicBezTo>
                    <a:pt x="72" y="0"/>
                    <a:pt x="0" y="72"/>
                    <a:pt x="0" y="120"/>
                  </a:cubicBezTo>
                  <a:lnTo>
                    <a:pt x="0" y="786"/>
                  </a:lnTo>
                  <a:lnTo>
                    <a:pt x="2072" y="786"/>
                  </a:lnTo>
                  <a:lnTo>
                    <a:pt x="2072" y="120"/>
                  </a:lnTo>
                  <a:cubicBezTo>
                    <a:pt x="2072" y="72"/>
                    <a:pt x="2024" y="0"/>
                    <a:pt x="195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6" name="Google Shape;21666;p97"/>
            <p:cNvSpPr/>
            <p:nvPr/>
          </p:nvSpPr>
          <p:spPr>
            <a:xfrm>
              <a:off x="4267811" y="4411636"/>
              <a:ext cx="24797" cy="25578"/>
            </a:xfrm>
            <a:custGeom>
              <a:rect b="b" l="l" r="r" t="t"/>
              <a:pathLst>
                <a:path extrusionOk="0" h="787" w="763">
                  <a:moveTo>
                    <a:pt x="0" y="0"/>
                  </a:moveTo>
                  <a:cubicBezTo>
                    <a:pt x="48" y="0"/>
                    <a:pt x="119" y="72"/>
                    <a:pt x="119" y="120"/>
                  </a:cubicBezTo>
                  <a:lnTo>
                    <a:pt x="119" y="786"/>
                  </a:lnTo>
                  <a:lnTo>
                    <a:pt x="762" y="786"/>
                  </a:lnTo>
                  <a:lnTo>
                    <a:pt x="762" y="120"/>
                  </a:lnTo>
                  <a:cubicBezTo>
                    <a:pt x="762" y="72"/>
                    <a:pt x="715" y="0"/>
                    <a:pt x="64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7" name="Google Shape;21667;p97"/>
            <p:cNvSpPr/>
            <p:nvPr/>
          </p:nvSpPr>
          <p:spPr>
            <a:xfrm>
              <a:off x="4107586" y="4313356"/>
              <a:ext cx="111507" cy="63472"/>
            </a:xfrm>
            <a:custGeom>
              <a:rect b="b" l="l" r="r" t="t"/>
              <a:pathLst>
                <a:path extrusionOk="0" h="1953" w="3431">
                  <a:moveTo>
                    <a:pt x="1501" y="0"/>
                  </a:moveTo>
                  <a:cubicBezTo>
                    <a:pt x="1382" y="0"/>
                    <a:pt x="1287" y="48"/>
                    <a:pt x="1263" y="167"/>
                  </a:cubicBezTo>
                  <a:lnTo>
                    <a:pt x="930" y="1524"/>
                  </a:lnTo>
                  <a:lnTo>
                    <a:pt x="668" y="1048"/>
                  </a:lnTo>
                  <a:cubicBezTo>
                    <a:pt x="644" y="976"/>
                    <a:pt x="572" y="953"/>
                    <a:pt x="525" y="929"/>
                  </a:cubicBezTo>
                  <a:cubicBezTo>
                    <a:pt x="503" y="914"/>
                    <a:pt x="483" y="908"/>
                    <a:pt x="464" y="908"/>
                  </a:cubicBezTo>
                  <a:cubicBezTo>
                    <a:pt x="421" y="908"/>
                    <a:pt x="383" y="936"/>
                    <a:pt x="334" y="953"/>
                  </a:cubicBezTo>
                  <a:lnTo>
                    <a:pt x="96" y="1072"/>
                  </a:lnTo>
                  <a:cubicBezTo>
                    <a:pt x="1" y="1119"/>
                    <a:pt x="1" y="1215"/>
                    <a:pt x="48" y="1286"/>
                  </a:cubicBezTo>
                  <a:cubicBezTo>
                    <a:pt x="79" y="1331"/>
                    <a:pt x="128" y="1348"/>
                    <a:pt x="184" y="1348"/>
                  </a:cubicBezTo>
                  <a:cubicBezTo>
                    <a:pt x="217" y="1348"/>
                    <a:pt x="252" y="1342"/>
                    <a:pt x="287" y="1334"/>
                  </a:cubicBezTo>
                  <a:lnTo>
                    <a:pt x="429" y="1238"/>
                  </a:lnTo>
                  <a:lnTo>
                    <a:pt x="763" y="1834"/>
                  </a:lnTo>
                  <a:cubicBezTo>
                    <a:pt x="787" y="1929"/>
                    <a:pt x="882" y="1953"/>
                    <a:pt x="953" y="1953"/>
                  </a:cubicBezTo>
                  <a:lnTo>
                    <a:pt x="1001" y="1953"/>
                  </a:lnTo>
                  <a:cubicBezTo>
                    <a:pt x="1072" y="1953"/>
                    <a:pt x="1168" y="1881"/>
                    <a:pt x="1191" y="1786"/>
                  </a:cubicBezTo>
                  <a:lnTo>
                    <a:pt x="1596" y="286"/>
                  </a:lnTo>
                  <a:lnTo>
                    <a:pt x="3263" y="286"/>
                  </a:lnTo>
                  <a:cubicBezTo>
                    <a:pt x="3335" y="286"/>
                    <a:pt x="3430" y="238"/>
                    <a:pt x="3430" y="143"/>
                  </a:cubicBezTo>
                  <a:cubicBezTo>
                    <a:pt x="3430" y="48"/>
                    <a:pt x="3335" y="0"/>
                    <a:pt x="3263" y="0"/>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8" name="Google Shape;21668;p97"/>
            <p:cNvSpPr/>
            <p:nvPr/>
          </p:nvSpPr>
          <p:spPr>
            <a:xfrm>
              <a:off x="4221368" y="4338121"/>
              <a:ext cx="27885" cy="10855"/>
            </a:xfrm>
            <a:custGeom>
              <a:rect b="b" l="l" r="r" t="t"/>
              <a:pathLst>
                <a:path extrusionOk="0" h="334" w="858">
                  <a:moveTo>
                    <a:pt x="167" y="0"/>
                  </a:moveTo>
                  <a:cubicBezTo>
                    <a:pt x="72" y="0"/>
                    <a:pt x="0" y="72"/>
                    <a:pt x="0" y="167"/>
                  </a:cubicBezTo>
                  <a:cubicBezTo>
                    <a:pt x="0" y="238"/>
                    <a:pt x="48" y="333"/>
                    <a:pt x="143" y="333"/>
                  </a:cubicBezTo>
                  <a:lnTo>
                    <a:pt x="667" y="333"/>
                  </a:lnTo>
                  <a:cubicBezTo>
                    <a:pt x="763" y="333"/>
                    <a:pt x="858" y="286"/>
                    <a:pt x="858" y="191"/>
                  </a:cubicBezTo>
                  <a:cubicBezTo>
                    <a:pt x="858" y="95"/>
                    <a:pt x="786" y="0"/>
                    <a:pt x="715" y="0"/>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9" name="Google Shape;21669;p97"/>
            <p:cNvSpPr/>
            <p:nvPr/>
          </p:nvSpPr>
          <p:spPr>
            <a:xfrm>
              <a:off x="4221368" y="4356678"/>
              <a:ext cx="27885" cy="10888"/>
            </a:xfrm>
            <a:custGeom>
              <a:rect b="b" l="l" r="r" t="t"/>
              <a:pathLst>
                <a:path extrusionOk="0" h="335" w="858">
                  <a:moveTo>
                    <a:pt x="167" y="1"/>
                  </a:moveTo>
                  <a:cubicBezTo>
                    <a:pt x="72" y="1"/>
                    <a:pt x="0" y="72"/>
                    <a:pt x="0" y="144"/>
                  </a:cubicBezTo>
                  <a:cubicBezTo>
                    <a:pt x="0" y="239"/>
                    <a:pt x="48" y="334"/>
                    <a:pt x="143" y="334"/>
                  </a:cubicBezTo>
                  <a:lnTo>
                    <a:pt x="667" y="334"/>
                  </a:lnTo>
                  <a:cubicBezTo>
                    <a:pt x="763" y="334"/>
                    <a:pt x="858" y="263"/>
                    <a:pt x="858" y="191"/>
                  </a:cubicBezTo>
                  <a:cubicBezTo>
                    <a:pt x="858" y="96"/>
                    <a:pt x="786" y="1"/>
                    <a:pt x="715"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0" name="Google Shape;21670;p97"/>
            <p:cNvSpPr/>
            <p:nvPr/>
          </p:nvSpPr>
          <p:spPr>
            <a:xfrm>
              <a:off x="4167191" y="4338673"/>
              <a:ext cx="35620" cy="34288"/>
            </a:xfrm>
            <a:custGeom>
              <a:rect b="b" l="l" r="r" t="t"/>
              <a:pathLst>
                <a:path extrusionOk="0" h="1055" w="1096">
                  <a:moveTo>
                    <a:pt x="167" y="1"/>
                  </a:moveTo>
                  <a:cubicBezTo>
                    <a:pt x="120" y="1"/>
                    <a:pt x="72" y="19"/>
                    <a:pt x="48" y="55"/>
                  </a:cubicBezTo>
                  <a:cubicBezTo>
                    <a:pt x="0" y="102"/>
                    <a:pt x="0" y="221"/>
                    <a:pt x="48" y="293"/>
                  </a:cubicBezTo>
                  <a:lnTo>
                    <a:pt x="286" y="531"/>
                  </a:lnTo>
                  <a:lnTo>
                    <a:pt x="48" y="769"/>
                  </a:lnTo>
                  <a:cubicBezTo>
                    <a:pt x="0" y="817"/>
                    <a:pt x="0" y="936"/>
                    <a:pt x="48" y="1007"/>
                  </a:cubicBezTo>
                  <a:cubicBezTo>
                    <a:pt x="72" y="1031"/>
                    <a:pt x="143" y="1055"/>
                    <a:pt x="167" y="1055"/>
                  </a:cubicBezTo>
                  <a:cubicBezTo>
                    <a:pt x="191" y="1055"/>
                    <a:pt x="262" y="1031"/>
                    <a:pt x="286" y="1007"/>
                  </a:cubicBezTo>
                  <a:lnTo>
                    <a:pt x="524" y="769"/>
                  </a:lnTo>
                  <a:lnTo>
                    <a:pt x="763" y="1007"/>
                  </a:lnTo>
                  <a:cubicBezTo>
                    <a:pt x="786" y="1031"/>
                    <a:pt x="858" y="1055"/>
                    <a:pt x="882" y="1055"/>
                  </a:cubicBezTo>
                  <a:cubicBezTo>
                    <a:pt x="905" y="1055"/>
                    <a:pt x="977" y="1031"/>
                    <a:pt x="1001" y="1007"/>
                  </a:cubicBezTo>
                  <a:cubicBezTo>
                    <a:pt x="1048" y="936"/>
                    <a:pt x="1048" y="817"/>
                    <a:pt x="1001" y="769"/>
                  </a:cubicBezTo>
                  <a:lnTo>
                    <a:pt x="763" y="531"/>
                  </a:lnTo>
                  <a:lnTo>
                    <a:pt x="1001" y="293"/>
                  </a:lnTo>
                  <a:cubicBezTo>
                    <a:pt x="1096" y="221"/>
                    <a:pt x="1096" y="102"/>
                    <a:pt x="1001" y="55"/>
                  </a:cubicBezTo>
                  <a:cubicBezTo>
                    <a:pt x="977" y="19"/>
                    <a:pt x="935" y="1"/>
                    <a:pt x="891" y="1"/>
                  </a:cubicBezTo>
                  <a:cubicBezTo>
                    <a:pt x="846" y="1"/>
                    <a:pt x="798" y="19"/>
                    <a:pt x="763" y="55"/>
                  </a:cubicBezTo>
                  <a:lnTo>
                    <a:pt x="524" y="293"/>
                  </a:lnTo>
                  <a:lnTo>
                    <a:pt x="286" y="55"/>
                  </a:lnTo>
                  <a:cubicBezTo>
                    <a:pt x="262" y="19"/>
                    <a:pt x="215" y="1"/>
                    <a:pt x="167"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1" name="Google Shape;21671;p97"/>
            <p:cNvSpPr/>
            <p:nvPr/>
          </p:nvSpPr>
          <p:spPr>
            <a:xfrm>
              <a:off x="4264723" y="4338673"/>
              <a:ext cx="34840" cy="34288"/>
            </a:xfrm>
            <a:custGeom>
              <a:rect b="b" l="l" r="r" t="t"/>
              <a:pathLst>
                <a:path extrusionOk="0" h="1055" w="1072">
                  <a:moveTo>
                    <a:pt x="176" y="1"/>
                  </a:moveTo>
                  <a:cubicBezTo>
                    <a:pt x="131" y="1"/>
                    <a:pt x="83" y="19"/>
                    <a:pt x="48" y="55"/>
                  </a:cubicBezTo>
                  <a:cubicBezTo>
                    <a:pt x="0" y="102"/>
                    <a:pt x="0" y="221"/>
                    <a:pt x="48" y="293"/>
                  </a:cubicBezTo>
                  <a:lnTo>
                    <a:pt x="286" y="531"/>
                  </a:lnTo>
                  <a:lnTo>
                    <a:pt x="48" y="769"/>
                  </a:lnTo>
                  <a:cubicBezTo>
                    <a:pt x="0" y="817"/>
                    <a:pt x="0" y="936"/>
                    <a:pt x="48" y="1007"/>
                  </a:cubicBezTo>
                  <a:cubicBezTo>
                    <a:pt x="95" y="1031"/>
                    <a:pt x="143" y="1055"/>
                    <a:pt x="167" y="1055"/>
                  </a:cubicBezTo>
                  <a:cubicBezTo>
                    <a:pt x="191" y="1055"/>
                    <a:pt x="262" y="1031"/>
                    <a:pt x="286" y="1007"/>
                  </a:cubicBezTo>
                  <a:lnTo>
                    <a:pt x="524" y="769"/>
                  </a:lnTo>
                  <a:lnTo>
                    <a:pt x="762" y="1007"/>
                  </a:lnTo>
                  <a:cubicBezTo>
                    <a:pt x="810" y="1031"/>
                    <a:pt x="857" y="1055"/>
                    <a:pt x="881" y="1055"/>
                  </a:cubicBezTo>
                  <a:cubicBezTo>
                    <a:pt x="905" y="1055"/>
                    <a:pt x="976" y="1031"/>
                    <a:pt x="1000" y="1007"/>
                  </a:cubicBezTo>
                  <a:cubicBezTo>
                    <a:pt x="1072" y="936"/>
                    <a:pt x="1072" y="817"/>
                    <a:pt x="1000" y="769"/>
                  </a:cubicBezTo>
                  <a:lnTo>
                    <a:pt x="762" y="531"/>
                  </a:lnTo>
                  <a:lnTo>
                    <a:pt x="1000" y="293"/>
                  </a:lnTo>
                  <a:cubicBezTo>
                    <a:pt x="1072" y="221"/>
                    <a:pt x="1072" y="102"/>
                    <a:pt x="1000" y="55"/>
                  </a:cubicBezTo>
                  <a:cubicBezTo>
                    <a:pt x="976" y="19"/>
                    <a:pt x="935" y="1"/>
                    <a:pt x="890" y="1"/>
                  </a:cubicBezTo>
                  <a:cubicBezTo>
                    <a:pt x="846" y="1"/>
                    <a:pt x="798" y="19"/>
                    <a:pt x="762" y="55"/>
                  </a:cubicBezTo>
                  <a:lnTo>
                    <a:pt x="524" y="293"/>
                  </a:lnTo>
                  <a:lnTo>
                    <a:pt x="286" y="55"/>
                  </a:lnTo>
                  <a:cubicBezTo>
                    <a:pt x="262" y="19"/>
                    <a:pt x="220" y="1"/>
                    <a:pt x="176"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72" name="Google Shape;21672;p97"/>
          <p:cNvGrpSpPr/>
          <p:nvPr/>
        </p:nvGrpSpPr>
        <p:grpSpPr>
          <a:xfrm>
            <a:off x="4767011" y="4026276"/>
            <a:ext cx="358378" cy="294905"/>
            <a:chOff x="4767011" y="4178676"/>
            <a:chExt cx="358378" cy="294905"/>
          </a:xfrm>
        </p:grpSpPr>
        <p:sp>
          <p:nvSpPr>
            <p:cNvPr id="21673" name="Google Shape;21673;p97"/>
            <p:cNvSpPr/>
            <p:nvPr/>
          </p:nvSpPr>
          <p:spPr>
            <a:xfrm>
              <a:off x="4900131" y="4410076"/>
              <a:ext cx="92138" cy="58857"/>
            </a:xfrm>
            <a:custGeom>
              <a:rect b="b" l="l" r="r" t="t"/>
              <a:pathLst>
                <a:path extrusionOk="0" h="1811" w="2835">
                  <a:moveTo>
                    <a:pt x="1406" y="1"/>
                  </a:moveTo>
                  <a:lnTo>
                    <a:pt x="215" y="215"/>
                  </a:lnTo>
                  <a:lnTo>
                    <a:pt x="1" y="1811"/>
                  </a:lnTo>
                  <a:lnTo>
                    <a:pt x="2835" y="1811"/>
                  </a:lnTo>
                  <a:lnTo>
                    <a:pt x="2597" y="215"/>
                  </a:lnTo>
                  <a:lnTo>
                    <a:pt x="140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4" name="Google Shape;21674;p97"/>
            <p:cNvSpPr/>
            <p:nvPr/>
          </p:nvSpPr>
          <p:spPr>
            <a:xfrm>
              <a:off x="4964383" y="4410076"/>
              <a:ext cx="27885" cy="58857"/>
            </a:xfrm>
            <a:custGeom>
              <a:rect b="b" l="l" r="r" t="t"/>
              <a:pathLst>
                <a:path extrusionOk="0" h="1811" w="858">
                  <a:moveTo>
                    <a:pt x="405" y="1"/>
                  </a:moveTo>
                  <a:lnTo>
                    <a:pt x="0" y="215"/>
                  </a:lnTo>
                  <a:lnTo>
                    <a:pt x="191" y="1811"/>
                  </a:lnTo>
                  <a:lnTo>
                    <a:pt x="858" y="1811"/>
                  </a:lnTo>
                  <a:lnTo>
                    <a:pt x="643" y="215"/>
                  </a:lnTo>
                  <a:lnTo>
                    <a:pt x="405"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5" name="Google Shape;21675;p97"/>
            <p:cNvSpPr/>
            <p:nvPr/>
          </p:nvSpPr>
          <p:spPr>
            <a:xfrm>
              <a:off x="4872278" y="4462726"/>
              <a:ext cx="147875" cy="10855"/>
            </a:xfrm>
            <a:custGeom>
              <a:rect b="b" l="l" r="r" t="t"/>
              <a:pathLst>
                <a:path extrusionOk="0" h="334" w="4550">
                  <a:moveTo>
                    <a:pt x="167" y="0"/>
                  </a:moveTo>
                  <a:cubicBezTo>
                    <a:pt x="48" y="0"/>
                    <a:pt x="0" y="95"/>
                    <a:pt x="0" y="191"/>
                  </a:cubicBezTo>
                  <a:cubicBezTo>
                    <a:pt x="24" y="286"/>
                    <a:pt x="96" y="334"/>
                    <a:pt x="167" y="334"/>
                  </a:cubicBezTo>
                  <a:lnTo>
                    <a:pt x="4382" y="334"/>
                  </a:lnTo>
                  <a:cubicBezTo>
                    <a:pt x="4454" y="334"/>
                    <a:pt x="4549" y="262"/>
                    <a:pt x="4549" y="167"/>
                  </a:cubicBezTo>
                  <a:cubicBezTo>
                    <a:pt x="4525" y="72"/>
                    <a:pt x="4454" y="0"/>
                    <a:pt x="4382"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6" name="Google Shape;21676;p97"/>
            <p:cNvSpPr/>
            <p:nvPr/>
          </p:nvSpPr>
          <p:spPr>
            <a:xfrm>
              <a:off x="4767011" y="4178676"/>
              <a:ext cx="357597" cy="207447"/>
            </a:xfrm>
            <a:custGeom>
              <a:rect b="b" l="l" r="r" t="t"/>
              <a:pathLst>
                <a:path extrusionOk="0" h="6383" w="11003">
                  <a:moveTo>
                    <a:pt x="429" y="0"/>
                  </a:moveTo>
                  <a:cubicBezTo>
                    <a:pt x="191" y="0"/>
                    <a:pt x="1" y="215"/>
                    <a:pt x="1" y="453"/>
                  </a:cubicBezTo>
                  <a:lnTo>
                    <a:pt x="1" y="6144"/>
                  </a:lnTo>
                  <a:lnTo>
                    <a:pt x="5549" y="6383"/>
                  </a:lnTo>
                  <a:lnTo>
                    <a:pt x="11003" y="6144"/>
                  </a:lnTo>
                  <a:lnTo>
                    <a:pt x="11003" y="453"/>
                  </a:lnTo>
                  <a:cubicBezTo>
                    <a:pt x="11003" y="215"/>
                    <a:pt x="10789" y="0"/>
                    <a:pt x="1055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7" name="Google Shape;21677;p97"/>
            <p:cNvSpPr/>
            <p:nvPr/>
          </p:nvSpPr>
          <p:spPr>
            <a:xfrm>
              <a:off x="5088988" y="4178676"/>
              <a:ext cx="35620" cy="207447"/>
            </a:xfrm>
            <a:custGeom>
              <a:rect b="b" l="l" r="r" t="t"/>
              <a:pathLst>
                <a:path extrusionOk="0" h="6383" w="1096">
                  <a:moveTo>
                    <a:pt x="1" y="0"/>
                  </a:moveTo>
                  <a:cubicBezTo>
                    <a:pt x="239" y="0"/>
                    <a:pt x="453" y="191"/>
                    <a:pt x="453" y="429"/>
                  </a:cubicBezTo>
                  <a:lnTo>
                    <a:pt x="453" y="6383"/>
                  </a:lnTo>
                  <a:lnTo>
                    <a:pt x="1096" y="6144"/>
                  </a:lnTo>
                  <a:lnTo>
                    <a:pt x="1096" y="453"/>
                  </a:lnTo>
                  <a:cubicBezTo>
                    <a:pt x="1096" y="215"/>
                    <a:pt x="882" y="0"/>
                    <a:pt x="64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8" name="Google Shape;21678;p97"/>
            <p:cNvSpPr/>
            <p:nvPr/>
          </p:nvSpPr>
          <p:spPr>
            <a:xfrm>
              <a:off x="4767791" y="4378356"/>
              <a:ext cx="357597" cy="38740"/>
            </a:xfrm>
            <a:custGeom>
              <a:rect b="b" l="l" r="r" t="t"/>
              <a:pathLst>
                <a:path extrusionOk="0" h="1192" w="11003">
                  <a:moveTo>
                    <a:pt x="1" y="0"/>
                  </a:moveTo>
                  <a:lnTo>
                    <a:pt x="1" y="739"/>
                  </a:lnTo>
                  <a:cubicBezTo>
                    <a:pt x="1" y="977"/>
                    <a:pt x="215" y="1191"/>
                    <a:pt x="453" y="1191"/>
                  </a:cubicBezTo>
                  <a:lnTo>
                    <a:pt x="10574" y="1191"/>
                  </a:lnTo>
                  <a:cubicBezTo>
                    <a:pt x="10812" y="1191"/>
                    <a:pt x="11003" y="977"/>
                    <a:pt x="11003" y="739"/>
                  </a:cubicBezTo>
                  <a:lnTo>
                    <a:pt x="1100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9" name="Google Shape;21679;p97"/>
            <p:cNvSpPr/>
            <p:nvPr/>
          </p:nvSpPr>
          <p:spPr>
            <a:xfrm>
              <a:off x="5088988" y="4378356"/>
              <a:ext cx="35620" cy="38740"/>
            </a:xfrm>
            <a:custGeom>
              <a:rect b="b" l="l" r="r" t="t"/>
              <a:pathLst>
                <a:path extrusionOk="0" h="1192" w="1096">
                  <a:moveTo>
                    <a:pt x="453" y="0"/>
                  </a:moveTo>
                  <a:lnTo>
                    <a:pt x="453" y="739"/>
                  </a:lnTo>
                  <a:cubicBezTo>
                    <a:pt x="453" y="977"/>
                    <a:pt x="239" y="1191"/>
                    <a:pt x="1" y="1191"/>
                  </a:cubicBezTo>
                  <a:lnTo>
                    <a:pt x="644" y="1191"/>
                  </a:lnTo>
                  <a:cubicBezTo>
                    <a:pt x="882" y="1191"/>
                    <a:pt x="1096" y="977"/>
                    <a:pt x="1096" y="739"/>
                  </a:cubicBezTo>
                  <a:lnTo>
                    <a:pt x="1096"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0" name="Google Shape;21680;p97"/>
            <p:cNvSpPr/>
            <p:nvPr/>
          </p:nvSpPr>
          <p:spPr>
            <a:xfrm>
              <a:off x="4802631" y="4218131"/>
              <a:ext cx="121550" cy="121550"/>
            </a:xfrm>
            <a:custGeom>
              <a:rect b="b" l="l" r="r" t="t"/>
              <a:pathLst>
                <a:path extrusionOk="0" h="3740" w="3740">
                  <a:moveTo>
                    <a:pt x="143" y="1"/>
                  </a:moveTo>
                  <a:cubicBezTo>
                    <a:pt x="48" y="1"/>
                    <a:pt x="0" y="72"/>
                    <a:pt x="0" y="168"/>
                  </a:cubicBezTo>
                  <a:lnTo>
                    <a:pt x="0" y="3573"/>
                  </a:lnTo>
                  <a:cubicBezTo>
                    <a:pt x="0" y="3668"/>
                    <a:pt x="48" y="3740"/>
                    <a:pt x="143" y="3740"/>
                  </a:cubicBezTo>
                  <a:lnTo>
                    <a:pt x="619" y="3740"/>
                  </a:lnTo>
                  <a:lnTo>
                    <a:pt x="1882" y="3525"/>
                  </a:lnTo>
                  <a:lnTo>
                    <a:pt x="3120" y="3740"/>
                  </a:lnTo>
                  <a:lnTo>
                    <a:pt x="3596" y="3740"/>
                  </a:lnTo>
                  <a:cubicBezTo>
                    <a:pt x="3691" y="3740"/>
                    <a:pt x="3739" y="3668"/>
                    <a:pt x="3739" y="3621"/>
                  </a:cubicBezTo>
                  <a:lnTo>
                    <a:pt x="3739" y="168"/>
                  </a:lnTo>
                  <a:cubicBezTo>
                    <a:pt x="3739" y="72"/>
                    <a:pt x="3691" y="1"/>
                    <a:pt x="3596"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1" name="Google Shape;21681;p97"/>
            <p:cNvSpPr/>
            <p:nvPr/>
          </p:nvSpPr>
          <p:spPr>
            <a:xfrm>
              <a:off x="4902471" y="4218131"/>
              <a:ext cx="21710" cy="122330"/>
            </a:xfrm>
            <a:custGeom>
              <a:rect b="b" l="l" r="r" t="t"/>
              <a:pathLst>
                <a:path extrusionOk="0" h="3764" w="668">
                  <a:moveTo>
                    <a:pt x="0" y="1"/>
                  </a:moveTo>
                  <a:cubicBezTo>
                    <a:pt x="72" y="1"/>
                    <a:pt x="143" y="72"/>
                    <a:pt x="143" y="168"/>
                  </a:cubicBezTo>
                  <a:lnTo>
                    <a:pt x="143" y="3621"/>
                  </a:lnTo>
                  <a:cubicBezTo>
                    <a:pt x="143" y="3668"/>
                    <a:pt x="119" y="3740"/>
                    <a:pt x="48" y="3764"/>
                  </a:cubicBezTo>
                  <a:lnTo>
                    <a:pt x="524" y="3764"/>
                  </a:lnTo>
                  <a:cubicBezTo>
                    <a:pt x="619" y="3764"/>
                    <a:pt x="667" y="3692"/>
                    <a:pt x="667" y="3621"/>
                  </a:cubicBezTo>
                  <a:lnTo>
                    <a:pt x="667" y="168"/>
                  </a:lnTo>
                  <a:cubicBezTo>
                    <a:pt x="667" y="72"/>
                    <a:pt x="619" y="1"/>
                    <a:pt x="52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2" name="Google Shape;21682;p97"/>
            <p:cNvSpPr/>
            <p:nvPr/>
          </p:nvSpPr>
          <p:spPr>
            <a:xfrm>
              <a:off x="4986061" y="4214263"/>
              <a:ext cx="103740" cy="23270"/>
            </a:xfrm>
            <a:custGeom>
              <a:rect b="b" l="l" r="r" t="t"/>
              <a:pathLst>
                <a:path extrusionOk="0" h="716" w="3192">
                  <a:moveTo>
                    <a:pt x="119" y="1"/>
                  </a:moveTo>
                  <a:cubicBezTo>
                    <a:pt x="72" y="1"/>
                    <a:pt x="0" y="72"/>
                    <a:pt x="0" y="120"/>
                  </a:cubicBezTo>
                  <a:lnTo>
                    <a:pt x="0" y="596"/>
                  </a:lnTo>
                  <a:cubicBezTo>
                    <a:pt x="0" y="668"/>
                    <a:pt x="72" y="715"/>
                    <a:pt x="119" y="715"/>
                  </a:cubicBezTo>
                  <a:lnTo>
                    <a:pt x="3072" y="715"/>
                  </a:lnTo>
                  <a:cubicBezTo>
                    <a:pt x="3120" y="715"/>
                    <a:pt x="3191" y="668"/>
                    <a:pt x="3191" y="596"/>
                  </a:cubicBezTo>
                  <a:lnTo>
                    <a:pt x="3191" y="120"/>
                  </a:lnTo>
                  <a:cubicBezTo>
                    <a:pt x="3191" y="72"/>
                    <a:pt x="3144" y="1"/>
                    <a:pt x="30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3" name="Google Shape;21683;p97"/>
            <p:cNvSpPr/>
            <p:nvPr/>
          </p:nvSpPr>
          <p:spPr>
            <a:xfrm>
              <a:off x="4986061" y="4266133"/>
              <a:ext cx="103740" cy="23238"/>
            </a:xfrm>
            <a:custGeom>
              <a:rect b="b" l="l" r="r" t="t"/>
              <a:pathLst>
                <a:path extrusionOk="0" h="715" w="3192">
                  <a:moveTo>
                    <a:pt x="119" y="0"/>
                  </a:moveTo>
                  <a:cubicBezTo>
                    <a:pt x="72" y="0"/>
                    <a:pt x="0" y="48"/>
                    <a:pt x="0" y="119"/>
                  </a:cubicBezTo>
                  <a:lnTo>
                    <a:pt x="0" y="596"/>
                  </a:lnTo>
                  <a:cubicBezTo>
                    <a:pt x="0" y="643"/>
                    <a:pt x="72" y="715"/>
                    <a:pt x="119" y="715"/>
                  </a:cubicBezTo>
                  <a:lnTo>
                    <a:pt x="3072" y="715"/>
                  </a:lnTo>
                  <a:cubicBezTo>
                    <a:pt x="3120" y="715"/>
                    <a:pt x="3191" y="667"/>
                    <a:pt x="3191" y="596"/>
                  </a:cubicBezTo>
                  <a:lnTo>
                    <a:pt x="3191" y="119"/>
                  </a:lnTo>
                  <a:cubicBezTo>
                    <a:pt x="3191" y="48"/>
                    <a:pt x="3144" y="0"/>
                    <a:pt x="3072"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4" name="Google Shape;21684;p97"/>
            <p:cNvSpPr/>
            <p:nvPr/>
          </p:nvSpPr>
          <p:spPr>
            <a:xfrm>
              <a:off x="4986061" y="4317223"/>
              <a:ext cx="103740" cy="23238"/>
            </a:xfrm>
            <a:custGeom>
              <a:rect b="b" l="l" r="r" t="t"/>
              <a:pathLst>
                <a:path extrusionOk="0" h="715" w="3192">
                  <a:moveTo>
                    <a:pt x="119" y="0"/>
                  </a:moveTo>
                  <a:cubicBezTo>
                    <a:pt x="72" y="0"/>
                    <a:pt x="0" y="48"/>
                    <a:pt x="0" y="119"/>
                  </a:cubicBezTo>
                  <a:lnTo>
                    <a:pt x="0" y="595"/>
                  </a:lnTo>
                  <a:cubicBezTo>
                    <a:pt x="0" y="643"/>
                    <a:pt x="72" y="715"/>
                    <a:pt x="119" y="715"/>
                  </a:cubicBezTo>
                  <a:lnTo>
                    <a:pt x="3072" y="715"/>
                  </a:lnTo>
                  <a:cubicBezTo>
                    <a:pt x="3120" y="715"/>
                    <a:pt x="3191" y="643"/>
                    <a:pt x="3191" y="595"/>
                  </a:cubicBezTo>
                  <a:lnTo>
                    <a:pt x="3191" y="119"/>
                  </a:lnTo>
                  <a:cubicBezTo>
                    <a:pt x="3191" y="48"/>
                    <a:pt x="3144" y="0"/>
                    <a:pt x="3072"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5" name="Google Shape;21685;p97"/>
            <p:cNvSpPr/>
            <p:nvPr/>
          </p:nvSpPr>
          <p:spPr>
            <a:xfrm>
              <a:off x="5065003" y="4214263"/>
              <a:ext cx="24797" cy="23270"/>
            </a:xfrm>
            <a:custGeom>
              <a:rect b="b" l="l" r="r" t="t"/>
              <a:pathLst>
                <a:path extrusionOk="0" h="716" w="763">
                  <a:moveTo>
                    <a:pt x="0" y="1"/>
                  </a:moveTo>
                  <a:cubicBezTo>
                    <a:pt x="48" y="1"/>
                    <a:pt x="96" y="72"/>
                    <a:pt x="96" y="120"/>
                  </a:cubicBezTo>
                  <a:lnTo>
                    <a:pt x="96" y="596"/>
                  </a:lnTo>
                  <a:cubicBezTo>
                    <a:pt x="96" y="668"/>
                    <a:pt x="48" y="715"/>
                    <a:pt x="0" y="715"/>
                  </a:cubicBezTo>
                  <a:lnTo>
                    <a:pt x="643" y="715"/>
                  </a:lnTo>
                  <a:cubicBezTo>
                    <a:pt x="715" y="715"/>
                    <a:pt x="762" y="668"/>
                    <a:pt x="762" y="596"/>
                  </a:cubicBezTo>
                  <a:lnTo>
                    <a:pt x="762" y="120"/>
                  </a:lnTo>
                  <a:cubicBezTo>
                    <a:pt x="762" y="72"/>
                    <a:pt x="691" y="1"/>
                    <a:pt x="643" y="1"/>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6" name="Google Shape;21686;p97"/>
            <p:cNvSpPr/>
            <p:nvPr/>
          </p:nvSpPr>
          <p:spPr>
            <a:xfrm>
              <a:off x="5065003" y="4266133"/>
              <a:ext cx="24797" cy="23238"/>
            </a:xfrm>
            <a:custGeom>
              <a:rect b="b" l="l" r="r" t="t"/>
              <a:pathLst>
                <a:path extrusionOk="0" h="715" w="763">
                  <a:moveTo>
                    <a:pt x="0" y="0"/>
                  </a:moveTo>
                  <a:cubicBezTo>
                    <a:pt x="48" y="0"/>
                    <a:pt x="96" y="48"/>
                    <a:pt x="96" y="119"/>
                  </a:cubicBezTo>
                  <a:lnTo>
                    <a:pt x="96" y="596"/>
                  </a:lnTo>
                  <a:cubicBezTo>
                    <a:pt x="96" y="643"/>
                    <a:pt x="48" y="715"/>
                    <a:pt x="0" y="715"/>
                  </a:cubicBezTo>
                  <a:lnTo>
                    <a:pt x="643" y="715"/>
                  </a:lnTo>
                  <a:cubicBezTo>
                    <a:pt x="715" y="715"/>
                    <a:pt x="762" y="643"/>
                    <a:pt x="762" y="596"/>
                  </a:cubicBezTo>
                  <a:lnTo>
                    <a:pt x="762" y="119"/>
                  </a:lnTo>
                  <a:cubicBezTo>
                    <a:pt x="762" y="48"/>
                    <a:pt x="691" y="0"/>
                    <a:pt x="643"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7" name="Google Shape;21687;p97"/>
            <p:cNvSpPr/>
            <p:nvPr/>
          </p:nvSpPr>
          <p:spPr>
            <a:xfrm>
              <a:off x="5065003" y="4317223"/>
              <a:ext cx="24797" cy="23238"/>
            </a:xfrm>
            <a:custGeom>
              <a:rect b="b" l="l" r="r" t="t"/>
              <a:pathLst>
                <a:path extrusionOk="0" h="715" w="763">
                  <a:moveTo>
                    <a:pt x="0" y="0"/>
                  </a:moveTo>
                  <a:cubicBezTo>
                    <a:pt x="48" y="0"/>
                    <a:pt x="96" y="48"/>
                    <a:pt x="96" y="119"/>
                  </a:cubicBezTo>
                  <a:lnTo>
                    <a:pt x="96" y="595"/>
                  </a:lnTo>
                  <a:cubicBezTo>
                    <a:pt x="96" y="643"/>
                    <a:pt x="48" y="715"/>
                    <a:pt x="0" y="715"/>
                  </a:cubicBezTo>
                  <a:lnTo>
                    <a:pt x="643" y="715"/>
                  </a:lnTo>
                  <a:cubicBezTo>
                    <a:pt x="715" y="715"/>
                    <a:pt x="762" y="643"/>
                    <a:pt x="762" y="595"/>
                  </a:cubicBezTo>
                  <a:lnTo>
                    <a:pt x="762" y="119"/>
                  </a:lnTo>
                  <a:cubicBezTo>
                    <a:pt x="762" y="48"/>
                    <a:pt x="691" y="0"/>
                    <a:pt x="643"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8" name="Google Shape;21688;p97"/>
            <p:cNvSpPr/>
            <p:nvPr/>
          </p:nvSpPr>
          <p:spPr>
            <a:xfrm>
              <a:off x="4945793" y="4205001"/>
              <a:ext cx="10888" cy="147843"/>
            </a:xfrm>
            <a:custGeom>
              <a:rect b="b" l="l" r="r" t="t"/>
              <a:pathLst>
                <a:path extrusionOk="0" h="4549" w="335">
                  <a:moveTo>
                    <a:pt x="144" y="0"/>
                  </a:moveTo>
                  <a:cubicBezTo>
                    <a:pt x="48" y="24"/>
                    <a:pt x="1" y="71"/>
                    <a:pt x="1" y="167"/>
                  </a:cubicBezTo>
                  <a:lnTo>
                    <a:pt x="1" y="4358"/>
                  </a:lnTo>
                  <a:cubicBezTo>
                    <a:pt x="1" y="4501"/>
                    <a:pt x="48" y="4549"/>
                    <a:pt x="144" y="4549"/>
                  </a:cubicBezTo>
                  <a:cubicBezTo>
                    <a:pt x="239" y="4549"/>
                    <a:pt x="334" y="4453"/>
                    <a:pt x="334" y="4358"/>
                  </a:cubicBezTo>
                  <a:lnTo>
                    <a:pt x="334" y="167"/>
                  </a:lnTo>
                  <a:cubicBezTo>
                    <a:pt x="334" y="48"/>
                    <a:pt x="239" y="0"/>
                    <a:pt x="1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9" name="Google Shape;21689;p97"/>
            <p:cNvSpPr/>
            <p:nvPr/>
          </p:nvSpPr>
          <p:spPr>
            <a:xfrm>
              <a:off x="4845173" y="4239028"/>
              <a:ext cx="36432" cy="48035"/>
            </a:xfrm>
            <a:custGeom>
              <a:rect b="b" l="l" r="r" t="t"/>
              <a:pathLst>
                <a:path extrusionOk="0" h="1478" w="1121">
                  <a:moveTo>
                    <a:pt x="573" y="1"/>
                  </a:moveTo>
                  <a:cubicBezTo>
                    <a:pt x="239" y="1"/>
                    <a:pt x="1" y="310"/>
                    <a:pt x="1" y="739"/>
                  </a:cubicBezTo>
                  <a:cubicBezTo>
                    <a:pt x="1" y="1144"/>
                    <a:pt x="239" y="1477"/>
                    <a:pt x="573" y="1477"/>
                  </a:cubicBezTo>
                  <a:cubicBezTo>
                    <a:pt x="882" y="1477"/>
                    <a:pt x="1120" y="1144"/>
                    <a:pt x="1120" y="739"/>
                  </a:cubicBezTo>
                  <a:cubicBezTo>
                    <a:pt x="1120" y="310"/>
                    <a:pt x="882" y="1"/>
                    <a:pt x="57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0" name="Google Shape;21690;p97"/>
            <p:cNvSpPr/>
            <p:nvPr/>
          </p:nvSpPr>
          <p:spPr>
            <a:xfrm>
              <a:off x="4823528" y="4307148"/>
              <a:ext cx="81282" cy="32532"/>
            </a:xfrm>
            <a:custGeom>
              <a:rect b="b" l="l" r="r" t="t"/>
              <a:pathLst>
                <a:path extrusionOk="0" h="1001" w="2501">
                  <a:moveTo>
                    <a:pt x="1262" y="1"/>
                  </a:moveTo>
                  <a:cubicBezTo>
                    <a:pt x="643" y="1"/>
                    <a:pt x="119" y="429"/>
                    <a:pt x="0" y="1001"/>
                  </a:cubicBezTo>
                  <a:lnTo>
                    <a:pt x="2501" y="1001"/>
                  </a:lnTo>
                  <a:cubicBezTo>
                    <a:pt x="2382" y="429"/>
                    <a:pt x="1881" y="1"/>
                    <a:pt x="126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91" name="Google Shape;21691;p97"/>
          <p:cNvGrpSpPr/>
          <p:nvPr/>
        </p:nvGrpSpPr>
        <p:grpSpPr>
          <a:xfrm>
            <a:off x="5525496" y="4016981"/>
            <a:ext cx="357630" cy="313495"/>
            <a:chOff x="5525496" y="4169381"/>
            <a:chExt cx="357630" cy="313495"/>
          </a:xfrm>
        </p:grpSpPr>
        <p:sp>
          <p:nvSpPr>
            <p:cNvPr id="21692" name="Google Shape;21692;p97"/>
            <p:cNvSpPr/>
            <p:nvPr/>
          </p:nvSpPr>
          <p:spPr>
            <a:xfrm>
              <a:off x="5666383" y="4411636"/>
              <a:ext cx="74328" cy="56518"/>
            </a:xfrm>
            <a:custGeom>
              <a:rect b="b" l="l" r="r" t="t"/>
              <a:pathLst>
                <a:path extrusionOk="0" h="1739" w="2287">
                  <a:moveTo>
                    <a:pt x="1143" y="0"/>
                  </a:moveTo>
                  <a:lnTo>
                    <a:pt x="191" y="215"/>
                  </a:lnTo>
                  <a:lnTo>
                    <a:pt x="0" y="1525"/>
                  </a:lnTo>
                  <a:lnTo>
                    <a:pt x="1310" y="1739"/>
                  </a:lnTo>
                  <a:lnTo>
                    <a:pt x="2286" y="1525"/>
                  </a:lnTo>
                  <a:lnTo>
                    <a:pt x="2096" y="215"/>
                  </a:lnTo>
                  <a:lnTo>
                    <a:pt x="11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3" name="Google Shape;21693;p97"/>
            <p:cNvSpPr/>
            <p:nvPr/>
          </p:nvSpPr>
          <p:spPr>
            <a:xfrm>
              <a:off x="5717441" y="4413196"/>
              <a:ext cx="23270" cy="55738"/>
            </a:xfrm>
            <a:custGeom>
              <a:rect b="b" l="l" r="r" t="t"/>
              <a:pathLst>
                <a:path extrusionOk="0" h="1715" w="716">
                  <a:moveTo>
                    <a:pt x="287" y="0"/>
                  </a:moveTo>
                  <a:lnTo>
                    <a:pt x="1" y="191"/>
                  </a:lnTo>
                  <a:lnTo>
                    <a:pt x="191" y="1500"/>
                  </a:lnTo>
                  <a:lnTo>
                    <a:pt x="549" y="1715"/>
                  </a:lnTo>
                  <a:lnTo>
                    <a:pt x="715" y="1500"/>
                  </a:lnTo>
                  <a:lnTo>
                    <a:pt x="549" y="191"/>
                  </a:lnTo>
                  <a:lnTo>
                    <a:pt x="287"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4" name="Google Shape;21694;p97"/>
            <p:cNvSpPr/>
            <p:nvPr/>
          </p:nvSpPr>
          <p:spPr>
            <a:xfrm>
              <a:off x="5677206" y="4205001"/>
              <a:ext cx="54210" cy="39488"/>
            </a:xfrm>
            <a:custGeom>
              <a:rect b="b" l="l" r="r" t="t"/>
              <a:pathLst>
                <a:path extrusionOk="0" h="1215" w="1668">
                  <a:moveTo>
                    <a:pt x="215" y="0"/>
                  </a:moveTo>
                  <a:lnTo>
                    <a:pt x="1" y="1000"/>
                  </a:lnTo>
                  <a:lnTo>
                    <a:pt x="834" y="1215"/>
                  </a:lnTo>
                  <a:lnTo>
                    <a:pt x="1668" y="1000"/>
                  </a:lnTo>
                  <a:lnTo>
                    <a:pt x="145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5" name="Google Shape;21695;p97"/>
            <p:cNvSpPr/>
            <p:nvPr/>
          </p:nvSpPr>
          <p:spPr>
            <a:xfrm>
              <a:off x="5678766" y="4169381"/>
              <a:ext cx="50343" cy="49563"/>
            </a:xfrm>
            <a:custGeom>
              <a:rect b="b" l="l" r="r" t="t"/>
              <a:pathLst>
                <a:path extrusionOk="0" h="1525" w="1549">
                  <a:moveTo>
                    <a:pt x="786" y="1"/>
                  </a:moveTo>
                  <a:cubicBezTo>
                    <a:pt x="357" y="1"/>
                    <a:pt x="0" y="334"/>
                    <a:pt x="0" y="763"/>
                  </a:cubicBezTo>
                  <a:cubicBezTo>
                    <a:pt x="0" y="1191"/>
                    <a:pt x="357" y="1525"/>
                    <a:pt x="786" y="1525"/>
                  </a:cubicBezTo>
                  <a:cubicBezTo>
                    <a:pt x="1215" y="1525"/>
                    <a:pt x="1548" y="1191"/>
                    <a:pt x="1548" y="763"/>
                  </a:cubicBezTo>
                  <a:cubicBezTo>
                    <a:pt x="1548" y="334"/>
                    <a:pt x="1215" y="1"/>
                    <a:pt x="786"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6" name="Google Shape;21696;p97"/>
            <p:cNvSpPr/>
            <p:nvPr/>
          </p:nvSpPr>
          <p:spPr>
            <a:xfrm>
              <a:off x="5693456" y="4169381"/>
              <a:ext cx="35653" cy="49563"/>
            </a:xfrm>
            <a:custGeom>
              <a:rect b="b" l="l" r="r" t="t"/>
              <a:pathLst>
                <a:path extrusionOk="0" h="1525" w="1097">
                  <a:moveTo>
                    <a:pt x="334" y="1"/>
                  </a:moveTo>
                  <a:cubicBezTo>
                    <a:pt x="215" y="1"/>
                    <a:pt x="96" y="24"/>
                    <a:pt x="1" y="48"/>
                  </a:cubicBezTo>
                  <a:cubicBezTo>
                    <a:pt x="263" y="167"/>
                    <a:pt x="453" y="429"/>
                    <a:pt x="453" y="763"/>
                  </a:cubicBezTo>
                  <a:cubicBezTo>
                    <a:pt x="453" y="1096"/>
                    <a:pt x="263" y="1358"/>
                    <a:pt x="1" y="1477"/>
                  </a:cubicBezTo>
                  <a:cubicBezTo>
                    <a:pt x="96" y="1525"/>
                    <a:pt x="215" y="1525"/>
                    <a:pt x="334" y="1525"/>
                  </a:cubicBezTo>
                  <a:cubicBezTo>
                    <a:pt x="787" y="1525"/>
                    <a:pt x="1096" y="1167"/>
                    <a:pt x="1096" y="763"/>
                  </a:cubicBezTo>
                  <a:cubicBezTo>
                    <a:pt x="1096" y="334"/>
                    <a:pt x="739" y="1"/>
                    <a:pt x="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7" name="Google Shape;21697;p97"/>
            <p:cNvSpPr/>
            <p:nvPr/>
          </p:nvSpPr>
          <p:spPr>
            <a:xfrm>
              <a:off x="5698103" y="4187971"/>
              <a:ext cx="11635" cy="12415"/>
            </a:xfrm>
            <a:custGeom>
              <a:rect b="b" l="l" r="r" t="t"/>
              <a:pathLst>
                <a:path extrusionOk="0" h="382" w="358">
                  <a:moveTo>
                    <a:pt x="191" y="0"/>
                  </a:moveTo>
                  <a:cubicBezTo>
                    <a:pt x="96" y="0"/>
                    <a:pt x="1" y="95"/>
                    <a:pt x="1" y="191"/>
                  </a:cubicBezTo>
                  <a:cubicBezTo>
                    <a:pt x="1" y="286"/>
                    <a:pt x="96" y="381"/>
                    <a:pt x="191" y="381"/>
                  </a:cubicBezTo>
                  <a:cubicBezTo>
                    <a:pt x="286" y="381"/>
                    <a:pt x="358" y="286"/>
                    <a:pt x="358" y="191"/>
                  </a:cubicBezTo>
                  <a:cubicBezTo>
                    <a:pt x="358" y="95"/>
                    <a:pt x="286" y="0"/>
                    <a:pt x="191"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8" name="Google Shape;21698;p97"/>
            <p:cNvSpPr/>
            <p:nvPr/>
          </p:nvSpPr>
          <p:spPr>
            <a:xfrm>
              <a:off x="5525496" y="4461166"/>
              <a:ext cx="357630" cy="21710"/>
            </a:xfrm>
            <a:custGeom>
              <a:rect b="b" l="l" r="r" t="t"/>
              <a:pathLst>
                <a:path extrusionOk="0" h="668" w="11004">
                  <a:moveTo>
                    <a:pt x="120" y="1"/>
                  </a:moveTo>
                  <a:cubicBezTo>
                    <a:pt x="49" y="1"/>
                    <a:pt x="1" y="72"/>
                    <a:pt x="1" y="120"/>
                  </a:cubicBezTo>
                  <a:lnTo>
                    <a:pt x="1" y="548"/>
                  </a:lnTo>
                  <a:cubicBezTo>
                    <a:pt x="1" y="596"/>
                    <a:pt x="49" y="667"/>
                    <a:pt x="120" y="667"/>
                  </a:cubicBezTo>
                  <a:lnTo>
                    <a:pt x="10860" y="667"/>
                  </a:lnTo>
                  <a:cubicBezTo>
                    <a:pt x="10932" y="667"/>
                    <a:pt x="11003" y="596"/>
                    <a:pt x="10979" y="548"/>
                  </a:cubicBezTo>
                  <a:lnTo>
                    <a:pt x="10979" y="120"/>
                  </a:lnTo>
                  <a:cubicBezTo>
                    <a:pt x="10979" y="72"/>
                    <a:pt x="10908" y="1"/>
                    <a:pt x="10860"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9" name="Google Shape;21699;p97"/>
            <p:cNvSpPr/>
            <p:nvPr/>
          </p:nvSpPr>
          <p:spPr>
            <a:xfrm>
              <a:off x="5858328" y="4461166"/>
              <a:ext cx="24797" cy="20930"/>
            </a:xfrm>
            <a:custGeom>
              <a:rect b="b" l="l" r="r" t="t"/>
              <a:pathLst>
                <a:path extrusionOk="0" h="644" w="763">
                  <a:moveTo>
                    <a:pt x="0" y="1"/>
                  </a:moveTo>
                  <a:cubicBezTo>
                    <a:pt x="48" y="1"/>
                    <a:pt x="95" y="72"/>
                    <a:pt x="95" y="120"/>
                  </a:cubicBezTo>
                  <a:lnTo>
                    <a:pt x="95" y="548"/>
                  </a:lnTo>
                  <a:cubicBezTo>
                    <a:pt x="95" y="596"/>
                    <a:pt x="48" y="644"/>
                    <a:pt x="0" y="644"/>
                  </a:cubicBezTo>
                  <a:lnTo>
                    <a:pt x="643" y="644"/>
                  </a:lnTo>
                  <a:cubicBezTo>
                    <a:pt x="715" y="644"/>
                    <a:pt x="762" y="596"/>
                    <a:pt x="762" y="548"/>
                  </a:cubicBezTo>
                  <a:lnTo>
                    <a:pt x="762" y="120"/>
                  </a:lnTo>
                  <a:cubicBezTo>
                    <a:pt x="762" y="72"/>
                    <a:pt x="691" y="1"/>
                    <a:pt x="643"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0" name="Google Shape;21700;p97"/>
            <p:cNvSpPr/>
            <p:nvPr/>
          </p:nvSpPr>
          <p:spPr>
            <a:xfrm>
              <a:off x="5558776" y="4237501"/>
              <a:ext cx="289510" cy="158697"/>
            </a:xfrm>
            <a:custGeom>
              <a:rect b="b" l="l" r="r" t="t"/>
              <a:pathLst>
                <a:path extrusionOk="0" h="4883" w="8908">
                  <a:moveTo>
                    <a:pt x="453" y="0"/>
                  </a:moveTo>
                  <a:cubicBezTo>
                    <a:pt x="215" y="0"/>
                    <a:pt x="1" y="215"/>
                    <a:pt x="1" y="453"/>
                  </a:cubicBezTo>
                  <a:lnTo>
                    <a:pt x="1" y="4620"/>
                  </a:lnTo>
                  <a:lnTo>
                    <a:pt x="4478" y="4882"/>
                  </a:lnTo>
                  <a:lnTo>
                    <a:pt x="8908" y="4620"/>
                  </a:lnTo>
                  <a:lnTo>
                    <a:pt x="8908" y="453"/>
                  </a:lnTo>
                  <a:cubicBezTo>
                    <a:pt x="8908" y="215"/>
                    <a:pt x="8693" y="0"/>
                    <a:pt x="845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1" name="Google Shape;21701;p97"/>
            <p:cNvSpPr/>
            <p:nvPr/>
          </p:nvSpPr>
          <p:spPr>
            <a:xfrm>
              <a:off x="5819621" y="4237501"/>
              <a:ext cx="28665" cy="158697"/>
            </a:xfrm>
            <a:custGeom>
              <a:rect b="b" l="l" r="r" t="t"/>
              <a:pathLst>
                <a:path extrusionOk="0" h="4883" w="882">
                  <a:moveTo>
                    <a:pt x="0" y="0"/>
                  </a:moveTo>
                  <a:cubicBezTo>
                    <a:pt x="191" y="0"/>
                    <a:pt x="358" y="167"/>
                    <a:pt x="358" y="357"/>
                  </a:cubicBezTo>
                  <a:lnTo>
                    <a:pt x="358" y="4882"/>
                  </a:lnTo>
                  <a:lnTo>
                    <a:pt x="882" y="4620"/>
                  </a:lnTo>
                  <a:lnTo>
                    <a:pt x="882" y="357"/>
                  </a:lnTo>
                  <a:cubicBezTo>
                    <a:pt x="882" y="167"/>
                    <a:pt x="739" y="0"/>
                    <a:pt x="52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2" name="Google Shape;21702;p97"/>
            <p:cNvSpPr/>
            <p:nvPr/>
          </p:nvSpPr>
          <p:spPr>
            <a:xfrm>
              <a:off x="5587441" y="4266913"/>
              <a:ext cx="95225" cy="93665"/>
            </a:xfrm>
            <a:custGeom>
              <a:rect b="b" l="l" r="r" t="t"/>
              <a:pathLst>
                <a:path extrusionOk="0" h="2882" w="2930">
                  <a:moveTo>
                    <a:pt x="143" y="0"/>
                  </a:moveTo>
                  <a:cubicBezTo>
                    <a:pt x="48" y="0"/>
                    <a:pt x="0" y="48"/>
                    <a:pt x="0" y="143"/>
                  </a:cubicBezTo>
                  <a:lnTo>
                    <a:pt x="0" y="2739"/>
                  </a:lnTo>
                  <a:cubicBezTo>
                    <a:pt x="0" y="2834"/>
                    <a:pt x="48" y="2882"/>
                    <a:pt x="143" y="2882"/>
                  </a:cubicBezTo>
                  <a:lnTo>
                    <a:pt x="667" y="2882"/>
                  </a:lnTo>
                  <a:lnTo>
                    <a:pt x="1500" y="2667"/>
                  </a:lnTo>
                  <a:lnTo>
                    <a:pt x="2262" y="2882"/>
                  </a:lnTo>
                  <a:lnTo>
                    <a:pt x="2786" y="2882"/>
                  </a:lnTo>
                  <a:cubicBezTo>
                    <a:pt x="2882" y="2882"/>
                    <a:pt x="2929" y="2834"/>
                    <a:pt x="2882" y="2739"/>
                  </a:cubicBezTo>
                  <a:lnTo>
                    <a:pt x="2882" y="143"/>
                  </a:lnTo>
                  <a:cubicBezTo>
                    <a:pt x="2882" y="48"/>
                    <a:pt x="2810" y="0"/>
                    <a:pt x="273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3" name="Google Shape;21703;p97"/>
            <p:cNvSpPr/>
            <p:nvPr/>
          </p:nvSpPr>
          <p:spPr>
            <a:xfrm>
              <a:off x="5624588" y="4287031"/>
              <a:ext cx="23238" cy="30972"/>
            </a:xfrm>
            <a:custGeom>
              <a:rect b="b" l="l" r="r" t="t"/>
              <a:pathLst>
                <a:path extrusionOk="0" h="953" w="715">
                  <a:moveTo>
                    <a:pt x="357" y="0"/>
                  </a:moveTo>
                  <a:cubicBezTo>
                    <a:pt x="167" y="0"/>
                    <a:pt x="0" y="215"/>
                    <a:pt x="0" y="477"/>
                  </a:cubicBezTo>
                  <a:cubicBezTo>
                    <a:pt x="0" y="739"/>
                    <a:pt x="167" y="953"/>
                    <a:pt x="357" y="953"/>
                  </a:cubicBezTo>
                  <a:cubicBezTo>
                    <a:pt x="572" y="953"/>
                    <a:pt x="715" y="739"/>
                    <a:pt x="715" y="477"/>
                  </a:cubicBezTo>
                  <a:cubicBezTo>
                    <a:pt x="715" y="215"/>
                    <a:pt x="572" y="0"/>
                    <a:pt x="35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4" name="Google Shape;21704;p97"/>
            <p:cNvSpPr/>
            <p:nvPr/>
          </p:nvSpPr>
          <p:spPr>
            <a:xfrm>
              <a:off x="5610646" y="4337341"/>
              <a:ext cx="51122" cy="23238"/>
            </a:xfrm>
            <a:custGeom>
              <a:rect b="b" l="l" r="r" t="t"/>
              <a:pathLst>
                <a:path extrusionOk="0" h="715" w="1573">
                  <a:moveTo>
                    <a:pt x="596" y="0"/>
                  </a:moveTo>
                  <a:cubicBezTo>
                    <a:pt x="262" y="0"/>
                    <a:pt x="0" y="262"/>
                    <a:pt x="0" y="596"/>
                  </a:cubicBezTo>
                  <a:lnTo>
                    <a:pt x="0" y="715"/>
                  </a:lnTo>
                  <a:lnTo>
                    <a:pt x="1572" y="715"/>
                  </a:lnTo>
                  <a:lnTo>
                    <a:pt x="1572" y="596"/>
                  </a:lnTo>
                  <a:cubicBezTo>
                    <a:pt x="1572" y="262"/>
                    <a:pt x="1310" y="0"/>
                    <a:pt x="97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5" name="Google Shape;21705;p97"/>
            <p:cNvSpPr/>
            <p:nvPr/>
          </p:nvSpPr>
          <p:spPr>
            <a:xfrm>
              <a:off x="5660956" y="4266913"/>
              <a:ext cx="21710" cy="93665"/>
            </a:xfrm>
            <a:custGeom>
              <a:rect b="b" l="l" r="r" t="t"/>
              <a:pathLst>
                <a:path extrusionOk="0" h="2882" w="668">
                  <a:moveTo>
                    <a:pt x="0" y="0"/>
                  </a:moveTo>
                  <a:cubicBezTo>
                    <a:pt x="72" y="0"/>
                    <a:pt x="143" y="48"/>
                    <a:pt x="143" y="143"/>
                  </a:cubicBezTo>
                  <a:lnTo>
                    <a:pt x="143" y="2739"/>
                  </a:lnTo>
                  <a:cubicBezTo>
                    <a:pt x="143" y="2834"/>
                    <a:pt x="72" y="2882"/>
                    <a:pt x="0" y="2882"/>
                  </a:cubicBezTo>
                  <a:lnTo>
                    <a:pt x="524" y="2882"/>
                  </a:lnTo>
                  <a:cubicBezTo>
                    <a:pt x="620" y="2882"/>
                    <a:pt x="667" y="2834"/>
                    <a:pt x="667" y="2739"/>
                  </a:cubicBezTo>
                  <a:lnTo>
                    <a:pt x="667" y="143"/>
                  </a:lnTo>
                  <a:cubicBezTo>
                    <a:pt x="667" y="48"/>
                    <a:pt x="620" y="0"/>
                    <a:pt x="524"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6" name="Google Shape;21706;p97"/>
            <p:cNvSpPr/>
            <p:nvPr/>
          </p:nvSpPr>
          <p:spPr>
            <a:xfrm>
              <a:off x="5720561" y="4266913"/>
              <a:ext cx="96005" cy="93665"/>
            </a:xfrm>
            <a:custGeom>
              <a:rect b="b" l="l" r="r" t="t"/>
              <a:pathLst>
                <a:path extrusionOk="0" h="2882" w="2954">
                  <a:moveTo>
                    <a:pt x="143" y="0"/>
                  </a:moveTo>
                  <a:cubicBezTo>
                    <a:pt x="72" y="0"/>
                    <a:pt x="0" y="48"/>
                    <a:pt x="0" y="143"/>
                  </a:cubicBezTo>
                  <a:lnTo>
                    <a:pt x="0" y="2739"/>
                  </a:lnTo>
                  <a:cubicBezTo>
                    <a:pt x="0" y="2834"/>
                    <a:pt x="72" y="2882"/>
                    <a:pt x="143" y="2882"/>
                  </a:cubicBezTo>
                  <a:lnTo>
                    <a:pt x="691" y="2882"/>
                  </a:lnTo>
                  <a:lnTo>
                    <a:pt x="1524" y="2667"/>
                  </a:lnTo>
                  <a:lnTo>
                    <a:pt x="2263" y="2882"/>
                  </a:lnTo>
                  <a:lnTo>
                    <a:pt x="2810" y="2882"/>
                  </a:lnTo>
                  <a:cubicBezTo>
                    <a:pt x="2882" y="2882"/>
                    <a:pt x="2953" y="2834"/>
                    <a:pt x="2882" y="2739"/>
                  </a:cubicBezTo>
                  <a:lnTo>
                    <a:pt x="2882" y="143"/>
                  </a:lnTo>
                  <a:cubicBezTo>
                    <a:pt x="2882" y="48"/>
                    <a:pt x="2834" y="0"/>
                    <a:pt x="2739"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7" name="Google Shape;21707;p97"/>
            <p:cNvSpPr/>
            <p:nvPr/>
          </p:nvSpPr>
          <p:spPr>
            <a:xfrm>
              <a:off x="5757708" y="4287031"/>
              <a:ext cx="23238" cy="30972"/>
            </a:xfrm>
            <a:custGeom>
              <a:rect b="b" l="l" r="r" t="t"/>
              <a:pathLst>
                <a:path extrusionOk="0" h="953" w="715">
                  <a:moveTo>
                    <a:pt x="357" y="0"/>
                  </a:moveTo>
                  <a:cubicBezTo>
                    <a:pt x="143" y="0"/>
                    <a:pt x="0" y="215"/>
                    <a:pt x="0" y="477"/>
                  </a:cubicBezTo>
                  <a:cubicBezTo>
                    <a:pt x="0" y="739"/>
                    <a:pt x="143" y="953"/>
                    <a:pt x="357" y="953"/>
                  </a:cubicBezTo>
                  <a:cubicBezTo>
                    <a:pt x="548" y="953"/>
                    <a:pt x="715" y="739"/>
                    <a:pt x="715" y="477"/>
                  </a:cubicBezTo>
                  <a:cubicBezTo>
                    <a:pt x="715" y="215"/>
                    <a:pt x="548" y="0"/>
                    <a:pt x="35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8" name="Google Shape;21708;p97"/>
            <p:cNvSpPr/>
            <p:nvPr/>
          </p:nvSpPr>
          <p:spPr>
            <a:xfrm>
              <a:off x="5743766" y="4337341"/>
              <a:ext cx="51122" cy="23238"/>
            </a:xfrm>
            <a:custGeom>
              <a:rect b="b" l="l" r="r" t="t"/>
              <a:pathLst>
                <a:path extrusionOk="0" h="715" w="1573">
                  <a:moveTo>
                    <a:pt x="596" y="0"/>
                  </a:moveTo>
                  <a:cubicBezTo>
                    <a:pt x="263" y="0"/>
                    <a:pt x="1" y="262"/>
                    <a:pt x="1" y="596"/>
                  </a:cubicBezTo>
                  <a:lnTo>
                    <a:pt x="1" y="715"/>
                  </a:lnTo>
                  <a:lnTo>
                    <a:pt x="1572" y="715"/>
                  </a:lnTo>
                  <a:lnTo>
                    <a:pt x="1572" y="596"/>
                  </a:lnTo>
                  <a:cubicBezTo>
                    <a:pt x="1572" y="262"/>
                    <a:pt x="1310" y="0"/>
                    <a:pt x="97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9" name="Google Shape;21709;p97"/>
            <p:cNvSpPr/>
            <p:nvPr/>
          </p:nvSpPr>
          <p:spPr>
            <a:xfrm>
              <a:off x="5794076" y="4266913"/>
              <a:ext cx="22490" cy="93665"/>
            </a:xfrm>
            <a:custGeom>
              <a:rect b="b" l="l" r="r" t="t"/>
              <a:pathLst>
                <a:path extrusionOk="0" h="2882" w="692">
                  <a:moveTo>
                    <a:pt x="1" y="0"/>
                  </a:moveTo>
                  <a:cubicBezTo>
                    <a:pt x="96" y="0"/>
                    <a:pt x="143" y="48"/>
                    <a:pt x="143" y="143"/>
                  </a:cubicBezTo>
                  <a:lnTo>
                    <a:pt x="143" y="2739"/>
                  </a:lnTo>
                  <a:cubicBezTo>
                    <a:pt x="143" y="2834"/>
                    <a:pt x="96" y="2882"/>
                    <a:pt x="1" y="2882"/>
                  </a:cubicBezTo>
                  <a:lnTo>
                    <a:pt x="548" y="2882"/>
                  </a:lnTo>
                  <a:cubicBezTo>
                    <a:pt x="620" y="2882"/>
                    <a:pt x="691" y="2834"/>
                    <a:pt x="691" y="2739"/>
                  </a:cubicBezTo>
                  <a:lnTo>
                    <a:pt x="691" y="143"/>
                  </a:lnTo>
                  <a:cubicBezTo>
                    <a:pt x="691" y="48"/>
                    <a:pt x="620" y="0"/>
                    <a:pt x="548"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0" name="Google Shape;21710;p97"/>
            <p:cNvSpPr/>
            <p:nvPr/>
          </p:nvSpPr>
          <p:spPr>
            <a:xfrm>
              <a:off x="5560336" y="4387651"/>
              <a:ext cx="288730" cy="31753"/>
            </a:xfrm>
            <a:custGeom>
              <a:rect b="b" l="l" r="r" t="t"/>
              <a:pathLst>
                <a:path extrusionOk="0" h="977" w="8884">
                  <a:moveTo>
                    <a:pt x="1" y="0"/>
                  </a:moveTo>
                  <a:lnTo>
                    <a:pt x="1" y="619"/>
                  </a:lnTo>
                  <a:cubicBezTo>
                    <a:pt x="1" y="834"/>
                    <a:pt x="143" y="977"/>
                    <a:pt x="358" y="977"/>
                  </a:cubicBezTo>
                  <a:lnTo>
                    <a:pt x="8526" y="977"/>
                  </a:lnTo>
                  <a:cubicBezTo>
                    <a:pt x="8740" y="977"/>
                    <a:pt x="8883" y="834"/>
                    <a:pt x="8883" y="619"/>
                  </a:cubicBezTo>
                  <a:lnTo>
                    <a:pt x="888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1" name="Google Shape;21711;p97"/>
            <p:cNvSpPr/>
            <p:nvPr/>
          </p:nvSpPr>
          <p:spPr>
            <a:xfrm>
              <a:off x="5819621" y="4387651"/>
              <a:ext cx="28665" cy="30972"/>
            </a:xfrm>
            <a:custGeom>
              <a:rect b="b" l="l" r="r" t="t"/>
              <a:pathLst>
                <a:path extrusionOk="0" h="953" w="882">
                  <a:moveTo>
                    <a:pt x="358" y="0"/>
                  </a:moveTo>
                  <a:lnTo>
                    <a:pt x="358" y="596"/>
                  </a:lnTo>
                  <a:cubicBezTo>
                    <a:pt x="358" y="810"/>
                    <a:pt x="191" y="953"/>
                    <a:pt x="0" y="953"/>
                  </a:cubicBezTo>
                  <a:lnTo>
                    <a:pt x="524" y="953"/>
                  </a:lnTo>
                  <a:cubicBezTo>
                    <a:pt x="739" y="953"/>
                    <a:pt x="882" y="810"/>
                    <a:pt x="882" y="596"/>
                  </a:cubicBezTo>
                  <a:lnTo>
                    <a:pt x="882"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12" name="Google Shape;21712;p97"/>
          <p:cNvGrpSpPr/>
          <p:nvPr/>
        </p:nvGrpSpPr>
        <p:grpSpPr>
          <a:xfrm>
            <a:off x="6279366" y="4037098"/>
            <a:ext cx="358378" cy="272480"/>
            <a:chOff x="6279366" y="4189498"/>
            <a:chExt cx="358378" cy="272480"/>
          </a:xfrm>
        </p:grpSpPr>
        <p:sp>
          <p:nvSpPr>
            <p:cNvPr id="21713" name="Google Shape;21713;p97"/>
            <p:cNvSpPr/>
            <p:nvPr/>
          </p:nvSpPr>
          <p:spPr>
            <a:xfrm>
              <a:off x="6280146" y="4229766"/>
              <a:ext cx="357598" cy="232213"/>
            </a:xfrm>
            <a:custGeom>
              <a:rect b="b" l="l" r="r" t="t"/>
              <a:pathLst>
                <a:path extrusionOk="0" h="7145" w="11003">
                  <a:moveTo>
                    <a:pt x="5668" y="0"/>
                  </a:moveTo>
                  <a:lnTo>
                    <a:pt x="0" y="119"/>
                  </a:lnTo>
                  <a:lnTo>
                    <a:pt x="0" y="6978"/>
                  </a:lnTo>
                  <a:cubicBezTo>
                    <a:pt x="0" y="7073"/>
                    <a:pt x="71" y="7144"/>
                    <a:pt x="167" y="7144"/>
                  </a:cubicBezTo>
                  <a:lnTo>
                    <a:pt x="10836" y="7144"/>
                  </a:lnTo>
                  <a:cubicBezTo>
                    <a:pt x="10907" y="7144"/>
                    <a:pt x="11002" y="7073"/>
                    <a:pt x="11002" y="6978"/>
                  </a:cubicBezTo>
                  <a:lnTo>
                    <a:pt x="11002" y="119"/>
                  </a:lnTo>
                  <a:lnTo>
                    <a:pt x="5668"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4" name="Google Shape;21714;p97"/>
            <p:cNvSpPr/>
            <p:nvPr/>
          </p:nvSpPr>
          <p:spPr>
            <a:xfrm>
              <a:off x="6609826" y="4229766"/>
              <a:ext cx="27138" cy="232213"/>
            </a:xfrm>
            <a:custGeom>
              <a:rect b="b" l="l" r="r" t="t"/>
              <a:pathLst>
                <a:path extrusionOk="0" h="7145" w="835">
                  <a:moveTo>
                    <a:pt x="168" y="0"/>
                  </a:moveTo>
                  <a:lnTo>
                    <a:pt x="168" y="6978"/>
                  </a:lnTo>
                  <a:cubicBezTo>
                    <a:pt x="168" y="7073"/>
                    <a:pt x="96" y="7144"/>
                    <a:pt x="1" y="7144"/>
                  </a:cubicBezTo>
                  <a:lnTo>
                    <a:pt x="644" y="7144"/>
                  </a:lnTo>
                  <a:cubicBezTo>
                    <a:pt x="739" y="7144"/>
                    <a:pt x="834" y="7073"/>
                    <a:pt x="834" y="6978"/>
                  </a:cubicBezTo>
                  <a:lnTo>
                    <a:pt x="834" y="119"/>
                  </a:lnTo>
                  <a:lnTo>
                    <a:pt x="168"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5" name="Google Shape;21715;p97"/>
            <p:cNvSpPr/>
            <p:nvPr/>
          </p:nvSpPr>
          <p:spPr>
            <a:xfrm>
              <a:off x="6279366" y="4190278"/>
              <a:ext cx="202020" cy="271700"/>
            </a:xfrm>
            <a:custGeom>
              <a:rect b="b" l="l" r="r" t="t"/>
              <a:pathLst>
                <a:path extrusionOk="0" h="8360" w="6216">
                  <a:moveTo>
                    <a:pt x="191" y="1"/>
                  </a:moveTo>
                  <a:cubicBezTo>
                    <a:pt x="95" y="1"/>
                    <a:pt x="0" y="96"/>
                    <a:pt x="0" y="191"/>
                  </a:cubicBezTo>
                  <a:lnTo>
                    <a:pt x="0" y="8193"/>
                  </a:lnTo>
                  <a:cubicBezTo>
                    <a:pt x="0" y="8288"/>
                    <a:pt x="95" y="8359"/>
                    <a:pt x="191" y="8359"/>
                  </a:cubicBezTo>
                  <a:lnTo>
                    <a:pt x="6216" y="8359"/>
                  </a:lnTo>
                  <a:lnTo>
                    <a:pt x="6216" y="1"/>
                  </a:ln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6" name="Google Shape;21716;p97"/>
            <p:cNvSpPr/>
            <p:nvPr/>
          </p:nvSpPr>
          <p:spPr>
            <a:xfrm>
              <a:off x="6280146" y="4189498"/>
              <a:ext cx="357598" cy="44168"/>
            </a:xfrm>
            <a:custGeom>
              <a:rect b="b" l="l" r="r" t="t"/>
              <a:pathLst>
                <a:path extrusionOk="0" h="1359" w="11003">
                  <a:moveTo>
                    <a:pt x="167" y="1"/>
                  </a:moveTo>
                  <a:cubicBezTo>
                    <a:pt x="71" y="1"/>
                    <a:pt x="0" y="96"/>
                    <a:pt x="0" y="167"/>
                  </a:cubicBezTo>
                  <a:lnTo>
                    <a:pt x="0" y="1358"/>
                  </a:lnTo>
                  <a:lnTo>
                    <a:pt x="11002" y="1358"/>
                  </a:lnTo>
                  <a:lnTo>
                    <a:pt x="11002" y="167"/>
                  </a:lnTo>
                  <a:cubicBezTo>
                    <a:pt x="11002" y="96"/>
                    <a:pt x="10907"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7" name="Google Shape;21717;p97"/>
            <p:cNvSpPr/>
            <p:nvPr/>
          </p:nvSpPr>
          <p:spPr>
            <a:xfrm>
              <a:off x="6610606" y="4190278"/>
              <a:ext cx="27138" cy="44915"/>
            </a:xfrm>
            <a:custGeom>
              <a:rect b="b" l="l" r="r" t="t"/>
              <a:pathLst>
                <a:path extrusionOk="0" h="1382" w="835">
                  <a:moveTo>
                    <a:pt x="1" y="1"/>
                  </a:moveTo>
                  <a:cubicBezTo>
                    <a:pt x="96" y="1"/>
                    <a:pt x="191" y="96"/>
                    <a:pt x="191" y="191"/>
                  </a:cubicBezTo>
                  <a:lnTo>
                    <a:pt x="191" y="1382"/>
                  </a:lnTo>
                  <a:lnTo>
                    <a:pt x="834" y="1382"/>
                  </a:lnTo>
                  <a:lnTo>
                    <a:pt x="834" y="191"/>
                  </a:lnTo>
                  <a:cubicBezTo>
                    <a:pt x="834" y="96"/>
                    <a:pt x="739" y="1"/>
                    <a:pt x="6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8" name="Google Shape;21718;p97"/>
            <p:cNvSpPr/>
            <p:nvPr/>
          </p:nvSpPr>
          <p:spPr>
            <a:xfrm>
              <a:off x="6554121" y="4205748"/>
              <a:ext cx="12415" cy="11668"/>
            </a:xfrm>
            <a:custGeom>
              <a:rect b="b" l="l" r="r" t="t"/>
              <a:pathLst>
                <a:path extrusionOk="0" h="359" w="382">
                  <a:moveTo>
                    <a:pt x="191" y="1"/>
                  </a:moveTo>
                  <a:cubicBezTo>
                    <a:pt x="96" y="1"/>
                    <a:pt x="0" y="72"/>
                    <a:pt x="0" y="168"/>
                  </a:cubicBezTo>
                  <a:cubicBezTo>
                    <a:pt x="0" y="287"/>
                    <a:pt x="96" y="358"/>
                    <a:pt x="191" y="358"/>
                  </a:cubicBezTo>
                  <a:cubicBezTo>
                    <a:pt x="286" y="358"/>
                    <a:pt x="381" y="287"/>
                    <a:pt x="381" y="168"/>
                  </a:cubicBezTo>
                  <a:cubicBezTo>
                    <a:pt x="381"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9" name="Google Shape;21719;p97"/>
            <p:cNvSpPr/>
            <p:nvPr/>
          </p:nvSpPr>
          <p:spPr>
            <a:xfrm>
              <a:off x="6578106" y="4205748"/>
              <a:ext cx="11635" cy="11668"/>
            </a:xfrm>
            <a:custGeom>
              <a:rect b="b" l="l" r="r" t="t"/>
              <a:pathLst>
                <a:path extrusionOk="0" h="359" w="358">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0" name="Google Shape;21720;p97"/>
            <p:cNvSpPr/>
            <p:nvPr/>
          </p:nvSpPr>
          <p:spPr>
            <a:xfrm>
              <a:off x="6599783" y="4205748"/>
              <a:ext cx="11635" cy="11668"/>
            </a:xfrm>
            <a:custGeom>
              <a:rect b="b" l="l" r="r" t="t"/>
              <a:pathLst>
                <a:path extrusionOk="0" h="359" w="358">
                  <a:moveTo>
                    <a:pt x="191" y="1"/>
                  </a:moveTo>
                  <a:cubicBezTo>
                    <a:pt x="96" y="1"/>
                    <a:pt x="0" y="72"/>
                    <a:pt x="0" y="168"/>
                  </a:cubicBezTo>
                  <a:cubicBezTo>
                    <a:pt x="0" y="287"/>
                    <a:pt x="96" y="358"/>
                    <a:pt x="191" y="358"/>
                  </a:cubicBezTo>
                  <a:cubicBezTo>
                    <a:pt x="286" y="358"/>
                    <a:pt x="358" y="287"/>
                    <a:pt x="358" y="168"/>
                  </a:cubicBezTo>
                  <a:cubicBezTo>
                    <a:pt x="358"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1" name="Google Shape;21721;p97"/>
            <p:cNvSpPr/>
            <p:nvPr/>
          </p:nvSpPr>
          <p:spPr>
            <a:xfrm>
              <a:off x="6321161" y="4311016"/>
              <a:ext cx="21678" cy="21710"/>
            </a:xfrm>
            <a:custGeom>
              <a:rect b="b" l="l" r="r" t="t"/>
              <a:pathLst>
                <a:path extrusionOk="0" h="668" w="667">
                  <a:moveTo>
                    <a:pt x="334" y="1"/>
                  </a:moveTo>
                  <a:cubicBezTo>
                    <a:pt x="143" y="1"/>
                    <a:pt x="0" y="143"/>
                    <a:pt x="0" y="334"/>
                  </a:cubicBezTo>
                  <a:cubicBezTo>
                    <a:pt x="0" y="525"/>
                    <a:pt x="143" y="667"/>
                    <a:pt x="334" y="667"/>
                  </a:cubicBezTo>
                  <a:cubicBezTo>
                    <a:pt x="524" y="667"/>
                    <a:pt x="667" y="525"/>
                    <a:pt x="667" y="334"/>
                  </a:cubicBezTo>
                  <a:cubicBezTo>
                    <a:pt x="667" y="143"/>
                    <a:pt x="524"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2" name="Google Shape;21722;p97"/>
            <p:cNvSpPr/>
            <p:nvPr/>
          </p:nvSpPr>
          <p:spPr>
            <a:xfrm>
              <a:off x="6370691" y="4311016"/>
              <a:ext cx="21710" cy="21710"/>
            </a:xfrm>
            <a:custGeom>
              <a:rect b="b" l="l" r="r" t="t"/>
              <a:pathLst>
                <a:path extrusionOk="0" h="668" w="668">
                  <a:moveTo>
                    <a:pt x="334" y="1"/>
                  </a:moveTo>
                  <a:cubicBezTo>
                    <a:pt x="143" y="1"/>
                    <a:pt x="0" y="143"/>
                    <a:pt x="0" y="334"/>
                  </a:cubicBezTo>
                  <a:cubicBezTo>
                    <a:pt x="0" y="525"/>
                    <a:pt x="143" y="667"/>
                    <a:pt x="334" y="667"/>
                  </a:cubicBezTo>
                  <a:cubicBezTo>
                    <a:pt x="500" y="667"/>
                    <a:pt x="667" y="525"/>
                    <a:pt x="667" y="334"/>
                  </a:cubicBezTo>
                  <a:cubicBezTo>
                    <a:pt x="667" y="143"/>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3" name="Google Shape;21723;p97"/>
            <p:cNvSpPr/>
            <p:nvPr/>
          </p:nvSpPr>
          <p:spPr>
            <a:xfrm>
              <a:off x="6421001" y="4311016"/>
              <a:ext cx="21710" cy="21710"/>
            </a:xfrm>
            <a:custGeom>
              <a:rect b="b" l="l" r="r" t="t"/>
              <a:pathLst>
                <a:path extrusionOk="0" h="668" w="668">
                  <a:moveTo>
                    <a:pt x="334" y="1"/>
                  </a:moveTo>
                  <a:cubicBezTo>
                    <a:pt x="143" y="1"/>
                    <a:pt x="0" y="143"/>
                    <a:pt x="0" y="334"/>
                  </a:cubicBezTo>
                  <a:cubicBezTo>
                    <a:pt x="0" y="525"/>
                    <a:pt x="143" y="667"/>
                    <a:pt x="334" y="667"/>
                  </a:cubicBezTo>
                  <a:cubicBezTo>
                    <a:pt x="500" y="667"/>
                    <a:pt x="667" y="525"/>
                    <a:pt x="667" y="334"/>
                  </a:cubicBezTo>
                  <a:cubicBezTo>
                    <a:pt x="667" y="143"/>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4" name="Google Shape;21724;p97"/>
            <p:cNvSpPr/>
            <p:nvPr/>
          </p:nvSpPr>
          <p:spPr>
            <a:xfrm>
              <a:off x="6321161" y="4406208"/>
              <a:ext cx="21678" cy="20930"/>
            </a:xfrm>
            <a:custGeom>
              <a:rect b="b" l="l" r="r" t="t"/>
              <a:pathLst>
                <a:path extrusionOk="0" h="644" w="667">
                  <a:moveTo>
                    <a:pt x="334" y="1"/>
                  </a:moveTo>
                  <a:cubicBezTo>
                    <a:pt x="143" y="1"/>
                    <a:pt x="0" y="144"/>
                    <a:pt x="0" y="334"/>
                  </a:cubicBezTo>
                  <a:cubicBezTo>
                    <a:pt x="0" y="501"/>
                    <a:pt x="143" y="644"/>
                    <a:pt x="334" y="644"/>
                  </a:cubicBezTo>
                  <a:cubicBezTo>
                    <a:pt x="524" y="644"/>
                    <a:pt x="667" y="501"/>
                    <a:pt x="667" y="334"/>
                  </a:cubicBezTo>
                  <a:cubicBezTo>
                    <a:pt x="667" y="144"/>
                    <a:pt x="524"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5" name="Google Shape;21725;p97"/>
            <p:cNvSpPr/>
            <p:nvPr/>
          </p:nvSpPr>
          <p:spPr>
            <a:xfrm>
              <a:off x="6370691" y="4406208"/>
              <a:ext cx="21710" cy="20930"/>
            </a:xfrm>
            <a:custGeom>
              <a:rect b="b" l="l" r="r" t="t"/>
              <a:pathLst>
                <a:path extrusionOk="0" h="644" w="668">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6" name="Google Shape;21726;p97"/>
            <p:cNvSpPr/>
            <p:nvPr/>
          </p:nvSpPr>
          <p:spPr>
            <a:xfrm>
              <a:off x="6421001" y="4406208"/>
              <a:ext cx="21710" cy="20930"/>
            </a:xfrm>
            <a:custGeom>
              <a:rect b="b" l="l" r="r" t="t"/>
              <a:pathLst>
                <a:path extrusionOk="0" h="644" w="668">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7" name="Google Shape;21727;p97"/>
            <p:cNvSpPr/>
            <p:nvPr/>
          </p:nvSpPr>
          <p:spPr>
            <a:xfrm>
              <a:off x="6516193" y="4261811"/>
              <a:ext cx="89050" cy="173713"/>
            </a:xfrm>
            <a:custGeom>
              <a:rect b="b" l="l" r="r" t="t"/>
              <a:pathLst>
                <a:path extrusionOk="0" h="5345" w="2740">
                  <a:moveTo>
                    <a:pt x="2309" y="0"/>
                  </a:moveTo>
                  <a:cubicBezTo>
                    <a:pt x="2178" y="0"/>
                    <a:pt x="2046" y="84"/>
                    <a:pt x="1977" y="205"/>
                  </a:cubicBezTo>
                  <a:lnTo>
                    <a:pt x="48" y="4682"/>
                  </a:lnTo>
                  <a:cubicBezTo>
                    <a:pt x="0" y="4801"/>
                    <a:pt x="0" y="4920"/>
                    <a:pt x="24" y="5039"/>
                  </a:cubicBezTo>
                  <a:lnTo>
                    <a:pt x="72" y="5277"/>
                  </a:lnTo>
                  <a:cubicBezTo>
                    <a:pt x="72" y="5311"/>
                    <a:pt x="119" y="5345"/>
                    <a:pt x="173" y="5345"/>
                  </a:cubicBezTo>
                  <a:cubicBezTo>
                    <a:pt x="195" y="5345"/>
                    <a:pt x="218" y="5339"/>
                    <a:pt x="239" y="5325"/>
                  </a:cubicBezTo>
                  <a:lnTo>
                    <a:pt x="477" y="5206"/>
                  </a:lnTo>
                  <a:cubicBezTo>
                    <a:pt x="596" y="5158"/>
                    <a:pt x="667" y="5063"/>
                    <a:pt x="715" y="4968"/>
                  </a:cubicBezTo>
                  <a:lnTo>
                    <a:pt x="2644" y="514"/>
                  </a:lnTo>
                  <a:cubicBezTo>
                    <a:pt x="2739" y="324"/>
                    <a:pt x="2644" y="110"/>
                    <a:pt x="2453" y="38"/>
                  </a:cubicBezTo>
                  <a:cubicBezTo>
                    <a:pt x="2408" y="12"/>
                    <a:pt x="2359" y="0"/>
                    <a:pt x="230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8" name="Google Shape;21728;p97"/>
            <p:cNvSpPr/>
            <p:nvPr/>
          </p:nvSpPr>
          <p:spPr>
            <a:xfrm>
              <a:off x="6315733" y="4263046"/>
              <a:ext cx="11635" cy="11635"/>
            </a:xfrm>
            <a:custGeom>
              <a:rect b="b" l="l" r="r" t="t"/>
              <a:pathLst>
                <a:path extrusionOk="0" h="358" w="358">
                  <a:moveTo>
                    <a:pt x="167" y="0"/>
                  </a:moveTo>
                  <a:cubicBezTo>
                    <a:pt x="72" y="0"/>
                    <a:pt x="0" y="72"/>
                    <a:pt x="0" y="167"/>
                  </a:cubicBezTo>
                  <a:cubicBezTo>
                    <a:pt x="0" y="262"/>
                    <a:pt x="72" y="357"/>
                    <a:pt x="167" y="357"/>
                  </a:cubicBezTo>
                  <a:cubicBezTo>
                    <a:pt x="262" y="357"/>
                    <a:pt x="358" y="262"/>
                    <a:pt x="358" y="167"/>
                  </a:cubicBezTo>
                  <a:cubicBezTo>
                    <a:pt x="358" y="72"/>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9" name="Google Shape;21729;p97"/>
            <p:cNvSpPr/>
            <p:nvPr/>
          </p:nvSpPr>
          <p:spPr>
            <a:xfrm>
              <a:off x="6314173" y="4286251"/>
              <a:ext cx="76668" cy="10855"/>
            </a:xfrm>
            <a:custGeom>
              <a:rect b="b" l="l" r="r" t="t"/>
              <a:pathLst>
                <a:path extrusionOk="0" h="334" w="2359">
                  <a:moveTo>
                    <a:pt x="191" y="1"/>
                  </a:moveTo>
                  <a:cubicBezTo>
                    <a:pt x="72" y="1"/>
                    <a:pt x="1" y="96"/>
                    <a:pt x="1" y="167"/>
                  </a:cubicBezTo>
                  <a:cubicBezTo>
                    <a:pt x="48" y="262"/>
                    <a:pt x="96" y="334"/>
                    <a:pt x="191" y="334"/>
                  </a:cubicBezTo>
                  <a:lnTo>
                    <a:pt x="2192" y="334"/>
                  </a:lnTo>
                  <a:cubicBezTo>
                    <a:pt x="2311" y="334"/>
                    <a:pt x="2358" y="239"/>
                    <a:pt x="2358" y="143"/>
                  </a:cubicBezTo>
                  <a:cubicBezTo>
                    <a:pt x="2335" y="48"/>
                    <a:pt x="2287" y="1"/>
                    <a:pt x="219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0" name="Google Shape;21730;p97"/>
            <p:cNvSpPr/>
            <p:nvPr/>
          </p:nvSpPr>
          <p:spPr>
            <a:xfrm>
              <a:off x="6335071" y="4263046"/>
              <a:ext cx="113035" cy="10855"/>
            </a:xfrm>
            <a:custGeom>
              <a:rect b="b" l="l" r="r" t="t"/>
              <a:pathLst>
                <a:path extrusionOk="0" h="334" w="3478">
                  <a:moveTo>
                    <a:pt x="168" y="0"/>
                  </a:moveTo>
                  <a:cubicBezTo>
                    <a:pt x="48" y="0"/>
                    <a:pt x="1" y="95"/>
                    <a:pt x="1" y="167"/>
                  </a:cubicBezTo>
                  <a:cubicBezTo>
                    <a:pt x="25" y="262"/>
                    <a:pt x="96" y="334"/>
                    <a:pt x="168" y="334"/>
                  </a:cubicBezTo>
                  <a:lnTo>
                    <a:pt x="3311" y="334"/>
                  </a:lnTo>
                  <a:cubicBezTo>
                    <a:pt x="3382" y="334"/>
                    <a:pt x="3478" y="262"/>
                    <a:pt x="3478" y="143"/>
                  </a:cubicBezTo>
                  <a:cubicBezTo>
                    <a:pt x="3454" y="48"/>
                    <a:pt x="3382" y="0"/>
                    <a:pt x="331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1" name="Google Shape;21731;p97"/>
            <p:cNvSpPr/>
            <p:nvPr/>
          </p:nvSpPr>
          <p:spPr>
            <a:xfrm>
              <a:off x="6315733" y="4357458"/>
              <a:ext cx="11635" cy="11635"/>
            </a:xfrm>
            <a:custGeom>
              <a:rect b="b" l="l" r="r" t="t"/>
              <a:pathLst>
                <a:path extrusionOk="0" h="358" w="358">
                  <a:moveTo>
                    <a:pt x="167" y="0"/>
                  </a:moveTo>
                  <a:cubicBezTo>
                    <a:pt x="72" y="0"/>
                    <a:pt x="0" y="96"/>
                    <a:pt x="0" y="191"/>
                  </a:cubicBezTo>
                  <a:cubicBezTo>
                    <a:pt x="0" y="286"/>
                    <a:pt x="72" y="358"/>
                    <a:pt x="167" y="358"/>
                  </a:cubicBezTo>
                  <a:cubicBezTo>
                    <a:pt x="262" y="358"/>
                    <a:pt x="358" y="286"/>
                    <a:pt x="358" y="191"/>
                  </a:cubicBezTo>
                  <a:cubicBezTo>
                    <a:pt x="358" y="96"/>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2" name="Google Shape;21732;p97"/>
            <p:cNvSpPr/>
            <p:nvPr/>
          </p:nvSpPr>
          <p:spPr>
            <a:xfrm>
              <a:off x="6314173" y="4380663"/>
              <a:ext cx="76668" cy="10888"/>
            </a:xfrm>
            <a:custGeom>
              <a:rect b="b" l="l" r="r" t="t"/>
              <a:pathLst>
                <a:path extrusionOk="0" h="335" w="2359">
                  <a:moveTo>
                    <a:pt x="191" y="1"/>
                  </a:moveTo>
                  <a:cubicBezTo>
                    <a:pt x="72" y="1"/>
                    <a:pt x="1" y="96"/>
                    <a:pt x="1" y="191"/>
                  </a:cubicBezTo>
                  <a:cubicBezTo>
                    <a:pt x="48" y="287"/>
                    <a:pt x="96" y="334"/>
                    <a:pt x="191" y="334"/>
                  </a:cubicBezTo>
                  <a:lnTo>
                    <a:pt x="2192" y="334"/>
                  </a:lnTo>
                  <a:cubicBezTo>
                    <a:pt x="2311" y="334"/>
                    <a:pt x="2358" y="287"/>
                    <a:pt x="2358" y="144"/>
                  </a:cubicBezTo>
                  <a:cubicBezTo>
                    <a:pt x="2335" y="72"/>
                    <a:pt x="2287" y="1"/>
                    <a:pt x="219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3" name="Google Shape;21733;p97"/>
            <p:cNvSpPr/>
            <p:nvPr/>
          </p:nvSpPr>
          <p:spPr>
            <a:xfrm>
              <a:off x="6335071" y="4359018"/>
              <a:ext cx="113035" cy="10075"/>
            </a:xfrm>
            <a:custGeom>
              <a:rect b="b" l="l" r="r" t="t"/>
              <a:pathLst>
                <a:path extrusionOk="0" h="310" w="3478">
                  <a:moveTo>
                    <a:pt x="168" y="0"/>
                  </a:moveTo>
                  <a:cubicBezTo>
                    <a:pt x="48" y="0"/>
                    <a:pt x="1" y="72"/>
                    <a:pt x="1" y="167"/>
                  </a:cubicBezTo>
                  <a:cubicBezTo>
                    <a:pt x="25" y="262"/>
                    <a:pt x="96" y="310"/>
                    <a:pt x="168" y="310"/>
                  </a:cubicBezTo>
                  <a:lnTo>
                    <a:pt x="3311" y="310"/>
                  </a:lnTo>
                  <a:cubicBezTo>
                    <a:pt x="3382" y="310"/>
                    <a:pt x="3478" y="238"/>
                    <a:pt x="3478" y="143"/>
                  </a:cubicBezTo>
                  <a:cubicBezTo>
                    <a:pt x="3454" y="48"/>
                    <a:pt x="3382" y="0"/>
                    <a:pt x="331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4" name="Google Shape;21734;p97"/>
            <p:cNvSpPr/>
            <p:nvPr/>
          </p:nvSpPr>
          <p:spPr>
            <a:xfrm>
              <a:off x="6566503" y="4293206"/>
              <a:ext cx="25577" cy="19403"/>
            </a:xfrm>
            <a:custGeom>
              <a:rect b="b" l="l" r="r" t="t"/>
              <a:pathLst>
                <a:path extrusionOk="0" h="597" w="787">
                  <a:moveTo>
                    <a:pt x="119" y="1"/>
                  </a:moveTo>
                  <a:lnTo>
                    <a:pt x="0" y="287"/>
                  </a:lnTo>
                  <a:lnTo>
                    <a:pt x="667" y="596"/>
                  </a:lnTo>
                  <a:lnTo>
                    <a:pt x="786" y="287"/>
                  </a:lnTo>
                  <a:lnTo>
                    <a:pt x="119"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5" name="Google Shape;21735;p97"/>
            <p:cNvSpPr/>
            <p:nvPr/>
          </p:nvSpPr>
          <p:spPr>
            <a:xfrm>
              <a:off x="6555648" y="4314103"/>
              <a:ext cx="26357" cy="19403"/>
            </a:xfrm>
            <a:custGeom>
              <a:rect b="b" l="l" r="r" t="t"/>
              <a:pathLst>
                <a:path extrusionOk="0" h="597" w="811">
                  <a:moveTo>
                    <a:pt x="120" y="1"/>
                  </a:moveTo>
                  <a:lnTo>
                    <a:pt x="1" y="310"/>
                  </a:lnTo>
                  <a:lnTo>
                    <a:pt x="692" y="596"/>
                  </a:lnTo>
                  <a:lnTo>
                    <a:pt x="811" y="310"/>
                  </a:lnTo>
                  <a:lnTo>
                    <a:pt x="120"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36" name="Google Shape;21736;p97"/>
          <p:cNvGrpSpPr/>
          <p:nvPr/>
        </p:nvGrpSpPr>
        <p:grpSpPr>
          <a:xfrm>
            <a:off x="7029336" y="4037098"/>
            <a:ext cx="358377" cy="274040"/>
            <a:chOff x="7029336" y="4189498"/>
            <a:chExt cx="358377" cy="274040"/>
          </a:xfrm>
        </p:grpSpPr>
        <p:sp>
          <p:nvSpPr>
            <p:cNvPr id="21737" name="Google Shape;21737;p97"/>
            <p:cNvSpPr/>
            <p:nvPr/>
          </p:nvSpPr>
          <p:spPr>
            <a:xfrm>
              <a:off x="7052541" y="4235941"/>
              <a:ext cx="312715" cy="209788"/>
            </a:xfrm>
            <a:custGeom>
              <a:rect b="b" l="l" r="r" t="t"/>
              <a:pathLst>
                <a:path extrusionOk="0" h="6455" w="9622">
                  <a:moveTo>
                    <a:pt x="549" y="1"/>
                  </a:moveTo>
                  <a:cubicBezTo>
                    <a:pt x="239" y="1"/>
                    <a:pt x="1" y="239"/>
                    <a:pt x="1" y="525"/>
                  </a:cubicBezTo>
                  <a:lnTo>
                    <a:pt x="1" y="6240"/>
                  </a:lnTo>
                  <a:lnTo>
                    <a:pt x="4811" y="6454"/>
                  </a:lnTo>
                  <a:lnTo>
                    <a:pt x="9598" y="6240"/>
                  </a:lnTo>
                  <a:lnTo>
                    <a:pt x="9598" y="525"/>
                  </a:lnTo>
                  <a:cubicBezTo>
                    <a:pt x="9622" y="239"/>
                    <a:pt x="9384" y="1"/>
                    <a:pt x="9098"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8" name="Google Shape;21738;p97"/>
            <p:cNvSpPr/>
            <p:nvPr/>
          </p:nvSpPr>
          <p:spPr>
            <a:xfrm>
              <a:off x="7330416" y="4235941"/>
              <a:ext cx="34840" cy="209788"/>
            </a:xfrm>
            <a:custGeom>
              <a:rect b="b" l="l" r="r" t="t"/>
              <a:pathLst>
                <a:path extrusionOk="0" h="6455" w="1072">
                  <a:moveTo>
                    <a:pt x="0" y="1"/>
                  </a:moveTo>
                  <a:cubicBezTo>
                    <a:pt x="238" y="1"/>
                    <a:pt x="429" y="167"/>
                    <a:pt x="429" y="405"/>
                  </a:cubicBezTo>
                  <a:lnTo>
                    <a:pt x="429" y="6240"/>
                  </a:lnTo>
                  <a:lnTo>
                    <a:pt x="786" y="6454"/>
                  </a:lnTo>
                  <a:lnTo>
                    <a:pt x="1072" y="6240"/>
                  </a:lnTo>
                  <a:lnTo>
                    <a:pt x="1072" y="525"/>
                  </a:lnTo>
                  <a:cubicBezTo>
                    <a:pt x="1072" y="239"/>
                    <a:pt x="834" y="1"/>
                    <a:pt x="548"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9" name="Google Shape;21739;p97"/>
            <p:cNvSpPr/>
            <p:nvPr/>
          </p:nvSpPr>
          <p:spPr>
            <a:xfrm>
              <a:off x="7075778" y="4259178"/>
              <a:ext cx="265493" cy="186550"/>
            </a:xfrm>
            <a:custGeom>
              <a:rect b="b" l="l" r="r" t="t"/>
              <a:pathLst>
                <a:path extrusionOk="0" h="5740" w="8169">
                  <a:moveTo>
                    <a:pt x="191" y="0"/>
                  </a:moveTo>
                  <a:cubicBezTo>
                    <a:pt x="96" y="0"/>
                    <a:pt x="0" y="95"/>
                    <a:pt x="0" y="167"/>
                  </a:cubicBezTo>
                  <a:lnTo>
                    <a:pt x="0" y="5525"/>
                  </a:lnTo>
                  <a:lnTo>
                    <a:pt x="4096" y="5739"/>
                  </a:lnTo>
                  <a:lnTo>
                    <a:pt x="8169" y="5525"/>
                  </a:lnTo>
                  <a:lnTo>
                    <a:pt x="8169" y="167"/>
                  </a:lnTo>
                  <a:cubicBezTo>
                    <a:pt x="8169" y="95"/>
                    <a:pt x="8073" y="0"/>
                    <a:pt x="7978"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0" name="Google Shape;21740;p97"/>
            <p:cNvSpPr/>
            <p:nvPr/>
          </p:nvSpPr>
          <p:spPr>
            <a:xfrm>
              <a:off x="7140778" y="4382223"/>
              <a:ext cx="131625" cy="21710"/>
            </a:xfrm>
            <a:custGeom>
              <a:rect b="b" l="l" r="r" t="t"/>
              <a:pathLst>
                <a:path extrusionOk="0" h="668" w="4050">
                  <a:moveTo>
                    <a:pt x="334" y="1"/>
                  </a:moveTo>
                  <a:cubicBezTo>
                    <a:pt x="144" y="1"/>
                    <a:pt x="1" y="167"/>
                    <a:pt x="1" y="358"/>
                  </a:cubicBezTo>
                  <a:cubicBezTo>
                    <a:pt x="25" y="524"/>
                    <a:pt x="167" y="667"/>
                    <a:pt x="358" y="667"/>
                  </a:cubicBezTo>
                  <a:lnTo>
                    <a:pt x="3692" y="667"/>
                  </a:lnTo>
                  <a:cubicBezTo>
                    <a:pt x="3906" y="667"/>
                    <a:pt x="4049" y="501"/>
                    <a:pt x="4025" y="310"/>
                  </a:cubicBezTo>
                  <a:cubicBezTo>
                    <a:pt x="4002" y="143"/>
                    <a:pt x="3835" y="1"/>
                    <a:pt x="3668"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1" name="Google Shape;21741;p97"/>
            <p:cNvSpPr/>
            <p:nvPr/>
          </p:nvSpPr>
          <p:spPr>
            <a:xfrm>
              <a:off x="7123748" y="4189498"/>
              <a:ext cx="162565" cy="154050"/>
            </a:xfrm>
            <a:custGeom>
              <a:rect b="b" l="l" r="r" t="t"/>
              <a:pathLst>
                <a:path extrusionOk="0" h="4740" w="5002">
                  <a:moveTo>
                    <a:pt x="167" y="1"/>
                  </a:moveTo>
                  <a:cubicBezTo>
                    <a:pt x="72" y="1"/>
                    <a:pt x="1" y="96"/>
                    <a:pt x="1" y="167"/>
                  </a:cubicBezTo>
                  <a:lnTo>
                    <a:pt x="1" y="2311"/>
                  </a:lnTo>
                  <a:cubicBezTo>
                    <a:pt x="1" y="3120"/>
                    <a:pt x="644" y="3740"/>
                    <a:pt x="1406" y="3740"/>
                  </a:cubicBezTo>
                  <a:cubicBezTo>
                    <a:pt x="1477" y="3740"/>
                    <a:pt x="1501" y="3787"/>
                    <a:pt x="1573" y="3811"/>
                  </a:cubicBezTo>
                  <a:lnTo>
                    <a:pt x="2239" y="4668"/>
                  </a:lnTo>
                  <a:cubicBezTo>
                    <a:pt x="2275" y="4716"/>
                    <a:pt x="2329" y="4740"/>
                    <a:pt x="2382" y="4740"/>
                  </a:cubicBezTo>
                  <a:cubicBezTo>
                    <a:pt x="2436" y="4740"/>
                    <a:pt x="2489" y="4716"/>
                    <a:pt x="2525" y="4668"/>
                  </a:cubicBezTo>
                  <a:lnTo>
                    <a:pt x="3263" y="3740"/>
                  </a:lnTo>
                  <a:lnTo>
                    <a:pt x="4811" y="3740"/>
                  </a:lnTo>
                  <a:cubicBezTo>
                    <a:pt x="4907" y="3740"/>
                    <a:pt x="4978" y="3644"/>
                    <a:pt x="4978" y="3573"/>
                  </a:cubicBezTo>
                  <a:lnTo>
                    <a:pt x="4978" y="1525"/>
                  </a:lnTo>
                  <a:cubicBezTo>
                    <a:pt x="5002" y="691"/>
                    <a:pt x="4311" y="1"/>
                    <a:pt x="347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2" name="Google Shape;21742;p97"/>
            <p:cNvSpPr/>
            <p:nvPr/>
          </p:nvSpPr>
          <p:spPr>
            <a:xfrm>
              <a:off x="7232883" y="4189498"/>
              <a:ext cx="53430" cy="123110"/>
            </a:xfrm>
            <a:custGeom>
              <a:rect b="b" l="l" r="r" t="t"/>
              <a:pathLst>
                <a:path extrusionOk="0" h="3788" w="1644">
                  <a:moveTo>
                    <a:pt x="144" y="1"/>
                  </a:moveTo>
                  <a:lnTo>
                    <a:pt x="144" y="1"/>
                  </a:lnTo>
                  <a:cubicBezTo>
                    <a:pt x="620" y="263"/>
                    <a:pt x="977" y="810"/>
                    <a:pt x="977" y="1453"/>
                  </a:cubicBezTo>
                  <a:lnTo>
                    <a:pt x="977" y="2263"/>
                  </a:lnTo>
                  <a:cubicBezTo>
                    <a:pt x="977" y="2954"/>
                    <a:pt x="572" y="3549"/>
                    <a:pt x="1" y="3787"/>
                  </a:cubicBezTo>
                  <a:lnTo>
                    <a:pt x="120" y="3787"/>
                  </a:lnTo>
                  <a:cubicBezTo>
                    <a:pt x="953" y="3787"/>
                    <a:pt x="1644" y="3097"/>
                    <a:pt x="1644" y="2263"/>
                  </a:cubicBezTo>
                  <a:lnTo>
                    <a:pt x="1644" y="1525"/>
                  </a:lnTo>
                  <a:cubicBezTo>
                    <a:pt x="1644" y="691"/>
                    <a:pt x="977" y="25"/>
                    <a:pt x="144"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3" name="Google Shape;21743;p97"/>
            <p:cNvSpPr/>
            <p:nvPr/>
          </p:nvSpPr>
          <p:spPr>
            <a:xfrm>
              <a:off x="7314913" y="4259178"/>
              <a:ext cx="27138" cy="186550"/>
            </a:xfrm>
            <a:custGeom>
              <a:rect b="b" l="l" r="r" t="t"/>
              <a:pathLst>
                <a:path extrusionOk="0" h="5740" w="835">
                  <a:moveTo>
                    <a:pt x="1" y="0"/>
                  </a:moveTo>
                  <a:cubicBezTo>
                    <a:pt x="96" y="0"/>
                    <a:pt x="191" y="95"/>
                    <a:pt x="191" y="167"/>
                  </a:cubicBezTo>
                  <a:lnTo>
                    <a:pt x="191" y="5525"/>
                  </a:lnTo>
                  <a:lnTo>
                    <a:pt x="477" y="5739"/>
                  </a:lnTo>
                  <a:lnTo>
                    <a:pt x="834" y="5525"/>
                  </a:lnTo>
                  <a:lnTo>
                    <a:pt x="834" y="167"/>
                  </a:lnTo>
                  <a:cubicBezTo>
                    <a:pt x="834" y="48"/>
                    <a:pt x="739" y="0"/>
                    <a:pt x="668" y="0"/>
                  </a:cubicBez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4" name="Google Shape;21744;p97"/>
            <p:cNvSpPr/>
            <p:nvPr/>
          </p:nvSpPr>
          <p:spPr>
            <a:xfrm>
              <a:off x="7239838" y="4382223"/>
              <a:ext cx="32565" cy="20995"/>
            </a:xfrm>
            <a:custGeom>
              <a:rect b="b" l="l" r="r" t="t"/>
              <a:pathLst>
                <a:path extrusionOk="0" h="646" w="1002">
                  <a:moveTo>
                    <a:pt x="1" y="1"/>
                  </a:moveTo>
                  <a:cubicBezTo>
                    <a:pt x="168" y="1"/>
                    <a:pt x="311" y="143"/>
                    <a:pt x="311" y="310"/>
                  </a:cubicBezTo>
                  <a:cubicBezTo>
                    <a:pt x="311" y="501"/>
                    <a:pt x="168" y="644"/>
                    <a:pt x="1" y="644"/>
                  </a:cubicBezTo>
                  <a:lnTo>
                    <a:pt x="644" y="644"/>
                  </a:lnTo>
                  <a:cubicBezTo>
                    <a:pt x="658" y="645"/>
                    <a:pt x="671" y="646"/>
                    <a:pt x="684" y="646"/>
                  </a:cubicBezTo>
                  <a:cubicBezTo>
                    <a:pt x="876" y="646"/>
                    <a:pt x="1001" y="488"/>
                    <a:pt x="1001" y="310"/>
                  </a:cubicBezTo>
                  <a:cubicBezTo>
                    <a:pt x="1001" y="143"/>
                    <a:pt x="858" y="1"/>
                    <a:pt x="644"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5" name="Google Shape;21745;p97"/>
            <p:cNvSpPr/>
            <p:nvPr/>
          </p:nvSpPr>
          <p:spPr>
            <a:xfrm>
              <a:off x="7163236" y="4223558"/>
              <a:ext cx="82843" cy="10107"/>
            </a:xfrm>
            <a:custGeom>
              <a:rect b="b" l="l" r="r" t="t"/>
              <a:pathLst>
                <a:path extrusionOk="0" h="311" w="2549">
                  <a:moveTo>
                    <a:pt x="167" y="1"/>
                  </a:moveTo>
                  <a:cubicBezTo>
                    <a:pt x="48" y="1"/>
                    <a:pt x="0" y="72"/>
                    <a:pt x="0" y="167"/>
                  </a:cubicBezTo>
                  <a:cubicBezTo>
                    <a:pt x="24" y="263"/>
                    <a:pt x="96" y="310"/>
                    <a:pt x="167" y="310"/>
                  </a:cubicBezTo>
                  <a:lnTo>
                    <a:pt x="2382" y="310"/>
                  </a:lnTo>
                  <a:cubicBezTo>
                    <a:pt x="2501" y="310"/>
                    <a:pt x="2548" y="239"/>
                    <a:pt x="2548" y="143"/>
                  </a:cubicBezTo>
                  <a:cubicBezTo>
                    <a:pt x="2525" y="48"/>
                    <a:pt x="2453" y="1"/>
                    <a:pt x="238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6" name="Google Shape;21746;p97"/>
            <p:cNvSpPr/>
            <p:nvPr/>
          </p:nvSpPr>
          <p:spPr>
            <a:xfrm>
              <a:off x="7163236" y="4246796"/>
              <a:ext cx="82843" cy="10075"/>
            </a:xfrm>
            <a:custGeom>
              <a:rect b="b" l="l" r="r" t="t"/>
              <a:pathLst>
                <a:path extrusionOk="0" h="310" w="2549">
                  <a:moveTo>
                    <a:pt x="167" y="0"/>
                  </a:moveTo>
                  <a:cubicBezTo>
                    <a:pt x="48" y="0"/>
                    <a:pt x="0" y="71"/>
                    <a:pt x="0" y="167"/>
                  </a:cubicBezTo>
                  <a:cubicBezTo>
                    <a:pt x="24" y="262"/>
                    <a:pt x="96" y="310"/>
                    <a:pt x="167" y="310"/>
                  </a:cubicBezTo>
                  <a:lnTo>
                    <a:pt x="2382" y="310"/>
                  </a:lnTo>
                  <a:cubicBezTo>
                    <a:pt x="2501" y="310"/>
                    <a:pt x="2548" y="238"/>
                    <a:pt x="2548" y="143"/>
                  </a:cubicBezTo>
                  <a:cubicBezTo>
                    <a:pt x="2525" y="48"/>
                    <a:pt x="2453" y="0"/>
                    <a:pt x="238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7" name="Google Shape;21747;p97"/>
            <p:cNvSpPr/>
            <p:nvPr/>
          </p:nvSpPr>
          <p:spPr>
            <a:xfrm>
              <a:off x="7163236" y="4269221"/>
              <a:ext cx="82843" cy="10888"/>
            </a:xfrm>
            <a:custGeom>
              <a:rect b="b" l="l" r="r" t="t"/>
              <a:pathLst>
                <a:path extrusionOk="0" h="335" w="2549">
                  <a:moveTo>
                    <a:pt x="167" y="1"/>
                  </a:moveTo>
                  <a:cubicBezTo>
                    <a:pt x="48" y="1"/>
                    <a:pt x="0" y="96"/>
                    <a:pt x="0" y="191"/>
                  </a:cubicBezTo>
                  <a:cubicBezTo>
                    <a:pt x="24" y="286"/>
                    <a:pt x="96" y="334"/>
                    <a:pt x="167" y="334"/>
                  </a:cubicBezTo>
                  <a:lnTo>
                    <a:pt x="2382" y="334"/>
                  </a:lnTo>
                  <a:cubicBezTo>
                    <a:pt x="2501" y="334"/>
                    <a:pt x="2548" y="263"/>
                    <a:pt x="2548" y="167"/>
                  </a:cubicBezTo>
                  <a:cubicBezTo>
                    <a:pt x="2525" y="72"/>
                    <a:pt x="2453" y="1"/>
                    <a:pt x="238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8" name="Google Shape;21748;p97"/>
            <p:cNvSpPr/>
            <p:nvPr/>
          </p:nvSpPr>
          <p:spPr>
            <a:xfrm>
              <a:off x="7237531" y="4437181"/>
              <a:ext cx="150182" cy="24797"/>
            </a:xfrm>
            <a:custGeom>
              <a:rect b="b" l="l" r="r" t="t"/>
              <a:pathLst>
                <a:path extrusionOk="0" h="763" w="4621">
                  <a:moveTo>
                    <a:pt x="4478" y="0"/>
                  </a:moveTo>
                  <a:lnTo>
                    <a:pt x="4478" y="24"/>
                  </a:lnTo>
                  <a:lnTo>
                    <a:pt x="72" y="24"/>
                  </a:lnTo>
                  <a:lnTo>
                    <a:pt x="1" y="405"/>
                  </a:lnTo>
                  <a:lnTo>
                    <a:pt x="72" y="762"/>
                  </a:lnTo>
                  <a:lnTo>
                    <a:pt x="4478" y="762"/>
                  </a:lnTo>
                  <a:cubicBezTo>
                    <a:pt x="4549" y="762"/>
                    <a:pt x="4621" y="715"/>
                    <a:pt x="4621" y="620"/>
                  </a:cubicBezTo>
                  <a:lnTo>
                    <a:pt x="4621" y="48"/>
                  </a:lnTo>
                  <a:cubicBezTo>
                    <a:pt x="4621" y="24"/>
                    <a:pt x="4597" y="0"/>
                    <a:pt x="454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9" name="Google Shape;21749;p97"/>
            <p:cNvSpPr/>
            <p:nvPr/>
          </p:nvSpPr>
          <p:spPr>
            <a:xfrm>
              <a:off x="7029336" y="4437961"/>
              <a:ext cx="150963" cy="25578"/>
            </a:xfrm>
            <a:custGeom>
              <a:rect b="b" l="l" r="r" t="t"/>
              <a:pathLst>
                <a:path extrusionOk="0" h="787" w="4645">
                  <a:moveTo>
                    <a:pt x="167" y="0"/>
                  </a:moveTo>
                  <a:cubicBezTo>
                    <a:pt x="72" y="0"/>
                    <a:pt x="0" y="72"/>
                    <a:pt x="0" y="143"/>
                  </a:cubicBezTo>
                  <a:lnTo>
                    <a:pt x="0" y="453"/>
                  </a:lnTo>
                  <a:cubicBezTo>
                    <a:pt x="0" y="619"/>
                    <a:pt x="167" y="786"/>
                    <a:pt x="334" y="786"/>
                  </a:cubicBezTo>
                  <a:lnTo>
                    <a:pt x="4525" y="786"/>
                  </a:lnTo>
                  <a:lnTo>
                    <a:pt x="4644" y="381"/>
                  </a:lnTo>
                  <a:lnTo>
                    <a:pt x="4573"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0" name="Google Shape;21750;p97"/>
            <p:cNvSpPr/>
            <p:nvPr/>
          </p:nvSpPr>
          <p:spPr>
            <a:xfrm>
              <a:off x="7355961" y="4437961"/>
              <a:ext cx="31752" cy="25578"/>
            </a:xfrm>
            <a:custGeom>
              <a:rect b="b" l="l" r="r" t="t"/>
              <a:pathLst>
                <a:path extrusionOk="0" h="787" w="977">
                  <a:moveTo>
                    <a:pt x="167" y="0"/>
                  </a:moveTo>
                  <a:cubicBezTo>
                    <a:pt x="262" y="0"/>
                    <a:pt x="310" y="72"/>
                    <a:pt x="310" y="143"/>
                  </a:cubicBezTo>
                  <a:lnTo>
                    <a:pt x="310" y="453"/>
                  </a:lnTo>
                  <a:cubicBezTo>
                    <a:pt x="310" y="619"/>
                    <a:pt x="167" y="786"/>
                    <a:pt x="0" y="786"/>
                  </a:cubicBezTo>
                  <a:lnTo>
                    <a:pt x="643" y="786"/>
                  </a:lnTo>
                  <a:cubicBezTo>
                    <a:pt x="834" y="786"/>
                    <a:pt x="977" y="619"/>
                    <a:pt x="977" y="453"/>
                  </a:cubicBezTo>
                  <a:lnTo>
                    <a:pt x="977" y="143"/>
                  </a:lnTo>
                  <a:cubicBezTo>
                    <a:pt x="977" y="72"/>
                    <a:pt x="905" y="0"/>
                    <a:pt x="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1" name="Google Shape;21751;p97"/>
            <p:cNvSpPr/>
            <p:nvPr/>
          </p:nvSpPr>
          <p:spPr>
            <a:xfrm>
              <a:off x="7177926" y="4437961"/>
              <a:ext cx="62725" cy="24018"/>
            </a:xfrm>
            <a:custGeom>
              <a:rect b="b" l="l" r="r" t="t"/>
              <a:pathLst>
                <a:path extrusionOk="0" h="739" w="1930">
                  <a:moveTo>
                    <a:pt x="1" y="0"/>
                  </a:moveTo>
                  <a:lnTo>
                    <a:pt x="1" y="738"/>
                  </a:lnTo>
                  <a:lnTo>
                    <a:pt x="1930" y="738"/>
                  </a:lnTo>
                  <a:lnTo>
                    <a:pt x="19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2" name="Google Shape;21752;p97"/>
            <p:cNvSpPr/>
            <p:nvPr/>
          </p:nvSpPr>
          <p:spPr>
            <a:xfrm>
              <a:off x="7218941" y="4437961"/>
              <a:ext cx="21710" cy="24018"/>
            </a:xfrm>
            <a:custGeom>
              <a:rect b="b" l="l" r="r" t="t"/>
              <a:pathLst>
                <a:path extrusionOk="0" h="739" w="668">
                  <a:moveTo>
                    <a:pt x="1" y="0"/>
                  </a:moveTo>
                  <a:lnTo>
                    <a:pt x="1" y="738"/>
                  </a:lnTo>
                  <a:lnTo>
                    <a:pt x="668" y="738"/>
                  </a:lnTo>
                  <a:lnTo>
                    <a:pt x="668"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53" name="Google Shape;21753;p97"/>
          <p:cNvGrpSpPr/>
          <p:nvPr/>
        </p:nvGrpSpPr>
        <p:grpSpPr>
          <a:xfrm>
            <a:off x="7818793" y="3995303"/>
            <a:ext cx="280215" cy="357597"/>
            <a:chOff x="7818793" y="4147703"/>
            <a:chExt cx="280215" cy="357597"/>
          </a:xfrm>
        </p:grpSpPr>
        <p:sp>
          <p:nvSpPr>
            <p:cNvPr id="21754" name="Google Shape;21754;p97"/>
            <p:cNvSpPr/>
            <p:nvPr/>
          </p:nvSpPr>
          <p:spPr>
            <a:xfrm>
              <a:off x="7864456" y="4421711"/>
              <a:ext cx="10855" cy="56225"/>
            </a:xfrm>
            <a:custGeom>
              <a:rect b="b" l="l" r="r" t="t"/>
              <a:pathLst>
                <a:path extrusionOk="0" h="1730" w="334">
                  <a:moveTo>
                    <a:pt x="143" y="0"/>
                  </a:moveTo>
                  <a:cubicBezTo>
                    <a:pt x="72" y="24"/>
                    <a:pt x="0" y="71"/>
                    <a:pt x="0" y="167"/>
                  </a:cubicBezTo>
                  <a:lnTo>
                    <a:pt x="0" y="1596"/>
                  </a:lnTo>
                  <a:cubicBezTo>
                    <a:pt x="0" y="1670"/>
                    <a:pt x="44" y="1730"/>
                    <a:pt x="97" y="1730"/>
                  </a:cubicBezTo>
                  <a:cubicBezTo>
                    <a:pt x="112" y="1730"/>
                    <a:pt x="127" y="1725"/>
                    <a:pt x="143" y="1715"/>
                  </a:cubicBezTo>
                  <a:cubicBezTo>
                    <a:pt x="161" y="1723"/>
                    <a:pt x="178" y="1727"/>
                    <a:pt x="195" y="1727"/>
                  </a:cubicBezTo>
                  <a:cubicBezTo>
                    <a:pt x="270" y="1727"/>
                    <a:pt x="334" y="1650"/>
                    <a:pt x="334" y="1572"/>
                  </a:cubicBezTo>
                  <a:lnTo>
                    <a:pt x="334" y="143"/>
                  </a:lnTo>
                  <a:cubicBezTo>
                    <a:pt x="334" y="48"/>
                    <a:pt x="238" y="0"/>
                    <a:pt x="143"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5" name="Google Shape;21755;p97"/>
            <p:cNvSpPr/>
            <p:nvPr/>
          </p:nvSpPr>
          <p:spPr>
            <a:xfrm>
              <a:off x="7818793" y="4147703"/>
              <a:ext cx="278655" cy="278655"/>
            </a:xfrm>
            <a:custGeom>
              <a:rect b="b" l="l" r="r" t="t"/>
              <a:pathLst>
                <a:path extrusionOk="0" h="8574" w="8574">
                  <a:moveTo>
                    <a:pt x="4287" y="1"/>
                  </a:moveTo>
                  <a:cubicBezTo>
                    <a:pt x="1929" y="1"/>
                    <a:pt x="0" y="1930"/>
                    <a:pt x="0" y="4287"/>
                  </a:cubicBezTo>
                  <a:cubicBezTo>
                    <a:pt x="0" y="6645"/>
                    <a:pt x="1929" y="8574"/>
                    <a:pt x="4287" y="8574"/>
                  </a:cubicBezTo>
                  <a:cubicBezTo>
                    <a:pt x="6668" y="8574"/>
                    <a:pt x="8573" y="6645"/>
                    <a:pt x="8573" y="4287"/>
                  </a:cubicBezTo>
                  <a:cubicBezTo>
                    <a:pt x="8573" y="1930"/>
                    <a:pt x="6668" y="1"/>
                    <a:pt x="4287"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6" name="Google Shape;21756;p97"/>
            <p:cNvSpPr/>
            <p:nvPr/>
          </p:nvSpPr>
          <p:spPr>
            <a:xfrm>
              <a:off x="7948046" y="4147703"/>
              <a:ext cx="150963" cy="278655"/>
            </a:xfrm>
            <a:custGeom>
              <a:rect b="b" l="l" r="r" t="t"/>
              <a:pathLst>
                <a:path extrusionOk="0" h="8574" w="4645">
                  <a:moveTo>
                    <a:pt x="0" y="1"/>
                  </a:moveTo>
                  <a:cubicBezTo>
                    <a:pt x="2215" y="191"/>
                    <a:pt x="3953" y="2025"/>
                    <a:pt x="3953" y="4287"/>
                  </a:cubicBezTo>
                  <a:cubicBezTo>
                    <a:pt x="3953" y="6550"/>
                    <a:pt x="2191" y="8407"/>
                    <a:pt x="0" y="8574"/>
                  </a:cubicBezTo>
                  <a:lnTo>
                    <a:pt x="310" y="8574"/>
                  </a:lnTo>
                  <a:cubicBezTo>
                    <a:pt x="2691" y="8574"/>
                    <a:pt x="4596" y="6645"/>
                    <a:pt x="4596" y="4287"/>
                  </a:cubicBezTo>
                  <a:cubicBezTo>
                    <a:pt x="4644" y="1906"/>
                    <a:pt x="269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7" name="Google Shape;21757;p97"/>
            <p:cNvSpPr/>
            <p:nvPr/>
          </p:nvSpPr>
          <p:spPr>
            <a:xfrm>
              <a:off x="7894648" y="4147703"/>
              <a:ext cx="127725" cy="278655"/>
            </a:xfrm>
            <a:custGeom>
              <a:rect b="b" l="l" r="r" t="t"/>
              <a:pathLst>
                <a:path extrusionOk="0" h="8574" w="3930">
                  <a:moveTo>
                    <a:pt x="1953" y="1"/>
                  </a:moveTo>
                  <a:cubicBezTo>
                    <a:pt x="881" y="1"/>
                    <a:pt x="0" y="1930"/>
                    <a:pt x="0" y="4287"/>
                  </a:cubicBezTo>
                  <a:cubicBezTo>
                    <a:pt x="0" y="6645"/>
                    <a:pt x="881" y="8574"/>
                    <a:pt x="1953" y="8574"/>
                  </a:cubicBezTo>
                  <a:cubicBezTo>
                    <a:pt x="3048" y="8574"/>
                    <a:pt x="3929" y="6645"/>
                    <a:pt x="3929" y="4287"/>
                  </a:cubicBezTo>
                  <a:cubicBezTo>
                    <a:pt x="3929" y="1930"/>
                    <a:pt x="3048" y="1"/>
                    <a:pt x="195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8" name="Google Shape;21758;p97"/>
            <p:cNvSpPr/>
            <p:nvPr/>
          </p:nvSpPr>
          <p:spPr>
            <a:xfrm>
              <a:off x="7948046" y="4147703"/>
              <a:ext cx="74327" cy="278655"/>
            </a:xfrm>
            <a:custGeom>
              <a:rect b="b" l="l" r="r" t="t"/>
              <a:pathLst>
                <a:path extrusionOk="0" h="8574" w="2287">
                  <a:moveTo>
                    <a:pt x="310" y="1"/>
                  </a:moveTo>
                  <a:cubicBezTo>
                    <a:pt x="191" y="1"/>
                    <a:pt x="72" y="25"/>
                    <a:pt x="0" y="72"/>
                  </a:cubicBezTo>
                  <a:cubicBezTo>
                    <a:pt x="905" y="429"/>
                    <a:pt x="1620" y="2168"/>
                    <a:pt x="1620" y="4287"/>
                  </a:cubicBezTo>
                  <a:cubicBezTo>
                    <a:pt x="1620" y="6407"/>
                    <a:pt x="905" y="8193"/>
                    <a:pt x="0" y="8502"/>
                  </a:cubicBezTo>
                  <a:cubicBezTo>
                    <a:pt x="119" y="8550"/>
                    <a:pt x="191" y="8574"/>
                    <a:pt x="310" y="8574"/>
                  </a:cubicBezTo>
                  <a:cubicBezTo>
                    <a:pt x="1381" y="8574"/>
                    <a:pt x="2286" y="6645"/>
                    <a:pt x="2286" y="4287"/>
                  </a:cubicBezTo>
                  <a:cubicBezTo>
                    <a:pt x="2286" y="1930"/>
                    <a:pt x="1429" y="1"/>
                    <a:pt x="310" y="1"/>
                  </a:cubicBezTo>
                  <a:close/>
                </a:path>
              </a:pathLst>
            </a:custGeom>
            <a:solidFill>
              <a:srgbClr val="D6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9" name="Google Shape;21759;p97"/>
            <p:cNvSpPr/>
            <p:nvPr/>
          </p:nvSpPr>
          <p:spPr>
            <a:xfrm>
              <a:off x="7857468" y="4469681"/>
              <a:ext cx="23270" cy="23238"/>
            </a:xfrm>
            <a:custGeom>
              <a:rect b="b" l="l" r="r" t="t"/>
              <a:pathLst>
                <a:path extrusionOk="0" h="715" w="716">
                  <a:moveTo>
                    <a:pt x="358" y="1"/>
                  </a:moveTo>
                  <a:cubicBezTo>
                    <a:pt x="144" y="1"/>
                    <a:pt x="1" y="191"/>
                    <a:pt x="1" y="358"/>
                  </a:cubicBezTo>
                  <a:cubicBezTo>
                    <a:pt x="1" y="572"/>
                    <a:pt x="191" y="715"/>
                    <a:pt x="358" y="715"/>
                  </a:cubicBezTo>
                  <a:cubicBezTo>
                    <a:pt x="572" y="715"/>
                    <a:pt x="715" y="572"/>
                    <a:pt x="715" y="358"/>
                  </a:cubicBezTo>
                  <a:cubicBezTo>
                    <a:pt x="715" y="167"/>
                    <a:pt x="549" y="1"/>
                    <a:pt x="35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0" name="Google Shape;21760;p97"/>
            <p:cNvSpPr/>
            <p:nvPr/>
          </p:nvSpPr>
          <p:spPr>
            <a:xfrm>
              <a:off x="7896176" y="4430973"/>
              <a:ext cx="125418" cy="73580"/>
            </a:xfrm>
            <a:custGeom>
              <a:rect b="b" l="l" r="r" t="t"/>
              <a:pathLst>
                <a:path extrusionOk="0" h="2264" w="3859">
                  <a:moveTo>
                    <a:pt x="1" y="1"/>
                  </a:moveTo>
                  <a:lnTo>
                    <a:pt x="1" y="1739"/>
                  </a:lnTo>
                  <a:cubicBezTo>
                    <a:pt x="1" y="1763"/>
                    <a:pt x="48" y="1787"/>
                    <a:pt x="72" y="1835"/>
                  </a:cubicBezTo>
                  <a:lnTo>
                    <a:pt x="405" y="1977"/>
                  </a:lnTo>
                  <a:cubicBezTo>
                    <a:pt x="894" y="2168"/>
                    <a:pt x="1412" y="2263"/>
                    <a:pt x="1930" y="2263"/>
                  </a:cubicBezTo>
                  <a:cubicBezTo>
                    <a:pt x="2448" y="2263"/>
                    <a:pt x="2966" y="2168"/>
                    <a:pt x="3454" y="1977"/>
                  </a:cubicBezTo>
                  <a:lnTo>
                    <a:pt x="3787" y="1835"/>
                  </a:lnTo>
                  <a:cubicBezTo>
                    <a:pt x="3811" y="1835"/>
                    <a:pt x="3859" y="1763"/>
                    <a:pt x="3859" y="1739"/>
                  </a:cubicBezTo>
                  <a:lnTo>
                    <a:pt x="3859"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1" name="Google Shape;21761;p97"/>
            <p:cNvSpPr/>
            <p:nvPr/>
          </p:nvSpPr>
          <p:spPr>
            <a:xfrm>
              <a:off x="7948046" y="4430973"/>
              <a:ext cx="73548" cy="74328"/>
            </a:xfrm>
            <a:custGeom>
              <a:rect b="b" l="l" r="r" t="t"/>
              <a:pathLst>
                <a:path extrusionOk="0" h="2287" w="2263">
                  <a:moveTo>
                    <a:pt x="1572" y="1"/>
                  </a:moveTo>
                  <a:lnTo>
                    <a:pt x="1572" y="1382"/>
                  </a:lnTo>
                  <a:cubicBezTo>
                    <a:pt x="1572" y="1644"/>
                    <a:pt x="1429" y="1858"/>
                    <a:pt x="1191" y="1977"/>
                  </a:cubicBezTo>
                  <a:cubicBezTo>
                    <a:pt x="786" y="2120"/>
                    <a:pt x="381" y="2216"/>
                    <a:pt x="0" y="2263"/>
                  </a:cubicBezTo>
                  <a:cubicBezTo>
                    <a:pt x="133" y="2278"/>
                    <a:pt x="267" y="2286"/>
                    <a:pt x="401" y="2286"/>
                  </a:cubicBezTo>
                  <a:cubicBezTo>
                    <a:pt x="893" y="2286"/>
                    <a:pt x="1390" y="2183"/>
                    <a:pt x="1858" y="1977"/>
                  </a:cubicBezTo>
                  <a:lnTo>
                    <a:pt x="2191" y="1835"/>
                  </a:lnTo>
                  <a:cubicBezTo>
                    <a:pt x="2215" y="1787"/>
                    <a:pt x="2263" y="1763"/>
                    <a:pt x="2263" y="1739"/>
                  </a:cubicBezTo>
                  <a:lnTo>
                    <a:pt x="2263" y="1"/>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2" name="Google Shape;21762;p97"/>
            <p:cNvSpPr/>
            <p:nvPr/>
          </p:nvSpPr>
          <p:spPr>
            <a:xfrm>
              <a:off x="7855161" y="4376796"/>
              <a:ext cx="206668" cy="96395"/>
            </a:xfrm>
            <a:custGeom>
              <a:rect b="b" l="l" r="r" t="t"/>
              <a:pathLst>
                <a:path extrusionOk="0" h="2966" w="6359">
                  <a:moveTo>
                    <a:pt x="3189" y="1"/>
                  </a:moveTo>
                  <a:cubicBezTo>
                    <a:pt x="3096" y="1"/>
                    <a:pt x="3001" y="25"/>
                    <a:pt x="2906" y="72"/>
                  </a:cubicBezTo>
                  <a:lnTo>
                    <a:pt x="120" y="1311"/>
                  </a:lnTo>
                  <a:cubicBezTo>
                    <a:pt x="0" y="1382"/>
                    <a:pt x="0" y="1549"/>
                    <a:pt x="120" y="1620"/>
                  </a:cubicBezTo>
                  <a:lnTo>
                    <a:pt x="2930" y="2930"/>
                  </a:lnTo>
                  <a:cubicBezTo>
                    <a:pt x="3013" y="2954"/>
                    <a:pt x="3096" y="2966"/>
                    <a:pt x="3177" y="2966"/>
                  </a:cubicBezTo>
                  <a:cubicBezTo>
                    <a:pt x="3257" y="2966"/>
                    <a:pt x="3335" y="2954"/>
                    <a:pt x="3406" y="2930"/>
                  </a:cubicBezTo>
                  <a:lnTo>
                    <a:pt x="6240" y="1620"/>
                  </a:lnTo>
                  <a:cubicBezTo>
                    <a:pt x="6359" y="1549"/>
                    <a:pt x="6359" y="1382"/>
                    <a:pt x="6240" y="1311"/>
                  </a:cubicBezTo>
                  <a:lnTo>
                    <a:pt x="3454" y="72"/>
                  </a:lnTo>
                  <a:cubicBezTo>
                    <a:pt x="3370" y="25"/>
                    <a:pt x="3281" y="1"/>
                    <a:pt x="3189"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3" name="Google Shape;21763;p97"/>
            <p:cNvSpPr/>
            <p:nvPr/>
          </p:nvSpPr>
          <p:spPr>
            <a:xfrm>
              <a:off x="7933323" y="4413196"/>
              <a:ext cx="129285" cy="60775"/>
            </a:xfrm>
            <a:custGeom>
              <a:rect b="b" l="l" r="r" t="t"/>
              <a:pathLst>
                <a:path extrusionOk="0" h="1870" w="3978">
                  <a:moveTo>
                    <a:pt x="1" y="1572"/>
                  </a:moveTo>
                  <a:cubicBezTo>
                    <a:pt x="5" y="1574"/>
                    <a:pt x="9" y="1576"/>
                    <a:pt x="13" y="1578"/>
                  </a:cubicBezTo>
                  <a:lnTo>
                    <a:pt x="13" y="1578"/>
                  </a:lnTo>
                  <a:lnTo>
                    <a:pt x="1" y="1572"/>
                  </a:lnTo>
                  <a:close/>
                  <a:moveTo>
                    <a:pt x="3359" y="0"/>
                  </a:moveTo>
                  <a:lnTo>
                    <a:pt x="3359" y="0"/>
                  </a:lnTo>
                  <a:cubicBezTo>
                    <a:pt x="3430" y="72"/>
                    <a:pt x="3430" y="191"/>
                    <a:pt x="3287" y="262"/>
                  </a:cubicBezTo>
                  <a:lnTo>
                    <a:pt x="477" y="1572"/>
                  </a:lnTo>
                  <a:cubicBezTo>
                    <a:pt x="386" y="1598"/>
                    <a:pt x="294" y="1617"/>
                    <a:pt x="207" y="1617"/>
                  </a:cubicBezTo>
                  <a:cubicBezTo>
                    <a:pt x="139" y="1617"/>
                    <a:pt x="74" y="1606"/>
                    <a:pt x="13" y="1578"/>
                  </a:cubicBezTo>
                  <a:lnTo>
                    <a:pt x="13" y="1578"/>
                  </a:lnTo>
                  <a:lnTo>
                    <a:pt x="548" y="1834"/>
                  </a:lnTo>
                  <a:cubicBezTo>
                    <a:pt x="632" y="1858"/>
                    <a:pt x="715" y="1870"/>
                    <a:pt x="796" y="1870"/>
                  </a:cubicBezTo>
                  <a:cubicBezTo>
                    <a:pt x="876" y="1870"/>
                    <a:pt x="953" y="1858"/>
                    <a:pt x="1025" y="1834"/>
                  </a:cubicBezTo>
                  <a:lnTo>
                    <a:pt x="3859" y="524"/>
                  </a:lnTo>
                  <a:cubicBezTo>
                    <a:pt x="3954" y="476"/>
                    <a:pt x="3978" y="286"/>
                    <a:pt x="3859" y="238"/>
                  </a:cubicBezTo>
                  <a:lnTo>
                    <a:pt x="3359"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64" name="Google Shape;21764;p97"/>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Online Learning</a:t>
            </a:r>
            <a:endParaRPr sz="1600">
              <a:solidFill>
                <a:srgbClr val="FFFFFF"/>
              </a:solidFill>
            </a:endParaRPr>
          </a:p>
        </p:txBody>
      </p:sp>
      <p:sp>
        <p:nvSpPr>
          <p:cNvPr id="21765" name="Google Shape;21765;p97"/>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769" name="Shape 21769"/>
        <p:cNvGrpSpPr/>
        <p:nvPr/>
      </p:nvGrpSpPr>
      <p:grpSpPr>
        <a:xfrm>
          <a:off x="0" y="0"/>
          <a:ext cx="0" cy="0"/>
          <a:chOff x="0" y="0"/>
          <a:chExt cx="0" cy="0"/>
        </a:xfrm>
      </p:grpSpPr>
      <p:grpSp>
        <p:nvGrpSpPr>
          <p:cNvPr id="21770" name="Google Shape;21770;p98"/>
          <p:cNvGrpSpPr/>
          <p:nvPr/>
        </p:nvGrpSpPr>
        <p:grpSpPr>
          <a:xfrm>
            <a:off x="1030966" y="1769664"/>
            <a:ext cx="298300" cy="343810"/>
            <a:chOff x="1030966" y="1922064"/>
            <a:chExt cx="298300" cy="343810"/>
          </a:xfrm>
        </p:grpSpPr>
        <p:sp>
          <p:nvSpPr>
            <p:cNvPr id="21771" name="Google Shape;21771;p98"/>
            <p:cNvSpPr/>
            <p:nvPr/>
          </p:nvSpPr>
          <p:spPr>
            <a:xfrm>
              <a:off x="1219998" y="2015621"/>
              <a:ext cx="109268" cy="191374"/>
            </a:xfrm>
            <a:custGeom>
              <a:rect b="b" l="l" r="r" t="t"/>
              <a:pathLst>
                <a:path extrusionOk="0" h="5883" w="3359">
                  <a:moveTo>
                    <a:pt x="1596" y="0"/>
                  </a:moveTo>
                  <a:lnTo>
                    <a:pt x="286" y="1310"/>
                  </a:lnTo>
                  <a:cubicBezTo>
                    <a:pt x="1429" y="2262"/>
                    <a:pt x="1334" y="4049"/>
                    <a:pt x="24" y="4834"/>
                  </a:cubicBezTo>
                  <a:lnTo>
                    <a:pt x="0" y="4858"/>
                  </a:lnTo>
                  <a:cubicBezTo>
                    <a:pt x="477" y="5073"/>
                    <a:pt x="858" y="5430"/>
                    <a:pt x="1096" y="5882"/>
                  </a:cubicBezTo>
                  <a:lnTo>
                    <a:pt x="1715" y="5882"/>
                  </a:lnTo>
                  <a:cubicBezTo>
                    <a:pt x="3358" y="4263"/>
                    <a:pt x="3311" y="1596"/>
                    <a:pt x="1596"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2" name="Google Shape;21772;p98"/>
            <p:cNvSpPr/>
            <p:nvPr/>
          </p:nvSpPr>
          <p:spPr>
            <a:xfrm>
              <a:off x="1055006" y="2139560"/>
              <a:ext cx="92971" cy="68215"/>
            </a:xfrm>
            <a:custGeom>
              <a:rect b="b" l="l" r="r" t="t"/>
              <a:pathLst>
                <a:path extrusionOk="0" h="2097" w="2858">
                  <a:moveTo>
                    <a:pt x="0" y="0"/>
                  </a:moveTo>
                  <a:cubicBezTo>
                    <a:pt x="191" y="810"/>
                    <a:pt x="572" y="1525"/>
                    <a:pt x="1143" y="2096"/>
                  </a:cubicBezTo>
                  <a:lnTo>
                    <a:pt x="1762" y="2096"/>
                  </a:lnTo>
                  <a:cubicBezTo>
                    <a:pt x="2000" y="1644"/>
                    <a:pt x="2381" y="1286"/>
                    <a:pt x="2858" y="1072"/>
                  </a:cubicBezTo>
                  <a:cubicBezTo>
                    <a:pt x="2453" y="810"/>
                    <a:pt x="2143" y="453"/>
                    <a:pt x="1977"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3" name="Google Shape;21773;p98"/>
            <p:cNvSpPr/>
            <p:nvPr/>
          </p:nvSpPr>
          <p:spPr>
            <a:xfrm>
              <a:off x="1109233" y="2163860"/>
              <a:ext cx="149540" cy="43915"/>
            </a:xfrm>
            <a:custGeom>
              <a:rect b="b" l="l" r="r" t="t"/>
              <a:pathLst>
                <a:path extrusionOk="0" h="1350" w="4597">
                  <a:moveTo>
                    <a:pt x="2280" y="1"/>
                  </a:moveTo>
                  <a:cubicBezTo>
                    <a:pt x="1345" y="1"/>
                    <a:pt x="415" y="447"/>
                    <a:pt x="0" y="1349"/>
                  </a:cubicBezTo>
                  <a:lnTo>
                    <a:pt x="4596" y="1349"/>
                  </a:lnTo>
                  <a:cubicBezTo>
                    <a:pt x="4166" y="453"/>
                    <a:pt x="3221" y="1"/>
                    <a:pt x="2280"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4" name="Google Shape;21774;p98"/>
            <p:cNvSpPr/>
            <p:nvPr/>
          </p:nvSpPr>
          <p:spPr>
            <a:xfrm>
              <a:off x="1183597" y="2164348"/>
              <a:ext cx="75177" cy="43428"/>
            </a:xfrm>
            <a:custGeom>
              <a:rect b="b" l="l" r="r" t="t"/>
              <a:pathLst>
                <a:path extrusionOk="0" h="1335" w="2311">
                  <a:moveTo>
                    <a:pt x="0" y="0"/>
                  </a:moveTo>
                  <a:lnTo>
                    <a:pt x="0" y="1334"/>
                  </a:lnTo>
                  <a:lnTo>
                    <a:pt x="2310" y="1334"/>
                  </a:lnTo>
                  <a:cubicBezTo>
                    <a:pt x="1953" y="548"/>
                    <a:pt x="1072" y="0"/>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5" name="Google Shape;21775;p98"/>
            <p:cNvSpPr/>
            <p:nvPr/>
          </p:nvSpPr>
          <p:spPr>
            <a:xfrm>
              <a:off x="1030966" y="2123295"/>
              <a:ext cx="108488" cy="20169"/>
            </a:xfrm>
            <a:custGeom>
              <a:rect b="b" l="l" r="r" t="t"/>
              <a:pathLst>
                <a:path extrusionOk="0" h="620" w="3335">
                  <a:moveTo>
                    <a:pt x="334" y="0"/>
                  </a:moveTo>
                  <a:cubicBezTo>
                    <a:pt x="144" y="0"/>
                    <a:pt x="1" y="143"/>
                    <a:pt x="25" y="357"/>
                  </a:cubicBezTo>
                  <a:cubicBezTo>
                    <a:pt x="48" y="500"/>
                    <a:pt x="191" y="619"/>
                    <a:pt x="358" y="619"/>
                  </a:cubicBezTo>
                  <a:lnTo>
                    <a:pt x="3001" y="619"/>
                  </a:lnTo>
                  <a:cubicBezTo>
                    <a:pt x="3192" y="619"/>
                    <a:pt x="3335" y="453"/>
                    <a:pt x="3311" y="262"/>
                  </a:cubicBezTo>
                  <a:cubicBezTo>
                    <a:pt x="3263" y="119"/>
                    <a:pt x="3120" y="0"/>
                    <a:pt x="2978"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6" name="Google Shape;21776;p98"/>
            <p:cNvSpPr/>
            <p:nvPr/>
          </p:nvSpPr>
          <p:spPr>
            <a:xfrm>
              <a:off x="1229301" y="1922064"/>
              <a:ext cx="70525" cy="68801"/>
            </a:xfrm>
            <a:custGeom>
              <a:rect b="b" l="l" r="r" t="t"/>
              <a:pathLst>
                <a:path extrusionOk="0" h="2115" w="2168">
                  <a:moveTo>
                    <a:pt x="965" y="1"/>
                  </a:moveTo>
                  <a:cubicBezTo>
                    <a:pt x="881" y="1"/>
                    <a:pt x="798" y="30"/>
                    <a:pt x="739" y="90"/>
                  </a:cubicBezTo>
                  <a:lnTo>
                    <a:pt x="0" y="804"/>
                  </a:lnTo>
                  <a:lnTo>
                    <a:pt x="1310" y="2114"/>
                  </a:lnTo>
                  <a:lnTo>
                    <a:pt x="2048" y="1376"/>
                  </a:lnTo>
                  <a:cubicBezTo>
                    <a:pt x="2167" y="1281"/>
                    <a:pt x="2167" y="1066"/>
                    <a:pt x="2048" y="947"/>
                  </a:cubicBezTo>
                  <a:lnTo>
                    <a:pt x="1191" y="90"/>
                  </a:lnTo>
                  <a:cubicBezTo>
                    <a:pt x="1131" y="30"/>
                    <a:pt x="1048" y="1"/>
                    <a:pt x="965"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7" name="Google Shape;21777;p98"/>
            <p:cNvSpPr/>
            <p:nvPr/>
          </p:nvSpPr>
          <p:spPr>
            <a:xfrm>
              <a:off x="1250999" y="1938134"/>
              <a:ext cx="48828" cy="53479"/>
            </a:xfrm>
            <a:custGeom>
              <a:rect b="b" l="l" r="r" t="t"/>
              <a:pathLst>
                <a:path extrusionOk="0" h="1644" w="1501">
                  <a:moveTo>
                    <a:pt x="953" y="1"/>
                  </a:moveTo>
                  <a:lnTo>
                    <a:pt x="0" y="953"/>
                  </a:lnTo>
                  <a:lnTo>
                    <a:pt x="667" y="1644"/>
                  </a:lnTo>
                  <a:lnTo>
                    <a:pt x="1429" y="906"/>
                  </a:lnTo>
                  <a:cubicBezTo>
                    <a:pt x="1500" y="787"/>
                    <a:pt x="1500" y="572"/>
                    <a:pt x="1381" y="453"/>
                  </a:cubicBezTo>
                  <a:lnTo>
                    <a:pt x="953"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8" name="Google Shape;21778;p98"/>
            <p:cNvSpPr/>
            <p:nvPr/>
          </p:nvSpPr>
          <p:spPr>
            <a:xfrm>
              <a:off x="1107672" y="2042718"/>
              <a:ext cx="70525" cy="70330"/>
            </a:xfrm>
            <a:custGeom>
              <a:rect b="b" l="l" r="r" t="t"/>
              <a:pathLst>
                <a:path extrusionOk="0" h="2162" w="2168">
                  <a:moveTo>
                    <a:pt x="858" y="1"/>
                  </a:moveTo>
                  <a:lnTo>
                    <a:pt x="119" y="763"/>
                  </a:lnTo>
                  <a:cubicBezTo>
                    <a:pt x="0" y="882"/>
                    <a:pt x="0" y="1072"/>
                    <a:pt x="119" y="1191"/>
                  </a:cubicBezTo>
                  <a:lnTo>
                    <a:pt x="977" y="2072"/>
                  </a:lnTo>
                  <a:cubicBezTo>
                    <a:pt x="1036" y="2132"/>
                    <a:pt x="1120" y="2162"/>
                    <a:pt x="1203" y="2162"/>
                  </a:cubicBezTo>
                  <a:cubicBezTo>
                    <a:pt x="1286" y="2162"/>
                    <a:pt x="1370" y="2132"/>
                    <a:pt x="1429" y="2072"/>
                  </a:cubicBezTo>
                  <a:lnTo>
                    <a:pt x="2168" y="1310"/>
                  </a:lnTo>
                  <a:lnTo>
                    <a:pt x="858"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9" name="Google Shape;21779;p98"/>
            <p:cNvSpPr/>
            <p:nvPr/>
          </p:nvSpPr>
          <p:spPr>
            <a:xfrm>
              <a:off x="1124717" y="2064416"/>
              <a:ext cx="53479" cy="48632"/>
            </a:xfrm>
            <a:custGeom>
              <a:rect b="b" l="l" r="r" t="t"/>
              <a:pathLst>
                <a:path extrusionOk="0" h="1495" w="1644">
                  <a:moveTo>
                    <a:pt x="953" y="0"/>
                  </a:moveTo>
                  <a:lnTo>
                    <a:pt x="0" y="953"/>
                  </a:lnTo>
                  <a:lnTo>
                    <a:pt x="453" y="1405"/>
                  </a:lnTo>
                  <a:cubicBezTo>
                    <a:pt x="512" y="1465"/>
                    <a:pt x="596" y="1495"/>
                    <a:pt x="679" y="1495"/>
                  </a:cubicBezTo>
                  <a:cubicBezTo>
                    <a:pt x="762" y="1495"/>
                    <a:pt x="846" y="1465"/>
                    <a:pt x="905" y="1405"/>
                  </a:cubicBezTo>
                  <a:lnTo>
                    <a:pt x="1644" y="643"/>
                  </a:lnTo>
                  <a:lnTo>
                    <a:pt x="953"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0" name="Google Shape;21780;p98"/>
            <p:cNvSpPr/>
            <p:nvPr/>
          </p:nvSpPr>
          <p:spPr>
            <a:xfrm>
              <a:off x="1053444" y="2204620"/>
              <a:ext cx="261086" cy="61254"/>
            </a:xfrm>
            <a:custGeom>
              <a:rect b="b" l="l" r="r" t="t"/>
              <a:pathLst>
                <a:path extrusionOk="0" h="1883" w="8026">
                  <a:moveTo>
                    <a:pt x="286" y="1"/>
                  </a:moveTo>
                  <a:cubicBezTo>
                    <a:pt x="143" y="1"/>
                    <a:pt x="0" y="120"/>
                    <a:pt x="0" y="310"/>
                  </a:cubicBezTo>
                  <a:lnTo>
                    <a:pt x="0" y="1573"/>
                  </a:lnTo>
                  <a:cubicBezTo>
                    <a:pt x="0" y="1739"/>
                    <a:pt x="119" y="1882"/>
                    <a:pt x="286" y="1882"/>
                  </a:cubicBezTo>
                  <a:lnTo>
                    <a:pt x="7740" y="1882"/>
                  </a:lnTo>
                  <a:cubicBezTo>
                    <a:pt x="7883" y="1882"/>
                    <a:pt x="8026" y="1739"/>
                    <a:pt x="8026" y="1573"/>
                  </a:cubicBezTo>
                  <a:lnTo>
                    <a:pt x="8026" y="310"/>
                  </a:lnTo>
                  <a:cubicBezTo>
                    <a:pt x="8026" y="144"/>
                    <a:pt x="7907" y="1"/>
                    <a:pt x="7740"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1" name="Google Shape;21781;p98"/>
            <p:cNvSpPr/>
            <p:nvPr/>
          </p:nvSpPr>
          <p:spPr>
            <a:xfrm>
              <a:off x="1183597" y="2203839"/>
              <a:ext cx="130933" cy="62035"/>
            </a:xfrm>
            <a:custGeom>
              <a:rect b="b" l="l" r="r" t="t"/>
              <a:pathLst>
                <a:path extrusionOk="0" h="1907" w="4025">
                  <a:moveTo>
                    <a:pt x="0" y="1"/>
                  </a:moveTo>
                  <a:lnTo>
                    <a:pt x="0" y="1906"/>
                  </a:lnTo>
                  <a:lnTo>
                    <a:pt x="3739" y="1906"/>
                  </a:lnTo>
                  <a:cubicBezTo>
                    <a:pt x="3906" y="1906"/>
                    <a:pt x="4025" y="1763"/>
                    <a:pt x="4025" y="1597"/>
                  </a:cubicBezTo>
                  <a:lnTo>
                    <a:pt x="4025" y="334"/>
                  </a:lnTo>
                  <a:cubicBezTo>
                    <a:pt x="4025" y="144"/>
                    <a:pt x="3882" y="1"/>
                    <a:pt x="373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2" name="Google Shape;21782;p98"/>
            <p:cNvSpPr/>
            <p:nvPr/>
          </p:nvSpPr>
          <p:spPr>
            <a:xfrm>
              <a:off x="1121627" y="1935239"/>
              <a:ext cx="165025" cy="163105"/>
            </a:xfrm>
            <a:custGeom>
              <a:rect b="b" l="l" r="r" t="t"/>
              <a:pathLst>
                <a:path extrusionOk="0" h="5014" w="5073">
                  <a:moveTo>
                    <a:pt x="2965" y="0"/>
                  </a:moveTo>
                  <a:cubicBezTo>
                    <a:pt x="2882" y="0"/>
                    <a:pt x="2798" y="30"/>
                    <a:pt x="2739" y="90"/>
                  </a:cubicBezTo>
                  <a:lnTo>
                    <a:pt x="119" y="2709"/>
                  </a:lnTo>
                  <a:cubicBezTo>
                    <a:pt x="0" y="2828"/>
                    <a:pt x="0" y="3043"/>
                    <a:pt x="119" y="3162"/>
                  </a:cubicBezTo>
                  <a:lnTo>
                    <a:pt x="1881" y="4924"/>
                  </a:lnTo>
                  <a:cubicBezTo>
                    <a:pt x="1941" y="4984"/>
                    <a:pt x="2012" y="5013"/>
                    <a:pt x="2090" y="5013"/>
                  </a:cubicBezTo>
                  <a:cubicBezTo>
                    <a:pt x="2167" y="5013"/>
                    <a:pt x="2251" y="4984"/>
                    <a:pt x="2334" y="4924"/>
                  </a:cubicBezTo>
                  <a:lnTo>
                    <a:pt x="4953" y="2304"/>
                  </a:lnTo>
                  <a:cubicBezTo>
                    <a:pt x="5073" y="2185"/>
                    <a:pt x="5073" y="1971"/>
                    <a:pt x="4953" y="1852"/>
                  </a:cubicBezTo>
                  <a:lnTo>
                    <a:pt x="3191" y="90"/>
                  </a:lnTo>
                  <a:cubicBezTo>
                    <a:pt x="3132" y="30"/>
                    <a:pt x="3048" y="0"/>
                    <a:pt x="2965"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3" name="Google Shape;21783;p98"/>
            <p:cNvSpPr/>
            <p:nvPr/>
          </p:nvSpPr>
          <p:spPr>
            <a:xfrm>
              <a:off x="1154157" y="1966793"/>
              <a:ext cx="132495" cy="131551"/>
            </a:xfrm>
            <a:custGeom>
              <a:rect b="b" l="l" r="r" t="t"/>
              <a:pathLst>
                <a:path extrusionOk="0" h="4044" w="4073">
                  <a:moveTo>
                    <a:pt x="3049" y="1"/>
                  </a:moveTo>
                  <a:lnTo>
                    <a:pt x="0" y="3049"/>
                  </a:lnTo>
                  <a:lnTo>
                    <a:pt x="881" y="3954"/>
                  </a:lnTo>
                  <a:cubicBezTo>
                    <a:pt x="941" y="4014"/>
                    <a:pt x="1024" y="4043"/>
                    <a:pt x="1108" y="4043"/>
                  </a:cubicBezTo>
                  <a:cubicBezTo>
                    <a:pt x="1191" y="4043"/>
                    <a:pt x="1274" y="4014"/>
                    <a:pt x="1334" y="3954"/>
                  </a:cubicBezTo>
                  <a:lnTo>
                    <a:pt x="3953" y="1334"/>
                  </a:lnTo>
                  <a:cubicBezTo>
                    <a:pt x="4073" y="1215"/>
                    <a:pt x="4073" y="1001"/>
                    <a:pt x="3953" y="882"/>
                  </a:cubicBezTo>
                  <a:lnTo>
                    <a:pt x="3049"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84" name="Google Shape;21784;p98"/>
          <p:cNvGrpSpPr/>
          <p:nvPr/>
        </p:nvGrpSpPr>
        <p:grpSpPr>
          <a:xfrm>
            <a:off x="1833546" y="1768688"/>
            <a:ext cx="193716" cy="345534"/>
            <a:chOff x="1833546" y="1921088"/>
            <a:chExt cx="193716" cy="345534"/>
          </a:xfrm>
        </p:grpSpPr>
        <p:sp>
          <p:nvSpPr>
            <p:cNvPr id="21785" name="Google Shape;21785;p98"/>
            <p:cNvSpPr/>
            <p:nvPr/>
          </p:nvSpPr>
          <p:spPr>
            <a:xfrm>
              <a:off x="1833546" y="1921088"/>
              <a:ext cx="162715" cy="344785"/>
            </a:xfrm>
            <a:custGeom>
              <a:rect b="b" l="l" r="r" t="t"/>
              <a:pathLst>
                <a:path extrusionOk="0" h="10599" w="5002">
                  <a:moveTo>
                    <a:pt x="2501" y="1"/>
                  </a:moveTo>
                  <a:cubicBezTo>
                    <a:pt x="1644" y="1"/>
                    <a:pt x="953" y="691"/>
                    <a:pt x="953" y="1549"/>
                  </a:cubicBezTo>
                  <a:lnTo>
                    <a:pt x="953" y="6169"/>
                  </a:lnTo>
                  <a:cubicBezTo>
                    <a:pt x="358" y="6669"/>
                    <a:pt x="1" y="7407"/>
                    <a:pt x="24" y="8193"/>
                  </a:cubicBezTo>
                  <a:cubicBezTo>
                    <a:pt x="72" y="9526"/>
                    <a:pt x="1167" y="10574"/>
                    <a:pt x="2477" y="10598"/>
                  </a:cubicBezTo>
                  <a:cubicBezTo>
                    <a:pt x="2492" y="10598"/>
                    <a:pt x="2507" y="10599"/>
                    <a:pt x="2522" y="10599"/>
                  </a:cubicBezTo>
                  <a:cubicBezTo>
                    <a:pt x="3906" y="10599"/>
                    <a:pt x="5001" y="9511"/>
                    <a:pt x="4978" y="8098"/>
                  </a:cubicBezTo>
                  <a:cubicBezTo>
                    <a:pt x="4978" y="7359"/>
                    <a:pt x="4644" y="6645"/>
                    <a:pt x="4049" y="6169"/>
                  </a:cubicBezTo>
                  <a:lnTo>
                    <a:pt x="4049" y="1549"/>
                  </a:lnTo>
                  <a:cubicBezTo>
                    <a:pt x="4049" y="691"/>
                    <a:pt x="3358"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6" name="Google Shape;21786;p98"/>
            <p:cNvSpPr/>
            <p:nvPr/>
          </p:nvSpPr>
          <p:spPr>
            <a:xfrm>
              <a:off x="1915652" y="1921869"/>
              <a:ext cx="80609" cy="344753"/>
            </a:xfrm>
            <a:custGeom>
              <a:rect b="b" l="l" r="r" t="t"/>
              <a:pathLst>
                <a:path extrusionOk="0" h="10598" w="2478">
                  <a:moveTo>
                    <a:pt x="1" y="1"/>
                  </a:moveTo>
                  <a:lnTo>
                    <a:pt x="1" y="10598"/>
                  </a:lnTo>
                  <a:cubicBezTo>
                    <a:pt x="1382" y="10598"/>
                    <a:pt x="2478" y="9502"/>
                    <a:pt x="2478" y="8121"/>
                  </a:cubicBezTo>
                  <a:cubicBezTo>
                    <a:pt x="2478" y="7359"/>
                    <a:pt x="2120" y="6645"/>
                    <a:pt x="1549" y="6168"/>
                  </a:cubicBezTo>
                  <a:lnTo>
                    <a:pt x="1549" y="1548"/>
                  </a:lnTo>
                  <a:cubicBezTo>
                    <a:pt x="1549" y="691"/>
                    <a:pt x="882"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7" name="Google Shape;21787;p98"/>
            <p:cNvSpPr/>
            <p:nvPr/>
          </p:nvSpPr>
          <p:spPr>
            <a:xfrm>
              <a:off x="1879251" y="1961393"/>
              <a:ext cx="73615" cy="261086"/>
            </a:xfrm>
            <a:custGeom>
              <a:rect b="b" l="l" r="r" t="t"/>
              <a:pathLst>
                <a:path extrusionOk="0" h="8026" w="2263">
                  <a:moveTo>
                    <a:pt x="1120" y="0"/>
                  </a:moveTo>
                  <a:cubicBezTo>
                    <a:pt x="977" y="0"/>
                    <a:pt x="834" y="167"/>
                    <a:pt x="834" y="310"/>
                  </a:cubicBezTo>
                  <a:lnTo>
                    <a:pt x="834" y="5787"/>
                  </a:lnTo>
                  <a:cubicBezTo>
                    <a:pt x="358" y="5930"/>
                    <a:pt x="1" y="6359"/>
                    <a:pt x="1" y="6882"/>
                  </a:cubicBezTo>
                  <a:cubicBezTo>
                    <a:pt x="1" y="7502"/>
                    <a:pt x="501" y="8026"/>
                    <a:pt x="1120" y="8026"/>
                  </a:cubicBezTo>
                  <a:cubicBezTo>
                    <a:pt x="1763" y="8026"/>
                    <a:pt x="2263" y="7502"/>
                    <a:pt x="2263" y="6882"/>
                  </a:cubicBezTo>
                  <a:cubicBezTo>
                    <a:pt x="2263" y="6382"/>
                    <a:pt x="1906" y="5930"/>
                    <a:pt x="1429" y="5787"/>
                  </a:cubicBezTo>
                  <a:lnTo>
                    <a:pt x="1429" y="310"/>
                  </a:lnTo>
                  <a:cubicBezTo>
                    <a:pt x="1429" y="119"/>
                    <a:pt x="1287" y="0"/>
                    <a:pt x="1120"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8" name="Google Shape;21788;p98"/>
            <p:cNvSpPr/>
            <p:nvPr/>
          </p:nvSpPr>
          <p:spPr>
            <a:xfrm>
              <a:off x="1915652" y="1961393"/>
              <a:ext cx="37214" cy="261086"/>
            </a:xfrm>
            <a:custGeom>
              <a:rect b="b" l="l" r="r" t="t"/>
              <a:pathLst>
                <a:path extrusionOk="0" h="8026" w="1144">
                  <a:moveTo>
                    <a:pt x="1" y="0"/>
                  </a:moveTo>
                  <a:lnTo>
                    <a:pt x="1" y="8026"/>
                  </a:lnTo>
                  <a:cubicBezTo>
                    <a:pt x="644" y="8026"/>
                    <a:pt x="1144" y="7502"/>
                    <a:pt x="1144" y="6882"/>
                  </a:cubicBezTo>
                  <a:cubicBezTo>
                    <a:pt x="1144" y="6382"/>
                    <a:pt x="787" y="5930"/>
                    <a:pt x="310" y="5787"/>
                  </a:cubicBezTo>
                  <a:lnTo>
                    <a:pt x="310" y="310"/>
                  </a:lnTo>
                  <a:cubicBezTo>
                    <a:pt x="310" y="167"/>
                    <a:pt x="191"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9" name="Google Shape;21789;p98"/>
            <p:cNvSpPr/>
            <p:nvPr/>
          </p:nvSpPr>
          <p:spPr>
            <a:xfrm>
              <a:off x="1984615" y="1983839"/>
              <a:ext cx="42647" cy="20169"/>
            </a:xfrm>
            <a:custGeom>
              <a:rect b="b" l="l" r="r" t="t"/>
              <a:pathLst>
                <a:path extrusionOk="0" h="620" w="1311">
                  <a:moveTo>
                    <a:pt x="334" y="1"/>
                  </a:moveTo>
                  <a:cubicBezTo>
                    <a:pt x="143" y="1"/>
                    <a:pt x="0" y="191"/>
                    <a:pt x="24" y="358"/>
                  </a:cubicBezTo>
                  <a:cubicBezTo>
                    <a:pt x="72" y="501"/>
                    <a:pt x="215" y="620"/>
                    <a:pt x="358" y="620"/>
                  </a:cubicBezTo>
                  <a:lnTo>
                    <a:pt x="977" y="620"/>
                  </a:lnTo>
                  <a:cubicBezTo>
                    <a:pt x="1167" y="620"/>
                    <a:pt x="1310" y="453"/>
                    <a:pt x="1286" y="263"/>
                  </a:cubicBezTo>
                  <a:cubicBezTo>
                    <a:pt x="1263" y="120"/>
                    <a:pt x="1096" y="1"/>
                    <a:pt x="95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0" name="Google Shape;21790;p98"/>
            <p:cNvSpPr/>
            <p:nvPr/>
          </p:nvSpPr>
          <p:spPr>
            <a:xfrm>
              <a:off x="1984615" y="2023363"/>
              <a:ext cx="42647" cy="20949"/>
            </a:xfrm>
            <a:custGeom>
              <a:rect b="b" l="l" r="r" t="t"/>
              <a:pathLst>
                <a:path extrusionOk="0" h="644" w="1311">
                  <a:moveTo>
                    <a:pt x="334" y="0"/>
                  </a:moveTo>
                  <a:cubicBezTo>
                    <a:pt x="143" y="0"/>
                    <a:pt x="0" y="191"/>
                    <a:pt x="24" y="357"/>
                  </a:cubicBezTo>
                  <a:cubicBezTo>
                    <a:pt x="72" y="524"/>
                    <a:pt x="215" y="643"/>
                    <a:pt x="358" y="643"/>
                  </a:cubicBezTo>
                  <a:lnTo>
                    <a:pt x="977" y="643"/>
                  </a:lnTo>
                  <a:cubicBezTo>
                    <a:pt x="1167" y="643"/>
                    <a:pt x="1310" y="477"/>
                    <a:pt x="1286" y="286"/>
                  </a:cubicBezTo>
                  <a:cubicBezTo>
                    <a:pt x="1263" y="119"/>
                    <a:pt x="1096" y="0"/>
                    <a:pt x="95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1" name="Google Shape;21791;p98"/>
            <p:cNvSpPr/>
            <p:nvPr/>
          </p:nvSpPr>
          <p:spPr>
            <a:xfrm>
              <a:off x="1984615" y="2064416"/>
              <a:ext cx="42647" cy="20169"/>
            </a:xfrm>
            <a:custGeom>
              <a:rect b="b" l="l" r="r" t="t"/>
              <a:pathLst>
                <a:path extrusionOk="0" h="620" w="1311">
                  <a:moveTo>
                    <a:pt x="334" y="0"/>
                  </a:moveTo>
                  <a:cubicBezTo>
                    <a:pt x="143" y="0"/>
                    <a:pt x="0" y="167"/>
                    <a:pt x="24" y="358"/>
                  </a:cubicBezTo>
                  <a:cubicBezTo>
                    <a:pt x="72" y="500"/>
                    <a:pt x="215" y="620"/>
                    <a:pt x="358" y="620"/>
                  </a:cubicBezTo>
                  <a:lnTo>
                    <a:pt x="977" y="620"/>
                  </a:lnTo>
                  <a:cubicBezTo>
                    <a:pt x="1167" y="620"/>
                    <a:pt x="1310" y="477"/>
                    <a:pt x="1286" y="262"/>
                  </a:cubicBezTo>
                  <a:cubicBezTo>
                    <a:pt x="1263" y="119"/>
                    <a:pt x="1096" y="0"/>
                    <a:pt x="95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92" name="Google Shape;21792;p98"/>
          <p:cNvGrpSpPr/>
          <p:nvPr/>
        </p:nvGrpSpPr>
        <p:grpSpPr>
          <a:xfrm>
            <a:off x="2551678" y="1768688"/>
            <a:ext cx="264209" cy="344785"/>
            <a:chOff x="2551678" y="1921088"/>
            <a:chExt cx="264209" cy="344785"/>
          </a:xfrm>
        </p:grpSpPr>
        <p:sp>
          <p:nvSpPr>
            <p:cNvPr id="21793" name="Google Shape;21793;p98"/>
            <p:cNvSpPr/>
            <p:nvPr/>
          </p:nvSpPr>
          <p:spPr>
            <a:xfrm>
              <a:off x="2609777" y="2226317"/>
              <a:ext cx="146450" cy="20169"/>
            </a:xfrm>
            <a:custGeom>
              <a:rect b="b" l="l" r="r" t="t"/>
              <a:pathLst>
                <a:path extrusionOk="0" h="620" w="4502">
                  <a:moveTo>
                    <a:pt x="215" y="1"/>
                  </a:moveTo>
                  <a:cubicBezTo>
                    <a:pt x="96" y="191"/>
                    <a:pt x="48" y="405"/>
                    <a:pt x="1" y="620"/>
                  </a:cubicBezTo>
                  <a:lnTo>
                    <a:pt x="4502" y="620"/>
                  </a:lnTo>
                  <a:cubicBezTo>
                    <a:pt x="4478" y="405"/>
                    <a:pt x="4406" y="191"/>
                    <a:pt x="4311"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4" name="Google Shape;21794;p98"/>
            <p:cNvSpPr/>
            <p:nvPr/>
          </p:nvSpPr>
          <p:spPr>
            <a:xfrm>
              <a:off x="2684921" y="2226317"/>
              <a:ext cx="72867" cy="20169"/>
            </a:xfrm>
            <a:custGeom>
              <a:rect b="b" l="l" r="r" t="t"/>
              <a:pathLst>
                <a:path extrusionOk="0" h="620" w="2240">
                  <a:moveTo>
                    <a:pt x="1" y="1"/>
                  </a:moveTo>
                  <a:lnTo>
                    <a:pt x="1" y="620"/>
                  </a:lnTo>
                  <a:lnTo>
                    <a:pt x="2239" y="620"/>
                  </a:lnTo>
                  <a:lnTo>
                    <a:pt x="2049"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5" name="Google Shape;21795;p98"/>
            <p:cNvSpPr/>
            <p:nvPr/>
          </p:nvSpPr>
          <p:spPr>
            <a:xfrm>
              <a:off x="2634565" y="2174432"/>
              <a:ext cx="98436" cy="20949"/>
            </a:xfrm>
            <a:custGeom>
              <a:rect b="b" l="l" r="r" t="t"/>
              <a:pathLst>
                <a:path extrusionOk="0" h="644" w="3026">
                  <a:moveTo>
                    <a:pt x="453" y="0"/>
                  </a:moveTo>
                  <a:lnTo>
                    <a:pt x="1" y="643"/>
                  </a:lnTo>
                  <a:lnTo>
                    <a:pt x="3025" y="643"/>
                  </a:lnTo>
                  <a:cubicBezTo>
                    <a:pt x="2882" y="453"/>
                    <a:pt x="2739" y="238"/>
                    <a:pt x="2549"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6" name="Google Shape;21796;p98"/>
            <p:cNvSpPr/>
            <p:nvPr/>
          </p:nvSpPr>
          <p:spPr>
            <a:xfrm>
              <a:off x="2684140" y="2174432"/>
              <a:ext cx="48860" cy="20949"/>
            </a:xfrm>
            <a:custGeom>
              <a:rect b="b" l="l" r="r" t="t"/>
              <a:pathLst>
                <a:path extrusionOk="0" h="644" w="1502">
                  <a:moveTo>
                    <a:pt x="1" y="0"/>
                  </a:moveTo>
                  <a:lnTo>
                    <a:pt x="1" y="643"/>
                  </a:lnTo>
                  <a:lnTo>
                    <a:pt x="1501" y="643"/>
                  </a:lnTo>
                  <a:cubicBezTo>
                    <a:pt x="1382" y="453"/>
                    <a:pt x="1215" y="238"/>
                    <a:pt x="107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7" name="Google Shape;21797;p98"/>
            <p:cNvSpPr/>
            <p:nvPr/>
          </p:nvSpPr>
          <p:spPr>
            <a:xfrm>
              <a:off x="2610558" y="1942005"/>
              <a:ext cx="145669" cy="20949"/>
            </a:xfrm>
            <a:custGeom>
              <a:rect b="b" l="l" r="r" t="t"/>
              <a:pathLst>
                <a:path extrusionOk="0" h="644" w="4478">
                  <a:moveTo>
                    <a:pt x="0" y="1"/>
                  </a:moveTo>
                  <a:cubicBezTo>
                    <a:pt x="48" y="215"/>
                    <a:pt x="120" y="429"/>
                    <a:pt x="191" y="644"/>
                  </a:cubicBezTo>
                  <a:lnTo>
                    <a:pt x="4287" y="644"/>
                  </a:lnTo>
                  <a:cubicBezTo>
                    <a:pt x="4382" y="429"/>
                    <a:pt x="4454" y="215"/>
                    <a:pt x="4478"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8" name="Google Shape;21798;p98"/>
            <p:cNvSpPr/>
            <p:nvPr/>
          </p:nvSpPr>
          <p:spPr>
            <a:xfrm>
              <a:off x="2684140" y="1942005"/>
              <a:ext cx="73648" cy="20949"/>
            </a:xfrm>
            <a:custGeom>
              <a:rect b="b" l="l" r="r" t="t"/>
              <a:pathLst>
                <a:path extrusionOk="0" h="644" w="2264">
                  <a:moveTo>
                    <a:pt x="1" y="1"/>
                  </a:moveTo>
                  <a:lnTo>
                    <a:pt x="1" y="644"/>
                  </a:lnTo>
                  <a:lnTo>
                    <a:pt x="2049" y="644"/>
                  </a:lnTo>
                  <a:cubicBezTo>
                    <a:pt x="2168" y="429"/>
                    <a:pt x="2216" y="215"/>
                    <a:pt x="226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9" name="Google Shape;21799;p98"/>
            <p:cNvSpPr/>
            <p:nvPr/>
          </p:nvSpPr>
          <p:spPr>
            <a:xfrm>
              <a:off x="2635345" y="1992362"/>
              <a:ext cx="97655" cy="20949"/>
            </a:xfrm>
            <a:custGeom>
              <a:rect b="b" l="l" r="r" t="t"/>
              <a:pathLst>
                <a:path extrusionOk="0" h="644" w="3002">
                  <a:moveTo>
                    <a:pt x="1" y="1"/>
                  </a:moveTo>
                  <a:cubicBezTo>
                    <a:pt x="120" y="215"/>
                    <a:pt x="310" y="429"/>
                    <a:pt x="453" y="644"/>
                  </a:cubicBezTo>
                  <a:lnTo>
                    <a:pt x="2573" y="644"/>
                  </a:lnTo>
                  <a:lnTo>
                    <a:pt x="3001" y="1"/>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0" name="Google Shape;21800;p98"/>
            <p:cNvSpPr/>
            <p:nvPr/>
          </p:nvSpPr>
          <p:spPr>
            <a:xfrm>
              <a:off x="2684140" y="1992362"/>
              <a:ext cx="48860" cy="20949"/>
            </a:xfrm>
            <a:custGeom>
              <a:rect b="b" l="l" r="r" t="t"/>
              <a:pathLst>
                <a:path extrusionOk="0" h="644" w="1502">
                  <a:moveTo>
                    <a:pt x="1" y="1"/>
                  </a:moveTo>
                  <a:lnTo>
                    <a:pt x="1" y="644"/>
                  </a:lnTo>
                  <a:lnTo>
                    <a:pt x="1073" y="644"/>
                  </a:lnTo>
                  <a:lnTo>
                    <a:pt x="1501"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1" name="Google Shape;21801;p98"/>
            <p:cNvSpPr/>
            <p:nvPr/>
          </p:nvSpPr>
          <p:spPr>
            <a:xfrm>
              <a:off x="2551678" y="1921869"/>
              <a:ext cx="264209" cy="344005"/>
            </a:xfrm>
            <a:custGeom>
              <a:rect b="b" l="l" r="r" t="t"/>
              <a:pathLst>
                <a:path extrusionOk="0" h="10575" w="8122">
                  <a:moveTo>
                    <a:pt x="310" y="1"/>
                  </a:moveTo>
                  <a:cubicBezTo>
                    <a:pt x="167" y="1"/>
                    <a:pt x="1" y="120"/>
                    <a:pt x="1" y="310"/>
                  </a:cubicBezTo>
                  <a:cubicBezTo>
                    <a:pt x="1" y="2358"/>
                    <a:pt x="1930" y="4311"/>
                    <a:pt x="3811" y="6430"/>
                  </a:cubicBezTo>
                  <a:cubicBezTo>
                    <a:pt x="4978" y="7740"/>
                    <a:pt x="6240" y="9193"/>
                    <a:pt x="6240" y="10265"/>
                  </a:cubicBezTo>
                  <a:cubicBezTo>
                    <a:pt x="6240" y="10431"/>
                    <a:pt x="6359" y="10574"/>
                    <a:pt x="6526" y="10574"/>
                  </a:cubicBezTo>
                  <a:lnTo>
                    <a:pt x="7788" y="10574"/>
                  </a:lnTo>
                  <a:cubicBezTo>
                    <a:pt x="7955" y="10574"/>
                    <a:pt x="8121" y="10455"/>
                    <a:pt x="8050" y="10265"/>
                  </a:cubicBezTo>
                  <a:cubicBezTo>
                    <a:pt x="8050" y="9360"/>
                    <a:pt x="7693" y="8407"/>
                    <a:pt x="6907" y="7288"/>
                  </a:cubicBezTo>
                  <a:cubicBezTo>
                    <a:pt x="5216" y="4859"/>
                    <a:pt x="1858" y="2144"/>
                    <a:pt x="1858" y="310"/>
                  </a:cubicBezTo>
                  <a:cubicBezTo>
                    <a:pt x="1858" y="143"/>
                    <a:pt x="1739" y="1"/>
                    <a:pt x="154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2" name="Google Shape;21802;p98"/>
            <p:cNvSpPr/>
            <p:nvPr/>
          </p:nvSpPr>
          <p:spPr>
            <a:xfrm>
              <a:off x="2684140" y="2048931"/>
              <a:ext cx="131747" cy="216943"/>
            </a:xfrm>
            <a:custGeom>
              <a:rect b="b" l="l" r="r" t="t"/>
              <a:pathLst>
                <a:path extrusionOk="0" h="6669" w="4050">
                  <a:moveTo>
                    <a:pt x="1" y="0"/>
                  </a:moveTo>
                  <a:lnTo>
                    <a:pt x="1" y="2786"/>
                  </a:lnTo>
                  <a:cubicBezTo>
                    <a:pt x="1096" y="4025"/>
                    <a:pt x="2168" y="5382"/>
                    <a:pt x="2168" y="6359"/>
                  </a:cubicBezTo>
                  <a:cubicBezTo>
                    <a:pt x="2168" y="6549"/>
                    <a:pt x="2311" y="6668"/>
                    <a:pt x="2454" y="6668"/>
                  </a:cubicBezTo>
                  <a:lnTo>
                    <a:pt x="3716" y="6668"/>
                  </a:lnTo>
                  <a:cubicBezTo>
                    <a:pt x="3883" y="6668"/>
                    <a:pt x="4002" y="6525"/>
                    <a:pt x="4002" y="6359"/>
                  </a:cubicBezTo>
                  <a:cubicBezTo>
                    <a:pt x="4049" y="4191"/>
                    <a:pt x="1906" y="2143"/>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3" name="Google Shape;21803;p98"/>
            <p:cNvSpPr/>
            <p:nvPr/>
          </p:nvSpPr>
          <p:spPr>
            <a:xfrm>
              <a:off x="2553240" y="1921088"/>
              <a:ext cx="261086" cy="344785"/>
            </a:xfrm>
            <a:custGeom>
              <a:rect b="b" l="l" r="r" t="t"/>
              <a:pathLst>
                <a:path extrusionOk="0" h="10599" w="8026">
                  <a:moveTo>
                    <a:pt x="6478" y="1"/>
                  </a:moveTo>
                  <a:cubicBezTo>
                    <a:pt x="6335" y="1"/>
                    <a:pt x="6192" y="144"/>
                    <a:pt x="6192" y="334"/>
                  </a:cubicBezTo>
                  <a:cubicBezTo>
                    <a:pt x="6216" y="2144"/>
                    <a:pt x="2834" y="4883"/>
                    <a:pt x="1120" y="7312"/>
                  </a:cubicBezTo>
                  <a:cubicBezTo>
                    <a:pt x="357" y="8455"/>
                    <a:pt x="0" y="9407"/>
                    <a:pt x="0" y="10289"/>
                  </a:cubicBezTo>
                  <a:cubicBezTo>
                    <a:pt x="0" y="10455"/>
                    <a:pt x="119" y="10598"/>
                    <a:pt x="286" y="10598"/>
                  </a:cubicBezTo>
                  <a:lnTo>
                    <a:pt x="286" y="10574"/>
                  </a:lnTo>
                  <a:lnTo>
                    <a:pt x="1501" y="10574"/>
                  </a:lnTo>
                  <a:cubicBezTo>
                    <a:pt x="1691" y="10574"/>
                    <a:pt x="1834" y="10455"/>
                    <a:pt x="1834" y="10265"/>
                  </a:cubicBezTo>
                  <a:cubicBezTo>
                    <a:pt x="1834" y="8431"/>
                    <a:pt x="5216" y="5716"/>
                    <a:pt x="6906" y="3263"/>
                  </a:cubicBezTo>
                  <a:cubicBezTo>
                    <a:pt x="7668" y="2168"/>
                    <a:pt x="8026" y="1215"/>
                    <a:pt x="8026" y="287"/>
                  </a:cubicBezTo>
                  <a:cubicBezTo>
                    <a:pt x="8026" y="144"/>
                    <a:pt x="7907" y="1"/>
                    <a:pt x="7740"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4" name="Google Shape;21804;p98"/>
            <p:cNvSpPr/>
            <p:nvPr/>
          </p:nvSpPr>
          <p:spPr>
            <a:xfrm>
              <a:off x="2684140" y="1921088"/>
              <a:ext cx="131747" cy="218504"/>
            </a:xfrm>
            <a:custGeom>
              <a:rect b="b" l="l" r="r" t="t"/>
              <a:pathLst>
                <a:path extrusionOk="0" h="6717" w="4050">
                  <a:moveTo>
                    <a:pt x="2454" y="1"/>
                  </a:moveTo>
                  <a:cubicBezTo>
                    <a:pt x="2287" y="1"/>
                    <a:pt x="2120" y="144"/>
                    <a:pt x="2168" y="334"/>
                  </a:cubicBezTo>
                  <a:cubicBezTo>
                    <a:pt x="2168" y="453"/>
                    <a:pt x="2168" y="525"/>
                    <a:pt x="2120" y="644"/>
                  </a:cubicBezTo>
                  <a:cubicBezTo>
                    <a:pt x="1930" y="1715"/>
                    <a:pt x="739" y="3097"/>
                    <a:pt x="1" y="3930"/>
                  </a:cubicBezTo>
                  <a:lnTo>
                    <a:pt x="1" y="6716"/>
                  </a:lnTo>
                  <a:cubicBezTo>
                    <a:pt x="1930" y="4549"/>
                    <a:pt x="4049" y="2501"/>
                    <a:pt x="4049" y="334"/>
                  </a:cubicBezTo>
                  <a:cubicBezTo>
                    <a:pt x="4049" y="144"/>
                    <a:pt x="3883" y="1"/>
                    <a:pt x="37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05" name="Google Shape;21805;p98"/>
          <p:cNvGrpSpPr/>
          <p:nvPr/>
        </p:nvGrpSpPr>
        <p:grpSpPr>
          <a:xfrm>
            <a:off x="3293818" y="1768688"/>
            <a:ext cx="282035" cy="345534"/>
            <a:chOff x="3293818" y="1921088"/>
            <a:chExt cx="282035" cy="345534"/>
          </a:xfrm>
        </p:grpSpPr>
        <p:sp>
          <p:nvSpPr>
            <p:cNvPr id="21806" name="Google Shape;21806;p98"/>
            <p:cNvSpPr/>
            <p:nvPr/>
          </p:nvSpPr>
          <p:spPr>
            <a:xfrm>
              <a:off x="3293818" y="1938134"/>
              <a:ext cx="282035" cy="328488"/>
            </a:xfrm>
            <a:custGeom>
              <a:rect b="b" l="l" r="r" t="t"/>
              <a:pathLst>
                <a:path extrusionOk="0" h="10098" w="8670">
                  <a:moveTo>
                    <a:pt x="2763" y="1"/>
                  </a:moveTo>
                  <a:lnTo>
                    <a:pt x="2763" y="4121"/>
                  </a:lnTo>
                  <a:lnTo>
                    <a:pt x="430" y="8407"/>
                  </a:lnTo>
                  <a:cubicBezTo>
                    <a:pt x="1" y="9145"/>
                    <a:pt x="549" y="10098"/>
                    <a:pt x="1430" y="10098"/>
                  </a:cubicBezTo>
                  <a:lnTo>
                    <a:pt x="7264" y="10098"/>
                  </a:lnTo>
                  <a:cubicBezTo>
                    <a:pt x="8122" y="10074"/>
                    <a:pt x="8669" y="9145"/>
                    <a:pt x="8241" y="8407"/>
                  </a:cubicBezTo>
                  <a:lnTo>
                    <a:pt x="5859" y="4121"/>
                  </a:lnTo>
                  <a:lnTo>
                    <a:pt x="585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7" name="Google Shape;21807;p98"/>
            <p:cNvSpPr/>
            <p:nvPr/>
          </p:nvSpPr>
          <p:spPr>
            <a:xfrm>
              <a:off x="3434055" y="1938134"/>
              <a:ext cx="141798" cy="328488"/>
            </a:xfrm>
            <a:custGeom>
              <a:rect b="b" l="l" r="r" t="t"/>
              <a:pathLst>
                <a:path extrusionOk="0" h="10098" w="4359">
                  <a:moveTo>
                    <a:pt x="0" y="1"/>
                  </a:moveTo>
                  <a:lnTo>
                    <a:pt x="0" y="10098"/>
                  </a:lnTo>
                  <a:lnTo>
                    <a:pt x="2929" y="10098"/>
                  </a:lnTo>
                  <a:cubicBezTo>
                    <a:pt x="3787" y="10074"/>
                    <a:pt x="4358" y="9145"/>
                    <a:pt x="3906" y="8407"/>
                  </a:cubicBezTo>
                  <a:lnTo>
                    <a:pt x="1524" y="4121"/>
                  </a:lnTo>
                  <a:lnTo>
                    <a:pt x="1524"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8" name="Google Shape;21808;p98"/>
            <p:cNvSpPr/>
            <p:nvPr/>
          </p:nvSpPr>
          <p:spPr>
            <a:xfrm>
              <a:off x="3442577" y="2044280"/>
              <a:ext cx="41866" cy="20169"/>
            </a:xfrm>
            <a:custGeom>
              <a:rect b="b" l="l" r="r" t="t"/>
              <a:pathLst>
                <a:path extrusionOk="0" h="620" w="1287">
                  <a:moveTo>
                    <a:pt x="334" y="0"/>
                  </a:moveTo>
                  <a:cubicBezTo>
                    <a:pt x="167" y="0"/>
                    <a:pt x="0" y="167"/>
                    <a:pt x="48" y="334"/>
                  </a:cubicBezTo>
                  <a:cubicBezTo>
                    <a:pt x="72" y="500"/>
                    <a:pt x="215" y="619"/>
                    <a:pt x="357" y="619"/>
                  </a:cubicBezTo>
                  <a:lnTo>
                    <a:pt x="1286" y="619"/>
                  </a:lnTo>
                  <a:lnTo>
                    <a:pt x="128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9" name="Google Shape;21809;p98"/>
            <p:cNvSpPr/>
            <p:nvPr/>
          </p:nvSpPr>
          <p:spPr>
            <a:xfrm>
              <a:off x="3422441" y="2003227"/>
              <a:ext cx="62002" cy="20169"/>
            </a:xfrm>
            <a:custGeom>
              <a:rect b="b" l="l" r="r" t="t"/>
              <a:pathLst>
                <a:path extrusionOk="0" h="620" w="1906">
                  <a:moveTo>
                    <a:pt x="333" y="0"/>
                  </a:moveTo>
                  <a:cubicBezTo>
                    <a:pt x="143" y="0"/>
                    <a:pt x="0" y="191"/>
                    <a:pt x="48" y="357"/>
                  </a:cubicBezTo>
                  <a:cubicBezTo>
                    <a:pt x="72" y="500"/>
                    <a:pt x="214" y="619"/>
                    <a:pt x="357" y="619"/>
                  </a:cubicBezTo>
                  <a:lnTo>
                    <a:pt x="1905" y="619"/>
                  </a:lnTo>
                  <a:lnTo>
                    <a:pt x="1905"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0" name="Google Shape;21810;p98"/>
            <p:cNvSpPr/>
            <p:nvPr/>
          </p:nvSpPr>
          <p:spPr>
            <a:xfrm>
              <a:off x="3434055" y="2003227"/>
              <a:ext cx="49608" cy="20169"/>
            </a:xfrm>
            <a:custGeom>
              <a:rect b="b" l="l" r="r" t="t"/>
              <a:pathLst>
                <a:path extrusionOk="0" h="620" w="1525">
                  <a:moveTo>
                    <a:pt x="0" y="0"/>
                  </a:moveTo>
                  <a:lnTo>
                    <a:pt x="0" y="619"/>
                  </a:lnTo>
                  <a:lnTo>
                    <a:pt x="1524" y="619"/>
                  </a:lnTo>
                  <a:lnTo>
                    <a:pt x="152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1" name="Google Shape;21811;p98"/>
            <p:cNvSpPr/>
            <p:nvPr/>
          </p:nvSpPr>
          <p:spPr>
            <a:xfrm>
              <a:off x="3442577" y="1963703"/>
              <a:ext cx="41866" cy="20169"/>
            </a:xfrm>
            <a:custGeom>
              <a:rect b="b" l="l" r="r" t="t"/>
              <a:pathLst>
                <a:path extrusionOk="0" h="620" w="1287">
                  <a:moveTo>
                    <a:pt x="334" y="1"/>
                  </a:moveTo>
                  <a:cubicBezTo>
                    <a:pt x="167" y="1"/>
                    <a:pt x="0" y="167"/>
                    <a:pt x="48" y="358"/>
                  </a:cubicBezTo>
                  <a:cubicBezTo>
                    <a:pt x="72" y="501"/>
                    <a:pt x="215" y="620"/>
                    <a:pt x="357" y="620"/>
                  </a:cubicBezTo>
                  <a:lnTo>
                    <a:pt x="1286" y="620"/>
                  </a:lnTo>
                  <a:lnTo>
                    <a:pt x="128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2" name="Google Shape;21812;p98"/>
            <p:cNvSpPr/>
            <p:nvPr/>
          </p:nvSpPr>
          <p:spPr>
            <a:xfrm>
              <a:off x="3361220" y="1921088"/>
              <a:ext cx="144140" cy="20169"/>
            </a:xfrm>
            <a:custGeom>
              <a:rect b="b" l="l" r="r" t="t"/>
              <a:pathLst>
                <a:path extrusionOk="0" h="620" w="4431">
                  <a:moveTo>
                    <a:pt x="334" y="1"/>
                  </a:moveTo>
                  <a:cubicBezTo>
                    <a:pt x="167" y="1"/>
                    <a:pt x="1" y="167"/>
                    <a:pt x="48" y="358"/>
                  </a:cubicBezTo>
                  <a:cubicBezTo>
                    <a:pt x="72" y="501"/>
                    <a:pt x="215" y="620"/>
                    <a:pt x="382" y="620"/>
                  </a:cubicBezTo>
                  <a:lnTo>
                    <a:pt x="4097" y="620"/>
                  </a:lnTo>
                  <a:cubicBezTo>
                    <a:pt x="4311" y="620"/>
                    <a:pt x="4430" y="477"/>
                    <a:pt x="4383" y="263"/>
                  </a:cubicBezTo>
                  <a:cubicBezTo>
                    <a:pt x="4359" y="120"/>
                    <a:pt x="4216" y="1"/>
                    <a:pt x="404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3" name="Google Shape;21813;p98"/>
            <p:cNvSpPr/>
            <p:nvPr/>
          </p:nvSpPr>
          <p:spPr>
            <a:xfrm>
              <a:off x="3434055" y="1921088"/>
              <a:ext cx="71306" cy="20169"/>
            </a:xfrm>
            <a:custGeom>
              <a:rect b="b" l="l" r="r" t="t"/>
              <a:pathLst>
                <a:path extrusionOk="0" h="620" w="2192">
                  <a:moveTo>
                    <a:pt x="0" y="1"/>
                  </a:moveTo>
                  <a:lnTo>
                    <a:pt x="0" y="620"/>
                  </a:lnTo>
                  <a:lnTo>
                    <a:pt x="1858" y="620"/>
                  </a:lnTo>
                  <a:cubicBezTo>
                    <a:pt x="2001" y="620"/>
                    <a:pt x="2144" y="501"/>
                    <a:pt x="2144" y="358"/>
                  </a:cubicBezTo>
                  <a:cubicBezTo>
                    <a:pt x="2191" y="144"/>
                    <a:pt x="2025" y="1"/>
                    <a:pt x="1858"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14" name="Google Shape;21814;p98"/>
          <p:cNvGrpSpPr/>
          <p:nvPr/>
        </p:nvGrpSpPr>
        <p:grpSpPr>
          <a:xfrm>
            <a:off x="4025125" y="1769664"/>
            <a:ext cx="316875" cy="344558"/>
            <a:chOff x="4025125" y="1922064"/>
            <a:chExt cx="316875" cy="344558"/>
          </a:xfrm>
        </p:grpSpPr>
        <p:sp>
          <p:nvSpPr>
            <p:cNvPr id="21815" name="Google Shape;21815;p98"/>
            <p:cNvSpPr/>
            <p:nvPr/>
          </p:nvSpPr>
          <p:spPr>
            <a:xfrm>
              <a:off x="4025125" y="2081461"/>
              <a:ext cx="199149" cy="184413"/>
            </a:xfrm>
            <a:custGeom>
              <a:rect b="b" l="l" r="r" t="t"/>
              <a:pathLst>
                <a:path extrusionOk="0" h="5669" w="6122">
                  <a:moveTo>
                    <a:pt x="1525" y="0"/>
                  </a:moveTo>
                  <a:lnTo>
                    <a:pt x="1525" y="1882"/>
                  </a:lnTo>
                  <a:lnTo>
                    <a:pt x="453" y="3858"/>
                  </a:lnTo>
                  <a:cubicBezTo>
                    <a:pt x="1" y="4692"/>
                    <a:pt x="596" y="5668"/>
                    <a:pt x="1549" y="5668"/>
                  </a:cubicBezTo>
                  <a:lnTo>
                    <a:pt x="4621" y="5668"/>
                  </a:lnTo>
                  <a:cubicBezTo>
                    <a:pt x="5526" y="5668"/>
                    <a:pt x="6121" y="4644"/>
                    <a:pt x="5692" y="3858"/>
                  </a:cubicBezTo>
                  <a:lnTo>
                    <a:pt x="4621" y="1882"/>
                  </a:lnTo>
                  <a:lnTo>
                    <a:pt x="462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6" name="Google Shape;21816;p98"/>
            <p:cNvSpPr/>
            <p:nvPr/>
          </p:nvSpPr>
          <p:spPr>
            <a:xfrm>
              <a:off x="4125057" y="2081461"/>
              <a:ext cx="99217" cy="185161"/>
            </a:xfrm>
            <a:custGeom>
              <a:rect b="b" l="l" r="r" t="t"/>
              <a:pathLst>
                <a:path extrusionOk="0" h="5692" w="3050">
                  <a:moveTo>
                    <a:pt x="1" y="0"/>
                  </a:moveTo>
                  <a:lnTo>
                    <a:pt x="1" y="5692"/>
                  </a:lnTo>
                  <a:lnTo>
                    <a:pt x="1549" y="5692"/>
                  </a:lnTo>
                  <a:cubicBezTo>
                    <a:pt x="2454" y="5668"/>
                    <a:pt x="3049" y="4644"/>
                    <a:pt x="2620" y="3858"/>
                  </a:cubicBezTo>
                  <a:cubicBezTo>
                    <a:pt x="1954" y="2668"/>
                    <a:pt x="2144" y="2953"/>
                    <a:pt x="1549" y="1882"/>
                  </a:cubicBezTo>
                  <a:lnTo>
                    <a:pt x="1549"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7" name="Google Shape;21817;p98"/>
            <p:cNvSpPr/>
            <p:nvPr/>
          </p:nvSpPr>
          <p:spPr>
            <a:xfrm>
              <a:off x="4059997" y="2064416"/>
              <a:ext cx="129404" cy="20169"/>
            </a:xfrm>
            <a:custGeom>
              <a:rect b="b" l="l" r="r" t="t"/>
              <a:pathLst>
                <a:path extrusionOk="0" h="620" w="3978">
                  <a:moveTo>
                    <a:pt x="334" y="0"/>
                  </a:moveTo>
                  <a:cubicBezTo>
                    <a:pt x="143" y="0"/>
                    <a:pt x="0" y="143"/>
                    <a:pt x="24" y="358"/>
                  </a:cubicBezTo>
                  <a:cubicBezTo>
                    <a:pt x="48" y="500"/>
                    <a:pt x="215" y="620"/>
                    <a:pt x="358" y="620"/>
                  </a:cubicBezTo>
                  <a:lnTo>
                    <a:pt x="3668" y="620"/>
                  </a:lnTo>
                  <a:cubicBezTo>
                    <a:pt x="3835" y="620"/>
                    <a:pt x="3977" y="453"/>
                    <a:pt x="3954" y="262"/>
                  </a:cubicBezTo>
                  <a:cubicBezTo>
                    <a:pt x="3930" y="119"/>
                    <a:pt x="3787" y="0"/>
                    <a:pt x="3620"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8" name="Google Shape;21818;p98"/>
            <p:cNvSpPr/>
            <p:nvPr/>
          </p:nvSpPr>
          <p:spPr>
            <a:xfrm>
              <a:off x="4125057" y="2064416"/>
              <a:ext cx="64344" cy="20169"/>
            </a:xfrm>
            <a:custGeom>
              <a:rect b="b" l="l" r="r" t="t"/>
              <a:pathLst>
                <a:path extrusionOk="0" h="620" w="1978">
                  <a:moveTo>
                    <a:pt x="1" y="0"/>
                  </a:moveTo>
                  <a:lnTo>
                    <a:pt x="1" y="620"/>
                  </a:lnTo>
                  <a:lnTo>
                    <a:pt x="1620" y="620"/>
                  </a:lnTo>
                  <a:cubicBezTo>
                    <a:pt x="1811" y="620"/>
                    <a:pt x="1930" y="524"/>
                    <a:pt x="1954" y="358"/>
                  </a:cubicBezTo>
                  <a:cubicBezTo>
                    <a:pt x="1977" y="167"/>
                    <a:pt x="1835" y="0"/>
                    <a:pt x="166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9" name="Google Shape;21819;p98"/>
            <p:cNvSpPr/>
            <p:nvPr/>
          </p:nvSpPr>
          <p:spPr>
            <a:xfrm>
              <a:off x="4156058" y="1936605"/>
              <a:ext cx="185941" cy="181095"/>
            </a:xfrm>
            <a:custGeom>
              <a:rect b="b" l="l" r="r" t="t"/>
              <a:pathLst>
                <a:path extrusionOk="0" h="5567" w="5716">
                  <a:moveTo>
                    <a:pt x="2191" y="0"/>
                  </a:moveTo>
                  <a:lnTo>
                    <a:pt x="0" y="2191"/>
                  </a:lnTo>
                  <a:lnTo>
                    <a:pt x="2906" y="5120"/>
                  </a:lnTo>
                  <a:cubicBezTo>
                    <a:pt x="3203" y="5418"/>
                    <a:pt x="3596" y="5567"/>
                    <a:pt x="3995" y="5567"/>
                  </a:cubicBezTo>
                  <a:cubicBezTo>
                    <a:pt x="4394" y="5567"/>
                    <a:pt x="4799" y="5418"/>
                    <a:pt x="5121" y="5120"/>
                  </a:cubicBezTo>
                  <a:cubicBezTo>
                    <a:pt x="5716" y="4501"/>
                    <a:pt x="5716" y="3501"/>
                    <a:pt x="5121" y="2905"/>
                  </a:cubicBezTo>
                  <a:lnTo>
                    <a:pt x="219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0" name="Google Shape;21820;p98"/>
            <p:cNvSpPr/>
            <p:nvPr/>
          </p:nvSpPr>
          <p:spPr>
            <a:xfrm>
              <a:off x="4191678" y="1936605"/>
              <a:ext cx="150321" cy="166586"/>
            </a:xfrm>
            <a:custGeom>
              <a:rect b="b" l="l" r="r" t="t"/>
              <a:pathLst>
                <a:path extrusionOk="0" h="5121" w="4621">
                  <a:moveTo>
                    <a:pt x="1096" y="0"/>
                  </a:moveTo>
                  <a:lnTo>
                    <a:pt x="1" y="1095"/>
                  </a:lnTo>
                  <a:lnTo>
                    <a:pt x="4026" y="5120"/>
                  </a:lnTo>
                  <a:cubicBezTo>
                    <a:pt x="4621" y="4501"/>
                    <a:pt x="4621" y="3501"/>
                    <a:pt x="4026" y="2905"/>
                  </a:cubicBezTo>
                  <a:lnTo>
                    <a:pt x="1096"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1" name="Google Shape;21821;p98"/>
            <p:cNvSpPr/>
            <p:nvPr/>
          </p:nvSpPr>
          <p:spPr>
            <a:xfrm>
              <a:off x="4140574" y="1922064"/>
              <a:ext cx="92971" cy="91051"/>
            </a:xfrm>
            <a:custGeom>
              <a:rect b="b" l="l" r="r" t="t"/>
              <a:pathLst>
                <a:path extrusionOk="0" h="2799" w="2858">
                  <a:moveTo>
                    <a:pt x="2513" y="1"/>
                  </a:moveTo>
                  <a:cubicBezTo>
                    <a:pt x="2429" y="1"/>
                    <a:pt x="2346" y="30"/>
                    <a:pt x="2286" y="90"/>
                  </a:cubicBezTo>
                  <a:lnTo>
                    <a:pt x="119" y="2257"/>
                  </a:lnTo>
                  <a:cubicBezTo>
                    <a:pt x="0" y="2376"/>
                    <a:pt x="0" y="2590"/>
                    <a:pt x="119" y="2709"/>
                  </a:cubicBezTo>
                  <a:cubicBezTo>
                    <a:pt x="179" y="2769"/>
                    <a:pt x="256" y="2799"/>
                    <a:pt x="334" y="2799"/>
                  </a:cubicBezTo>
                  <a:cubicBezTo>
                    <a:pt x="411" y="2799"/>
                    <a:pt x="488" y="2769"/>
                    <a:pt x="548" y="2709"/>
                  </a:cubicBezTo>
                  <a:lnTo>
                    <a:pt x="2739" y="518"/>
                  </a:lnTo>
                  <a:cubicBezTo>
                    <a:pt x="2858" y="399"/>
                    <a:pt x="2858" y="209"/>
                    <a:pt x="2739" y="90"/>
                  </a:cubicBezTo>
                  <a:cubicBezTo>
                    <a:pt x="2679" y="30"/>
                    <a:pt x="2596" y="1"/>
                    <a:pt x="2513"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2" name="Google Shape;21822;p98"/>
            <p:cNvSpPr/>
            <p:nvPr/>
          </p:nvSpPr>
          <p:spPr>
            <a:xfrm>
              <a:off x="4180065" y="1922064"/>
              <a:ext cx="53479" cy="52503"/>
            </a:xfrm>
            <a:custGeom>
              <a:rect b="b" l="l" r="r" t="t"/>
              <a:pathLst>
                <a:path extrusionOk="0" h="1614" w="1644">
                  <a:moveTo>
                    <a:pt x="1299" y="1"/>
                  </a:moveTo>
                  <a:cubicBezTo>
                    <a:pt x="1215" y="1"/>
                    <a:pt x="1132" y="30"/>
                    <a:pt x="1072" y="90"/>
                  </a:cubicBezTo>
                  <a:lnTo>
                    <a:pt x="1" y="1161"/>
                  </a:lnTo>
                  <a:lnTo>
                    <a:pt x="453" y="1614"/>
                  </a:lnTo>
                  <a:lnTo>
                    <a:pt x="1525" y="542"/>
                  </a:lnTo>
                  <a:cubicBezTo>
                    <a:pt x="1644" y="423"/>
                    <a:pt x="1644" y="209"/>
                    <a:pt x="1525" y="90"/>
                  </a:cubicBezTo>
                  <a:cubicBezTo>
                    <a:pt x="1465" y="30"/>
                    <a:pt x="1382" y="1"/>
                    <a:pt x="1299"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3" name="Google Shape;21823;p98"/>
            <p:cNvSpPr/>
            <p:nvPr/>
          </p:nvSpPr>
          <p:spPr>
            <a:xfrm>
              <a:off x="4025125" y="2174432"/>
              <a:ext cx="200678" cy="91442"/>
            </a:xfrm>
            <a:custGeom>
              <a:rect b="b" l="l" r="r" t="t"/>
              <a:pathLst>
                <a:path extrusionOk="0" h="2811" w="6169">
                  <a:moveTo>
                    <a:pt x="977" y="0"/>
                  </a:moveTo>
                  <a:lnTo>
                    <a:pt x="453" y="953"/>
                  </a:lnTo>
                  <a:cubicBezTo>
                    <a:pt x="1" y="1786"/>
                    <a:pt x="596" y="2810"/>
                    <a:pt x="1549" y="2810"/>
                  </a:cubicBezTo>
                  <a:lnTo>
                    <a:pt x="4621" y="2810"/>
                  </a:lnTo>
                  <a:cubicBezTo>
                    <a:pt x="5573" y="2810"/>
                    <a:pt x="6169" y="1786"/>
                    <a:pt x="5716" y="953"/>
                  </a:cubicBezTo>
                  <a:lnTo>
                    <a:pt x="5168"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4" name="Google Shape;21824;p98"/>
            <p:cNvSpPr/>
            <p:nvPr/>
          </p:nvSpPr>
          <p:spPr>
            <a:xfrm>
              <a:off x="4125057" y="2174432"/>
              <a:ext cx="99217" cy="91442"/>
            </a:xfrm>
            <a:custGeom>
              <a:rect b="b" l="l" r="r" t="t"/>
              <a:pathLst>
                <a:path extrusionOk="0" h="2811" w="3050">
                  <a:moveTo>
                    <a:pt x="1" y="0"/>
                  </a:moveTo>
                  <a:lnTo>
                    <a:pt x="1" y="2810"/>
                  </a:lnTo>
                  <a:lnTo>
                    <a:pt x="1549" y="2810"/>
                  </a:lnTo>
                  <a:cubicBezTo>
                    <a:pt x="2454" y="2810"/>
                    <a:pt x="3049" y="1786"/>
                    <a:pt x="2644" y="953"/>
                  </a:cubicBezTo>
                  <a:lnTo>
                    <a:pt x="20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5" name="Google Shape;21825;p98"/>
            <p:cNvSpPr/>
            <p:nvPr/>
          </p:nvSpPr>
          <p:spPr>
            <a:xfrm>
              <a:off x="4161490" y="2013278"/>
              <a:ext cx="180509" cy="103641"/>
            </a:xfrm>
            <a:custGeom>
              <a:rect b="b" l="l" r="r" t="t"/>
              <a:pathLst>
                <a:path extrusionOk="0" h="3186" w="5549">
                  <a:moveTo>
                    <a:pt x="0" y="1"/>
                  </a:moveTo>
                  <a:lnTo>
                    <a:pt x="2739" y="2739"/>
                  </a:lnTo>
                  <a:cubicBezTo>
                    <a:pt x="3036" y="3037"/>
                    <a:pt x="3429" y="3186"/>
                    <a:pt x="3828" y="3186"/>
                  </a:cubicBezTo>
                  <a:cubicBezTo>
                    <a:pt x="4227" y="3186"/>
                    <a:pt x="4632" y="3037"/>
                    <a:pt x="4954" y="2739"/>
                  </a:cubicBezTo>
                  <a:cubicBezTo>
                    <a:pt x="5549" y="2144"/>
                    <a:pt x="5549" y="1144"/>
                    <a:pt x="4954" y="548"/>
                  </a:cubicBezTo>
                  <a:lnTo>
                    <a:pt x="4382"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6" name="Google Shape;21826;p98"/>
            <p:cNvSpPr/>
            <p:nvPr/>
          </p:nvSpPr>
          <p:spPr>
            <a:xfrm>
              <a:off x="4233512" y="2014059"/>
              <a:ext cx="108488" cy="89132"/>
            </a:xfrm>
            <a:custGeom>
              <a:rect b="b" l="l" r="r" t="t"/>
              <a:pathLst>
                <a:path extrusionOk="0" h="2740" w="3335">
                  <a:moveTo>
                    <a:pt x="1" y="0"/>
                  </a:moveTo>
                  <a:lnTo>
                    <a:pt x="2740" y="2739"/>
                  </a:lnTo>
                  <a:cubicBezTo>
                    <a:pt x="3335" y="2120"/>
                    <a:pt x="3335" y="1120"/>
                    <a:pt x="2763" y="572"/>
                  </a:cubicBezTo>
                  <a:lnTo>
                    <a:pt x="219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7" name="Google Shape;21827;p98"/>
            <p:cNvSpPr/>
            <p:nvPr/>
          </p:nvSpPr>
          <p:spPr>
            <a:xfrm>
              <a:off x="4115786" y="2024631"/>
              <a:ext cx="19388" cy="19681"/>
            </a:xfrm>
            <a:custGeom>
              <a:rect b="b" l="l" r="r" t="t"/>
              <a:pathLst>
                <a:path extrusionOk="0" h="605" w="596">
                  <a:moveTo>
                    <a:pt x="360" y="1"/>
                  </a:moveTo>
                  <a:cubicBezTo>
                    <a:pt x="343" y="1"/>
                    <a:pt x="326" y="3"/>
                    <a:pt x="310" y="9"/>
                  </a:cubicBezTo>
                  <a:cubicBezTo>
                    <a:pt x="167" y="9"/>
                    <a:pt x="0" y="152"/>
                    <a:pt x="0" y="295"/>
                  </a:cubicBezTo>
                  <a:cubicBezTo>
                    <a:pt x="0" y="438"/>
                    <a:pt x="119" y="604"/>
                    <a:pt x="310" y="604"/>
                  </a:cubicBezTo>
                  <a:cubicBezTo>
                    <a:pt x="453" y="604"/>
                    <a:pt x="595" y="485"/>
                    <a:pt x="595" y="295"/>
                  </a:cubicBezTo>
                  <a:cubicBezTo>
                    <a:pt x="595" y="148"/>
                    <a:pt x="484" y="1"/>
                    <a:pt x="36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8" name="Google Shape;21828;p98"/>
            <p:cNvSpPr/>
            <p:nvPr/>
          </p:nvSpPr>
          <p:spPr>
            <a:xfrm>
              <a:off x="4125057" y="2023363"/>
              <a:ext cx="10117" cy="21014"/>
            </a:xfrm>
            <a:custGeom>
              <a:rect b="b" l="l" r="r" t="t"/>
              <a:pathLst>
                <a:path extrusionOk="0" h="646" w="311">
                  <a:moveTo>
                    <a:pt x="1" y="0"/>
                  </a:moveTo>
                  <a:lnTo>
                    <a:pt x="1" y="643"/>
                  </a:lnTo>
                  <a:cubicBezTo>
                    <a:pt x="13" y="645"/>
                    <a:pt x="25" y="646"/>
                    <a:pt x="37" y="646"/>
                  </a:cubicBezTo>
                  <a:cubicBezTo>
                    <a:pt x="188" y="646"/>
                    <a:pt x="310" y="510"/>
                    <a:pt x="310" y="334"/>
                  </a:cubicBezTo>
                  <a:cubicBezTo>
                    <a:pt x="310" y="167"/>
                    <a:pt x="144"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9" name="Google Shape;21829;p98"/>
            <p:cNvSpPr/>
            <p:nvPr/>
          </p:nvSpPr>
          <p:spPr>
            <a:xfrm>
              <a:off x="4095617" y="1983839"/>
              <a:ext cx="19420" cy="19420"/>
            </a:xfrm>
            <a:custGeom>
              <a:rect b="b" l="l" r="r" t="t"/>
              <a:pathLst>
                <a:path extrusionOk="0" h="597" w="597">
                  <a:moveTo>
                    <a:pt x="310" y="1"/>
                  </a:moveTo>
                  <a:cubicBezTo>
                    <a:pt x="144" y="1"/>
                    <a:pt x="1" y="120"/>
                    <a:pt x="1" y="310"/>
                  </a:cubicBezTo>
                  <a:cubicBezTo>
                    <a:pt x="1" y="453"/>
                    <a:pt x="120" y="596"/>
                    <a:pt x="310" y="596"/>
                  </a:cubicBezTo>
                  <a:cubicBezTo>
                    <a:pt x="453" y="596"/>
                    <a:pt x="596" y="477"/>
                    <a:pt x="596" y="310"/>
                  </a:cubicBezTo>
                  <a:cubicBezTo>
                    <a:pt x="596" y="120"/>
                    <a:pt x="453" y="1"/>
                    <a:pt x="310"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0" name="Google Shape;21830;p98"/>
            <p:cNvSpPr/>
            <p:nvPr/>
          </p:nvSpPr>
          <p:spPr>
            <a:xfrm>
              <a:off x="4104140" y="1983774"/>
              <a:ext cx="10898" cy="19551"/>
            </a:xfrm>
            <a:custGeom>
              <a:rect b="b" l="l" r="r" t="t"/>
              <a:pathLst>
                <a:path extrusionOk="0" h="601" w="335">
                  <a:moveTo>
                    <a:pt x="42" y="0"/>
                  </a:moveTo>
                  <a:cubicBezTo>
                    <a:pt x="29" y="0"/>
                    <a:pt x="15" y="1"/>
                    <a:pt x="1" y="3"/>
                  </a:cubicBezTo>
                  <a:lnTo>
                    <a:pt x="1" y="598"/>
                  </a:lnTo>
                  <a:cubicBezTo>
                    <a:pt x="15" y="600"/>
                    <a:pt x="29" y="601"/>
                    <a:pt x="42" y="601"/>
                  </a:cubicBezTo>
                  <a:cubicBezTo>
                    <a:pt x="212" y="601"/>
                    <a:pt x="334" y="467"/>
                    <a:pt x="334" y="312"/>
                  </a:cubicBezTo>
                  <a:cubicBezTo>
                    <a:pt x="334" y="136"/>
                    <a:pt x="212" y="0"/>
                    <a:pt x="4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31" name="Google Shape;21831;p98"/>
          <p:cNvGrpSpPr/>
          <p:nvPr/>
        </p:nvGrpSpPr>
        <p:grpSpPr>
          <a:xfrm>
            <a:off x="4755249" y="1810522"/>
            <a:ext cx="356020" cy="263830"/>
            <a:chOff x="4755249" y="1962922"/>
            <a:chExt cx="356020" cy="263830"/>
          </a:xfrm>
        </p:grpSpPr>
        <p:sp>
          <p:nvSpPr>
            <p:cNvPr id="21832" name="Google Shape;21832;p98"/>
            <p:cNvSpPr/>
            <p:nvPr/>
          </p:nvSpPr>
          <p:spPr>
            <a:xfrm>
              <a:off x="4959419" y="1963703"/>
              <a:ext cx="120101" cy="19388"/>
            </a:xfrm>
            <a:custGeom>
              <a:rect b="b" l="l" r="r" t="t"/>
              <a:pathLst>
                <a:path extrusionOk="0" h="596" w="3692">
                  <a:moveTo>
                    <a:pt x="310" y="1"/>
                  </a:moveTo>
                  <a:cubicBezTo>
                    <a:pt x="143" y="1"/>
                    <a:pt x="0" y="143"/>
                    <a:pt x="0" y="286"/>
                  </a:cubicBezTo>
                  <a:cubicBezTo>
                    <a:pt x="0" y="453"/>
                    <a:pt x="119" y="596"/>
                    <a:pt x="310" y="596"/>
                  </a:cubicBezTo>
                  <a:lnTo>
                    <a:pt x="3405" y="596"/>
                  </a:lnTo>
                  <a:cubicBezTo>
                    <a:pt x="3572" y="596"/>
                    <a:pt x="3691" y="453"/>
                    <a:pt x="3691" y="286"/>
                  </a:cubicBezTo>
                  <a:cubicBezTo>
                    <a:pt x="3691" y="143"/>
                    <a:pt x="3572" y="1"/>
                    <a:pt x="3405"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3" name="Google Shape;21833;p98"/>
            <p:cNvSpPr/>
            <p:nvPr/>
          </p:nvSpPr>
          <p:spPr>
            <a:xfrm>
              <a:off x="5019827" y="1962922"/>
              <a:ext cx="60473" cy="20169"/>
            </a:xfrm>
            <a:custGeom>
              <a:rect b="b" l="l" r="r" t="t"/>
              <a:pathLst>
                <a:path extrusionOk="0" h="620" w="1859">
                  <a:moveTo>
                    <a:pt x="1" y="1"/>
                  </a:moveTo>
                  <a:lnTo>
                    <a:pt x="1" y="620"/>
                  </a:lnTo>
                  <a:lnTo>
                    <a:pt x="1548" y="620"/>
                  </a:lnTo>
                  <a:cubicBezTo>
                    <a:pt x="1691" y="620"/>
                    <a:pt x="1834" y="501"/>
                    <a:pt x="1834" y="358"/>
                  </a:cubicBezTo>
                  <a:cubicBezTo>
                    <a:pt x="1858" y="144"/>
                    <a:pt x="1715" y="1"/>
                    <a:pt x="1548"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4" name="Google Shape;21834;p98"/>
            <p:cNvSpPr/>
            <p:nvPr/>
          </p:nvSpPr>
          <p:spPr>
            <a:xfrm>
              <a:off x="4936160" y="1979187"/>
              <a:ext cx="175109" cy="245829"/>
            </a:xfrm>
            <a:custGeom>
              <a:rect b="b" l="l" r="r" t="t"/>
              <a:pathLst>
                <a:path extrusionOk="0" h="7557" w="5383">
                  <a:moveTo>
                    <a:pt x="1025" y="1"/>
                  </a:moveTo>
                  <a:lnTo>
                    <a:pt x="1025" y="2430"/>
                  </a:lnTo>
                  <a:cubicBezTo>
                    <a:pt x="572" y="2739"/>
                    <a:pt x="215" y="3144"/>
                    <a:pt x="1" y="3692"/>
                  </a:cubicBezTo>
                  <a:lnTo>
                    <a:pt x="1334" y="5883"/>
                  </a:lnTo>
                  <a:cubicBezTo>
                    <a:pt x="1620" y="6312"/>
                    <a:pt x="1525" y="6836"/>
                    <a:pt x="1167" y="7169"/>
                  </a:cubicBezTo>
                  <a:cubicBezTo>
                    <a:pt x="1631" y="7436"/>
                    <a:pt x="2119" y="7557"/>
                    <a:pt x="2592" y="7557"/>
                  </a:cubicBezTo>
                  <a:cubicBezTo>
                    <a:pt x="4060" y="7557"/>
                    <a:pt x="5383" y="6385"/>
                    <a:pt x="5383" y="4764"/>
                  </a:cubicBezTo>
                  <a:cubicBezTo>
                    <a:pt x="5359" y="3835"/>
                    <a:pt x="4883" y="2954"/>
                    <a:pt x="4120" y="2430"/>
                  </a:cubicBezTo>
                  <a:lnTo>
                    <a:pt x="4120"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5" name="Google Shape;21835;p98"/>
            <p:cNvSpPr/>
            <p:nvPr/>
          </p:nvSpPr>
          <p:spPr>
            <a:xfrm>
              <a:off x="5019827" y="1979187"/>
              <a:ext cx="90661" cy="245601"/>
            </a:xfrm>
            <a:custGeom>
              <a:rect b="b" l="l" r="r" t="t"/>
              <a:pathLst>
                <a:path extrusionOk="0" h="7550" w="2787">
                  <a:moveTo>
                    <a:pt x="1" y="1"/>
                  </a:moveTo>
                  <a:lnTo>
                    <a:pt x="1" y="7550"/>
                  </a:lnTo>
                  <a:cubicBezTo>
                    <a:pt x="1453" y="7550"/>
                    <a:pt x="2787" y="6359"/>
                    <a:pt x="2787" y="4764"/>
                  </a:cubicBezTo>
                  <a:cubicBezTo>
                    <a:pt x="2787" y="3835"/>
                    <a:pt x="2311" y="2954"/>
                    <a:pt x="1548" y="2430"/>
                  </a:cubicBezTo>
                  <a:lnTo>
                    <a:pt x="1548"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6" name="Google Shape;21836;p98"/>
            <p:cNvSpPr/>
            <p:nvPr/>
          </p:nvSpPr>
          <p:spPr>
            <a:xfrm>
              <a:off x="4969471" y="2154264"/>
              <a:ext cx="137927" cy="70850"/>
            </a:xfrm>
            <a:custGeom>
              <a:rect b="b" l="l" r="r" t="t"/>
              <a:pathLst>
                <a:path extrusionOk="0" h="2178" w="4240">
                  <a:moveTo>
                    <a:pt x="1" y="1"/>
                  </a:moveTo>
                  <a:lnTo>
                    <a:pt x="286" y="501"/>
                  </a:lnTo>
                  <a:cubicBezTo>
                    <a:pt x="548" y="953"/>
                    <a:pt x="429" y="1454"/>
                    <a:pt x="120" y="1787"/>
                  </a:cubicBezTo>
                  <a:cubicBezTo>
                    <a:pt x="576" y="2054"/>
                    <a:pt x="1062" y="2177"/>
                    <a:pt x="1534" y="2177"/>
                  </a:cubicBezTo>
                  <a:cubicBezTo>
                    <a:pt x="2785" y="2177"/>
                    <a:pt x="3946" y="1315"/>
                    <a:pt x="424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7" name="Google Shape;21837;p98"/>
            <p:cNvSpPr/>
            <p:nvPr/>
          </p:nvSpPr>
          <p:spPr>
            <a:xfrm>
              <a:off x="5018266" y="2154263"/>
              <a:ext cx="89132" cy="70525"/>
            </a:xfrm>
            <a:custGeom>
              <a:rect b="b" l="l" r="r" t="t"/>
              <a:pathLst>
                <a:path extrusionOk="0" h="2168" w="2740">
                  <a:moveTo>
                    <a:pt x="1" y="1"/>
                  </a:moveTo>
                  <a:lnTo>
                    <a:pt x="1" y="2168"/>
                  </a:lnTo>
                  <a:cubicBezTo>
                    <a:pt x="1287" y="2168"/>
                    <a:pt x="2454" y="1311"/>
                    <a:pt x="274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8" name="Google Shape;21838;p98"/>
            <p:cNvSpPr/>
            <p:nvPr/>
          </p:nvSpPr>
          <p:spPr>
            <a:xfrm>
              <a:off x="4756432" y="1979968"/>
              <a:ext cx="240202" cy="244821"/>
            </a:xfrm>
            <a:custGeom>
              <a:rect b="b" l="l" r="r" t="t"/>
              <a:pathLst>
                <a:path extrusionOk="0" h="7526" w="7384">
                  <a:moveTo>
                    <a:pt x="2144" y="1"/>
                  </a:moveTo>
                  <a:lnTo>
                    <a:pt x="2144" y="3001"/>
                  </a:lnTo>
                  <a:lnTo>
                    <a:pt x="429" y="5811"/>
                  </a:lnTo>
                  <a:cubicBezTo>
                    <a:pt x="1" y="6550"/>
                    <a:pt x="525" y="7526"/>
                    <a:pt x="1429" y="7526"/>
                  </a:cubicBezTo>
                  <a:lnTo>
                    <a:pt x="5954" y="7526"/>
                  </a:lnTo>
                  <a:cubicBezTo>
                    <a:pt x="6812" y="7526"/>
                    <a:pt x="7383" y="6573"/>
                    <a:pt x="6931" y="5811"/>
                  </a:cubicBezTo>
                  <a:lnTo>
                    <a:pt x="5216" y="3001"/>
                  </a:lnTo>
                  <a:lnTo>
                    <a:pt x="5216"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9" name="Google Shape;21839;p98"/>
            <p:cNvSpPr/>
            <p:nvPr/>
          </p:nvSpPr>
          <p:spPr>
            <a:xfrm>
              <a:off x="4876500" y="1979968"/>
              <a:ext cx="118572" cy="246382"/>
            </a:xfrm>
            <a:custGeom>
              <a:rect b="b" l="l" r="r" t="t"/>
              <a:pathLst>
                <a:path extrusionOk="0" h="7574" w="3645">
                  <a:moveTo>
                    <a:pt x="1" y="1"/>
                  </a:moveTo>
                  <a:lnTo>
                    <a:pt x="1" y="7574"/>
                  </a:lnTo>
                  <a:lnTo>
                    <a:pt x="2239" y="7574"/>
                  </a:lnTo>
                  <a:cubicBezTo>
                    <a:pt x="3121" y="7526"/>
                    <a:pt x="3644" y="6573"/>
                    <a:pt x="3216" y="5811"/>
                  </a:cubicBezTo>
                  <a:lnTo>
                    <a:pt x="1525" y="3001"/>
                  </a:lnTo>
                  <a:lnTo>
                    <a:pt x="1525"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0" name="Google Shape;21840;p98"/>
            <p:cNvSpPr/>
            <p:nvPr/>
          </p:nvSpPr>
          <p:spPr>
            <a:xfrm>
              <a:off x="4816092" y="1963703"/>
              <a:ext cx="120101" cy="19388"/>
            </a:xfrm>
            <a:custGeom>
              <a:rect b="b" l="l" r="r" t="t"/>
              <a:pathLst>
                <a:path extrusionOk="0" h="596" w="3692">
                  <a:moveTo>
                    <a:pt x="310" y="1"/>
                  </a:moveTo>
                  <a:cubicBezTo>
                    <a:pt x="143" y="1"/>
                    <a:pt x="0" y="143"/>
                    <a:pt x="0" y="286"/>
                  </a:cubicBezTo>
                  <a:cubicBezTo>
                    <a:pt x="0" y="453"/>
                    <a:pt x="119" y="596"/>
                    <a:pt x="310" y="596"/>
                  </a:cubicBezTo>
                  <a:lnTo>
                    <a:pt x="3382" y="596"/>
                  </a:lnTo>
                  <a:cubicBezTo>
                    <a:pt x="3573" y="596"/>
                    <a:pt x="3692" y="453"/>
                    <a:pt x="3692" y="286"/>
                  </a:cubicBezTo>
                  <a:cubicBezTo>
                    <a:pt x="3692" y="143"/>
                    <a:pt x="3573" y="1"/>
                    <a:pt x="3382"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1" name="Google Shape;21841;p98"/>
            <p:cNvSpPr/>
            <p:nvPr/>
          </p:nvSpPr>
          <p:spPr>
            <a:xfrm>
              <a:off x="4876500" y="1962922"/>
              <a:ext cx="60473" cy="20169"/>
            </a:xfrm>
            <a:custGeom>
              <a:rect b="b" l="l" r="r" t="t"/>
              <a:pathLst>
                <a:path extrusionOk="0" h="620" w="1859">
                  <a:moveTo>
                    <a:pt x="1" y="1"/>
                  </a:moveTo>
                  <a:lnTo>
                    <a:pt x="1" y="620"/>
                  </a:lnTo>
                  <a:lnTo>
                    <a:pt x="1525" y="620"/>
                  </a:lnTo>
                  <a:cubicBezTo>
                    <a:pt x="1692" y="620"/>
                    <a:pt x="1835" y="501"/>
                    <a:pt x="1835" y="358"/>
                  </a:cubicBezTo>
                  <a:cubicBezTo>
                    <a:pt x="1858" y="144"/>
                    <a:pt x="1716" y="1"/>
                    <a:pt x="1525"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2" name="Google Shape;21842;p98"/>
            <p:cNvSpPr/>
            <p:nvPr/>
          </p:nvSpPr>
          <p:spPr>
            <a:xfrm>
              <a:off x="4755249" y="2115955"/>
              <a:ext cx="239421" cy="110797"/>
            </a:xfrm>
            <a:custGeom>
              <a:rect b="b" l="l" r="r" t="t"/>
              <a:pathLst>
                <a:path extrusionOk="0" h="3406" w="7360">
                  <a:moveTo>
                    <a:pt x="1453" y="1"/>
                  </a:moveTo>
                  <a:lnTo>
                    <a:pt x="453" y="1691"/>
                  </a:lnTo>
                  <a:cubicBezTo>
                    <a:pt x="0" y="2430"/>
                    <a:pt x="524" y="3406"/>
                    <a:pt x="1429" y="3406"/>
                  </a:cubicBezTo>
                  <a:lnTo>
                    <a:pt x="5954" y="3406"/>
                  </a:lnTo>
                  <a:cubicBezTo>
                    <a:pt x="6811" y="3406"/>
                    <a:pt x="7359" y="2453"/>
                    <a:pt x="6907" y="1691"/>
                  </a:cubicBezTo>
                  <a:lnTo>
                    <a:pt x="5883"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3" name="Google Shape;21843;p98"/>
            <p:cNvSpPr/>
            <p:nvPr/>
          </p:nvSpPr>
          <p:spPr>
            <a:xfrm>
              <a:off x="4874537" y="2115955"/>
              <a:ext cx="120133" cy="110797"/>
            </a:xfrm>
            <a:custGeom>
              <a:rect b="b" l="l" r="r" t="t"/>
              <a:pathLst>
                <a:path extrusionOk="0" h="3406" w="3693">
                  <a:moveTo>
                    <a:pt x="1" y="1"/>
                  </a:moveTo>
                  <a:lnTo>
                    <a:pt x="1" y="3406"/>
                  </a:lnTo>
                  <a:lnTo>
                    <a:pt x="2263" y="3406"/>
                  </a:lnTo>
                  <a:cubicBezTo>
                    <a:pt x="3144" y="3406"/>
                    <a:pt x="3692" y="2453"/>
                    <a:pt x="3240" y="1691"/>
                  </a:cubicBezTo>
                  <a:lnTo>
                    <a:pt x="221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4" name="Google Shape;21844;p98"/>
            <p:cNvSpPr/>
            <p:nvPr/>
          </p:nvSpPr>
          <p:spPr>
            <a:xfrm>
              <a:off x="4847060" y="2145741"/>
              <a:ext cx="19420" cy="19420"/>
            </a:xfrm>
            <a:custGeom>
              <a:rect b="b" l="l" r="r" t="t"/>
              <a:pathLst>
                <a:path extrusionOk="0" h="597" w="597">
                  <a:moveTo>
                    <a:pt x="311" y="1"/>
                  </a:moveTo>
                  <a:cubicBezTo>
                    <a:pt x="144" y="1"/>
                    <a:pt x="1" y="144"/>
                    <a:pt x="1" y="287"/>
                  </a:cubicBezTo>
                  <a:cubicBezTo>
                    <a:pt x="1" y="453"/>
                    <a:pt x="144" y="596"/>
                    <a:pt x="311" y="596"/>
                  </a:cubicBezTo>
                  <a:cubicBezTo>
                    <a:pt x="453" y="596"/>
                    <a:pt x="596" y="477"/>
                    <a:pt x="596" y="287"/>
                  </a:cubicBezTo>
                  <a:cubicBezTo>
                    <a:pt x="596" y="120"/>
                    <a:pt x="453" y="1"/>
                    <a:pt x="311"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5" name="Google Shape;21845;p98"/>
            <p:cNvSpPr/>
            <p:nvPr/>
          </p:nvSpPr>
          <p:spPr>
            <a:xfrm>
              <a:off x="4886584" y="2165812"/>
              <a:ext cx="19388" cy="19485"/>
            </a:xfrm>
            <a:custGeom>
              <a:rect b="b" l="l" r="r" t="t"/>
              <a:pathLst>
                <a:path extrusionOk="0" h="599" w="596">
                  <a:moveTo>
                    <a:pt x="346" y="0"/>
                  </a:moveTo>
                  <a:cubicBezTo>
                    <a:pt x="334" y="0"/>
                    <a:pt x="322" y="1"/>
                    <a:pt x="310" y="3"/>
                  </a:cubicBezTo>
                  <a:cubicBezTo>
                    <a:pt x="167" y="3"/>
                    <a:pt x="0" y="146"/>
                    <a:pt x="0" y="313"/>
                  </a:cubicBezTo>
                  <a:cubicBezTo>
                    <a:pt x="0" y="456"/>
                    <a:pt x="120" y="598"/>
                    <a:pt x="310" y="598"/>
                  </a:cubicBezTo>
                  <a:cubicBezTo>
                    <a:pt x="453" y="598"/>
                    <a:pt x="596" y="479"/>
                    <a:pt x="596" y="313"/>
                  </a:cubicBezTo>
                  <a:cubicBezTo>
                    <a:pt x="596" y="136"/>
                    <a:pt x="494" y="0"/>
                    <a:pt x="346"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6" name="Google Shape;21846;p98"/>
            <p:cNvSpPr/>
            <p:nvPr/>
          </p:nvSpPr>
          <p:spPr>
            <a:xfrm>
              <a:off x="4989607" y="2103907"/>
              <a:ext cx="19420" cy="19420"/>
            </a:xfrm>
            <a:custGeom>
              <a:rect b="b" l="l" r="r" t="t"/>
              <a:pathLst>
                <a:path extrusionOk="0" h="597" w="597">
                  <a:moveTo>
                    <a:pt x="287" y="1"/>
                  </a:moveTo>
                  <a:cubicBezTo>
                    <a:pt x="144" y="1"/>
                    <a:pt x="1" y="120"/>
                    <a:pt x="1" y="311"/>
                  </a:cubicBezTo>
                  <a:cubicBezTo>
                    <a:pt x="1" y="453"/>
                    <a:pt x="120" y="596"/>
                    <a:pt x="287" y="596"/>
                  </a:cubicBezTo>
                  <a:cubicBezTo>
                    <a:pt x="429" y="596"/>
                    <a:pt x="596" y="477"/>
                    <a:pt x="596" y="311"/>
                  </a:cubicBezTo>
                  <a:cubicBezTo>
                    <a:pt x="596" y="144"/>
                    <a:pt x="477" y="1"/>
                    <a:pt x="28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7" name="Google Shape;21847;p98"/>
            <p:cNvSpPr/>
            <p:nvPr/>
          </p:nvSpPr>
          <p:spPr>
            <a:xfrm>
              <a:off x="5029911" y="2089204"/>
              <a:ext cx="19388" cy="19388"/>
            </a:xfrm>
            <a:custGeom>
              <a:rect b="b" l="l" r="r" t="t"/>
              <a:pathLst>
                <a:path extrusionOk="0" h="596" w="596">
                  <a:moveTo>
                    <a:pt x="310" y="0"/>
                  </a:moveTo>
                  <a:cubicBezTo>
                    <a:pt x="167" y="0"/>
                    <a:pt x="0" y="167"/>
                    <a:pt x="0" y="310"/>
                  </a:cubicBezTo>
                  <a:cubicBezTo>
                    <a:pt x="0" y="453"/>
                    <a:pt x="119" y="596"/>
                    <a:pt x="310" y="596"/>
                  </a:cubicBezTo>
                  <a:cubicBezTo>
                    <a:pt x="453" y="596"/>
                    <a:pt x="595" y="477"/>
                    <a:pt x="595" y="310"/>
                  </a:cubicBezTo>
                  <a:cubicBezTo>
                    <a:pt x="595" y="120"/>
                    <a:pt x="453" y="0"/>
                    <a:pt x="31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48" name="Google Shape;21848;p98"/>
          <p:cNvGrpSpPr/>
          <p:nvPr/>
        </p:nvGrpSpPr>
        <p:grpSpPr>
          <a:xfrm>
            <a:off x="5598503" y="1768688"/>
            <a:ext cx="181322" cy="345534"/>
            <a:chOff x="5598503" y="1921088"/>
            <a:chExt cx="181322" cy="345534"/>
          </a:xfrm>
        </p:grpSpPr>
        <p:sp>
          <p:nvSpPr>
            <p:cNvPr id="21849" name="Google Shape;21849;p98"/>
            <p:cNvSpPr/>
            <p:nvPr/>
          </p:nvSpPr>
          <p:spPr>
            <a:xfrm>
              <a:off x="5618672" y="1938134"/>
              <a:ext cx="141798" cy="328488"/>
            </a:xfrm>
            <a:custGeom>
              <a:rect b="b" l="l" r="r" t="t"/>
              <a:pathLst>
                <a:path extrusionOk="0" h="10098" w="4359">
                  <a:moveTo>
                    <a:pt x="0" y="1"/>
                  </a:moveTo>
                  <a:lnTo>
                    <a:pt x="0" y="7931"/>
                  </a:lnTo>
                  <a:cubicBezTo>
                    <a:pt x="0" y="9122"/>
                    <a:pt x="977" y="10098"/>
                    <a:pt x="2167" y="10098"/>
                  </a:cubicBezTo>
                  <a:cubicBezTo>
                    <a:pt x="3358" y="10098"/>
                    <a:pt x="4358" y="9122"/>
                    <a:pt x="4358" y="7931"/>
                  </a:cubicBezTo>
                  <a:lnTo>
                    <a:pt x="4358"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0" name="Google Shape;21850;p98"/>
            <p:cNvSpPr/>
            <p:nvPr/>
          </p:nvSpPr>
          <p:spPr>
            <a:xfrm>
              <a:off x="5689945" y="1938134"/>
              <a:ext cx="70525" cy="328488"/>
            </a:xfrm>
            <a:custGeom>
              <a:rect b="b" l="l" r="r" t="t"/>
              <a:pathLst>
                <a:path extrusionOk="0" h="10098" w="2168">
                  <a:moveTo>
                    <a:pt x="0" y="1"/>
                  </a:moveTo>
                  <a:lnTo>
                    <a:pt x="0" y="10098"/>
                  </a:lnTo>
                  <a:cubicBezTo>
                    <a:pt x="1191" y="10098"/>
                    <a:pt x="2167" y="9122"/>
                    <a:pt x="2167" y="7931"/>
                  </a:cubicBezTo>
                  <a:lnTo>
                    <a:pt x="2167"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1" name="Google Shape;21851;p98"/>
            <p:cNvSpPr/>
            <p:nvPr/>
          </p:nvSpPr>
          <p:spPr>
            <a:xfrm>
              <a:off x="5598503" y="1921869"/>
              <a:ext cx="181322" cy="19388"/>
            </a:xfrm>
            <a:custGeom>
              <a:rect b="b" l="l" r="r" t="t"/>
              <a:pathLst>
                <a:path extrusionOk="0" h="596" w="5574">
                  <a:moveTo>
                    <a:pt x="287" y="1"/>
                  </a:moveTo>
                  <a:cubicBezTo>
                    <a:pt x="144" y="1"/>
                    <a:pt x="1" y="120"/>
                    <a:pt x="1" y="310"/>
                  </a:cubicBezTo>
                  <a:cubicBezTo>
                    <a:pt x="1" y="453"/>
                    <a:pt x="120" y="596"/>
                    <a:pt x="287" y="596"/>
                  </a:cubicBezTo>
                  <a:lnTo>
                    <a:pt x="5264" y="596"/>
                  </a:lnTo>
                  <a:cubicBezTo>
                    <a:pt x="5454" y="596"/>
                    <a:pt x="5574" y="477"/>
                    <a:pt x="5574" y="310"/>
                  </a:cubicBezTo>
                  <a:cubicBezTo>
                    <a:pt x="5574" y="143"/>
                    <a:pt x="5454" y="1"/>
                    <a:pt x="5264"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2" name="Google Shape;21852;p98"/>
            <p:cNvSpPr/>
            <p:nvPr/>
          </p:nvSpPr>
          <p:spPr>
            <a:xfrm>
              <a:off x="5689945" y="1921088"/>
              <a:ext cx="89880" cy="20169"/>
            </a:xfrm>
            <a:custGeom>
              <a:rect b="b" l="l" r="r" t="t"/>
              <a:pathLst>
                <a:path extrusionOk="0" h="620" w="2763">
                  <a:moveTo>
                    <a:pt x="0" y="1"/>
                  </a:moveTo>
                  <a:lnTo>
                    <a:pt x="0" y="620"/>
                  </a:lnTo>
                  <a:lnTo>
                    <a:pt x="2453" y="620"/>
                  </a:lnTo>
                  <a:cubicBezTo>
                    <a:pt x="2620" y="620"/>
                    <a:pt x="2763" y="501"/>
                    <a:pt x="2763" y="334"/>
                  </a:cubicBezTo>
                  <a:cubicBezTo>
                    <a:pt x="2763" y="144"/>
                    <a:pt x="2643" y="1"/>
                    <a:pt x="24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3" name="Google Shape;21853;p98"/>
            <p:cNvSpPr/>
            <p:nvPr/>
          </p:nvSpPr>
          <p:spPr>
            <a:xfrm>
              <a:off x="5706958" y="1983058"/>
              <a:ext cx="53512" cy="19420"/>
            </a:xfrm>
            <a:custGeom>
              <a:rect b="b" l="l" r="r" t="t"/>
              <a:pathLst>
                <a:path extrusionOk="0" h="597" w="1645">
                  <a:moveTo>
                    <a:pt x="311" y="1"/>
                  </a:moveTo>
                  <a:cubicBezTo>
                    <a:pt x="144" y="1"/>
                    <a:pt x="1" y="120"/>
                    <a:pt x="1" y="287"/>
                  </a:cubicBezTo>
                  <a:cubicBezTo>
                    <a:pt x="1" y="453"/>
                    <a:pt x="120" y="596"/>
                    <a:pt x="311" y="596"/>
                  </a:cubicBezTo>
                  <a:lnTo>
                    <a:pt x="1644" y="596"/>
                  </a:lnTo>
                  <a:lnTo>
                    <a:pt x="164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4" name="Google Shape;21854;p98"/>
            <p:cNvSpPr/>
            <p:nvPr/>
          </p:nvSpPr>
          <p:spPr>
            <a:xfrm>
              <a:off x="5720133" y="2023363"/>
              <a:ext cx="40337" cy="19388"/>
            </a:xfrm>
            <a:custGeom>
              <a:rect b="b" l="l" r="r" t="t"/>
              <a:pathLst>
                <a:path extrusionOk="0" h="596" w="1240">
                  <a:moveTo>
                    <a:pt x="310" y="0"/>
                  </a:moveTo>
                  <a:cubicBezTo>
                    <a:pt x="168" y="0"/>
                    <a:pt x="1" y="119"/>
                    <a:pt x="1" y="310"/>
                  </a:cubicBezTo>
                  <a:cubicBezTo>
                    <a:pt x="1" y="453"/>
                    <a:pt x="120" y="596"/>
                    <a:pt x="310" y="596"/>
                  </a:cubicBezTo>
                  <a:lnTo>
                    <a:pt x="1239" y="596"/>
                  </a:lnTo>
                  <a:lnTo>
                    <a:pt x="12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5" name="Google Shape;21855;p98"/>
            <p:cNvSpPr/>
            <p:nvPr/>
          </p:nvSpPr>
          <p:spPr>
            <a:xfrm>
              <a:off x="5706958" y="2063635"/>
              <a:ext cx="53512" cy="19388"/>
            </a:xfrm>
            <a:custGeom>
              <a:rect b="b" l="l" r="r" t="t"/>
              <a:pathLst>
                <a:path extrusionOk="0" h="596" w="1645">
                  <a:moveTo>
                    <a:pt x="311" y="1"/>
                  </a:moveTo>
                  <a:cubicBezTo>
                    <a:pt x="144" y="1"/>
                    <a:pt x="1" y="120"/>
                    <a:pt x="1" y="286"/>
                  </a:cubicBezTo>
                  <a:cubicBezTo>
                    <a:pt x="1" y="429"/>
                    <a:pt x="120" y="596"/>
                    <a:pt x="311" y="596"/>
                  </a:cubicBezTo>
                  <a:lnTo>
                    <a:pt x="1644" y="596"/>
                  </a:lnTo>
                  <a:lnTo>
                    <a:pt x="164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6" name="Google Shape;21856;p98"/>
            <p:cNvSpPr/>
            <p:nvPr/>
          </p:nvSpPr>
          <p:spPr>
            <a:xfrm>
              <a:off x="5720133" y="2103907"/>
              <a:ext cx="40337" cy="19420"/>
            </a:xfrm>
            <a:custGeom>
              <a:rect b="b" l="l" r="r" t="t"/>
              <a:pathLst>
                <a:path extrusionOk="0" h="597" w="1240">
                  <a:moveTo>
                    <a:pt x="310" y="1"/>
                  </a:moveTo>
                  <a:cubicBezTo>
                    <a:pt x="168" y="1"/>
                    <a:pt x="1" y="120"/>
                    <a:pt x="1" y="311"/>
                  </a:cubicBezTo>
                  <a:cubicBezTo>
                    <a:pt x="1" y="453"/>
                    <a:pt x="120" y="596"/>
                    <a:pt x="310" y="596"/>
                  </a:cubicBezTo>
                  <a:lnTo>
                    <a:pt x="1239" y="596"/>
                  </a:lnTo>
                  <a:lnTo>
                    <a:pt x="1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7" name="Google Shape;21857;p98"/>
            <p:cNvSpPr/>
            <p:nvPr/>
          </p:nvSpPr>
          <p:spPr>
            <a:xfrm>
              <a:off x="5706958" y="2144992"/>
              <a:ext cx="53512" cy="19388"/>
            </a:xfrm>
            <a:custGeom>
              <a:rect b="b" l="l" r="r" t="t"/>
              <a:pathLst>
                <a:path extrusionOk="0" h="596" w="1645">
                  <a:moveTo>
                    <a:pt x="311" y="0"/>
                  </a:moveTo>
                  <a:cubicBezTo>
                    <a:pt x="144" y="0"/>
                    <a:pt x="1" y="119"/>
                    <a:pt x="1" y="286"/>
                  </a:cubicBezTo>
                  <a:cubicBezTo>
                    <a:pt x="1" y="429"/>
                    <a:pt x="120" y="595"/>
                    <a:pt x="311" y="595"/>
                  </a:cubicBezTo>
                  <a:lnTo>
                    <a:pt x="1644" y="595"/>
                  </a:lnTo>
                  <a:lnTo>
                    <a:pt x="164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58" name="Google Shape;21858;p98"/>
          <p:cNvGrpSpPr/>
          <p:nvPr/>
        </p:nvGrpSpPr>
        <p:grpSpPr>
          <a:xfrm>
            <a:off x="6263163" y="1769469"/>
            <a:ext cx="364166" cy="344005"/>
            <a:chOff x="6263163" y="1921869"/>
            <a:chExt cx="364166" cy="344005"/>
          </a:xfrm>
        </p:grpSpPr>
        <p:sp>
          <p:nvSpPr>
            <p:cNvPr id="21859" name="Google Shape;21859;p98"/>
            <p:cNvSpPr/>
            <p:nvPr/>
          </p:nvSpPr>
          <p:spPr>
            <a:xfrm>
              <a:off x="6263969" y="1938134"/>
              <a:ext cx="282035" cy="327740"/>
            </a:xfrm>
            <a:custGeom>
              <a:rect b="b" l="l" r="r" t="t"/>
              <a:pathLst>
                <a:path extrusionOk="0" h="10075" w="8670">
                  <a:moveTo>
                    <a:pt x="2763" y="1"/>
                  </a:moveTo>
                  <a:lnTo>
                    <a:pt x="2763" y="4097"/>
                  </a:lnTo>
                  <a:lnTo>
                    <a:pt x="715" y="7383"/>
                  </a:lnTo>
                  <a:cubicBezTo>
                    <a:pt x="1" y="8550"/>
                    <a:pt x="834" y="10074"/>
                    <a:pt x="2192" y="10074"/>
                  </a:cubicBezTo>
                  <a:lnTo>
                    <a:pt x="6407" y="10074"/>
                  </a:lnTo>
                  <a:cubicBezTo>
                    <a:pt x="7788" y="10074"/>
                    <a:pt x="8669" y="8550"/>
                    <a:pt x="7907" y="7383"/>
                  </a:cubicBezTo>
                  <a:lnTo>
                    <a:pt x="5859" y="4097"/>
                  </a:lnTo>
                  <a:lnTo>
                    <a:pt x="585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0" name="Google Shape;21860;p98"/>
            <p:cNvSpPr/>
            <p:nvPr/>
          </p:nvSpPr>
          <p:spPr>
            <a:xfrm>
              <a:off x="6406516" y="1938134"/>
              <a:ext cx="137927" cy="327740"/>
            </a:xfrm>
            <a:custGeom>
              <a:rect b="b" l="l" r="r" t="t"/>
              <a:pathLst>
                <a:path extrusionOk="0" h="10075" w="4240">
                  <a:moveTo>
                    <a:pt x="0" y="1"/>
                  </a:moveTo>
                  <a:lnTo>
                    <a:pt x="0" y="10074"/>
                  </a:lnTo>
                  <a:lnTo>
                    <a:pt x="2072" y="10074"/>
                  </a:lnTo>
                  <a:cubicBezTo>
                    <a:pt x="3406" y="10074"/>
                    <a:pt x="4239" y="8550"/>
                    <a:pt x="3525" y="7383"/>
                  </a:cubicBezTo>
                  <a:lnTo>
                    <a:pt x="1501" y="4097"/>
                  </a:lnTo>
                  <a:lnTo>
                    <a:pt x="1501"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1" name="Google Shape;21861;p98"/>
            <p:cNvSpPr/>
            <p:nvPr/>
          </p:nvSpPr>
          <p:spPr>
            <a:xfrm>
              <a:off x="6341456" y="1921869"/>
              <a:ext cx="128624" cy="20169"/>
            </a:xfrm>
            <a:custGeom>
              <a:rect b="b" l="l" r="r" t="t"/>
              <a:pathLst>
                <a:path extrusionOk="0" h="620" w="3954">
                  <a:moveTo>
                    <a:pt x="333" y="1"/>
                  </a:moveTo>
                  <a:cubicBezTo>
                    <a:pt x="143" y="1"/>
                    <a:pt x="0" y="143"/>
                    <a:pt x="24" y="358"/>
                  </a:cubicBezTo>
                  <a:cubicBezTo>
                    <a:pt x="24" y="501"/>
                    <a:pt x="167" y="620"/>
                    <a:pt x="333" y="620"/>
                  </a:cubicBezTo>
                  <a:lnTo>
                    <a:pt x="3596" y="620"/>
                  </a:lnTo>
                  <a:cubicBezTo>
                    <a:pt x="3810" y="620"/>
                    <a:pt x="3953" y="453"/>
                    <a:pt x="3929" y="263"/>
                  </a:cubicBezTo>
                  <a:cubicBezTo>
                    <a:pt x="3906" y="120"/>
                    <a:pt x="3739" y="1"/>
                    <a:pt x="3596"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2" name="Google Shape;21862;p98"/>
            <p:cNvSpPr/>
            <p:nvPr/>
          </p:nvSpPr>
          <p:spPr>
            <a:xfrm>
              <a:off x="6404954" y="1921869"/>
              <a:ext cx="64344" cy="20169"/>
            </a:xfrm>
            <a:custGeom>
              <a:rect b="b" l="l" r="r" t="t"/>
              <a:pathLst>
                <a:path extrusionOk="0" h="620" w="1978">
                  <a:moveTo>
                    <a:pt x="1" y="1"/>
                  </a:moveTo>
                  <a:lnTo>
                    <a:pt x="1" y="620"/>
                  </a:lnTo>
                  <a:lnTo>
                    <a:pt x="1644" y="620"/>
                  </a:lnTo>
                  <a:cubicBezTo>
                    <a:pt x="1835" y="620"/>
                    <a:pt x="1977" y="477"/>
                    <a:pt x="1954" y="263"/>
                  </a:cubicBezTo>
                  <a:cubicBezTo>
                    <a:pt x="1954" y="120"/>
                    <a:pt x="1787" y="1"/>
                    <a:pt x="1644"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3" name="Google Shape;21863;p98"/>
            <p:cNvSpPr/>
            <p:nvPr/>
          </p:nvSpPr>
          <p:spPr>
            <a:xfrm>
              <a:off x="6263163" y="2134125"/>
              <a:ext cx="282032" cy="131747"/>
            </a:xfrm>
            <a:custGeom>
              <a:rect b="b" l="l" r="r" t="t"/>
              <a:pathLst>
                <a:path extrusionOk="0" h="4050" w="8575">
                  <a:moveTo>
                    <a:pt x="1549" y="1"/>
                  </a:moveTo>
                  <a:lnTo>
                    <a:pt x="715" y="1358"/>
                  </a:lnTo>
                  <a:cubicBezTo>
                    <a:pt x="1" y="2525"/>
                    <a:pt x="834" y="4049"/>
                    <a:pt x="2192" y="4049"/>
                  </a:cubicBezTo>
                  <a:lnTo>
                    <a:pt x="6383" y="4049"/>
                  </a:lnTo>
                  <a:cubicBezTo>
                    <a:pt x="7741" y="4049"/>
                    <a:pt x="8574" y="2525"/>
                    <a:pt x="7860" y="1358"/>
                  </a:cubicBezTo>
                  <a:lnTo>
                    <a:pt x="7026"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4" name="Google Shape;21864;p98"/>
            <p:cNvSpPr/>
            <p:nvPr/>
          </p:nvSpPr>
          <p:spPr>
            <a:xfrm>
              <a:off x="6402582" y="2134125"/>
              <a:ext cx="142611" cy="131747"/>
            </a:xfrm>
            <a:custGeom>
              <a:rect b="b" l="l" r="r" t="t"/>
              <a:pathLst>
                <a:path extrusionOk="0" h="4050" w="4336">
                  <a:moveTo>
                    <a:pt x="1" y="1"/>
                  </a:moveTo>
                  <a:lnTo>
                    <a:pt x="1" y="4049"/>
                  </a:lnTo>
                  <a:lnTo>
                    <a:pt x="2097" y="4049"/>
                  </a:lnTo>
                  <a:cubicBezTo>
                    <a:pt x="3502" y="4049"/>
                    <a:pt x="4335" y="2525"/>
                    <a:pt x="3573" y="1358"/>
                  </a:cubicBezTo>
                  <a:lnTo>
                    <a:pt x="274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5" name="Google Shape;21865;p98"/>
            <p:cNvSpPr/>
            <p:nvPr/>
          </p:nvSpPr>
          <p:spPr>
            <a:xfrm>
              <a:off x="6432084" y="2165031"/>
              <a:ext cx="19388" cy="19485"/>
            </a:xfrm>
            <a:custGeom>
              <a:rect b="b" l="l" r="r" t="t"/>
              <a:pathLst>
                <a:path extrusionOk="0" h="599" w="596">
                  <a:moveTo>
                    <a:pt x="341" y="1"/>
                  </a:moveTo>
                  <a:cubicBezTo>
                    <a:pt x="331" y="1"/>
                    <a:pt x="320" y="2"/>
                    <a:pt x="310" y="3"/>
                  </a:cubicBezTo>
                  <a:cubicBezTo>
                    <a:pt x="167" y="3"/>
                    <a:pt x="0" y="122"/>
                    <a:pt x="0" y="289"/>
                  </a:cubicBezTo>
                  <a:cubicBezTo>
                    <a:pt x="0" y="456"/>
                    <a:pt x="119" y="599"/>
                    <a:pt x="310" y="599"/>
                  </a:cubicBezTo>
                  <a:cubicBezTo>
                    <a:pt x="453" y="599"/>
                    <a:pt x="596" y="480"/>
                    <a:pt x="596" y="289"/>
                  </a:cubicBezTo>
                  <a:cubicBezTo>
                    <a:pt x="596" y="135"/>
                    <a:pt x="473" y="1"/>
                    <a:pt x="341" y="1"/>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6" name="Google Shape;21866;p98"/>
            <p:cNvSpPr/>
            <p:nvPr/>
          </p:nvSpPr>
          <p:spPr>
            <a:xfrm>
              <a:off x="6350727" y="2165129"/>
              <a:ext cx="60473" cy="59660"/>
            </a:xfrm>
            <a:custGeom>
              <a:rect b="b" l="l" r="r" t="t"/>
              <a:pathLst>
                <a:path extrusionOk="0" h="1834" w="1859">
                  <a:moveTo>
                    <a:pt x="930" y="0"/>
                  </a:moveTo>
                  <a:cubicBezTo>
                    <a:pt x="429" y="0"/>
                    <a:pt x="1" y="405"/>
                    <a:pt x="1" y="929"/>
                  </a:cubicBezTo>
                  <a:cubicBezTo>
                    <a:pt x="1" y="1429"/>
                    <a:pt x="429" y="1834"/>
                    <a:pt x="930" y="1834"/>
                  </a:cubicBezTo>
                  <a:cubicBezTo>
                    <a:pt x="1430" y="1834"/>
                    <a:pt x="1858" y="1429"/>
                    <a:pt x="1858" y="929"/>
                  </a:cubicBezTo>
                  <a:cubicBezTo>
                    <a:pt x="1858" y="405"/>
                    <a:pt x="1430" y="0"/>
                    <a:pt x="930"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7" name="Google Shape;21867;p98"/>
            <p:cNvSpPr/>
            <p:nvPr/>
          </p:nvSpPr>
          <p:spPr>
            <a:xfrm>
              <a:off x="6404954" y="2176742"/>
              <a:ext cx="7775" cy="35653"/>
            </a:xfrm>
            <a:custGeom>
              <a:rect b="b" l="l" r="r" t="t"/>
              <a:pathLst>
                <a:path extrusionOk="0" h="1096" w="239">
                  <a:moveTo>
                    <a:pt x="1" y="0"/>
                  </a:moveTo>
                  <a:lnTo>
                    <a:pt x="1" y="1096"/>
                  </a:lnTo>
                  <a:cubicBezTo>
                    <a:pt x="239" y="763"/>
                    <a:pt x="239" y="334"/>
                    <a:pt x="1"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8" name="Google Shape;21868;p98"/>
            <p:cNvSpPr/>
            <p:nvPr/>
          </p:nvSpPr>
          <p:spPr>
            <a:xfrm>
              <a:off x="6499487" y="2060545"/>
              <a:ext cx="127843" cy="124948"/>
            </a:xfrm>
            <a:custGeom>
              <a:rect b="b" l="l" r="r" t="t"/>
              <a:pathLst>
                <a:path extrusionOk="0" h="3841" w="3930">
                  <a:moveTo>
                    <a:pt x="1310" y="0"/>
                  </a:moveTo>
                  <a:cubicBezTo>
                    <a:pt x="1096" y="619"/>
                    <a:pt x="596" y="1096"/>
                    <a:pt x="0" y="1310"/>
                  </a:cubicBezTo>
                  <a:lnTo>
                    <a:pt x="2263" y="3572"/>
                  </a:lnTo>
                  <a:cubicBezTo>
                    <a:pt x="2441" y="3751"/>
                    <a:pt x="2679" y="3840"/>
                    <a:pt x="2917" y="3840"/>
                  </a:cubicBezTo>
                  <a:cubicBezTo>
                    <a:pt x="3156" y="3840"/>
                    <a:pt x="3394" y="3751"/>
                    <a:pt x="3572" y="3572"/>
                  </a:cubicBezTo>
                  <a:cubicBezTo>
                    <a:pt x="3930" y="3215"/>
                    <a:pt x="3930" y="2620"/>
                    <a:pt x="3572" y="2263"/>
                  </a:cubicBezTo>
                  <a:lnTo>
                    <a:pt x="131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9" name="Google Shape;21869;p98"/>
            <p:cNvSpPr/>
            <p:nvPr/>
          </p:nvSpPr>
          <p:spPr>
            <a:xfrm>
              <a:off x="6525055" y="2060545"/>
              <a:ext cx="102274" cy="116230"/>
            </a:xfrm>
            <a:custGeom>
              <a:rect b="b" l="l" r="r" t="t"/>
              <a:pathLst>
                <a:path extrusionOk="0" h="3573" w="3144">
                  <a:moveTo>
                    <a:pt x="524" y="0"/>
                  </a:moveTo>
                  <a:cubicBezTo>
                    <a:pt x="405" y="286"/>
                    <a:pt x="238" y="572"/>
                    <a:pt x="0" y="810"/>
                  </a:cubicBezTo>
                  <a:lnTo>
                    <a:pt x="2786" y="3572"/>
                  </a:lnTo>
                  <a:cubicBezTo>
                    <a:pt x="3144" y="3215"/>
                    <a:pt x="3144" y="2620"/>
                    <a:pt x="2786" y="2263"/>
                  </a:cubicBezTo>
                  <a:lnTo>
                    <a:pt x="52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0" name="Google Shape;21870;p98"/>
            <p:cNvSpPr/>
            <p:nvPr/>
          </p:nvSpPr>
          <p:spPr>
            <a:xfrm>
              <a:off x="6419690" y="1982310"/>
              <a:ext cx="111578" cy="110016"/>
            </a:xfrm>
            <a:custGeom>
              <a:rect b="b" l="l" r="r" t="t"/>
              <a:pathLst>
                <a:path extrusionOk="0" h="3382" w="3430">
                  <a:moveTo>
                    <a:pt x="1691" y="0"/>
                  </a:moveTo>
                  <a:cubicBezTo>
                    <a:pt x="786" y="0"/>
                    <a:pt x="0" y="738"/>
                    <a:pt x="0" y="1691"/>
                  </a:cubicBezTo>
                  <a:cubicBezTo>
                    <a:pt x="0" y="2620"/>
                    <a:pt x="739" y="3382"/>
                    <a:pt x="1691" y="3382"/>
                  </a:cubicBezTo>
                  <a:cubicBezTo>
                    <a:pt x="2644" y="3382"/>
                    <a:pt x="3430" y="2620"/>
                    <a:pt x="3406" y="1691"/>
                  </a:cubicBezTo>
                  <a:cubicBezTo>
                    <a:pt x="3406" y="762"/>
                    <a:pt x="2644" y="0"/>
                    <a:pt x="169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1" name="Google Shape;21871;p98"/>
            <p:cNvSpPr/>
            <p:nvPr/>
          </p:nvSpPr>
          <p:spPr>
            <a:xfrm>
              <a:off x="6435955" y="1981497"/>
              <a:ext cx="95313" cy="94565"/>
            </a:xfrm>
            <a:custGeom>
              <a:rect b="b" l="l" r="r" t="t"/>
              <a:pathLst>
                <a:path extrusionOk="0" h="2907" w="2930">
                  <a:moveTo>
                    <a:pt x="1194" y="1"/>
                  </a:moveTo>
                  <a:cubicBezTo>
                    <a:pt x="774" y="1"/>
                    <a:pt x="346" y="156"/>
                    <a:pt x="0" y="501"/>
                  </a:cubicBezTo>
                  <a:lnTo>
                    <a:pt x="2429" y="2907"/>
                  </a:lnTo>
                  <a:cubicBezTo>
                    <a:pt x="2715" y="2597"/>
                    <a:pt x="2930" y="2168"/>
                    <a:pt x="2930" y="1716"/>
                  </a:cubicBezTo>
                  <a:cubicBezTo>
                    <a:pt x="2930" y="683"/>
                    <a:pt x="2077" y="1"/>
                    <a:pt x="119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2" name="Google Shape;21872;p98"/>
            <p:cNvSpPr/>
            <p:nvPr/>
          </p:nvSpPr>
          <p:spPr>
            <a:xfrm>
              <a:off x="6401083" y="1962922"/>
              <a:ext cx="148792" cy="147231"/>
            </a:xfrm>
            <a:custGeom>
              <a:rect b="b" l="l" r="r" t="t"/>
              <a:pathLst>
                <a:path extrusionOk="0" h="4526" w="4574">
                  <a:moveTo>
                    <a:pt x="2263" y="644"/>
                  </a:moveTo>
                  <a:cubicBezTo>
                    <a:pt x="3168" y="644"/>
                    <a:pt x="3906" y="1382"/>
                    <a:pt x="3906" y="2287"/>
                  </a:cubicBezTo>
                  <a:cubicBezTo>
                    <a:pt x="3906" y="3168"/>
                    <a:pt x="3192" y="3930"/>
                    <a:pt x="2263" y="3930"/>
                  </a:cubicBezTo>
                  <a:cubicBezTo>
                    <a:pt x="1358" y="3930"/>
                    <a:pt x="644" y="3168"/>
                    <a:pt x="644" y="2287"/>
                  </a:cubicBezTo>
                  <a:cubicBezTo>
                    <a:pt x="644" y="1382"/>
                    <a:pt x="1382" y="644"/>
                    <a:pt x="2263" y="644"/>
                  </a:cubicBezTo>
                  <a:close/>
                  <a:moveTo>
                    <a:pt x="2263" y="1"/>
                  </a:moveTo>
                  <a:cubicBezTo>
                    <a:pt x="1025" y="1"/>
                    <a:pt x="1" y="1001"/>
                    <a:pt x="1" y="2263"/>
                  </a:cubicBezTo>
                  <a:cubicBezTo>
                    <a:pt x="1" y="3501"/>
                    <a:pt x="1025" y="4525"/>
                    <a:pt x="2263" y="4525"/>
                  </a:cubicBezTo>
                  <a:cubicBezTo>
                    <a:pt x="3525" y="4525"/>
                    <a:pt x="4526" y="3501"/>
                    <a:pt x="4526" y="2263"/>
                  </a:cubicBezTo>
                  <a:cubicBezTo>
                    <a:pt x="4573" y="1001"/>
                    <a:pt x="3525" y="1"/>
                    <a:pt x="2263"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3" name="Google Shape;21873;p98"/>
            <p:cNvSpPr/>
            <p:nvPr/>
          </p:nvSpPr>
          <p:spPr>
            <a:xfrm>
              <a:off x="6422781" y="1962922"/>
              <a:ext cx="127095" cy="125533"/>
            </a:xfrm>
            <a:custGeom>
              <a:rect b="b" l="l" r="r" t="t"/>
              <a:pathLst>
                <a:path extrusionOk="0" h="3859" w="3907">
                  <a:moveTo>
                    <a:pt x="1596" y="1"/>
                  </a:moveTo>
                  <a:cubicBezTo>
                    <a:pt x="977" y="1"/>
                    <a:pt x="405" y="239"/>
                    <a:pt x="1" y="644"/>
                  </a:cubicBezTo>
                  <a:lnTo>
                    <a:pt x="453" y="1096"/>
                  </a:lnTo>
                  <a:cubicBezTo>
                    <a:pt x="785" y="764"/>
                    <a:pt x="1194" y="615"/>
                    <a:pt x="1596" y="615"/>
                  </a:cubicBezTo>
                  <a:cubicBezTo>
                    <a:pt x="2434" y="615"/>
                    <a:pt x="3239" y="1265"/>
                    <a:pt x="3239" y="2263"/>
                  </a:cubicBezTo>
                  <a:cubicBezTo>
                    <a:pt x="3239" y="2692"/>
                    <a:pt x="3073" y="3120"/>
                    <a:pt x="2763" y="3406"/>
                  </a:cubicBezTo>
                  <a:lnTo>
                    <a:pt x="3216" y="3859"/>
                  </a:lnTo>
                  <a:cubicBezTo>
                    <a:pt x="3620" y="3454"/>
                    <a:pt x="3859" y="2882"/>
                    <a:pt x="3859" y="2263"/>
                  </a:cubicBezTo>
                  <a:cubicBezTo>
                    <a:pt x="3906" y="1001"/>
                    <a:pt x="2858" y="1"/>
                    <a:pt x="159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74" name="Google Shape;21874;p98"/>
          <p:cNvGrpSpPr/>
          <p:nvPr/>
        </p:nvGrpSpPr>
        <p:grpSpPr>
          <a:xfrm>
            <a:off x="7061898" y="1770250"/>
            <a:ext cx="292087" cy="344753"/>
            <a:chOff x="7061898" y="1922650"/>
            <a:chExt cx="292087" cy="344753"/>
          </a:xfrm>
        </p:grpSpPr>
        <p:sp>
          <p:nvSpPr>
            <p:cNvPr id="21875" name="Google Shape;21875;p98"/>
            <p:cNvSpPr/>
            <p:nvPr/>
          </p:nvSpPr>
          <p:spPr>
            <a:xfrm>
              <a:off x="7093647" y="1955961"/>
              <a:ext cx="174361" cy="256434"/>
            </a:xfrm>
            <a:custGeom>
              <a:rect b="b" l="l" r="r" t="t"/>
              <a:pathLst>
                <a:path extrusionOk="0" h="7883" w="5360">
                  <a:moveTo>
                    <a:pt x="2692" y="0"/>
                  </a:moveTo>
                  <a:cubicBezTo>
                    <a:pt x="1215" y="0"/>
                    <a:pt x="1" y="1191"/>
                    <a:pt x="1" y="2668"/>
                  </a:cubicBezTo>
                  <a:lnTo>
                    <a:pt x="1" y="5216"/>
                  </a:lnTo>
                  <a:cubicBezTo>
                    <a:pt x="1" y="6668"/>
                    <a:pt x="1192" y="7883"/>
                    <a:pt x="2692" y="7883"/>
                  </a:cubicBezTo>
                  <a:cubicBezTo>
                    <a:pt x="4168" y="7883"/>
                    <a:pt x="5359" y="6668"/>
                    <a:pt x="5359" y="5216"/>
                  </a:cubicBezTo>
                  <a:lnTo>
                    <a:pt x="5359" y="2668"/>
                  </a:lnTo>
                  <a:cubicBezTo>
                    <a:pt x="5359" y="1215"/>
                    <a:pt x="4168" y="0"/>
                    <a:pt x="269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6" name="Google Shape;21876;p98"/>
            <p:cNvSpPr/>
            <p:nvPr/>
          </p:nvSpPr>
          <p:spPr>
            <a:xfrm>
              <a:off x="7181185" y="1955180"/>
              <a:ext cx="86823" cy="257215"/>
            </a:xfrm>
            <a:custGeom>
              <a:rect b="b" l="l" r="r" t="t"/>
              <a:pathLst>
                <a:path extrusionOk="0" h="7907" w="2669">
                  <a:moveTo>
                    <a:pt x="1" y="1"/>
                  </a:moveTo>
                  <a:lnTo>
                    <a:pt x="1" y="7907"/>
                  </a:lnTo>
                  <a:cubicBezTo>
                    <a:pt x="1454" y="7907"/>
                    <a:pt x="2668" y="6692"/>
                    <a:pt x="2668" y="5192"/>
                  </a:cubicBezTo>
                  <a:lnTo>
                    <a:pt x="2668" y="2668"/>
                  </a:lnTo>
                  <a:cubicBezTo>
                    <a:pt x="2668" y="1215"/>
                    <a:pt x="1477"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7" name="Google Shape;21877;p98"/>
            <p:cNvSpPr/>
            <p:nvPr/>
          </p:nvSpPr>
          <p:spPr>
            <a:xfrm>
              <a:off x="7212967" y="2064416"/>
              <a:ext cx="19388" cy="19388"/>
            </a:xfrm>
            <a:custGeom>
              <a:rect b="b" l="l" r="r" t="t"/>
              <a:pathLst>
                <a:path extrusionOk="0" h="596" w="596">
                  <a:moveTo>
                    <a:pt x="286" y="0"/>
                  </a:moveTo>
                  <a:cubicBezTo>
                    <a:pt x="143" y="0"/>
                    <a:pt x="0" y="143"/>
                    <a:pt x="0" y="286"/>
                  </a:cubicBezTo>
                  <a:cubicBezTo>
                    <a:pt x="0" y="453"/>
                    <a:pt x="119" y="596"/>
                    <a:pt x="286" y="596"/>
                  </a:cubicBezTo>
                  <a:cubicBezTo>
                    <a:pt x="453" y="596"/>
                    <a:pt x="596" y="477"/>
                    <a:pt x="596" y="286"/>
                  </a:cubicBezTo>
                  <a:cubicBezTo>
                    <a:pt x="596" y="143"/>
                    <a:pt x="453"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8" name="Google Shape;21878;p98"/>
            <p:cNvSpPr/>
            <p:nvPr/>
          </p:nvSpPr>
          <p:spPr>
            <a:xfrm>
              <a:off x="7131610" y="2084552"/>
              <a:ext cx="19420" cy="19388"/>
            </a:xfrm>
            <a:custGeom>
              <a:rect b="b" l="l" r="r" t="t"/>
              <a:pathLst>
                <a:path extrusionOk="0" h="596" w="597">
                  <a:moveTo>
                    <a:pt x="287" y="1"/>
                  </a:moveTo>
                  <a:cubicBezTo>
                    <a:pt x="144" y="1"/>
                    <a:pt x="1" y="143"/>
                    <a:pt x="1" y="310"/>
                  </a:cubicBezTo>
                  <a:cubicBezTo>
                    <a:pt x="1" y="453"/>
                    <a:pt x="120" y="596"/>
                    <a:pt x="287" y="596"/>
                  </a:cubicBezTo>
                  <a:cubicBezTo>
                    <a:pt x="453" y="596"/>
                    <a:pt x="596" y="477"/>
                    <a:pt x="596" y="310"/>
                  </a:cubicBezTo>
                  <a:cubicBezTo>
                    <a:pt x="596" y="120"/>
                    <a:pt x="477" y="1"/>
                    <a:pt x="287"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9" name="Google Shape;21879;p98"/>
            <p:cNvSpPr/>
            <p:nvPr/>
          </p:nvSpPr>
          <p:spPr>
            <a:xfrm>
              <a:off x="7061898" y="1924179"/>
              <a:ext cx="292087" cy="342443"/>
            </a:xfrm>
            <a:custGeom>
              <a:rect b="b" l="l" r="r" t="t"/>
              <a:pathLst>
                <a:path extrusionOk="0" h="10527" w="8979">
                  <a:moveTo>
                    <a:pt x="3668" y="1454"/>
                  </a:moveTo>
                  <a:cubicBezTo>
                    <a:pt x="4859" y="1454"/>
                    <a:pt x="5835" y="2430"/>
                    <a:pt x="5835" y="3621"/>
                  </a:cubicBezTo>
                  <a:lnTo>
                    <a:pt x="5835" y="6145"/>
                  </a:lnTo>
                  <a:cubicBezTo>
                    <a:pt x="5835" y="7383"/>
                    <a:pt x="4859" y="8336"/>
                    <a:pt x="3668" y="8336"/>
                  </a:cubicBezTo>
                  <a:cubicBezTo>
                    <a:pt x="2477" y="8336"/>
                    <a:pt x="1477" y="7336"/>
                    <a:pt x="1477" y="6145"/>
                  </a:cubicBezTo>
                  <a:lnTo>
                    <a:pt x="1477" y="3621"/>
                  </a:lnTo>
                  <a:cubicBezTo>
                    <a:pt x="1477" y="2430"/>
                    <a:pt x="2477" y="1454"/>
                    <a:pt x="3668" y="1454"/>
                  </a:cubicBezTo>
                  <a:close/>
                  <a:moveTo>
                    <a:pt x="3692" y="1"/>
                  </a:moveTo>
                  <a:cubicBezTo>
                    <a:pt x="3501" y="1"/>
                    <a:pt x="3382" y="144"/>
                    <a:pt x="3382" y="287"/>
                  </a:cubicBezTo>
                  <a:lnTo>
                    <a:pt x="3382" y="906"/>
                  </a:lnTo>
                  <a:cubicBezTo>
                    <a:pt x="3073" y="930"/>
                    <a:pt x="2763" y="1025"/>
                    <a:pt x="2501" y="1192"/>
                  </a:cubicBezTo>
                  <a:lnTo>
                    <a:pt x="2168" y="644"/>
                  </a:lnTo>
                  <a:cubicBezTo>
                    <a:pt x="2102" y="546"/>
                    <a:pt x="2003" y="482"/>
                    <a:pt x="1901" y="482"/>
                  </a:cubicBezTo>
                  <a:cubicBezTo>
                    <a:pt x="1855" y="482"/>
                    <a:pt x="1808" y="495"/>
                    <a:pt x="1763" y="525"/>
                  </a:cubicBezTo>
                  <a:cubicBezTo>
                    <a:pt x="1596" y="620"/>
                    <a:pt x="1548" y="787"/>
                    <a:pt x="1644" y="930"/>
                  </a:cubicBezTo>
                  <a:lnTo>
                    <a:pt x="1953" y="1501"/>
                  </a:lnTo>
                  <a:cubicBezTo>
                    <a:pt x="1715" y="1716"/>
                    <a:pt x="1525" y="1954"/>
                    <a:pt x="1334" y="2216"/>
                  </a:cubicBezTo>
                  <a:lnTo>
                    <a:pt x="810" y="1930"/>
                  </a:lnTo>
                  <a:cubicBezTo>
                    <a:pt x="758" y="1900"/>
                    <a:pt x="706" y="1887"/>
                    <a:pt x="655" y="1887"/>
                  </a:cubicBezTo>
                  <a:cubicBezTo>
                    <a:pt x="546" y="1887"/>
                    <a:pt x="447" y="1951"/>
                    <a:pt x="382" y="2049"/>
                  </a:cubicBezTo>
                  <a:cubicBezTo>
                    <a:pt x="286" y="2192"/>
                    <a:pt x="358" y="2382"/>
                    <a:pt x="501" y="2454"/>
                  </a:cubicBezTo>
                  <a:lnTo>
                    <a:pt x="1072" y="2787"/>
                  </a:lnTo>
                  <a:cubicBezTo>
                    <a:pt x="977" y="3097"/>
                    <a:pt x="929" y="3383"/>
                    <a:pt x="929" y="3716"/>
                  </a:cubicBezTo>
                  <a:lnTo>
                    <a:pt x="286" y="3716"/>
                  </a:lnTo>
                  <a:cubicBezTo>
                    <a:pt x="120" y="3716"/>
                    <a:pt x="1" y="3859"/>
                    <a:pt x="1" y="4002"/>
                  </a:cubicBezTo>
                  <a:cubicBezTo>
                    <a:pt x="1" y="4192"/>
                    <a:pt x="143" y="4311"/>
                    <a:pt x="286" y="4311"/>
                  </a:cubicBezTo>
                  <a:lnTo>
                    <a:pt x="929" y="4311"/>
                  </a:lnTo>
                  <a:lnTo>
                    <a:pt x="929" y="5597"/>
                  </a:lnTo>
                  <a:lnTo>
                    <a:pt x="286" y="5597"/>
                  </a:lnTo>
                  <a:cubicBezTo>
                    <a:pt x="120" y="5597"/>
                    <a:pt x="1" y="5740"/>
                    <a:pt x="1" y="5883"/>
                  </a:cubicBezTo>
                  <a:cubicBezTo>
                    <a:pt x="1" y="6026"/>
                    <a:pt x="143" y="6193"/>
                    <a:pt x="286" y="6193"/>
                  </a:cubicBezTo>
                  <a:lnTo>
                    <a:pt x="929" y="6193"/>
                  </a:lnTo>
                  <a:cubicBezTo>
                    <a:pt x="929" y="6502"/>
                    <a:pt x="977" y="6812"/>
                    <a:pt x="1072" y="7098"/>
                  </a:cubicBezTo>
                  <a:lnTo>
                    <a:pt x="501" y="7431"/>
                  </a:lnTo>
                  <a:cubicBezTo>
                    <a:pt x="358" y="7526"/>
                    <a:pt x="286" y="7693"/>
                    <a:pt x="382" y="7860"/>
                  </a:cubicBezTo>
                  <a:cubicBezTo>
                    <a:pt x="447" y="7958"/>
                    <a:pt x="547" y="8012"/>
                    <a:pt x="658" y="8012"/>
                  </a:cubicBezTo>
                  <a:cubicBezTo>
                    <a:pt x="707" y="8012"/>
                    <a:pt x="759" y="8001"/>
                    <a:pt x="810" y="7979"/>
                  </a:cubicBezTo>
                  <a:lnTo>
                    <a:pt x="1334" y="7669"/>
                  </a:lnTo>
                  <a:cubicBezTo>
                    <a:pt x="1525" y="7931"/>
                    <a:pt x="1715" y="8169"/>
                    <a:pt x="1953" y="8384"/>
                  </a:cubicBezTo>
                  <a:lnTo>
                    <a:pt x="1691" y="8836"/>
                  </a:lnTo>
                  <a:cubicBezTo>
                    <a:pt x="1596" y="8979"/>
                    <a:pt x="1668" y="9170"/>
                    <a:pt x="1810" y="9241"/>
                  </a:cubicBezTo>
                  <a:cubicBezTo>
                    <a:pt x="1859" y="9274"/>
                    <a:pt x="1914" y="9290"/>
                    <a:pt x="1969" y="9290"/>
                  </a:cubicBezTo>
                  <a:cubicBezTo>
                    <a:pt x="2073" y="9290"/>
                    <a:pt x="2177" y="9231"/>
                    <a:pt x="2239" y="9122"/>
                  </a:cubicBezTo>
                  <a:lnTo>
                    <a:pt x="2501" y="8693"/>
                  </a:lnTo>
                  <a:cubicBezTo>
                    <a:pt x="2787" y="8836"/>
                    <a:pt x="3096" y="8931"/>
                    <a:pt x="3430" y="8955"/>
                  </a:cubicBezTo>
                  <a:cubicBezTo>
                    <a:pt x="3573" y="9836"/>
                    <a:pt x="4335" y="10527"/>
                    <a:pt x="5264" y="10527"/>
                  </a:cubicBezTo>
                  <a:lnTo>
                    <a:pt x="6407" y="10527"/>
                  </a:lnTo>
                  <a:cubicBezTo>
                    <a:pt x="7835" y="10527"/>
                    <a:pt x="8979" y="9360"/>
                    <a:pt x="8979" y="7931"/>
                  </a:cubicBezTo>
                  <a:lnTo>
                    <a:pt x="8979" y="5859"/>
                  </a:lnTo>
                  <a:cubicBezTo>
                    <a:pt x="8931" y="5669"/>
                    <a:pt x="8812" y="5550"/>
                    <a:pt x="8621" y="5550"/>
                  </a:cubicBezTo>
                  <a:cubicBezTo>
                    <a:pt x="8455" y="5550"/>
                    <a:pt x="8336" y="5716"/>
                    <a:pt x="8336" y="5859"/>
                  </a:cubicBezTo>
                  <a:lnTo>
                    <a:pt x="8336" y="7931"/>
                  </a:lnTo>
                  <a:cubicBezTo>
                    <a:pt x="8336" y="9003"/>
                    <a:pt x="7431" y="9908"/>
                    <a:pt x="6359" y="9908"/>
                  </a:cubicBezTo>
                  <a:lnTo>
                    <a:pt x="5240" y="9908"/>
                  </a:lnTo>
                  <a:cubicBezTo>
                    <a:pt x="4644" y="9908"/>
                    <a:pt x="4168" y="9479"/>
                    <a:pt x="4025" y="8955"/>
                  </a:cubicBezTo>
                  <a:cubicBezTo>
                    <a:pt x="4311" y="8931"/>
                    <a:pt x="4621" y="8836"/>
                    <a:pt x="4882" y="8693"/>
                  </a:cubicBezTo>
                  <a:lnTo>
                    <a:pt x="5144" y="9122"/>
                  </a:lnTo>
                  <a:cubicBezTo>
                    <a:pt x="5207" y="9231"/>
                    <a:pt x="5300" y="9290"/>
                    <a:pt x="5398" y="9290"/>
                  </a:cubicBezTo>
                  <a:cubicBezTo>
                    <a:pt x="5448" y="9290"/>
                    <a:pt x="5500" y="9274"/>
                    <a:pt x="5549" y="9241"/>
                  </a:cubicBezTo>
                  <a:cubicBezTo>
                    <a:pt x="5716" y="9170"/>
                    <a:pt x="5764" y="8979"/>
                    <a:pt x="5668" y="8836"/>
                  </a:cubicBezTo>
                  <a:lnTo>
                    <a:pt x="5406" y="8384"/>
                  </a:lnTo>
                  <a:cubicBezTo>
                    <a:pt x="5645" y="8169"/>
                    <a:pt x="5859" y="7931"/>
                    <a:pt x="6026" y="7669"/>
                  </a:cubicBezTo>
                  <a:cubicBezTo>
                    <a:pt x="6621" y="8003"/>
                    <a:pt x="6621" y="8026"/>
                    <a:pt x="6716" y="8026"/>
                  </a:cubicBezTo>
                  <a:cubicBezTo>
                    <a:pt x="7050" y="8026"/>
                    <a:pt x="7145" y="7598"/>
                    <a:pt x="6859" y="7431"/>
                  </a:cubicBezTo>
                  <a:lnTo>
                    <a:pt x="6311" y="7098"/>
                  </a:lnTo>
                  <a:cubicBezTo>
                    <a:pt x="6383" y="6812"/>
                    <a:pt x="6454" y="6502"/>
                    <a:pt x="6454" y="6193"/>
                  </a:cubicBezTo>
                  <a:lnTo>
                    <a:pt x="7073" y="6193"/>
                  </a:lnTo>
                  <a:cubicBezTo>
                    <a:pt x="7264" y="6193"/>
                    <a:pt x="7383" y="6026"/>
                    <a:pt x="7383" y="5883"/>
                  </a:cubicBezTo>
                  <a:cubicBezTo>
                    <a:pt x="7383" y="5716"/>
                    <a:pt x="7216" y="5597"/>
                    <a:pt x="7073" y="5597"/>
                  </a:cubicBezTo>
                  <a:lnTo>
                    <a:pt x="6454" y="5597"/>
                  </a:lnTo>
                  <a:lnTo>
                    <a:pt x="6454" y="4311"/>
                  </a:lnTo>
                  <a:lnTo>
                    <a:pt x="7073" y="4311"/>
                  </a:lnTo>
                  <a:cubicBezTo>
                    <a:pt x="7264" y="4311"/>
                    <a:pt x="7383" y="4169"/>
                    <a:pt x="7383" y="4002"/>
                  </a:cubicBezTo>
                  <a:cubicBezTo>
                    <a:pt x="7383" y="3835"/>
                    <a:pt x="7240" y="3716"/>
                    <a:pt x="7073" y="3716"/>
                  </a:cubicBezTo>
                  <a:lnTo>
                    <a:pt x="6454" y="3716"/>
                  </a:lnTo>
                  <a:cubicBezTo>
                    <a:pt x="6454" y="3383"/>
                    <a:pt x="6407" y="3097"/>
                    <a:pt x="6311" y="2787"/>
                  </a:cubicBezTo>
                  <a:lnTo>
                    <a:pt x="6883" y="2454"/>
                  </a:lnTo>
                  <a:cubicBezTo>
                    <a:pt x="7026" y="2382"/>
                    <a:pt x="7073" y="2192"/>
                    <a:pt x="7002" y="2049"/>
                  </a:cubicBezTo>
                  <a:cubicBezTo>
                    <a:pt x="6937" y="1951"/>
                    <a:pt x="6826" y="1887"/>
                    <a:pt x="6718" y="1887"/>
                  </a:cubicBezTo>
                  <a:cubicBezTo>
                    <a:pt x="6668" y="1887"/>
                    <a:pt x="6618" y="1900"/>
                    <a:pt x="6573" y="1930"/>
                  </a:cubicBezTo>
                  <a:lnTo>
                    <a:pt x="6049" y="2216"/>
                  </a:lnTo>
                  <a:cubicBezTo>
                    <a:pt x="5859" y="1954"/>
                    <a:pt x="5645" y="1716"/>
                    <a:pt x="5406" y="1501"/>
                  </a:cubicBezTo>
                  <a:lnTo>
                    <a:pt x="5740" y="930"/>
                  </a:lnTo>
                  <a:cubicBezTo>
                    <a:pt x="5835" y="787"/>
                    <a:pt x="5764" y="620"/>
                    <a:pt x="5621" y="525"/>
                  </a:cubicBezTo>
                  <a:cubicBezTo>
                    <a:pt x="5576" y="495"/>
                    <a:pt x="5526" y="482"/>
                    <a:pt x="5477" y="482"/>
                  </a:cubicBezTo>
                  <a:cubicBezTo>
                    <a:pt x="5370" y="482"/>
                    <a:pt x="5265" y="546"/>
                    <a:pt x="5216" y="644"/>
                  </a:cubicBezTo>
                  <a:lnTo>
                    <a:pt x="4882" y="1192"/>
                  </a:lnTo>
                  <a:cubicBezTo>
                    <a:pt x="4621" y="1025"/>
                    <a:pt x="4287" y="930"/>
                    <a:pt x="3978" y="906"/>
                  </a:cubicBezTo>
                  <a:lnTo>
                    <a:pt x="3978" y="287"/>
                  </a:lnTo>
                  <a:cubicBezTo>
                    <a:pt x="3978" y="120"/>
                    <a:pt x="3835" y="1"/>
                    <a:pt x="369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0" name="Google Shape;21880;p98"/>
            <p:cNvSpPr/>
            <p:nvPr/>
          </p:nvSpPr>
          <p:spPr>
            <a:xfrm>
              <a:off x="7181966" y="1922650"/>
              <a:ext cx="171238" cy="344753"/>
            </a:xfrm>
            <a:custGeom>
              <a:rect b="b" l="l" r="r" t="t"/>
              <a:pathLst>
                <a:path extrusionOk="0" h="10598" w="5264">
                  <a:moveTo>
                    <a:pt x="1" y="0"/>
                  </a:moveTo>
                  <a:lnTo>
                    <a:pt x="1" y="1548"/>
                  </a:lnTo>
                  <a:cubicBezTo>
                    <a:pt x="1191" y="1548"/>
                    <a:pt x="2168" y="2549"/>
                    <a:pt x="2168" y="3739"/>
                  </a:cubicBezTo>
                  <a:lnTo>
                    <a:pt x="2168" y="6264"/>
                  </a:lnTo>
                  <a:cubicBezTo>
                    <a:pt x="2168" y="7454"/>
                    <a:pt x="1191" y="8431"/>
                    <a:pt x="1" y="8431"/>
                  </a:cubicBezTo>
                  <a:lnTo>
                    <a:pt x="1" y="9764"/>
                  </a:lnTo>
                  <a:cubicBezTo>
                    <a:pt x="334" y="10288"/>
                    <a:pt x="882" y="10598"/>
                    <a:pt x="1549" y="10598"/>
                  </a:cubicBezTo>
                  <a:lnTo>
                    <a:pt x="4930" y="10598"/>
                  </a:lnTo>
                  <a:cubicBezTo>
                    <a:pt x="5121" y="10598"/>
                    <a:pt x="5264" y="10455"/>
                    <a:pt x="5264" y="10288"/>
                  </a:cubicBezTo>
                  <a:lnTo>
                    <a:pt x="5240" y="5763"/>
                  </a:lnTo>
                  <a:cubicBezTo>
                    <a:pt x="5144" y="5650"/>
                    <a:pt x="5035" y="5603"/>
                    <a:pt x="4935" y="5603"/>
                  </a:cubicBezTo>
                  <a:cubicBezTo>
                    <a:pt x="4764" y="5603"/>
                    <a:pt x="4621" y="5741"/>
                    <a:pt x="4621" y="5906"/>
                  </a:cubicBezTo>
                  <a:lnTo>
                    <a:pt x="4621" y="7978"/>
                  </a:lnTo>
                  <a:cubicBezTo>
                    <a:pt x="4621" y="9050"/>
                    <a:pt x="3716" y="9955"/>
                    <a:pt x="2644" y="9955"/>
                  </a:cubicBezTo>
                  <a:lnTo>
                    <a:pt x="1525" y="9955"/>
                  </a:lnTo>
                  <a:cubicBezTo>
                    <a:pt x="930" y="9955"/>
                    <a:pt x="453" y="9526"/>
                    <a:pt x="287" y="9002"/>
                  </a:cubicBezTo>
                  <a:cubicBezTo>
                    <a:pt x="596" y="8978"/>
                    <a:pt x="882" y="8883"/>
                    <a:pt x="1144" y="8740"/>
                  </a:cubicBezTo>
                  <a:lnTo>
                    <a:pt x="1430" y="9169"/>
                  </a:lnTo>
                  <a:cubicBezTo>
                    <a:pt x="1477" y="9278"/>
                    <a:pt x="1575" y="9337"/>
                    <a:pt x="1677" y="9337"/>
                  </a:cubicBezTo>
                  <a:cubicBezTo>
                    <a:pt x="1731" y="9337"/>
                    <a:pt x="1785" y="9321"/>
                    <a:pt x="1834" y="9288"/>
                  </a:cubicBezTo>
                  <a:cubicBezTo>
                    <a:pt x="1977" y="9217"/>
                    <a:pt x="2049" y="9026"/>
                    <a:pt x="1954" y="8883"/>
                  </a:cubicBezTo>
                  <a:lnTo>
                    <a:pt x="1692" y="8431"/>
                  </a:lnTo>
                  <a:cubicBezTo>
                    <a:pt x="1930" y="8216"/>
                    <a:pt x="2144" y="7978"/>
                    <a:pt x="2311" y="7716"/>
                  </a:cubicBezTo>
                  <a:cubicBezTo>
                    <a:pt x="2906" y="8050"/>
                    <a:pt x="2906" y="8073"/>
                    <a:pt x="3001" y="8073"/>
                  </a:cubicBezTo>
                  <a:cubicBezTo>
                    <a:pt x="3335" y="8073"/>
                    <a:pt x="3406" y="7645"/>
                    <a:pt x="3144" y="7478"/>
                  </a:cubicBezTo>
                  <a:lnTo>
                    <a:pt x="2573" y="7145"/>
                  </a:lnTo>
                  <a:cubicBezTo>
                    <a:pt x="2668" y="6859"/>
                    <a:pt x="2739" y="6549"/>
                    <a:pt x="2739" y="6240"/>
                  </a:cubicBezTo>
                  <a:lnTo>
                    <a:pt x="3359" y="6240"/>
                  </a:lnTo>
                  <a:cubicBezTo>
                    <a:pt x="3501" y="6240"/>
                    <a:pt x="3644" y="6121"/>
                    <a:pt x="3692" y="5954"/>
                  </a:cubicBezTo>
                  <a:cubicBezTo>
                    <a:pt x="3716" y="5787"/>
                    <a:pt x="3573" y="5597"/>
                    <a:pt x="3382" y="5597"/>
                  </a:cubicBezTo>
                  <a:lnTo>
                    <a:pt x="2763" y="5597"/>
                  </a:lnTo>
                  <a:lnTo>
                    <a:pt x="2763" y="4335"/>
                  </a:lnTo>
                  <a:lnTo>
                    <a:pt x="3382" y="4335"/>
                  </a:lnTo>
                  <a:cubicBezTo>
                    <a:pt x="3573" y="4335"/>
                    <a:pt x="3692" y="4168"/>
                    <a:pt x="3692" y="4025"/>
                  </a:cubicBezTo>
                  <a:cubicBezTo>
                    <a:pt x="3692" y="3858"/>
                    <a:pt x="3549" y="3739"/>
                    <a:pt x="3382" y="3739"/>
                  </a:cubicBezTo>
                  <a:lnTo>
                    <a:pt x="2763" y="3739"/>
                  </a:lnTo>
                  <a:cubicBezTo>
                    <a:pt x="2763" y="3406"/>
                    <a:pt x="2716" y="3096"/>
                    <a:pt x="2620" y="2810"/>
                  </a:cubicBezTo>
                  <a:lnTo>
                    <a:pt x="3192" y="2477"/>
                  </a:lnTo>
                  <a:cubicBezTo>
                    <a:pt x="3335" y="2382"/>
                    <a:pt x="3382" y="2215"/>
                    <a:pt x="3311" y="2072"/>
                  </a:cubicBezTo>
                  <a:cubicBezTo>
                    <a:pt x="3248" y="1963"/>
                    <a:pt x="3145" y="1905"/>
                    <a:pt x="3040" y="1905"/>
                  </a:cubicBezTo>
                  <a:cubicBezTo>
                    <a:pt x="2986" y="1905"/>
                    <a:pt x="2931" y="1920"/>
                    <a:pt x="2882" y="1953"/>
                  </a:cubicBezTo>
                  <a:lnTo>
                    <a:pt x="2358" y="2239"/>
                  </a:lnTo>
                  <a:cubicBezTo>
                    <a:pt x="2168" y="1977"/>
                    <a:pt x="1954" y="1739"/>
                    <a:pt x="1715" y="1524"/>
                  </a:cubicBezTo>
                  <a:lnTo>
                    <a:pt x="2049" y="953"/>
                  </a:lnTo>
                  <a:cubicBezTo>
                    <a:pt x="2144" y="810"/>
                    <a:pt x="2073" y="643"/>
                    <a:pt x="1930" y="548"/>
                  </a:cubicBezTo>
                  <a:cubicBezTo>
                    <a:pt x="1881" y="515"/>
                    <a:pt x="1826" y="500"/>
                    <a:pt x="1773" y="500"/>
                  </a:cubicBezTo>
                  <a:cubicBezTo>
                    <a:pt x="1670" y="500"/>
                    <a:pt x="1572" y="558"/>
                    <a:pt x="1525" y="667"/>
                  </a:cubicBezTo>
                  <a:lnTo>
                    <a:pt x="1191" y="1191"/>
                  </a:lnTo>
                  <a:cubicBezTo>
                    <a:pt x="930" y="1048"/>
                    <a:pt x="596" y="953"/>
                    <a:pt x="287" y="929"/>
                  </a:cubicBezTo>
                  <a:lnTo>
                    <a:pt x="287" y="310"/>
                  </a:lnTo>
                  <a:cubicBezTo>
                    <a:pt x="287" y="119"/>
                    <a:pt x="1" y="0"/>
                    <a:pt x="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1" name="Google Shape;21881;p98"/>
            <p:cNvSpPr/>
            <p:nvPr/>
          </p:nvSpPr>
          <p:spPr>
            <a:xfrm>
              <a:off x="7168043" y="2104688"/>
              <a:ext cx="60441" cy="60473"/>
            </a:xfrm>
            <a:custGeom>
              <a:rect b="b" l="l" r="r" t="t"/>
              <a:pathLst>
                <a:path extrusionOk="0" h="1859" w="1858">
                  <a:moveTo>
                    <a:pt x="929" y="1"/>
                  </a:moveTo>
                  <a:cubicBezTo>
                    <a:pt x="429" y="1"/>
                    <a:pt x="0" y="429"/>
                    <a:pt x="0" y="929"/>
                  </a:cubicBezTo>
                  <a:cubicBezTo>
                    <a:pt x="0" y="1430"/>
                    <a:pt x="429" y="1858"/>
                    <a:pt x="929" y="1858"/>
                  </a:cubicBezTo>
                  <a:cubicBezTo>
                    <a:pt x="1429" y="1858"/>
                    <a:pt x="1858" y="1430"/>
                    <a:pt x="1858" y="929"/>
                  </a:cubicBezTo>
                  <a:cubicBezTo>
                    <a:pt x="1858" y="429"/>
                    <a:pt x="1429" y="1"/>
                    <a:pt x="92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2" name="Google Shape;21882;p98"/>
            <p:cNvSpPr/>
            <p:nvPr/>
          </p:nvSpPr>
          <p:spPr>
            <a:xfrm>
              <a:off x="7181966" y="2104720"/>
              <a:ext cx="47299" cy="60734"/>
            </a:xfrm>
            <a:custGeom>
              <a:rect b="b" l="l" r="r" t="t"/>
              <a:pathLst>
                <a:path extrusionOk="0" h="1867" w="1454">
                  <a:moveTo>
                    <a:pt x="513" y="0"/>
                  </a:moveTo>
                  <a:cubicBezTo>
                    <a:pt x="338" y="0"/>
                    <a:pt x="160" y="52"/>
                    <a:pt x="1" y="166"/>
                  </a:cubicBezTo>
                  <a:lnTo>
                    <a:pt x="1" y="1714"/>
                  </a:lnTo>
                  <a:cubicBezTo>
                    <a:pt x="161" y="1819"/>
                    <a:pt x="335" y="1866"/>
                    <a:pt x="506" y="1866"/>
                  </a:cubicBezTo>
                  <a:cubicBezTo>
                    <a:pt x="995" y="1866"/>
                    <a:pt x="1453" y="1476"/>
                    <a:pt x="1453" y="928"/>
                  </a:cubicBezTo>
                  <a:cubicBezTo>
                    <a:pt x="1453" y="388"/>
                    <a:pt x="993"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3" name="Google Shape;21883;p98"/>
            <p:cNvSpPr/>
            <p:nvPr/>
          </p:nvSpPr>
          <p:spPr>
            <a:xfrm>
              <a:off x="7136261" y="1998575"/>
              <a:ext cx="61254" cy="59660"/>
            </a:xfrm>
            <a:custGeom>
              <a:rect b="b" l="l" r="r" t="t"/>
              <a:pathLst>
                <a:path extrusionOk="0" h="1834" w="1883">
                  <a:moveTo>
                    <a:pt x="929" y="619"/>
                  </a:moveTo>
                  <a:cubicBezTo>
                    <a:pt x="1096" y="619"/>
                    <a:pt x="1215" y="762"/>
                    <a:pt x="1215" y="929"/>
                  </a:cubicBezTo>
                  <a:cubicBezTo>
                    <a:pt x="1263" y="1096"/>
                    <a:pt x="1096" y="1215"/>
                    <a:pt x="929" y="1215"/>
                  </a:cubicBezTo>
                  <a:cubicBezTo>
                    <a:pt x="739" y="1215"/>
                    <a:pt x="620" y="1072"/>
                    <a:pt x="620" y="929"/>
                  </a:cubicBezTo>
                  <a:cubicBezTo>
                    <a:pt x="620" y="738"/>
                    <a:pt x="787" y="619"/>
                    <a:pt x="929" y="619"/>
                  </a:cubicBezTo>
                  <a:close/>
                  <a:moveTo>
                    <a:pt x="929" y="0"/>
                  </a:moveTo>
                  <a:cubicBezTo>
                    <a:pt x="429" y="0"/>
                    <a:pt x="1" y="405"/>
                    <a:pt x="1" y="929"/>
                  </a:cubicBezTo>
                  <a:cubicBezTo>
                    <a:pt x="1" y="1429"/>
                    <a:pt x="429" y="1834"/>
                    <a:pt x="929" y="1834"/>
                  </a:cubicBezTo>
                  <a:cubicBezTo>
                    <a:pt x="1430" y="1834"/>
                    <a:pt x="1858" y="1429"/>
                    <a:pt x="1858" y="929"/>
                  </a:cubicBezTo>
                  <a:cubicBezTo>
                    <a:pt x="1882" y="405"/>
                    <a:pt x="1453" y="0"/>
                    <a:pt x="92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4" name="Google Shape;21884;p98"/>
            <p:cNvSpPr/>
            <p:nvPr/>
          </p:nvSpPr>
          <p:spPr>
            <a:xfrm>
              <a:off x="7181966" y="2002446"/>
              <a:ext cx="20949" cy="53479"/>
            </a:xfrm>
            <a:custGeom>
              <a:rect b="b" l="l" r="r" t="t"/>
              <a:pathLst>
                <a:path extrusionOk="0" h="1644" w="644">
                  <a:moveTo>
                    <a:pt x="1" y="0"/>
                  </a:moveTo>
                  <a:lnTo>
                    <a:pt x="1" y="1643"/>
                  </a:lnTo>
                  <a:cubicBezTo>
                    <a:pt x="644" y="1286"/>
                    <a:pt x="644" y="334"/>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85" name="Google Shape;21885;p98"/>
          <p:cNvGrpSpPr/>
          <p:nvPr/>
        </p:nvGrpSpPr>
        <p:grpSpPr>
          <a:xfrm>
            <a:off x="7768417" y="1768688"/>
            <a:ext cx="382585" cy="344785"/>
            <a:chOff x="7768417" y="1921088"/>
            <a:chExt cx="382585" cy="344785"/>
          </a:xfrm>
        </p:grpSpPr>
        <p:sp>
          <p:nvSpPr>
            <p:cNvPr id="21886" name="Google Shape;21886;p98"/>
            <p:cNvSpPr/>
            <p:nvPr/>
          </p:nvSpPr>
          <p:spPr>
            <a:xfrm>
              <a:off x="7909402" y="2044280"/>
              <a:ext cx="100745" cy="100745"/>
            </a:xfrm>
            <a:custGeom>
              <a:rect b="b" l="l" r="r" t="t"/>
              <a:pathLst>
                <a:path extrusionOk="0" h="3097" w="3097">
                  <a:moveTo>
                    <a:pt x="1549" y="0"/>
                  </a:moveTo>
                  <a:cubicBezTo>
                    <a:pt x="667" y="0"/>
                    <a:pt x="1" y="667"/>
                    <a:pt x="1" y="1548"/>
                  </a:cubicBezTo>
                  <a:cubicBezTo>
                    <a:pt x="1" y="2405"/>
                    <a:pt x="667" y="3096"/>
                    <a:pt x="1549" y="3096"/>
                  </a:cubicBezTo>
                  <a:cubicBezTo>
                    <a:pt x="2382" y="3096"/>
                    <a:pt x="3096" y="2405"/>
                    <a:pt x="3096" y="1548"/>
                  </a:cubicBezTo>
                  <a:cubicBezTo>
                    <a:pt x="3096" y="667"/>
                    <a:pt x="2406" y="0"/>
                    <a:pt x="154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7" name="Google Shape;21887;p98"/>
            <p:cNvSpPr/>
            <p:nvPr/>
          </p:nvSpPr>
          <p:spPr>
            <a:xfrm>
              <a:off x="7959758" y="2042718"/>
              <a:ext cx="50389" cy="100745"/>
            </a:xfrm>
            <a:custGeom>
              <a:rect b="b" l="l" r="r" t="t"/>
              <a:pathLst>
                <a:path extrusionOk="0" h="3097" w="1549">
                  <a:moveTo>
                    <a:pt x="1" y="1"/>
                  </a:moveTo>
                  <a:lnTo>
                    <a:pt x="1" y="3096"/>
                  </a:lnTo>
                  <a:cubicBezTo>
                    <a:pt x="858" y="3096"/>
                    <a:pt x="1548" y="2430"/>
                    <a:pt x="1548" y="1549"/>
                  </a:cubicBezTo>
                  <a:cubicBezTo>
                    <a:pt x="1548" y="691"/>
                    <a:pt x="858" y="1"/>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8" name="Google Shape;21888;p98"/>
            <p:cNvSpPr/>
            <p:nvPr/>
          </p:nvSpPr>
          <p:spPr>
            <a:xfrm>
              <a:off x="7768417" y="1976162"/>
              <a:ext cx="367101" cy="234346"/>
            </a:xfrm>
            <a:custGeom>
              <a:rect b="b" l="l" r="r" t="t"/>
              <a:pathLst>
                <a:path extrusionOk="0" h="7204" w="11285">
                  <a:moveTo>
                    <a:pt x="3391" y="636"/>
                  </a:moveTo>
                  <a:cubicBezTo>
                    <a:pt x="4370" y="636"/>
                    <a:pt x="5650" y="995"/>
                    <a:pt x="6930" y="1737"/>
                  </a:cubicBezTo>
                  <a:cubicBezTo>
                    <a:pt x="10133" y="3580"/>
                    <a:pt x="11284" y="6582"/>
                    <a:pt x="8360" y="6582"/>
                  </a:cubicBezTo>
                  <a:cubicBezTo>
                    <a:pt x="8261" y="6582"/>
                    <a:pt x="8158" y="6578"/>
                    <a:pt x="8050" y="6571"/>
                  </a:cubicBezTo>
                  <a:cubicBezTo>
                    <a:pt x="5954" y="6452"/>
                    <a:pt x="3311" y="4904"/>
                    <a:pt x="2167" y="3190"/>
                  </a:cubicBezTo>
                  <a:cubicBezTo>
                    <a:pt x="1063" y="1518"/>
                    <a:pt x="1857" y="636"/>
                    <a:pt x="3391" y="636"/>
                  </a:cubicBezTo>
                  <a:close/>
                  <a:moveTo>
                    <a:pt x="3404" y="1"/>
                  </a:moveTo>
                  <a:cubicBezTo>
                    <a:pt x="2435" y="1"/>
                    <a:pt x="1659" y="304"/>
                    <a:pt x="1286" y="951"/>
                  </a:cubicBezTo>
                  <a:cubicBezTo>
                    <a:pt x="0" y="3166"/>
                    <a:pt x="4382" y="6952"/>
                    <a:pt x="8050" y="7190"/>
                  </a:cubicBezTo>
                  <a:cubicBezTo>
                    <a:pt x="8159" y="7199"/>
                    <a:pt x="8270" y="7203"/>
                    <a:pt x="8381" y="7203"/>
                  </a:cubicBezTo>
                  <a:cubicBezTo>
                    <a:pt x="9213" y="7203"/>
                    <a:pt x="10059" y="6955"/>
                    <a:pt x="10479" y="6262"/>
                  </a:cubicBezTo>
                  <a:cubicBezTo>
                    <a:pt x="11265" y="4857"/>
                    <a:pt x="9740" y="2618"/>
                    <a:pt x="7264" y="1189"/>
                  </a:cubicBezTo>
                  <a:cubicBezTo>
                    <a:pt x="5940" y="418"/>
                    <a:pt x="4540" y="1"/>
                    <a:pt x="340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9" name="Google Shape;21889;p98"/>
            <p:cNvSpPr/>
            <p:nvPr/>
          </p:nvSpPr>
          <p:spPr>
            <a:xfrm>
              <a:off x="7959758" y="1993923"/>
              <a:ext cx="187731" cy="216617"/>
            </a:xfrm>
            <a:custGeom>
              <a:rect b="b" l="l" r="r" t="t"/>
              <a:pathLst>
                <a:path extrusionOk="0" h="6659" w="5771">
                  <a:moveTo>
                    <a:pt x="1" y="0"/>
                  </a:moveTo>
                  <a:lnTo>
                    <a:pt x="1" y="643"/>
                  </a:lnTo>
                  <a:cubicBezTo>
                    <a:pt x="3884" y="2285"/>
                    <a:pt x="5771" y="6036"/>
                    <a:pt x="2501" y="6036"/>
                  </a:cubicBezTo>
                  <a:cubicBezTo>
                    <a:pt x="2402" y="6036"/>
                    <a:pt x="2299" y="6032"/>
                    <a:pt x="2191" y="6025"/>
                  </a:cubicBezTo>
                  <a:cubicBezTo>
                    <a:pt x="1501" y="6002"/>
                    <a:pt x="739" y="5787"/>
                    <a:pt x="1" y="5454"/>
                  </a:cubicBezTo>
                  <a:lnTo>
                    <a:pt x="1" y="6144"/>
                  </a:lnTo>
                  <a:cubicBezTo>
                    <a:pt x="821" y="6462"/>
                    <a:pt x="1701" y="6658"/>
                    <a:pt x="2483" y="6658"/>
                  </a:cubicBezTo>
                  <a:cubicBezTo>
                    <a:pt x="3403" y="6658"/>
                    <a:pt x="4187" y="6385"/>
                    <a:pt x="4573" y="5716"/>
                  </a:cubicBezTo>
                  <a:cubicBezTo>
                    <a:pt x="5549" y="4001"/>
                    <a:pt x="3096" y="1191"/>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0" name="Google Shape;21890;p98"/>
            <p:cNvSpPr/>
            <p:nvPr/>
          </p:nvSpPr>
          <p:spPr>
            <a:xfrm>
              <a:off x="7783120" y="1976162"/>
              <a:ext cx="367882" cy="234704"/>
            </a:xfrm>
            <a:custGeom>
              <a:rect b="b" l="l" r="r" t="t"/>
              <a:pathLst>
                <a:path extrusionOk="0" h="7215" w="11309">
                  <a:moveTo>
                    <a:pt x="7871" y="640"/>
                  </a:moveTo>
                  <a:cubicBezTo>
                    <a:pt x="8642" y="640"/>
                    <a:pt x="9229" y="858"/>
                    <a:pt x="9479" y="1285"/>
                  </a:cubicBezTo>
                  <a:cubicBezTo>
                    <a:pt x="10003" y="2237"/>
                    <a:pt x="8812" y="4166"/>
                    <a:pt x="6502" y="5500"/>
                  </a:cubicBezTo>
                  <a:cubicBezTo>
                    <a:pt x="5217" y="6255"/>
                    <a:pt x="3939" y="6612"/>
                    <a:pt x="2959" y="6612"/>
                  </a:cubicBezTo>
                  <a:cubicBezTo>
                    <a:pt x="2179" y="6612"/>
                    <a:pt x="1588" y="6385"/>
                    <a:pt x="1334" y="5952"/>
                  </a:cubicBezTo>
                  <a:cubicBezTo>
                    <a:pt x="787" y="5000"/>
                    <a:pt x="2001" y="3071"/>
                    <a:pt x="4311" y="1737"/>
                  </a:cubicBezTo>
                  <a:cubicBezTo>
                    <a:pt x="5584" y="1000"/>
                    <a:pt x="6880" y="640"/>
                    <a:pt x="7871" y="640"/>
                  </a:cubicBezTo>
                  <a:close/>
                  <a:moveTo>
                    <a:pt x="7893" y="1"/>
                  </a:moveTo>
                  <a:cubicBezTo>
                    <a:pt x="6761" y="1"/>
                    <a:pt x="5362" y="418"/>
                    <a:pt x="4025" y="1189"/>
                  </a:cubicBezTo>
                  <a:cubicBezTo>
                    <a:pt x="1549" y="2618"/>
                    <a:pt x="1" y="4857"/>
                    <a:pt x="834" y="6262"/>
                  </a:cubicBezTo>
                  <a:cubicBezTo>
                    <a:pt x="1192" y="6881"/>
                    <a:pt x="1930" y="7214"/>
                    <a:pt x="2954" y="7214"/>
                  </a:cubicBezTo>
                  <a:cubicBezTo>
                    <a:pt x="2965" y="7214"/>
                    <a:pt x="2975" y="7214"/>
                    <a:pt x="2986" y="7214"/>
                  </a:cubicBezTo>
                  <a:cubicBezTo>
                    <a:pt x="6602" y="7214"/>
                    <a:pt x="11309" y="3231"/>
                    <a:pt x="10003" y="951"/>
                  </a:cubicBezTo>
                  <a:cubicBezTo>
                    <a:pt x="9630" y="304"/>
                    <a:pt x="8859" y="1"/>
                    <a:pt x="789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1" name="Google Shape;21891;p98"/>
            <p:cNvSpPr/>
            <p:nvPr/>
          </p:nvSpPr>
          <p:spPr>
            <a:xfrm>
              <a:off x="7959758" y="1976292"/>
              <a:ext cx="182851" cy="217528"/>
            </a:xfrm>
            <a:custGeom>
              <a:rect b="b" l="l" r="r" t="t"/>
              <a:pathLst>
                <a:path extrusionOk="0" h="6687" w="5621">
                  <a:moveTo>
                    <a:pt x="2438" y="0"/>
                  </a:moveTo>
                  <a:cubicBezTo>
                    <a:pt x="1706" y="0"/>
                    <a:pt x="864" y="169"/>
                    <a:pt x="1" y="495"/>
                  </a:cubicBezTo>
                  <a:lnTo>
                    <a:pt x="1" y="1161"/>
                  </a:lnTo>
                  <a:cubicBezTo>
                    <a:pt x="888" y="786"/>
                    <a:pt x="1744" y="601"/>
                    <a:pt x="2446" y="601"/>
                  </a:cubicBezTo>
                  <a:cubicBezTo>
                    <a:pt x="3214" y="601"/>
                    <a:pt x="3800" y="822"/>
                    <a:pt x="4049" y="1257"/>
                  </a:cubicBezTo>
                  <a:cubicBezTo>
                    <a:pt x="4692" y="2400"/>
                    <a:pt x="2858" y="4829"/>
                    <a:pt x="1" y="6020"/>
                  </a:cubicBezTo>
                  <a:lnTo>
                    <a:pt x="1" y="6686"/>
                  </a:lnTo>
                  <a:cubicBezTo>
                    <a:pt x="2930" y="5567"/>
                    <a:pt x="5621" y="2757"/>
                    <a:pt x="4573" y="947"/>
                  </a:cubicBezTo>
                  <a:cubicBezTo>
                    <a:pt x="4204" y="305"/>
                    <a:pt x="3421" y="0"/>
                    <a:pt x="243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2" name="Google Shape;21892;p98"/>
            <p:cNvSpPr/>
            <p:nvPr/>
          </p:nvSpPr>
          <p:spPr>
            <a:xfrm>
              <a:off x="7868349" y="1921088"/>
              <a:ext cx="182070" cy="344785"/>
            </a:xfrm>
            <a:custGeom>
              <a:rect b="b" l="l" r="r" t="t"/>
              <a:pathLst>
                <a:path extrusionOk="0" h="10599" w="5597">
                  <a:moveTo>
                    <a:pt x="2811" y="644"/>
                  </a:moveTo>
                  <a:cubicBezTo>
                    <a:pt x="3906" y="644"/>
                    <a:pt x="4978" y="2644"/>
                    <a:pt x="4978" y="5335"/>
                  </a:cubicBezTo>
                  <a:cubicBezTo>
                    <a:pt x="4978" y="7979"/>
                    <a:pt x="3906" y="10003"/>
                    <a:pt x="2811" y="10003"/>
                  </a:cubicBezTo>
                  <a:cubicBezTo>
                    <a:pt x="1691" y="10003"/>
                    <a:pt x="620" y="8002"/>
                    <a:pt x="620" y="5335"/>
                  </a:cubicBezTo>
                  <a:cubicBezTo>
                    <a:pt x="620" y="2668"/>
                    <a:pt x="1667" y="644"/>
                    <a:pt x="2811" y="644"/>
                  </a:cubicBezTo>
                  <a:close/>
                  <a:moveTo>
                    <a:pt x="2811" y="1"/>
                  </a:moveTo>
                  <a:cubicBezTo>
                    <a:pt x="1215" y="1"/>
                    <a:pt x="0" y="2311"/>
                    <a:pt x="0" y="5288"/>
                  </a:cubicBezTo>
                  <a:cubicBezTo>
                    <a:pt x="0" y="8264"/>
                    <a:pt x="1215" y="10598"/>
                    <a:pt x="2811" y="10598"/>
                  </a:cubicBezTo>
                  <a:cubicBezTo>
                    <a:pt x="4382" y="10598"/>
                    <a:pt x="5597" y="8264"/>
                    <a:pt x="5597" y="5288"/>
                  </a:cubicBezTo>
                  <a:cubicBezTo>
                    <a:pt x="5597" y="2311"/>
                    <a:pt x="4358" y="1"/>
                    <a:pt x="2811"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3" name="Google Shape;21893;p98"/>
            <p:cNvSpPr/>
            <p:nvPr/>
          </p:nvSpPr>
          <p:spPr>
            <a:xfrm>
              <a:off x="7959758" y="1921088"/>
              <a:ext cx="90661" cy="344785"/>
            </a:xfrm>
            <a:custGeom>
              <a:rect b="b" l="l" r="r" t="t"/>
              <a:pathLst>
                <a:path extrusionOk="0" h="10599" w="2787">
                  <a:moveTo>
                    <a:pt x="1" y="1"/>
                  </a:moveTo>
                  <a:lnTo>
                    <a:pt x="1" y="620"/>
                  </a:lnTo>
                  <a:cubicBezTo>
                    <a:pt x="1096" y="620"/>
                    <a:pt x="2168" y="2620"/>
                    <a:pt x="2168" y="5288"/>
                  </a:cubicBezTo>
                  <a:cubicBezTo>
                    <a:pt x="2168" y="7955"/>
                    <a:pt x="1120" y="9955"/>
                    <a:pt x="1" y="9955"/>
                  </a:cubicBezTo>
                  <a:lnTo>
                    <a:pt x="1" y="10598"/>
                  </a:lnTo>
                  <a:cubicBezTo>
                    <a:pt x="1572" y="10598"/>
                    <a:pt x="2787" y="8264"/>
                    <a:pt x="2787" y="5288"/>
                  </a:cubicBezTo>
                  <a:cubicBezTo>
                    <a:pt x="2787" y="2311"/>
                    <a:pt x="1572" y="1"/>
                    <a:pt x="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94" name="Google Shape;21894;p98"/>
          <p:cNvGrpSpPr/>
          <p:nvPr/>
        </p:nvGrpSpPr>
        <p:grpSpPr>
          <a:xfrm>
            <a:off x="7828825" y="2324138"/>
            <a:ext cx="262647" cy="344785"/>
            <a:chOff x="7828825" y="2476538"/>
            <a:chExt cx="262647" cy="344785"/>
          </a:xfrm>
        </p:grpSpPr>
        <p:sp>
          <p:nvSpPr>
            <p:cNvPr id="21895" name="Google Shape;21895;p98"/>
            <p:cNvSpPr/>
            <p:nvPr/>
          </p:nvSpPr>
          <p:spPr>
            <a:xfrm>
              <a:off x="7828825" y="2554025"/>
              <a:ext cx="262647" cy="266518"/>
            </a:xfrm>
            <a:custGeom>
              <a:rect b="b" l="l" r="r" t="t"/>
              <a:pathLst>
                <a:path extrusionOk="0" h="8193" w="8074">
                  <a:moveTo>
                    <a:pt x="1215" y="0"/>
                  </a:moveTo>
                  <a:lnTo>
                    <a:pt x="1215" y="714"/>
                  </a:lnTo>
                  <a:lnTo>
                    <a:pt x="1120" y="714"/>
                  </a:lnTo>
                  <a:cubicBezTo>
                    <a:pt x="501" y="714"/>
                    <a:pt x="1" y="1238"/>
                    <a:pt x="1" y="1858"/>
                  </a:cubicBezTo>
                  <a:lnTo>
                    <a:pt x="1" y="7073"/>
                  </a:lnTo>
                  <a:cubicBezTo>
                    <a:pt x="1" y="7692"/>
                    <a:pt x="501" y="8192"/>
                    <a:pt x="1120" y="8192"/>
                  </a:cubicBezTo>
                  <a:lnTo>
                    <a:pt x="6931" y="8192"/>
                  </a:lnTo>
                  <a:cubicBezTo>
                    <a:pt x="7550" y="8192"/>
                    <a:pt x="8074" y="7692"/>
                    <a:pt x="8074" y="7073"/>
                  </a:cubicBezTo>
                  <a:lnTo>
                    <a:pt x="8074" y="1858"/>
                  </a:lnTo>
                  <a:cubicBezTo>
                    <a:pt x="8026" y="1238"/>
                    <a:pt x="7526" y="714"/>
                    <a:pt x="6907" y="714"/>
                  </a:cubicBezTo>
                  <a:lnTo>
                    <a:pt x="6812" y="714"/>
                  </a:lnTo>
                  <a:lnTo>
                    <a:pt x="6812"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6" name="Google Shape;21896;p98"/>
            <p:cNvSpPr/>
            <p:nvPr/>
          </p:nvSpPr>
          <p:spPr>
            <a:xfrm>
              <a:off x="7958197" y="2554025"/>
              <a:ext cx="131746" cy="267299"/>
            </a:xfrm>
            <a:custGeom>
              <a:rect b="b" l="l" r="r" t="t"/>
              <a:pathLst>
                <a:path extrusionOk="0" h="8217" w="4050">
                  <a:moveTo>
                    <a:pt x="1" y="0"/>
                  </a:moveTo>
                  <a:lnTo>
                    <a:pt x="1" y="8216"/>
                  </a:lnTo>
                  <a:lnTo>
                    <a:pt x="2930" y="8216"/>
                  </a:lnTo>
                  <a:cubicBezTo>
                    <a:pt x="3549" y="8216"/>
                    <a:pt x="4049" y="7716"/>
                    <a:pt x="4049" y="7097"/>
                  </a:cubicBezTo>
                  <a:lnTo>
                    <a:pt x="4049" y="1881"/>
                  </a:lnTo>
                  <a:cubicBezTo>
                    <a:pt x="4049" y="1238"/>
                    <a:pt x="3549" y="714"/>
                    <a:pt x="2930" y="714"/>
                  </a:cubicBezTo>
                  <a:lnTo>
                    <a:pt x="2835" y="714"/>
                  </a:lnTo>
                  <a:lnTo>
                    <a:pt x="283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7" name="Google Shape;21897;p98"/>
            <p:cNvSpPr/>
            <p:nvPr/>
          </p:nvSpPr>
          <p:spPr>
            <a:xfrm>
              <a:off x="7848213" y="2476538"/>
              <a:ext cx="222343" cy="80609"/>
            </a:xfrm>
            <a:custGeom>
              <a:rect b="b" l="l" r="r" t="t"/>
              <a:pathLst>
                <a:path extrusionOk="0" h="2478" w="6835">
                  <a:moveTo>
                    <a:pt x="286" y="1"/>
                  </a:moveTo>
                  <a:cubicBezTo>
                    <a:pt x="143" y="1"/>
                    <a:pt x="0" y="120"/>
                    <a:pt x="0" y="310"/>
                  </a:cubicBezTo>
                  <a:lnTo>
                    <a:pt x="0" y="2192"/>
                  </a:lnTo>
                  <a:cubicBezTo>
                    <a:pt x="0" y="2334"/>
                    <a:pt x="119" y="2477"/>
                    <a:pt x="286" y="2477"/>
                  </a:cubicBezTo>
                  <a:lnTo>
                    <a:pt x="6525" y="2477"/>
                  </a:lnTo>
                  <a:cubicBezTo>
                    <a:pt x="6692" y="2477"/>
                    <a:pt x="6835" y="2358"/>
                    <a:pt x="6811" y="2192"/>
                  </a:cubicBezTo>
                  <a:lnTo>
                    <a:pt x="6811" y="310"/>
                  </a:lnTo>
                  <a:cubicBezTo>
                    <a:pt x="6811" y="144"/>
                    <a:pt x="6692" y="1"/>
                    <a:pt x="6525"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8" name="Google Shape;21898;p98"/>
            <p:cNvSpPr/>
            <p:nvPr/>
          </p:nvSpPr>
          <p:spPr>
            <a:xfrm>
              <a:off x="7958197" y="2476538"/>
              <a:ext cx="112359" cy="80609"/>
            </a:xfrm>
            <a:custGeom>
              <a:rect b="b" l="l" r="r" t="t"/>
              <a:pathLst>
                <a:path extrusionOk="0" h="2478" w="3454">
                  <a:moveTo>
                    <a:pt x="1" y="1"/>
                  </a:moveTo>
                  <a:lnTo>
                    <a:pt x="1" y="2477"/>
                  </a:lnTo>
                  <a:lnTo>
                    <a:pt x="3144" y="2477"/>
                  </a:lnTo>
                  <a:cubicBezTo>
                    <a:pt x="3311" y="2477"/>
                    <a:pt x="3430" y="2334"/>
                    <a:pt x="3430" y="2192"/>
                  </a:cubicBezTo>
                  <a:lnTo>
                    <a:pt x="3430" y="310"/>
                  </a:lnTo>
                  <a:cubicBezTo>
                    <a:pt x="3454" y="144"/>
                    <a:pt x="3311" y="1"/>
                    <a:pt x="314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9" name="Google Shape;21899;p98"/>
            <p:cNvSpPr/>
            <p:nvPr/>
          </p:nvSpPr>
          <p:spPr>
            <a:xfrm>
              <a:off x="7888485" y="2618304"/>
              <a:ext cx="141798" cy="161934"/>
            </a:xfrm>
            <a:custGeom>
              <a:rect b="b" l="l" r="r" t="t"/>
              <a:pathLst>
                <a:path extrusionOk="0" h="4978" w="4359">
                  <a:moveTo>
                    <a:pt x="1549" y="1882"/>
                  </a:moveTo>
                  <a:cubicBezTo>
                    <a:pt x="1739" y="1882"/>
                    <a:pt x="1858" y="2025"/>
                    <a:pt x="1858" y="2168"/>
                  </a:cubicBezTo>
                  <a:cubicBezTo>
                    <a:pt x="1858" y="2311"/>
                    <a:pt x="1739" y="2477"/>
                    <a:pt x="1549" y="2477"/>
                  </a:cubicBezTo>
                  <a:cubicBezTo>
                    <a:pt x="1382" y="2477"/>
                    <a:pt x="1263" y="2311"/>
                    <a:pt x="1263" y="2168"/>
                  </a:cubicBezTo>
                  <a:cubicBezTo>
                    <a:pt x="1263" y="2025"/>
                    <a:pt x="1406" y="1882"/>
                    <a:pt x="1549" y="1882"/>
                  </a:cubicBezTo>
                  <a:close/>
                  <a:moveTo>
                    <a:pt x="2811" y="1882"/>
                  </a:moveTo>
                  <a:cubicBezTo>
                    <a:pt x="2977" y="1882"/>
                    <a:pt x="3096" y="2025"/>
                    <a:pt x="3096" y="2168"/>
                  </a:cubicBezTo>
                  <a:cubicBezTo>
                    <a:pt x="3096" y="2311"/>
                    <a:pt x="2977" y="2477"/>
                    <a:pt x="2811" y="2477"/>
                  </a:cubicBezTo>
                  <a:cubicBezTo>
                    <a:pt x="2620" y="2477"/>
                    <a:pt x="2501" y="2311"/>
                    <a:pt x="2501" y="2168"/>
                  </a:cubicBezTo>
                  <a:cubicBezTo>
                    <a:pt x="2501" y="2025"/>
                    <a:pt x="2668" y="1882"/>
                    <a:pt x="2811" y="1882"/>
                  </a:cubicBezTo>
                  <a:close/>
                  <a:moveTo>
                    <a:pt x="2192" y="3120"/>
                  </a:moveTo>
                  <a:cubicBezTo>
                    <a:pt x="2358" y="3120"/>
                    <a:pt x="2477" y="3263"/>
                    <a:pt x="2477" y="3430"/>
                  </a:cubicBezTo>
                  <a:cubicBezTo>
                    <a:pt x="2477" y="3573"/>
                    <a:pt x="2358" y="3716"/>
                    <a:pt x="2192" y="3716"/>
                  </a:cubicBezTo>
                  <a:cubicBezTo>
                    <a:pt x="2001" y="3716"/>
                    <a:pt x="1882" y="3573"/>
                    <a:pt x="1882" y="3430"/>
                  </a:cubicBezTo>
                  <a:cubicBezTo>
                    <a:pt x="1882" y="3263"/>
                    <a:pt x="2025" y="3120"/>
                    <a:pt x="2192" y="3120"/>
                  </a:cubicBezTo>
                  <a:close/>
                  <a:moveTo>
                    <a:pt x="2144" y="1"/>
                  </a:moveTo>
                  <a:cubicBezTo>
                    <a:pt x="953" y="1"/>
                    <a:pt x="1" y="977"/>
                    <a:pt x="1" y="2192"/>
                  </a:cubicBezTo>
                  <a:lnTo>
                    <a:pt x="1" y="2787"/>
                  </a:lnTo>
                  <a:cubicBezTo>
                    <a:pt x="1" y="3216"/>
                    <a:pt x="263" y="3525"/>
                    <a:pt x="644" y="3692"/>
                  </a:cubicBezTo>
                  <a:lnTo>
                    <a:pt x="644" y="4049"/>
                  </a:lnTo>
                  <a:cubicBezTo>
                    <a:pt x="644" y="4549"/>
                    <a:pt x="1048" y="4978"/>
                    <a:pt x="1549" y="4978"/>
                  </a:cubicBezTo>
                  <a:lnTo>
                    <a:pt x="2811" y="4978"/>
                  </a:lnTo>
                  <a:cubicBezTo>
                    <a:pt x="3311" y="4978"/>
                    <a:pt x="3739" y="4549"/>
                    <a:pt x="3739" y="4049"/>
                  </a:cubicBezTo>
                  <a:lnTo>
                    <a:pt x="3739" y="3692"/>
                  </a:lnTo>
                  <a:cubicBezTo>
                    <a:pt x="4097" y="3573"/>
                    <a:pt x="4359" y="3216"/>
                    <a:pt x="4359" y="2787"/>
                  </a:cubicBezTo>
                  <a:lnTo>
                    <a:pt x="4359" y="2168"/>
                  </a:lnTo>
                  <a:cubicBezTo>
                    <a:pt x="4359" y="953"/>
                    <a:pt x="3382" y="1"/>
                    <a:pt x="2144"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0" name="Google Shape;21900;p98"/>
            <p:cNvSpPr/>
            <p:nvPr/>
          </p:nvSpPr>
          <p:spPr>
            <a:xfrm>
              <a:off x="7958197" y="2618304"/>
              <a:ext cx="72086" cy="160405"/>
            </a:xfrm>
            <a:custGeom>
              <a:rect b="b" l="l" r="r" t="t"/>
              <a:pathLst>
                <a:path extrusionOk="0" h="4931" w="2216">
                  <a:moveTo>
                    <a:pt x="668" y="1882"/>
                  </a:moveTo>
                  <a:cubicBezTo>
                    <a:pt x="811" y="1882"/>
                    <a:pt x="953" y="2025"/>
                    <a:pt x="953" y="2168"/>
                  </a:cubicBezTo>
                  <a:cubicBezTo>
                    <a:pt x="953" y="2334"/>
                    <a:pt x="811" y="2477"/>
                    <a:pt x="668" y="2477"/>
                  </a:cubicBezTo>
                  <a:cubicBezTo>
                    <a:pt x="477" y="2477"/>
                    <a:pt x="358" y="2311"/>
                    <a:pt x="358" y="2168"/>
                  </a:cubicBezTo>
                  <a:cubicBezTo>
                    <a:pt x="358" y="2001"/>
                    <a:pt x="525" y="1882"/>
                    <a:pt x="668" y="1882"/>
                  </a:cubicBezTo>
                  <a:close/>
                  <a:moveTo>
                    <a:pt x="1" y="1"/>
                  </a:moveTo>
                  <a:lnTo>
                    <a:pt x="1" y="3097"/>
                  </a:lnTo>
                  <a:cubicBezTo>
                    <a:pt x="191" y="3097"/>
                    <a:pt x="334" y="3239"/>
                    <a:pt x="334" y="3382"/>
                  </a:cubicBezTo>
                  <a:cubicBezTo>
                    <a:pt x="334" y="3559"/>
                    <a:pt x="212" y="3694"/>
                    <a:pt x="42" y="3694"/>
                  </a:cubicBezTo>
                  <a:cubicBezTo>
                    <a:pt x="29" y="3694"/>
                    <a:pt x="15" y="3694"/>
                    <a:pt x="1" y="3692"/>
                  </a:cubicBezTo>
                  <a:lnTo>
                    <a:pt x="1" y="4930"/>
                  </a:lnTo>
                  <a:lnTo>
                    <a:pt x="668" y="4930"/>
                  </a:lnTo>
                  <a:cubicBezTo>
                    <a:pt x="1168" y="4930"/>
                    <a:pt x="1596" y="4525"/>
                    <a:pt x="1596" y="4001"/>
                  </a:cubicBezTo>
                  <a:lnTo>
                    <a:pt x="1596" y="3644"/>
                  </a:lnTo>
                  <a:cubicBezTo>
                    <a:pt x="1954" y="3525"/>
                    <a:pt x="2216" y="3168"/>
                    <a:pt x="2216" y="2763"/>
                  </a:cubicBezTo>
                  <a:lnTo>
                    <a:pt x="2216" y="2144"/>
                  </a:lnTo>
                  <a:cubicBezTo>
                    <a:pt x="2216" y="953"/>
                    <a:pt x="1239" y="1"/>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01" name="Google Shape;21901;p98"/>
          <p:cNvGrpSpPr/>
          <p:nvPr/>
        </p:nvGrpSpPr>
        <p:grpSpPr>
          <a:xfrm>
            <a:off x="7074292" y="2324138"/>
            <a:ext cx="263428" cy="344785"/>
            <a:chOff x="7074292" y="2476538"/>
            <a:chExt cx="263428" cy="344785"/>
          </a:xfrm>
        </p:grpSpPr>
        <p:sp>
          <p:nvSpPr>
            <p:cNvPr id="21902" name="Google Shape;21902;p98"/>
            <p:cNvSpPr/>
            <p:nvPr/>
          </p:nvSpPr>
          <p:spPr>
            <a:xfrm>
              <a:off x="7074292" y="2476538"/>
              <a:ext cx="263428" cy="344785"/>
            </a:xfrm>
            <a:custGeom>
              <a:rect b="b" l="l" r="r" t="t"/>
              <a:pathLst>
                <a:path extrusionOk="0" h="10599" w="8098">
                  <a:moveTo>
                    <a:pt x="929" y="1"/>
                  </a:moveTo>
                  <a:cubicBezTo>
                    <a:pt x="429" y="1"/>
                    <a:pt x="1" y="429"/>
                    <a:pt x="1" y="929"/>
                  </a:cubicBezTo>
                  <a:lnTo>
                    <a:pt x="1" y="9669"/>
                  </a:lnTo>
                  <a:cubicBezTo>
                    <a:pt x="1" y="10193"/>
                    <a:pt x="429" y="10598"/>
                    <a:pt x="929" y="10598"/>
                  </a:cubicBezTo>
                  <a:lnTo>
                    <a:pt x="7145" y="10598"/>
                  </a:lnTo>
                  <a:cubicBezTo>
                    <a:pt x="7693" y="10598"/>
                    <a:pt x="8097" y="10193"/>
                    <a:pt x="8074" y="9645"/>
                  </a:cubicBezTo>
                  <a:lnTo>
                    <a:pt x="8074" y="929"/>
                  </a:lnTo>
                  <a:cubicBezTo>
                    <a:pt x="8074" y="429"/>
                    <a:pt x="7645" y="1"/>
                    <a:pt x="7145"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3" name="Google Shape;21903;p98"/>
            <p:cNvSpPr/>
            <p:nvPr/>
          </p:nvSpPr>
          <p:spPr>
            <a:xfrm>
              <a:off x="7206006" y="2476538"/>
              <a:ext cx="131714" cy="344785"/>
            </a:xfrm>
            <a:custGeom>
              <a:rect b="b" l="l" r="r" t="t"/>
              <a:pathLst>
                <a:path extrusionOk="0" h="10599" w="4049">
                  <a:moveTo>
                    <a:pt x="0" y="1"/>
                  </a:moveTo>
                  <a:lnTo>
                    <a:pt x="0" y="10598"/>
                  </a:lnTo>
                  <a:lnTo>
                    <a:pt x="3096" y="10598"/>
                  </a:lnTo>
                  <a:cubicBezTo>
                    <a:pt x="3596" y="10598"/>
                    <a:pt x="4025" y="10193"/>
                    <a:pt x="4025" y="9669"/>
                  </a:cubicBezTo>
                  <a:lnTo>
                    <a:pt x="4025" y="929"/>
                  </a:lnTo>
                  <a:cubicBezTo>
                    <a:pt x="4048" y="429"/>
                    <a:pt x="3644" y="1"/>
                    <a:pt x="309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4" name="Google Shape;21904;p98"/>
            <p:cNvSpPr/>
            <p:nvPr/>
          </p:nvSpPr>
          <p:spPr>
            <a:xfrm>
              <a:off x="7155649" y="2639221"/>
              <a:ext cx="41085" cy="41085"/>
            </a:xfrm>
            <a:custGeom>
              <a:rect b="b" l="l" r="r" t="t"/>
              <a:pathLst>
                <a:path extrusionOk="0" h="1263" w="1263">
                  <a:moveTo>
                    <a:pt x="0" y="1"/>
                  </a:moveTo>
                  <a:lnTo>
                    <a:pt x="0" y="1263"/>
                  </a:lnTo>
                  <a:lnTo>
                    <a:pt x="1262" y="1263"/>
                  </a:lnTo>
                  <a:lnTo>
                    <a:pt x="1262"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5" name="Google Shape;21905;p98"/>
            <p:cNvSpPr/>
            <p:nvPr/>
          </p:nvSpPr>
          <p:spPr>
            <a:xfrm>
              <a:off x="7094428" y="2639221"/>
              <a:ext cx="41085" cy="41085"/>
            </a:xfrm>
            <a:custGeom>
              <a:rect b="b" l="l" r="r" t="t"/>
              <a:pathLst>
                <a:path extrusionOk="0" h="1263" w="1263">
                  <a:moveTo>
                    <a:pt x="1" y="1"/>
                  </a:moveTo>
                  <a:lnTo>
                    <a:pt x="1" y="1263"/>
                  </a:lnTo>
                  <a:lnTo>
                    <a:pt x="1263" y="1263"/>
                  </a:lnTo>
                  <a:lnTo>
                    <a:pt x="1263"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6" name="Google Shape;21906;p98"/>
            <p:cNvSpPr/>
            <p:nvPr/>
          </p:nvSpPr>
          <p:spPr>
            <a:xfrm>
              <a:off x="7094428" y="2699661"/>
              <a:ext cx="41085" cy="40305"/>
            </a:xfrm>
            <a:custGeom>
              <a:rect b="b" l="l" r="r" t="t"/>
              <a:pathLst>
                <a:path extrusionOk="0" h="1239" w="1263">
                  <a:moveTo>
                    <a:pt x="1" y="0"/>
                  </a:moveTo>
                  <a:lnTo>
                    <a:pt x="1" y="1239"/>
                  </a:lnTo>
                  <a:lnTo>
                    <a:pt x="1263" y="1239"/>
                  </a:lnTo>
                  <a:lnTo>
                    <a:pt x="1263"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7" name="Google Shape;21907;p98"/>
            <p:cNvSpPr/>
            <p:nvPr/>
          </p:nvSpPr>
          <p:spPr>
            <a:xfrm>
              <a:off x="7094428" y="2497455"/>
              <a:ext cx="223156" cy="120881"/>
            </a:xfrm>
            <a:custGeom>
              <a:rect b="b" l="l" r="r" t="t"/>
              <a:pathLst>
                <a:path extrusionOk="0" h="3716" w="6860">
                  <a:moveTo>
                    <a:pt x="334" y="1"/>
                  </a:moveTo>
                  <a:cubicBezTo>
                    <a:pt x="167" y="1"/>
                    <a:pt x="1" y="96"/>
                    <a:pt x="48" y="286"/>
                  </a:cubicBezTo>
                  <a:lnTo>
                    <a:pt x="48" y="3716"/>
                  </a:lnTo>
                  <a:lnTo>
                    <a:pt x="6859" y="3716"/>
                  </a:lnTo>
                  <a:lnTo>
                    <a:pt x="6859" y="286"/>
                  </a:lnTo>
                  <a:cubicBezTo>
                    <a:pt x="6859" y="144"/>
                    <a:pt x="6740" y="1"/>
                    <a:pt x="6550"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8" name="Google Shape;21908;p98"/>
            <p:cNvSpPr/>
            <p:nvPr/>
          </p:nvSpPr>
          <p:spPr>
            <a:xfrm>
              <a:off x="7206006" y="2497455"/>
              <a:ext cx="111578" cy="120881"/>
            </a:xfrm>
            <a:custGeom>
              <a:rect b="b" l="l" r="r" t="t"/>
              <a:pathLst>
                <a:path extrusionOk="0" h="3716" w="3430">
                  <a:moveTo>
                    <a:pt x="0" y="1"/>
                  </a:moveTo>
                  <a:lnTo>
                    <a:pt x="0" y="3716"/>
                  </a:lnTo>
                  <a:lnTo>
                    <a:pt x="3429" y="3716"/>
                  </a:lnTo>
                  <a:lnTo>
                    <a:pt x="3429" y="286"/>
                  </a:lnTo>
                  <a:cubicBezTo>
                    <a:pt x="3429" y="96"/>
                    <a:pt x="3286" y="1"/>
                    <a:pt x="309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9" name="Google Shape;21909;p98"/>
            <p:cNvSpPr/>
            <p:nvPr/>
          </p:nvSpPr>
          <p:spPr>
            <a:xfrm>
              <a:off x="7155649" y="2699661"/>
              <a:ext cx="41085" cy="40305"/>
            </a:xfrm>
            <a:custGeom>
              <a:rect b="b" l="l" r="r" t="t"/>
              <a:pathLst>
                <a:path extrusionOk="0" h="1239" w="1263">
                  <a:moveTo>
                    <a:pt x="0" y="0"/>
                  </a:moveTo>
                  <a:lnTo>
                    <a:pt x="0" y="1239"/>
                  </a:lnTo>
                  <a:lnTo>
                    <a:pt x="1262" y="1239"/>
                  </a:lnTo>
                  <a:lnTo>
                    <a:pt x="1262"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0" name="Google Shape;21910;p98"/>
            <p:cNvSpPr/>
            <p:nvPr/>
          </p:nvSpPr>
          <p:spPr>
            <a:xfrm>
              <a:off x="7155649" y="2760850"/>
              <a:ext cx="41085" cy="40305"/>
            </a:xfrm>
            <a:custGeom>
              <a:rect b="b" l="l" r="r" t="t"/>
              <a:pathLst>
                <a:path extrusionOk="0" h="1239" w="1263">
                  <a:moveTo>
                    <a:pt x="0" y="1"/>
                  </a:moveTo>
                  <a:lnTo>
                    <a:pt x="0" y="1239"/>
                  </a:lnTo>
                  <a:lnTo>
                    <a:pt x="1262" y="1239"/>
                  </a:lnTo>
                  <a:lnTo>
                    <a:pt x="1262"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1" name="Google Shape;21911;p98"/>
            <p:cNvSpPr/>
            <p:nvPr/>
          </p:nvSpPr>
          <p:spPr>
            <a:xfrm>
              <a:off x="7216838" y="2760850"/>
              <a:ext cx="40305" cy="40305"/>
            </a:xfrm>
            <a:custGeom>
              <a:rect b="b" l="l" r="r" t="t"/>
              <a:pathLst>
                <a:path extrusionOk="0" h="1239" w="1239">
                  <a:moveTo>
                    <a:pt x="0" y="1"/>
                  </a:moveTo>
                  <a:lnTo>
                    <a:pt x="0" y="1239"/>
                  </a:lnTo>
                  <a:lnTo>
                    <a:pt x="1239" y="1239"/>
                  </a:lnTo>
                  <a:lnTo>
                    <a:pt x="123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2" name="Google Shape;21912;p98"/>
            <p:cNvSpPr/>
            <p:nvPr/>
          </p:nvSpPr>
          <p:spPr>
            <a:xfrm>
              <a:off x="7216838" y="2699661"/>
              <a:ext cx="40305" cy="40305"/>
            </a:xfrm>
            <a:custGeom>
              <a:rect b="b" l="l" r="r" t="t"/>
              <a:pathLst>
                <a:path extrusionOk="0" h="1239" w="1239">
                  <a:moveTo>
                    <a:pt x="0" y="0"/>
                  </a:moveTo>
                  <a:lnTo>
                    <a:pt x="0" y="1239"/>
                  </a:lnTo>
                  <a:lnTo>
                    <a:pt x="1239" y="1239"/>
                  </a:lnTo>
                  <a:lnTo>
                    <a:pt x="1239" y="0"/>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3" name="Google Shape;21913;p98"/>
            <p:cNvSpPr/>
            <p:nvPr/>
          </p:nvSpPr>
          <p:spPr>
            <a:xfrm>
              <a:off x="7216838" y="2639221"/>
              <a:ext cx="40305" cy="41085"/>
            </a:xfrm>
            <a:custGeom>
              <a:rect b="b" l="l" r="r" t="t"/>
              <a:pathLst>
                <a:path extrusionOk="0" h="1263" w="1239">
                  <a:moveTo>
                    <a:pt x="0" y="1"/>
                  </a:moveTo>
                  <a:lnTo>
                    <a:pt x="0" y="1263"/>
                  </a:lnTo>
                  <a:lnTo>
                    <a:pt x="1239" y="1263"/>
                  </a:lnTo>
                  <a:lnTo>
                    <a:pt x="123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4" name="Google Shape;21914;p98"/>
            <p:cNvSpPr/>
            <p:nvPr/>
          </p:nvSpPr>
          <p:spPr>
            <a:xfrm>
              <a:off x="7276498" y="2639221"/>
              <a:ext cx="41085" cy="41085"/>
            </a:xfrm>
            <a:custGeom>
              <a:rect b="b" l="l" r="r" t="t"/>
              <a:pathLst>
                <a:path extrusionOk="0" h="1263" w="1263">
                  <a:moveTo>
                    <a:pt x="0" y="1"/>
                  </a:moveTo>
                  <a:lnTo>
                    <a:pt x="0" y="1263"/>
                  </a:lnTo>
                  <a:lnTo>
                    <a:pt x="1262" y="1263"/>
                  </a:lnTo>
                  <a:lnTo>
                    <a:pt x="1262"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5" name="Google Shape;21915;p98"/>
            <p:cNvSpPr/>
            <p:nvPr/>
          </p:nvSpPr>
          <p:spPr>
            <a:xfrm>
              <a:off x="7094428" y="2760850"/>
              <a:ext cx="41085" cy="40305"/>
            </a:xfrm>
            <a:custGeom>
              <a:rect b="b" l="l" r="r" t="t"/>
              <a:pathLst>
                <a:path extrusionOk="0" h="1239" w="1263">
                  <a:moveTo>
                    <a:pt x="1" y="1"/>
                  </a:moveTo>
                  <a:lnTo>
                    <a:pt x="1" y="929"/>
                  </a:lnTo>
                  <a:cubicBezTo>
                    <a:pt x="1" y="1096"/>
                    <a:pt x="167" y="1239"/>
                    <a:pt x="334" y="1239"/>
                  </a:cubicBezTo>
                  <a:lnTo>
                    <a:pt x="1263" y="1239"/>
                  </a:lnTo>
                  <a:lnTo>
                    <a:pt x="1263"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6" name="Google Shape;21916;p98"/>
            <p:cNvSpPr/>
            <p:nvPr/>
          </p:nvSpPr>
          <p:spPr>
            <a:xfrm>
              <a:off x="7276498" y="2699661"/>
              <a:ext cx="41085" cy="101494"/>
            </a:xfrm>
            <a:custGeom>
              <a:rect b="b" l="l" r="r" t="t"/>
              <a:pathLst>
                <a:path extrusionOk="0" h="3120" w="1263">
                  <a:moveTo>
                    <a:pt x="0" y="0"/>
                  </a:moveTo>
                  <a:lnTo>
                    <a:pt x="0" y="3120"/>
                  </a:lnTo>
                  <a:lnTo>
                    <a:pt x="929" y="3120"/>
                  </a:lnTo>
                  <a:cubicBezTo>
                    <a:pt x="1119" y="3120"/>
                    <a:pt x="1262" y="2977"/>
                    <a:pt x="1262" y="2810"/>
                  </a:cubicBezTo>
                  <a:lnTo>
                    <a:pt x="126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7" name="Google Shape;21917;p98"/>
            <p:cNvSpPr/>
            <p:nvPr/>
          </p:nvSpPr>
          <p:spPr>
            <a:xfrm>
              <a:off x="7236974" y="2517591"/>
              <a:ext cx="61221" cy="79829"/>
            </a:xfrm>
            <a:custGeom>
              <a:rect b="b" l="l" r="r" t="t"/>
              <a:pathLst>
                <a:path extrusionOk="0" h="2454" w="1882">
                  <a:moveTo>
                    <a:pt x="1048" y="596"/>
                  </a:moveTo>
                  <a:cubicBezTo>
                    <a:pt x="1168" y="596"/>
                    <a:pt x="1263" y="691"/>
                    <a:pt x="1263" y="810"/>
                  </a:cubicBezTo>
                  <a:lnTo>
                    <a:pt x="1263" y="1668"/>
                  </a:lnTo>
                  <a:cubicBezTo>
                    <a:pt x="1263" y="1787"/>
                    <a:pt x="1168" y="1858"/>
                    <a:pt x="1048" y="1858"/>
                  </a:cubicBezTo>
                  <a:lnTo>
                    <a:pt x="810" y="1858"/>
                  </a:lnTo>
                  <a:cubicBezTo>
                    <a:pt x="691" y="1858"/>
                    <a:pt x="596" y="1787"/>
                    <a:pt x="596" y="1668"/>
                  </a:cubicBezTo>
                  <a:lnTo>
                    <a:pt x="596" y="810"/>
                  </a:lnTo>
                  <a:cubicBezTo>
                    <a:pt x="596" y="691"/>
                    <a:pt x="691" y="596"/>
                    <a:pt x="810" y="596"/>
                  </a:cubicBezTo>
                  <a:close/>
                  <a:moveTo>
                    <a:pt x="810" y="1"/>
                  </a:moveTo>
                  <a:cubicBezTo>
                    <a:pt x="358" y="1"/>
                    <a:pt x="1" y="358"/>
                    <a:pt x="1" y="810"/>
                  </a:cubicBezTo>
                  <a:lnTo>
                    <a:pt x="1" y="1668"/>
                  </a:lnTo>
                  <a:cubicBezTo>
                    <a:pt x="1" y="2120"/>
                    <a:pt x="358" y="2454"/>
                    <a:pt x="810" y="2454"/>
                  </a:cubicBezTo>
                  <a:lnTo>
                    <a:pt x="1048" y="2454"/>
                  </a:lnTo>
                  <a:cubicBezTo>
                    <a:pt x="1501" y="2454"/>
                    <a:pt x="1858" y="2120"/>
                    <a:pt x="1858" y="1668"/>
                  </a:cubicBezTo>
                  <a:lnTo>
                    <a:pt x="1858" y="810"/>
                  </a:lnTo>
                  <a:cubicBezTo>
                    <a:pt x="1882" y="382"/>
                    <a:pt x="1501" y="1"/>
                    <a:pt x="104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18" name="Google Shape;21918;p98"/>
          <p:cNvGrpSpPr/>
          <p:nvPr/>
        </p:nvGrpSpPr>
        <p:grpSpPr>
          <a:xfrm>
            <a:off x="6277144" y="2324138"/>
            <a:ext cx="350185" cy="344948"/>
            <a:chOff x="6277144" y="2476538"/>
            <a:chExt cx="350185" cy="344948"/>
          </a:xfrm>
        </p:grpSpPr>
        <p:sp>
          <p:nvSpPr>
            <p:cNvPr id="21919" name="Google Shape;21919;p98"/>
            <p:cNvSpPr/>
            <p:nvPr/>
          </p:nvSpPr>
          <p:spPr>
            <a:xfrm>
              <a:off x="6277144" y="2476538"/>
              <a:ext cx="350185" cy="344590"/>
            </a:xfrm>
            <a:custGeom>
              <a:rect b="b" l="l" r="r" t="t"/>
              <a:pathLst>
                <a:path extrusionOk="0" h="10593" w="10765">
                  <a:moveTo>
                    <a:pt x="429" y="1"/>
                  </a:moveTo>
                  <a:cubicBezTo>
                    <a:pt x="167" y="1"/>
                    <a:pt x="0" y="310"/>
                    <a:pt x="191" y="525"/>
                  </a:cubicBezTo>
                  <a:lnTo>
                    <a:pt x="4144" y="5406"/>
                  </a:lnTo>
                  <a:lnTo>
                    <a:pt x="4144" y="10265"/>
                  </a:lnTo>
                  <a:cubicBezTo>
                    <a:pt x="4144" y="10463"/>
                    <a:pt x="4280" y="10593"/>
                    <a:pt x="4429" y="10593"/>
                  </a:cubicBezTo>
                  <a:cubicBezTo>
                    <a:pt x="4477" y="10593"/>
                    <a:pt x="4526" y="10579"/>
                    <a:pt x="4573" y="10550"/>
                  </a:cubicBezTo>
                  <a:lnTo>
                    <a:pt x="6430" y="9622"/>
                  </a:lnTo>
                  <a:cubicBezTo>
                    <a:pt x="6549" y="9598"/>
                    <a:pt x="6621" y="9479"/>
                    <a:pt x="6621" y="9360"/>
                  </a:cubicBezTo>
                  <a:lnTo>
                    <a:pt x="6621" y="5406"/>
                  </a:lnTo>
                  <a:lnTo>
                    <a:pt x="10574" y="525"/>
                  </a:lnTo>
                  <a:cubicBezTo>
                    <a:pt x="10765" y="310"/>
                    <a:pt x="10598" y="1"/>
                    <a:pt x="10336"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0" name="Google Shape;21920;p98"/>
            <p:cNvSpPr/>
            <p:nvPr/>
          </p:nvSpPr>
          <p:spPr>
            <a:xfrm>
              <a:off x="6411948" y="2652395"/>
              <a:ext cx="81358" cy="169091"/>
            </a:xfrm>
            <a:custGeom>
              <a:rect b="b" l="l" r="r" t="t"/>
              <a:pathLst>
                <a:path extrusionOk="0" h="5198" w="2501">
                  <a:moveTo>
                    <a:pt x="24" y="0"/>
                  </a:moveTo>
                  <a:lnTo>
                    <a:pt x="0" y="4859"/>
                  </a:lnTo>
                  <a:cubicBezTo>
                    <a:pt x="0" y="5065"/>
                    <a:pt x="148" y="5198"/>
                    <a:pt x="316" y="5198"/>
                  </a:cubicBezTo>
                  <a:cubicBezTo>
                    <a:pt x="361" y="5198"/>
                    <a:pt x="407" y="5188"/>
                    <a:pt x="453" y="5168"/>
                  </a:cubicBezTo>
                  <a:lnTo>
                    <a:pt x="2334" y="4216"/>
                  </a:lnTo>
                  <a:cubicBezTo>
                    <a:pt x="2453" y="4168"/>
                    <a:pt x="2501" y="4073"/>
                    <a:pt x="2501" y="3930"/>
                  </a:cubicBezTo>
                  <a:lnTo>
                    <a:pt x="250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21" name="Google Shape;21921;p98"/>
            <p:cNvGrpSpPr/>
            <p:nvPr/>
          </p:nvGrpSpPr>
          <p:grpSpPr>
            <a:xfrm>
              <a:off x="6451440" y="2476538"/>
              <a:ext cx="175890" cy="331611"/>
              <a:chOff x="6451440" y="2476538"/>
              <a:chExt cx="175890" cy="331611"/>
            </a:xfrm>
          </p:grpSpPr>
          <p:sp>
            <p:nvSpPr>
              <p:cNvPr id="21922" name="Google Shape;21922;p98"/>
              <p:cNvSpPr/>
              <p:nvPr/>
            </p:nvSpPr>
            <p:spPr>
              <a:xfrm>
                <a:off x="6451440" y="2476538"/>
                <a:ext cx="175890" cy="330830"/>
              </a:xfrm>
              <a:custGeom>
                <a:rect b="b" l="l" r="r" t="t"/>
                <a:pathLst>
                  <a:path extrusionOk="0" h="10170" w="5407">
                    <a:moveTo>
                      <a:pt x="1" y="1"/>
                    </a:moveTo>
                    <a:lnTo>
                      <a:pt x="1" y="10169"/>
                    </a:lnTo>
                    <a:lnTo>
                      <a:pt x="1072" y="9622"/>
                    </a:lnTo>
                    <a:cubicBezTo>
                      <a:pt x="1191" y="9574"/>
                      <a:pt x="1263" y="9479"/>
                      <a:pt x="1263" y="9360"/>
                    </a:cubicBezTo>
                    <a:lnTo>
                      <a:pt x="1263" y="5406"/>
                    </a:lnTo>
                    <a:lnTo>
                      <a:pt x="5216" y="525"/>
                    </a:lnTo>
                    <a:cubicBezTo>
                      <a:pt x="5407" y="310"/>
                      <a:pt x="5240" y="1"/>
                      <a:pt x="497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3" name="Google Shape;21923;p98"/>
              <p:cNvSpPr/>
              <p:nvPr/>
            </p:nvSpPr>
            <p:spPr>
              <a:xfrm>
                <a:off x="6451440" y="2652395"/>
                <a:ext cx="41085" cy="155754"/>
              </a:xfrm>
              <a:custGeom>
                <a:rect b="b" l="l" r="r" t="t"/>
                <a:pathLst>
                  <a:path extrusionOk="0" h="4788" w="1263">
                    <a:moveTo>
                      <a:pt x="1" y="0"/>
                    </a:moveTo>
                    <a:lnTo>
                      <a:pt x="1" y="4787"/>
                    </a:lnTo>
                    <a:lnTo>
                      <a:pt x="1072" y="4239"/>
                    </a:lnTo>
                    <a:cubicBezTo>
                      <a:pt x="1191" y="4192"/>
                      <a:pt x="1263" y="4073"/>
                      <a:pt x="1263" y="3954"/>
                    </a:cubicBezTo>
                    <a:lnTo>
                      <a:pt x="1263"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924" name="Google Shape;21924;p98"/>
          <p:cNvGrpSpPr/>
          <p:nvPr/>
        </p:nvGrpSpPr>
        <p:grpSpPr>
          <a:xfrm>
            <a:off x="5517178" y="2323357"/>
            <a:ext cx="344005" cy="345566"/>
            <a:chOff x="5517178" y="2475757"/>
            <a:chExt cx="344005" cy="345566"/>
          </a:xfrm>
        </p:grpSpPr>
        <p:sp>
          <p:nvSpPr>
            <p:cNvPr id="21925" name="Google Shape;21925;p98"/>
            <p:cNvSpPr/>
            <p:nvPr/>
          </p:nvSpPr>
          <p:spPr>
            <a:xfrm>
              <a:off x="5744921" y="2674093"/>
              <a:ext cx="49641" cy="63564"/>
            </a:xfrm>
            <a:custGeom>
              <a:rect b="b" l="l" r="r" t="t"/>
              <a:pathLst>
                <a:path extrusionOk="0" h="1954" w="1526">
                  <a:moveTo>
                    <a:pt x="477" y="0"/>
                  </a:moveTo>
                  <a:cubicBezTo>
                    <a:pt x="334" y="167"/>
                    <a:pt x="168" y="286"/>
                    <a:pt x="1" y="405"/>
                  </a:cubicBezTo>
                  <a:lnTo>
                    <a:pt x="1001" y="1953"/>
                  </a:lnTo>
                  <a:cubicBezTo>
                    <a:pt x="1120" y="1786"/>
                    <a:pt x="1311" y="1667"/>
                    <a:pt x="1525" y="1620"/>
                  </a:cubicBezTo>
                  <a:lnTo>
                    <a:pt x="477"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6" name="Google Shape;21926;p98"/>
            <p:cNvSpPr/>
            <p:nvPr/>
          </p:nvSpPr>
          <p:spPr>
            <a:xfrm>
              <a:off x="5610149" y="2589645"/>
              <a:ext cx="39524" cy="27163"/>
            </a:xfrm>
            <a:custGeom>
              <a:rect b="b" l="l" r="r" t="t"/>
              <a:pathLst>
                <a:path extrusionOk="0" h="835" w="1215">
                  <a:moveTo>
                    <a:pt x="143" y="1"/>
                  </a:moveTo>
                  <a:cubicBezTo>
                    <a:pt x="143" y="215"/>
                    <a:pt x="95" y="429"/>
                    <a:pt x="0" y="596"/>
                  </a:cubicBezTo>
                  <a:lnTo>
                    <a:pt x="1000" y="834"/>
                  </a:lnTo>
                  <a:cubicBezTo>
                    <a:pt x="1048" y="644"/>
                    <a:pt x="1143" y="429"/>
                    <a:pt x="1215" y="239"/>
                  </a:cubicBezTo>
                  <a:lnTo>
                    <a:pt x="143"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7" name="Google Shape;21927;p98"/>
            <p:cNvSpPr/>
            <p:nvPr/>
          </p:nvSpPr>
          <p:spPr>
            <a:xfrm>
              <a:off x="5630285" y="2677964"/>
              <a:ext cx="49608" cy="58912"/>
            </a:xfrm>
            <a:custGeom>
              <a:rect b="b" l="l" r="r" t="t"/>
              <a:pathLst>
                <a:path extrusionOk="0" h="1811" w="1525">
                  <a:moveTo>
                    <a:pt x="1024" y="0"/>
                  </a:moveTo>
                  <a:lnTo>
                    <a:pt x="0" y="1453"/>
                  </a:lnTo>
                  <a:cubicBezTo>
                    <a:pt x="215" y="1524"/>
                    <a:pt x="405" y="1667"/>
                    <a:pt x="524" y="1810"/>
                  </a:cubicBezTo>
                  <a:lnTo>
                    <a:pt x="1524" y="358"/>
                  </a:lnTo>
                  <a:cubicBezTo>
                    <a:pt x="1358" y="286"/>
                    <a:pt x="1167" y="167"/>
                    <a:pt x="102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8" name="Google Shape;21928;p98"/>
            <p:cNvSpPr/>
            <p:nvPr/>
          </p:nvSpPr>
          <p:spPr>
            <a:xfrm>
              <a:off x="5746482" y="2537727"/>
              <a:ext cx="48079" cy="49641"/>
            </a:xfrm>
            <a:custGeom>
              <a:rect b="b" l="l" r="r" t="t"/>
              <a:pathLst>
                <a:path extrusionOk="0" h="1526" w="1478">
                  <a:moveTo>
                    <a:pt x="1025" y="1"/>
                  </a:moveTo>
                  <a:lnTo>
                    <a:pt x="1" y="1096"/>
                  </a:lnTo>
                  <a:cubicBezTo>
                    <a:pt x="167" y="1215"/>
                    <a:pt x="334" y="1382"/>
                    <a:pt x="453" y="1525"/>
                  </a:cubicBezTo>
                  <a:lnTo>
                    <a:pt x="1477" y="382"/>
                  </a:lnTo>
                  <a:cubicBezTo>
                    <a:pt x="1287" y="311"/>
                    <a:pt x="1120" y="144"/>
                    <a:pt x="1025"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9" name="Google Shape;21929;p98"/>
            <p:cNvSpPr/>
            <p:nvPr/>
          </p:nvSpPr>
          <p:spPr>
            <a:xfrm>
              <a:off x="5638027" y="2558644"/>
              <a:ext cx="141798" cy="141798"/>
            </a:xfrm>
            <a:custGeom>
              <a:rect b="b" l="l" r="r" t="t"/>
              <a:pathLst>
                <a:path extrusionOk="0" h="4359" w="4359">
                  <a:moveTo>
                    <a:pt x="2191" y="1"/>
                  </a:moveTo>
                  <a:cubicBezTo>
                    <a:pt x="1001" y="1"/>
                    <a:pt x="1" y="1001"/>
                    <a:pt x="1" y="2192"/>
                  </a:cubicBezTo>
                  <a:cubicBezTo>
                    <a:pt x="1" y="3383"/>
                    <a:pt x="1001" y="4359"/>
                    <a:pt x="2191" y="4359"/>
                  </a:cubicBezTo>
                  <a:cubicBezTo>
                    <a:pt x="3406" y="4359"/>
                    <a:pt x="4359" y="3383"/>
                    <a:pt x="4359" y="2192"/>
                  </a:cubicBezTo>
                  <a:cubicBezTo>
                    <a:pt x="4359" y="1001"/>
                    <a:pt x="3382" y="1"/>
                    <a:pt x="2191"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0" name="Google Shape;21930;p98"/>
            <p:cNvSpPr/>
            <p:nvPr/>
          </p:nvSpPr>
          <p:spPr>
            <a:xfrm>
              <a:off x="5709300" y="2558644"/>
              <a:ext cx="70525" cy="141798"/>
            </a:xfrm>
            <a:custGeom>
              <a:rect b="b" l="l" r="r" t="t"/>
              <a:pathLst>
                <a:path extrusionOk="0" h="4359" w="2168">
                  <a:moveTo>
                    <a:pt x="0" y="1"/>
                  </a:moveTo>
                  <a:lnTo>
                    <a:pt x="0" y="4359"/>
                  </a:lnTo>
                  <a:cubicBezTo>
                    <a:pt x="1191" y="4359"/>
                    <a:pt x="2168" y="3383"/>
                    <a:pt x="2168" y="2192"/>
                  </a:cubicBezTo>
                  <a:cubicBezTo>
                    <a:pt x="2168" y="1001"/>
                    <a:pt x="1215" y="1"/>
                    <a:pt x="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1" name="Google Shape;21931;p98"/>
            <p:cNvSpPr/>
            <p:nvPr/>
          </p:nvSpPr>
          <p:spPr>
            <a:xfrm>
              <a:off x="5769709" y="2475757"/>
              <a:ext cx="81390" cy="81390"/>
            </a:xfrm>
            <a:custGeom>
              <a:rect b="b" l="l" r="r" t="t"/>
              <a:pathLst>
                <a:path extrusionOk="0" h="2502" w="2502">
                  <a:moveTo>
                    <a:pt x="1263" y="1"/>
                  </a:moveTo>
                  <a:cubicBezTo>
                    <a:pt x="573" y="1"/>
                    <a:pt x="1" y="572"/>
                    <a:pt x="1" y="1263"/>
                  </a:cubicBezTo>
                  <a:cubicBezTo>
                    <a:pt x="1" y="1930"/>
                    <a:pt x="573" y="2501"/>
                    <a:pt x="1263" y="2501"/>
                  </a:cubicBezTo>
                  <a:cubicBezTo>
                    <a:pt x="1954" y="2501"/>
                    <a:pt x="2478" y="1954"/>
                    <a:pt x="2501" y="1263"/>
                  </a:cubicBezTo>
                  <a:cubicBezTo>
                    <a:pt x="2501" y="572"/>
                    <a:pt x="1954" y="1"/>
                    <a:pt x="1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2" name="Google Shape;21932;p98"/>
            <p:cNvSpPr/>
            <p:nvPr/>
          </p:nvSpPr>
          <p:spPr>
            <a:xfrm>
              <a:off x="5517178" y="2538508"/>
              <a:ext cx="100745" cy="100745"/>
            </a:xfrm>
            <a:custGeom>
              <a:rect b="b" l="l" r="r" t="t"/>
              <a:pathLst>
                <a:path extrusionOk="0" h="3097" w="3097">
                  <a:moveTo>
                    <a:pt x="1548" y="1"/>
                  </a:moveTo>
                  <a:cubicBezTo>
                    <a:pt x="691" y="1"/>
                    <a:pt x="0" y="691"/>
                    <a:pt x="0" y="1549"/>
                  </a:cubicBezTo>
                  <a:cubicBezTo>
                    <a:pt x="0" y="2406"/>
                    <a:pt x="691" y="3097"/>
                    <a:pt x="1548" y="3097"/>
                  </a:cubicBezTo>
                  <a:cubicBezTo>
                    <a:pt x="2406" y="3097"/>
                    <a:pt x="3096" y="2406"/>
                    <a:pt x="3096" y="1549"/>
                  </a:cubicBezTo>
                  <a:cubicBezTo>
                    <a:pt x="3096" y="691"/>
                    <a:pt x="2406" y="1"/>
                    <a:pt x="154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3" name="Google Shape;21933;p98"/>
            <p:cNvSpPr/>
            <p:nvPr/>
          </p:nvSpPr>
          <p:spPr>
            <a:xfrm>
              <a:off x="5578367" y="2720578"/>
              <a:ext cx="81390" cy="81358"/>
            </a:xfrm>
            <a:custGeom>
              <a:rect b="b" l="l" r="r" t="t"/>
              <a:pathLst>
                <a:path extrusionOk="0" h="2501" w="2502">
                  <a:moveTo>
                    <a:pt x="1239" y="0"/>
                  </a:moveTo>
                  <a:cubicBezTo>
                    <a:pt x="549" y="0"/>
                    <a:pt x="1" y="572"/>
                    <a:pt x="1" y="1262"/>
                  </a:cubicBezTo>
                  <a:cubicBezTo>
                    <a:pt x="1" y="1953"/>
                    <a:pt x="572" y="2501"/>
                    <a:pt x="1239" y="2501"/>
                  </a:cubicBezTo>
                  <a:cubicBezTo>
                    <a:pt x="1930" y="2501"/>
                    <a:pt x="2501" y="1953"/>
                    <a:pt x="2501" y="1262"/>
                  </a:cubicBezTo>
                  <a:cubicBezTo>
                    <a:pt x="2501" y="572"/>
                    <a:pt x="1930" y="0"/>
                    <a:pt x="1239"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4" name="Google Shape;21934;p98"/>
            <p:cNvSpPr/>
            <p:nvPr/>
          </p:nvSpPr>
          <p:spPr>
            <a:xfrm>
              <a:off x="5760437" y="2720578"/>
              <a:ext cx="100745" cy="100745"/>
            </a:xfrm>
            <a:custGeom>
              <a:rect b="b" l="l" r="r" t="t"/>
              <a:pathLst>
                <a:path extrusionOk="0" h="3097" w="3097">
                  <a:moveTo>
                    <a:pt x="1548" y="0"/>
                  </a:moveTo>
                  <a:cubicBezTo>
                    <a:pt x="667" y="0"/>
                    <a:pt x="0" y="691"/>
                    <a:pt x="0" y="1548"/>
                  </a:cubicBezTo>
                  <a:cubicBezTo>
                    <a:pt x="0" y="2429"/>
                    <a:pt x="691" y="3096"/>
                    <a:pt x="1548" y="3096"/>
                  </a:cubicBezTo>
                  <a:cubicBezTo>
                    <a:pt x="2382" y="3096"/>
                    <a:pt x="3096" y="2429"/>
                    <a:pt x="3096" y="1548"/>
                  </a:cubicBezTo>
                  <a:cubicBezTo>
                    <a:pt x="3096" y="691"/>
                    <a:pt x="2405" y="0"/>
                    <a:pt x="154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35" name="Google Shape;21935;p98"/>
          <p:cNvGrpSpPr/>
          <p:nvPr/>
        </p:nvGrpSpPr>
        <p:grpSpPr>
          <a:xfrm>
            <a:off x="4765735" y="2324138"/>
            <a:ext cx="344753" cy="344785"/>
            <a:chOff x="4765735" y="2476538"/>
            <a:chExt cx="344753" cy="344785"/>
          </a:xfrm>
        </p:grpSpPr>
        <p:sp>
          <p:nvSpPr>
            <p:cNvPr id="21936" name="Google Shape;21936;p98"/>
            <p:cNvSpPr/>
            <p:nvPr/>
          </p:nvSpPr>
          <p:spPr>
            <a:xfrm>
              <a:off x="4765735" y="2476538"/>
              <a:ext cx="344753" cy="344785"/>
            </a:xfrm>
            <a:custGeom>
              <a:rect b="b" l="l" r="r" t="t"/>
              <a:pathLst>
                <a:path extrusionOk="0" h="10599" w="10598">
                  <a:moveTo>
                    <a:pt x="5311" y="1"/>
                  </a:moveTo>
                  <a:cubicBezTo>
                    <a:pt x="2382" y="1"/>
                    <a:pt x="0" y="2382"/>
                    <a:pt x="0" y="5311"/>
                  </a:cubicBezTo>
                  <a:cubicBezTo>
                    <a:pt x="0" y="8217"/>
                    <a:pt x="2382" y="10598"/>
                    <a:pt x="5311" y="10598"/>
                  </a:cubicBezTo>
                  <a:cubicBezTo>
                    <a:pt x="8216" y="10598"/>
                    <a:pt x="10598" y="8217"/>
                    <a:pt x="10598" y="5311"/>
                  </a:cubicBezTo>
                  <a:cubicBezTo>
                    <a:pt x="10598" y="2382"/>
                    <a:pt x="8216" y="1"/>
                    <a:pt x="53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7" name="Google Shape;21937;p98"/>
            <p:cNvSpPr/>
            <p:nvPr/>
          </p:nvSpPr>
          <p:spPr>
            <a:xfrm>
              <a:off x="4936941" y="2476538"/>
              <a:ext cx="172799" cy="344785"/>
            </a:xfrm>
            <a:custGeom>
              <a:rect b="b" l="l" r="r" t="t"/>
              <a:pathLst>
                <a:path extrusionOk="0" h="10599" w="5312">
                  <a:moveTo>
                    <a:pt x="0" y="1"/>
                  </a:moveTo>
                  <a:lnTo>
                    <a:pt x="0" y="10598"/>
                  </a:lnTo>
                  <a:cubicBezTo>
                    <a:pt x="2930" y="10598"/>
                    <a:pt x="5311" y="8217"/>
                    <a:pt x="5311" y="5311"/>
                  </a:cubicBezTo>
                  <a:cubicBezTo>
                    <a:pt x="5311" y="2382"/>
                    <a:pt x="2953"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8" name="Google Shape;21938;p98"/>
            <p:cNvSpPr/>
            <p:nvPr/>
          </p:nvSpPr>
          <p:spPr>
            <a:xfrm>
              <a:off x="4785871" y="2497455"/>
              <a:ext cx="304481" cy="303700"/>
            </a:xfrm>
            <a:custGeom>
              <a:rect b="b" l="l" r="r" t="t"/>
              <a:pathLst>
                <a:path extrusionOk="0" h="9336" w="9360">
                  <a:moveTo>
                    <a:pt x="4692" y="1"/>
                  </a:moveTo>
                  <a:cubicBezTo>
                    <a:pt x="2096" y="1"/>
                    <a:pt x="1" y="2072"/>
                    <a:pt x="1" y="4668"/>
                  </a:cubicBezTo>
                  <a:cubicBezTo>
                    <a:pt x="1" y="7240"/>
                    <a:pt x="2096" y="9336"/>
                    <a:pt x="4692" y="9336"/>
                  </a:cubicBezTo>
                  <a:cubicBezTo>
                    <a:pt x="7240" y="9336"/>
                    <a:pt x="9360" y="7240"/>
                    <a:pt x="9360" y="4668"/>
                  </a:cubicBezTo>
                  <a:cubicBezTo>
                    <a:pt x="9360" y="2072"/>
                    <a:pt x="7264" y="1"/>
                    <a:pt x="469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9" name="Google Shape;21939;p98"/>
            <p:cNvSpPr/>
            <p:nvPr/>
          </p:nvSpPr>
          <p:spPr>
            <a:xfrm>
              <a:off x="4936941" y="2497455"/>
              <a:ext cx="152631" cy="303700"/>
            </a:xfrm>
            <a:custGeom>
              <a:rect b="b" l="l" r="r" t="t"/>
              <a:pathLst>
                <a:path extrusionOk="0" h="9336" w="4692">
                  <a:moveTo>
                    <a:pt x="0" y="1"/>
                  </a:moveTo>
                  <a:lnTo>
                    <a:pt x="0" y="9336"/>
                  </a:lnTo>
                  <a:cubicBezTo>
                    <a:pt x="2596" y="9336"/>
                    <a:pt x="4692" y="7240"/>
                    <a:pt x="4692" y="4668"/>
                  </a:cubicBezTo>
                  <a:cubicBezTo>
                    <a:pt x="4692" y="2072"/>
                    <a:pt x="2596" y="1"/>
                    <a:pt x="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0" name="Google Shape;21940;p98"/>
            <p:cNvSpPr/>
            <p:nvPr/>
          </p:nvSpPr>
          <p:spPr>
            <a:xfrm>
              <a:off x="4915243" y="2626046"/>
              <a:ext cx="46518" cy="46518"/>
            </a:xfrm>
            <a:custGeom>
              <a:rect b="b" l="l" r="r" t="t"/>
              <a:pathLst>
                <a:path extrusionOk="0" h="1430" w="1430">
                  <a:moveTo>
                    <a:pt x="715" y="1"/>
                  </a:moveTo>
                  <a:cubicBezTo>
                    <a:pt x="310" y="1"/>
                    <a:pt x="1" y="334"/>
                    <a:pt x="1" y="715"/>
                  </a:cubicBezTo>
                  <a:cubicBezTo>
                    <a:pt x="1" y="1096"/>
                    <a:pt x="310" y="1430"/>
                    <a:pt x="715" y="1430"/>
                  </a:cubicBezTo>
                  <a:cubicBezTo>
                    <a:pt x="1096" y="1430"/>
                    <a:pt x="1429" y="1096"/>
                    <a:pt x="1429" y="715"/>
                  </a:cubicBezTo>
                  <a:cubicBezTo>
                    <a:pt x="1429" y="334"/>
                    <a:pt x="1096" y="1"/>
                    <a:pt x="71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1" name="Google Shape;21941;p98"/>
            <p:cNvSpPr/>
            <p:nvPr/>
          </p:nvSpPr>
          <p:spPr>
            <a:xfrm>
              <a:off x="4936941" y="2626046"/>
              <a:ext cx="23259" cy="46518"/>
            </a:xfrm>
            <a:custGeom>
              <a:rect b="b" l="l" r="r" t="t"/>
              <a:pathLst>
                <a:path extrusionOk="0" h="1430" w="715">
                  <a:moveTo>
                    <a:pt x="0" y="1"/>
                  </a:moveTo>
                  <a:lnTo>
                    <a:pt x="0" y="1430"/>
                  </a:lnTo>
                  <a:cubicBezTo>
                    <a:pt x="381" y="1430"/>
                    <a:pt x="715" y="1096"/>
                    <a:pt x="715" y="715"/>
                  </a:cubicBezTo>
                  <a:cubicBezTo>
                    <a:pt x="715" y="310"/>
                    <a:pt x="405"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2" name="Google Shape;21942;p98"/>
            <p:cNvSpPr/>
            <p:nvPr/>
          </p:nvSpPr>
          <p:spPr>
            <a:xfrm>
              <a:off x="4806788" y="2639221"/>
              <a:ext cx="119320" cy="124622"/>
            </a:xfrm>
            <a:custGeom>
              <a:rect b="b" l="l" r="r" t="t"/>
              <a:pathLst>
                <a:path extrusionOk="0" h="3831" w="3668">
                  <a:moveTo>
                    <a:pt x="286" y="1"/>
                  </a:moveTo>
                  <a:cubicBezTo>
                    <a:pt x="96" y="1"/>
                    <a:pt x="1" y="167"/>
                    <a:pt x="1" y="310"/>
                  </a:cubicBezTo>
                  <a:cubicBezTo>
                    <a:pt x="1" y="1787"/>
                    <a:pt x="786" y="3097"/>
                    <a:pt x="2025" y="3787"/>
                  </a:cubicBezTo>
                  <a:cubicBezTo>
                    <a:pt x="2070" y="3817"/>
                    <a:pt x="2117" y="3831"/>
                    <a:pt x="2163" y="3831"/>
                  </a:cubicBezTo>
                  <a:cubicBezTo>
                    <a:pt x="2265" y="3831"/>
                    <a:pt x="2364" y="3766"/>
                    <a:pt x="2430" y="3668"/>
                  </a:cubicBezTo>
                  <a:lnTo>
                    <a:pt x="3668" y="1501"/>
                  </a:lnTo>
                  <a:cubicBezTo>
                    <a:pt x="3049" y="1310"/>
                    <a:pt x="2644" y="667"/>
                    <a:pt x="28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3" name="Google Shape;21943;p98"/>
            <p:cNvSpPr/>
            <p:nvPr/>
          </p:nvSpPr>
          <p:spPr>
            <a:xfrm>
              <a:off x="4864887" y="2518762"/>
              <a:ext cx="144889" cy="101136"/>
            </a:xfrm>
            <a:custGeom>
              <a:rect b="b" l="l" r="r" t="t"/>
              <a:pathLst>
                <a:path extrusionOk="0" h="3109" w="4454">
                  <a:moveTo>
                    <a:pt x="2224" y="1"/>
                  </a:moveTo>
                  <a:cubicBezTo>
                    <a:pt x="1525" y="1"/>
                    <a:pt x="822" y="179"/>
                    <a:pt x="191" y="536"/>
                  </a:cubicBezTo>
                  <a:cubicBezTo>
                    <a:pt x="48" y="608"/>
                    <a:pt x="1" y="798"/>
                    <a:pt x="72" y="941"/>
                  </a:cubicBezTo>
                  <a:lnTo>
                    <a:pt x="1334" y="3108"/>
                  </a:lnTo>
                  <a:cubicBezTo>
                    <a:pt x="1572" y="2870"/>
                    <a:pt x="1882" y="2751"/>
                    <a:pt x="2192" y="2751"/>
                  </a:cubicBezTo>
                  <a:cubicBezTo>
                    <a:pt x="2501" y="2751"/>
                    <a:pt x="2811" y="2870"/>
                    <a:pt x="3049" y="3108"/>
                  </a:cubicBezTo>
                  <a:lnTo>
                    <a:pt x="4311" y="941"/>
                  </a:lnTo>
                  <a:cubicBezTo>
                    <a:pt x="4454" y="798"/>
                    <a:pt x="4406" y="584"/>
                    <a:pt x="4240" y="536"/>
                  </a:cubicBezTo>
                  <a:cubicBezTo>
                    <a:pt x="3620" y="179"/>
                    <a:pt x="2924" y="1"/>
                    <a:pt x="222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4" name="Google Shape;21944;p98"/>
            <p:cNvSpPr/>
            <p:nvPr/>
          </p:nvSpPr>
          <p:spPr>
            <a:xfrm>
              <a:off x="4936941" y="2518372"/>
              <a:ext cx="72835" cy="102307"/>
            </a:xfrm>
            <a:custGeom>
              <a:rect b="b" l="l" r="r" t="t"/>
              <a:pathLst>
                <a:path extrusionOk="0" h="3145" w="2239">
                  <a:moveTo>
                    <a:pt x="0" y="1"/>
                  </a:moveTo>
                  <a:lnTo>
                    <a:pt x="0" y="2787"/>
                  </a:lnTo>
                  <a:cubicBezTo>
                    <a:pt x="334" y="2787"/>
                    <a:pt x="643" y="2906"/>
                    <a:pt x="882" y="3144"/>
                  </a:cubicBezTo>
                  <a:lnTo>
                    <a:pt x="2120" y="977"/>
                  </a:lnTo>
                  <a:cubicBezTo>
                    <a:pt x="2239" y="810"/>
                    <a:pt x="2191" y="596"/>
                    <a:pt x="2025" y="548"/>
                  </a:cubicBezTo>
                  <a:cubicBezTo>
                    <a:pt x="1405" y="191"/>
                    <a:pt x="715"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5" name="Google Shape;21945;p98"/>
            <p:cNvSpPr/>
            <p:nvPr/>
          </p:nvSpPr>
          <p:spPr>
            <a:xfrm>
              <a:off x="4948554" y="2639221"/>
              <a:ext cx="120101" cy="125566"/>
            </a:xfrm>
            <a:custGeom>
              <a:rect b="b" l="l" r="r" t="t"/>
              <a:pathLst>
                <a:path extrusionOk="0" h="3860" w="3692">
                  <a:moveTo>
                    <a:pt x="882" y="1"/>
                  </a:moveTo>
                  <a:cubicBezTo>
                    <a:pt x="1048" y="667"/>
                    <a:pt x="644" y="1358"/>
                    <a:pt x="1" y="1525"/>
                  </a:cubicBezTo>
                  <a:lnTo>
                    <a:pt x="1263" y="3692"/>
                  </a:lnTo>
                  <a:cubicBezTo>
                    <a:pt x="1325" y="3801"/>
                    <a:pt x="1419" y="3859"/>
                    <a:pt x="1516" y="3859"/>
                  </a:cubicBezTo>
                  <a:cubicBezTo>
                    <a:pt x="1567" y="3859"/>
                    <a:pt x="1619" y="3844"/>
                    <a:pt x="1668" y="3811"/>
                  </a:cubicBezTo>
                  <a:cubicBezTo>
                    <a:pt x="2930" y="3097"/>
                    <a:pt x="3692" y="1763"/>
                    <a:pt x="3692" y="334"/>
                  </a:cubicBezTo>
                  <a:cubicBezTo>
                    <a:pt x="3692" y="120"/>
                    <a:pt x="3549" y="1"/>
                    <a:pt x="340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46" name="Google Shape;21946;p98"/>
          <p:cNvGrpSpPr/>
          <p:nvPr/>
        </p:nvGrpSpPr>
        <p:grpSpPr>
          <a:xfrm>
            <a:off x="4013511" y="2335003"/>
            <a:ext cx="348657" cy="323055"/>
            <a:chOff x="4013511" y="2487403"/>
            <a:chExt cx="348657" cy="323055"/>
          </a:xfrm>
        </p:grpSpPr>
        <p:sp>
          <p:nvSpPr>
            <p:cNvPr id="21947" name="Google Shape;21947;p98"/>
            <p:cNvSpPr/>
            <p:nvPr/>
          </p:nvSpPr>
          <p:spPr>
            <a:xfrm>
              <a:off x="4134360" y="2545502"/>
              <a:ext cx="100745" cy="27130"/>
            </a:xfrm>
            <a:custGeom>
              <a:rect b="b" l="l" r="r" t="t"/>
              <a:pathLst>
                <a:path extrusionOk="0" h="834" w="3097">
                  <a:moveTo>
                    <a:pt x="1" y="0"/>
                  </a:moveTo>
                  <a:lnTo>
                    <a:pt x="1" y="834"/>
                  </a:lnTo>
                  <a:lnTo>
                    <a:pt x="3096" y="834"/>
                  </a:lnTo>
                  <a:lnTo>
                    <a:pt x="3096"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8" name="Google Shape;21948;p98"/>
            <p:cNvSpPr/>
            <p:nvPr/>
          </p:nvSpPr>
          <p:spPr>
            <a:xfrm>
              <a:off x="4184717" y="2545502"/>
              <a:ext cx="50389" cy="27130"/>
            </a:xfrm>
            <a:custGeom>
              <a:rect b="b" l="l" r="r" t="t"/>
              <a:pathLst>
                <a:path extrusionOk="0" h="834" w="1549">
                  <a:moveTo>
                    <a:pt x="1" y="0"/>
                  </a:moveTo>
                  <a:lnTo>
                    <a:pt x="1" y="834"/>
                  </a:lnTo>
                  <a:lnTo>
                    <a:pt x="1548" y="834"/>
                  </a:lnTo>
                  <a:lnTo>
                    <a:pt x="1548" y="0"/>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9" name="Google Shape;21949;p98"/>
            <p:cNvSpPr/>
            <p:nvPr/>
          </p:nvSpPr>
          <p:spPr>
            <a:xfrm>
              <a:off x="4013511" y="2567948"/>
              <a:ext cx="348657" cy="241730"/>
            </a:xfrm>
            <a:custGeom>
              <a:rect b="b" l="l" r="r" t="t"/>
              <a:pathLst>
                <a:path extrusionOk="0" h="7431" w="10718">
                  <a:moveTo>
                    <a:pt x="2239" y="1"/>
                  </a:moveTo>
                  <a:cubicBezTo>
                    <a:pt x="2120" y="1"/>
                    <a:pt x="2025" y="48"/>
                    <a:pt x="1953" y="144"/>
                  </a:cubicBezTo>
                  <a:lnTo>
                    <a:pt x="96" y="2954"/>
                  </a:lnTo>
                  <a:cubicBezTo>
                    <a:pt x="1" y="3073"/>
                    <a:pt x="24" y="2763"/>
                    <a:pt x="24" y="7145"/>
                  </a:cubicBezTo>
                  <a:cubicBezTo>
                    <a:pt x="24" y="7288"/>
                    <a:pt x="143" y="7431"/>
                    <a:pt x="334" y="7431"/>
                  </a:cubicBezTo>
                  <a:lnTo>
                    <a:pt x="10265" y="7431"/>
                  </a:lnTo>
                  <a:cubicBezTo>
                    <a:pt x="10455" y="7431"/>
                    <a:pt x="10574" y="7312"/>
                    <a:pt x="10598" y="7121"/>
                  </a:cubicBezTo>
                  <a:lnTo>
                    <a:pt x="10598" y="3144"/>
                  </a:lnTo>
                  <a:cubicBezTo>
                    <a:pt x="10598" y="3025"/>
                    <a:pt x="10717" y="3239"/>
                    <a:pt x="8669" y="144"/>
                  </a:cubicBezTo>
                  <a:cubicBezTo>
                    <a:pt x="8598" y="48"/>
                    <a:pt x="8502" y="1"/>
                    <a:pt x="838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0" name="Google Shape;21950;p98"/>
            <p:cNvSpPr/>
            <p:nvPr/>
          </p:nvSpPr>
          <p:spPr>
            <a:xfrm>
              <a:off x="4184717" y="2568728"/>
              <a:ext cx="175109" cy="241730"/>
            </a:xfrm>
            <a:custGeom>
              <a:rect b="b" l="l" r="r" t="t"/>
              <a:pathLst>
                <a:path extrusionOk="0" h="7431" w="5383">
                  <a:moveTo>
                    <a:pt x="1" y="1"/>
                  </a:moveTo>
                  <a:lnTo>
                    <a:pt x="1" y="7431"/>
                  </a:lnTo>
                  <a:lnTo>
                    <a:pt x="4978" y="7431"/>
                  </a:lnTo>
                  <a:cubicBezTo>
                    <a:pt x="5144" y="7431"/>
                    <a:pt x="5264" y="7288"/>
                    <a:pt x="5264" y="7145"/>
                  </a:cubicBezTo>
                  <a:lnTo>
                    <a:pt x="5264" y="3168"/>
                  </a:lnTo>
                  <a:cubicBezTo>
                    <a:pt x="5311" y="3001"/>
                    <a:pt x="5383" y="3215"/>
                    <a:pt x="3358" y="143"/>
                  </a:cubicBezTo>
                  <a:cubicBezTo>
                    <a:pt x="3311" y="48"/>
                    <a:pt x="3215" y="1"/>
                    <a:pt x="309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1" name="Google Shape;21951;p98"/>
            <p:cNvSpPr/>
            <p:nvPr/>
          </p:nvSpPr>
          <p:spPr>
            <a:xfrm>
              <a:off x="4034428" y="2488151"/>
              <a:ext cx="302171" cy="60473"/>
            </a:xfrm>
            <a:custGeom>
              <a:rect b="b" l="l" r="r" t="t"/>
              <a:pathLst>
                <a:path extrusionOk="0" h="1859" w="9289">
                  <a:moveTo>
                    <a:pt x="310" y="1"/>
                  </a:moveTo>
                  <a:cubicBezTo>
                    <a:pt x="167" y="1"/>
                    <a:pt x="1" y="120"/>
                    <a:pt x="1" y="310"/>
                  </a:cubicBezTo>
                  <a:lnTo>
                    <a:pt x="1" y="1549"/>
                  </a:lnTo>
                  <a:cubicBezTo>
                    <a:pt x="1" y="1715"/>
                    <a:pt x="120" y="1858"/>
                    <a:pt x="310" y="1858"/>
                  </a:cubicBezTo>
                  <a:lnTo>
                    <a:pt x="8979" y="1858"/>
                  </a:lnTo>
                  <a:cubicBezTo>
                    <a:pt x="9145" y="1858"/>
                    <a:pt x="9288" y="1715"/>
                    <a:pt x="9264" y="1549"/>
                  </a:cubicBezTo>
                  <a:lnTo>
                    <a:pt x="9264" y="310"/>
                  </a:lnTo>
                  <a:cubicBezTo>
                    <a:pt x="9264" y="168"/>
                    <a:pt x="9145" y="1"/>
                    <a:pt x="897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2" name="Google Shape;21952;p98"/>
            <p:cNvSpPr/>
            <p:nvPr/>
          </p:nvSpPr>
          <p:spPr>
            <a:xfrm>
              <a:off x="4184717" y="2487403"/>
              <a:ext cx="151883" cy="61221"/>
            </a:xfrm>
            <a:custGeom>
              <a:rect b="b" l="l" r="r" t="t"/>
              <a:pathLst>
                <a:path extrusionOk="0" h="1882" w="4669">
                  <a:moveTo>
                    <a:pt x="1" y="0"/>
                  </a:moveTo>
                  <a:lnTo>
                    <a:pt x="1" y="1881"/>
                  </a:lnTo>
                  <a:lnTo>
                    <a:pt x="4359" y="1881"/>
                  </a:lnTo>
                  <a:cubicBezTo>
                    <a:pt x="4525" y="1881"/>
                    <a:pt x="4644" y="1738"/>
                    <a:pt x="4644" y="1572"/>
                  </a:cubicBezTo>
                  <a:lnTo>
                    <a:pt x="4644" y="333"/>
                  </a:lnTo>
                  <a:cubicBezTo>
                    <a:pt x="4668" y="143"/>
                    <a:pt x="4525" y="0"/>
                    <a:pt x="435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3" name="Google Shape;21953;p98"/>
            <p:cNvSpPr/>
            <p:nvPr/>
          </p:nvSpPr>
          <p:spPr>
            <a:xfrm>
              <a:off x="4105701" y="2609000"/>
              <a:ext cx="160405" cy="161186"/>
            </a:xfrm>
            <a:custGeom>
              <a:rect b="b" l="l" r="r" t="t"/>
              <a:pathLst>
                <a:path extrusionOk="0" h="4955" w="4931">
                  <a:moveTo>
                    <a:pt x="2453" y="1"/>
                  </a:moveTo>
                  <a:cubicBezTo>
                    <a:pt x="1096" y="1"/>
                    <a:pt x="0" y="1120"/>
                    <a:pt x="0" y="2478"/>
                  </a:cubicBezTo>
                  <a:cubicBezTo>
                    <a:pt x="0" y="3859"/>
                    <a:pt x="1096" y="4954"/>
                    <a:pt x="2453" y="4954"/>
                  </a:cubicBezTo>
                  <a:cubicBezTo>
                    <a:pt x="3811" y="4954"/>
                    <a:pt x="4930" y="3859"/>
                    <a:pt x="4930" y="2478"/>
                  </a:cubicBezTo>
                  <a:cubicBezTo>
                    <a:pt x="4930" y="1120"/>
                    <a:pt x="3835" y="1"/>
                    <a:pt x="245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4" name="Google Shape;21954;p98"/>
            <p:cNvSpPr/>
            <p:nvPr/>
          </p:nvSpPr>
          <p:spPr>
            <a:xfrm>
              <a:off x="4184717" y="2608252"/>
              <a:ext cx="80609" cy="161934"/>
            </a:xfrm>
            <a:custGeom>
              <a:rect b="b" l="l" r="r" t="t"/>
              <a:pathLst>
                <a:path extrusionOk="0" h="4978" w="2478">
                  <a:moveTo>
                    <a:pt x="1" y="0"/>
                  </a:moveTo>
                  <a:lnTo>
                    <a:pt x="1" y="4977"/>
                  </a:lnTo>
                  <a:cubicBezTo>
                    <a:pt x="1382" y="4977"/>
                    <a:pt x="2477" y="3882"/>
                    <a:pt x="2477" y="2501"/>
                  </a:cubicBezTo>
                  <a:cubicBezTo>
                    <a:pt x="2477" y="1143"/>
                    <a:pt x="1382"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5" name="Google Shape;21955;p98"/>
            <p:cNvSpPr/>
            <p:nvPr/>
          </p:nvSpPr>
          <p:spPr>
            <a:xfrm>
              <a:off x="4125838" y="2629917"/>
              <a:ext cx="120101" cy="120133"/>
            </a:xfrm>
            <a:custGeom>
              <a:rect b="b" l="l" r="r" t="t"/>
              <a:pathLst>
                <a:path extrusionOk="0" h="3693" w="3692">
                  <a:moveTo>
                    <a:pt x="1834" y="1"/>
                  </a:moveTo>
                  <a:cubicBezTo>
                    <a:pt x="834" y="1"/>
                    <a:pt x="1" y="834"/>
                    <a:pt x="1" y="1835"/>
                  </a:cubicBezTo>
                  <a:cubicBezTo>
                    <a:pt x="1" y="2859"/>
                    <a:pt x="834" y="3692"/>
                    <a:pt x="1834" y="3692"/>
                  </a:cubicBezTo>
                  <a:cubicBezTo>
                    <a:pt x="2858" y="3692"/>
                    <a:pt x="3692" y="2859"/>
                    <a:pt x="3692" y="1835"/>
                  </a:cubicBezTo>
                  <a:cubicBezTo>
                    <a:pt x="3692" y="834"/>
                    <a:pt x="2858" y="1"/>
                    <a:pt x="18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6" name="Google Shape;21956;p98"/>
            <p:cNvSpPr/>
            <p:nvPr/>
          </p:nvSpPr>
          <p:spPr>
            <a:xfrm>
              <a:off x="4185498" y="2628388"/>
              <a:ext cx="60441" cy="121662"/>
            </a:xfrm>
            <a:custGeom>
              <a:rect b="b" l="l" r="r" t="t"/>
              <a:pathLst>
                <a:path extrusionOk="0" h="3740" w="1858">
                  <a:moveTo>
                    <a:pt x="0" y="0"/>
                  </a:moveTo>
                  <a:lnTo>
                    <a:pt x="0" y="3739"/>
                  </a:lnTo>
                  <a:cubicBezTo>
                    <a:pt x="1024" y="3739"/>
                    <a:pt x="1858" y="2906"/>
                    <a:pt x="1858" y="1882"/>
                  </a:cubicBezTo>
                  <a:cubicBezTo>
                    <a:pt x="1858" y="834"/>
                    <a:pt x="1024" y="24"/>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7" name="Google Shape;21957;p98"/>
            <p:cNvSpPr/>
            <p:nvPr/>
          </p:nvSpPr>
          <p:spPr>
            <a:xfrm>
              <a:off x="4173884" y="2658023"/>
              <a:ext cx="44176" cy="41476"/>
            </a:xfrm>
            <a:custGeom>
              <a:rect b="b" l="l" r="r" t="t"/>
              <a:pathLst>
                <a:path extrusionOk="0" h="1275" w="1358">
                  <a:moveTo>
                    <a:pt x="1012" y="0"/>
                  </a:moveTo>
                  <a:cubicBezTo>
                    <a:pt x="929" y="0"/>
                    <a:pt x="846" y="30"/>
                    <a:pt x="786" y="89"/>
                  </a:cubicBezTo>
                  <a:lnTo>
                    <a:pt x="119" y="732"/>
                  </a:lnTo>
                  <a:cubicBezTo>
                    <a:pt x="0" y="852"/>
                    <a:pt x="0" y="1066"/>
                    <a:pt x="119" y="1185"/>
                  </a:cubicBezTo>
                  <a:cubicBezTo>
                    <a:pt x="179" y="1244"/>
                    <a:pt x="262" y="1274"/>
                    <a:pt x="345" y="1274"/>
                  </a:cubicBezTo>
                  <a:cubicBezTo>
                    <a:pt x="429" y="1274"/>
                    <a:pt x="512" y="1244"/>
                    <a:pt x="572" y="1185"/>
                  </a:cubicBezTo>
                  <a:lnTo>
                    <a:pt x="1238" y="542"/>
                  </a:lnTo>
                  <a:cubicBezTo>
                    <a:pt x="1358" y="423"/>
                    <a:pt x="1358" y="209"/>
                    <a:pt x="1238" y="89"/>
                  </a:cubicBezTo>
                  <a:cubicBezTo>
                    <a:pt x="1179" y="30"/>
                    <a:pt x="1096" y="0"/>
                    <a:pt x="101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8" name="Google Shape;21958;p98"/>
            <p:cNvSpPr/>
            <p:nvPr/>
          </p:nvSpPr>
          <p:spPr>
            <a:xfrm>
              <a:off x="4185498" y="2658023"/>
              <a:ext cx="32563" cy="41671"/>
            </a:xfrm>
            <a:custGeom>
              <a:rect b="b" l="l" r="r" t="t"/>
              <a:pathLst>
                <a:path extrusionOk="0" h="1281" w="1001">
                  <a:moveTo>
                    <a:pt x="679" y="0"/>
                  </a:moveTo>
                  <a:cubicBezTo>
                    <a:pt x="596" y="0"/>
                    <a:pt x="512" y="30"/>
                    <a:pt x="453" y="89"/>
                  </a:cubicBezTo>
                  <a:lnTo>
                    <a:pt x="0" y="518"/>
                  </a:lnTo>
                  <a:lnTo>
                    <a:pt x="0" y="1280"/>
                  </a:lnTo>
                  <a:cubicBezTo>
                    <a:pt x="72" y="1280"/>
                    <a:pt x="167" y="1233"/>
                    <a:pt x="215" y="1185"/>
                  </a:cubicBezTo>
                  <a:lnTo>
                    <a:pt x="881" y="518"/>
                  </a:lnTo>
                  <a:cubicBezTo>
                    <a:pt x="1001" y="423"/>
                    <a:pt x="1001" y="209"/>
                    <a:pt x="905" y="89"/>
                  </a:cubicBezTo>
                  <a:cubicBezTo>
                    <a:pt x="846" y="30"/>
                    <a:pt x="76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59" name="Google Shape;21959;p98"/>
          <p:cNvGrpSpPr/>
          <p:nvPr/>
        </p:nvGrpSpPr>
        <p:grpSpPr>
          <a:xfrm>
            <a:off x="3262849" y="2405496"/>
            <a:ext cx="344753" cy="181290"/>
            <a:chOff x="3262849" y="2557896"/>
            <a:chExt cx="344753" cy="181290"/>
          </a:xfrm>
        </p:grpSpPr>
        <p:sp>
          <p:nvSpPr>
            <p:cNvPr id="21960" name="Google Shape;21960;p98"/>
            <p:cNvSpPr/>
            <p:nvPr/>
          </p:nvSpPr>
          <p:spPr>
            <a:xfrm>
              <a:off x="3313206" y="2567948"/>
              <a:ext cx="243259" cy="161934"/>
            </a:xfrm>
            <a:custGeom>
              <a:rect b="b" l="l" r="r" t="t"/>
              <a:pathLst>
                <a:path extrusionOk="0" h="4978" w="7478">
                  <a:moveTo>
                    <a:pt x="1239" y="1"/>
                  </a:moveTo>
                  <a:cubicBezTo>
                    <a:pt x="572" y="1"/>
                    <a:pt x="0" y="572"/>
                    <a:pt x="0" y="1239"/>
                  </a:cubicBezTo>
                  <a:lnTo>
                    <a:pt x="0" y="3716"/>
                  </a:lnTo>
                  <a:cubicBezTo>
                    <a:pt x="0" y="4406"/>
                    <a:pt x="572" y="4978"/>
                    <a:pt x="1239" y="4978"/>
                  </a:cubicBezTo>
                  <a:lnTo>
                    <a:pt x="2310" y="4978"/>
                  </a:lnTo>
                  <a:cubicBezTo>
                    <a:pt x="2691" y="4978"/>
                    <a:pt x="2977" y="4740"/>
                    <a:pt x="3096" y="4406"/>
                  </a:cubicBezTo>
                  <a:lnTo>
                    <a:pt x="3334" y="3716"/>
                  </a:lnTo>
                  <a:cubicBezTo>
                    <a:pt x="3406" y="3525"/>
                    <a:pt x="3584" y="3430"/>
                    <a:pt x="3760" y="3430"/>
                  </a:cubicBezTo>
                  <a:cubicBezTo>
                    <a:pt x="3936" y="3430"/>
                    <a:pt x="4108" y="3525"/>
                    <a:pt x="4168" y="3716"/>
                  </a:cubicBezTo>
                  <a:lnTo>
                    <a:pt x="4406" y="4406"/>
                  </a:lnTo>
                  <a:cubicBezTo>
                    <a:pt x="4501" y="4740"/>
                    <a:pt x="4835" y="4978"/>
                    <a:pt x="5192" y="4978"/>
                  </a:cubicBezTo>
                  <a:lnTo>
                    <a:pt x="6216" y="4978"/>
                  </a:lnTo>
                  <a:cubicBezTo>
                    <a:pt x="6906" y="4978"/>
                    <a:pt x="7478" y="4406"/>
                    <a:pt x="7478" y="3716"/>
                  </a:cubicBezTo>
                  <a:lnTo>
                    <a:pt x="7478" y="1239"/>
                  </a:lnTo>
                  <a:cubicBezTo>
                    <a:pt x="7478" y="572"/>
                    <a:pt x="6906" y="1"/>
                    <a:pt x="6216"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1" name="Google Shape;21961;p98"/>
            <p:cNvSpPr/>
            <p:nvPr/>
          </p:nvSpPr>
          <p:spPr>
            <a:xfrm>
              <a:off x="3434055" y="2567948"/>
              <a:ext cx="122410" cy="161934"/>
            </a:xfrm>
            <a:custGeom>
              <a:rect b="b" l="l" r="r" t="t"/>
              <a:pathLst>
                <a:path extrusionOk="0" h="4978" w="3763">
                  <a:moveTo>
                    <a:pt x="0" y="1"/>
                  </a:moveTo>
                  <a:lnTo>
                    <a:pt x="0" y="3430"/>
                  </a:lnTo>
                  <a:cubicBezTo>
                    <a:pt x="191" y="3430"/>
                    <a:pt x="358" y="3501"/>
                    <a:pt x="429" y="3716"/>
                  </a:cubicBezTo>
                  <a:lnTo>
                    <a:pt x="667" y="4406"/>
                  </a:lnTo>
                  <a:cubicBezTo>
                    <a:pt x="762" y="4740"/>
                    <a:pt x="1072" y="4978"/>
                    <a:pt x="1429" y="4978"/>
                  </a:cubicBezTo>
                  <a:lnTo>
                    <a:pt x="2501" y="4978"/>
                  </a:lnTo>
                  <a:cubicBezTo>
                    <a:pt x="3191" y="4978"/>
                    <a:pt x="3763" y="4406"/>
                    <a:pt x="3763" y="3716"/>
                  </a:cubicBezTo>
                  <a:lnTo>
                    <a:pt x="3763" y="1239"/>
                  </a:lnTo>
                  <a:cubicBezTo>
                    <a:pt x="3763" y="572"/>
                    <a:pt x="3191" y="25"/>
                    <a:pt x="2477"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2" name="Google Shape;21962;p98"/>
            <p:cNvSpPr/>
            <p:nvPr/>
          </p:nvSpPr>
          <p:spPr>
            <a:xfrm>
              <a:off x="3561084" y="2598949"/>
              <a:ext cx="46518" cy="100745"/>
            </a:xfrm>
            <a:custGeom>
              <a:rect b="b" l="l" r="r" t="t"/>
              <a:pathLst>
                <a:path extrusionOk="0" h="3097" w="1430">
                  <a:moveTo>
                    <a:pt x="1" y="0"/>
                  </a:moveTo>
                  <a:cubicBezTo>
                    <a:pt x="72" y="215"/>
                    <a:pt x="25" y="48"/>
                    <a:pt x="25" y="2787"/>
                  </a:cubicBezTo>
                  <a:cubicBezTo>
                    <a:pt x="25" y="2906"/>
                    <a:pt x="25" y="3001"/>
                    <a:pt x="1" y="3096"/>
                  </a:cubicBezTo>
                  <a:lnTo>
                    <a:pt x="1096" y="3096"/>
                  </a:lnTo>
                  <a:cubicBezTo>
                    <a:pt x="1287" y="3096"/>
                    <a:pt x="1406" y="2929"/>
                    <a:pt x="1406" y="2787"/>
                  </a:cubicBezTo>
                  <a:lnTo>
                    <a:pt x="1406" y="310"/>
                  </a:lnTo>
                  <a:cubicBezTo>
                    <a:pt x="1430" y="119"/>
                    <a:pt x="1287" y="0"/>
                    <a:pt x="10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3" name="Google Shape;21963;p98"/>
            <p:cNvSpPr/>
            <p:nvPr/>
          </p:nvSpPr>
          <p:spPr>
            <a:xfrm>
              <a:off x="3262849" y="2598949"/>
              <a:ext cx="45737" cy="99965"/>
            </a:xfrm>
            <a:custGeom>
              <a:rect b="b" l="l" r="r" t="t"/>
              <a:pathLst>
                <a:path extrusionOk="0" h="3073" w="1406">
                  <a:moveTo>
                    <a:pt x="310" y="0"/>
                  </a:moveTo>
                  <a:cubicBezTo>
                    <a:pt x="119" y="0"/>
                    <a:pt x="0" y="143"/>
                    <a:pt x="0" y="286"/>
                  </a:cubicBezTo>
                  <a:lnTo>
                    <a:pt x="0" y="2763"/>
                  </a:lnTo>
                  <a:cubicBezTo>
                    <a:pt x="0" y="2953"/>
                    <a:pt x="143" y="3072"/>
                    <a:pt x="310" y="3072"/>
                  </a:cubicBezTo>
                  <a:lnTo>
                    <a:pt x="1405" y="3072"/>
                  </a:lnTo>
                  <a:cubicBezTo>
                    <a:pt x="1334" y="2882"/>
                    <a:pt x="1382" y="3025"/>
                    <a:pt x="1382" y="286"/>
                  </a:cubicBezTo>
                  <a:cubicBezTo>
                    <a:pt x="1382" y="167"/>
                    <a:pt x="1382" y="96"/>
                    <a:pt x="140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4" name="Google Shape;21964;p98"/>
            <p:cNvSpPr/>
            <p:nvPr/>
          </p:nvSpPr>
          <p:spPr>
            <a:xfrm>
              <a:off x="3303902" y="2557896"/>
              <a:ext cx="263428" cy="181290"/>
            </a:xfrm>
            <a:custGeom>
              <a:rect b="b" l="l" r="r" t="t"/>
              <a:pathLst>
                <a:path extrusionOk="0" h="5573" w="8098">
                  <a:moveTo>
                    <a:pt x="6502" y="667"/>
                  </a:moveTo>
                  <a:cubicBezTo>
                    <a:pt x="7002" y="667"/>
                    <a:pt x="7431" y="1072"/>
                    <a:pt x="7431" y="1572"/>
                  </a:cubicBezTo>
                  <a:lnTo>
                    <a:pt x="7431" y="4049"/>
                  </a:lnTo>
                  <a:cubicBezTo>
                    <a:pt x="7431" y="4549"/>
                    <a:pt x="7026" y="4977"/>
                    <a:pt x="6502" y="4977"/>
                  </a:cubicBezTo>
                  <a:lnTo>
                    <a:pt x="5430" y="4977"/>
                  </a:lnTo>
                  <a:cubicBezTo>
                    <a:pt x="5216" y="4977"/>
                    <a:pt x="5025" y="4834"/>
                    <a:pt x="4954" y="4620"/>
                  </a:cubicBezTo>
                  <a:lnTo>
                    <a:pt x="4716" y="3930"/>
                  </a:lnTo>
                  <a:cubicBezTo>
                    <a:pt x="4597" y="3596"/>
                    <a:pt x="4299" y="3429"/>
                    <a:pt x="4004" y="3429"/>
                  </a:cubicBezTo>
                  <a:cubicBezTo>
                    <a:pt x="3710" y="3429"/>
                    <a:pt x="3418" y="3596"/>
                    <a:pt x="3311" y="3930"/>
                  </a:cubicBezTo>
                  <a:lnTo>
                    <a:pt x="3073" y="4620"/>
                  </a:lnTo>
                  <a:cubicBezTo>
                    <a:pt x="3025" y="4834"/>
                    <a:pt x="2811" y="4977"/>
                    <a:pt x="2596" y="4977"/>
                  </a:cubicBezTo>
                  <a:lnTo>
                    <a:pt x="1525" y="4977"/>
                  </a:lnTo>
                  <a:cubicBezTo>
                    <a:pt x="1024" y="4977"/>
                    <a:pt x="620" y="4572"/>
                    <a:pt x="620" y="4049"/>
                  </a:cubicBezTo>
                  <a:lnTo>
                    <a:pt x="620" y="1572"/>
                  </a:lnTo>
                  <a:cubicBezTo>
                    <a:pt x="620" y="1072"/>
                    <a:pt x="1024" y="667"/>
                    <a:pt x="1525" y="667"/>
                  </a:cubicBezTo>
                  <a:close/>
                  <a:moveTo>
                    <a:pt x="1548" y="0"/>
                  </a:moveTo>
                  <a:cubicBezTo>
                    <a:pt x="667" y="0"/>
                    <a:pt x="0" y="691"/>
                    <a:pt x="0" y="1548"/>
                  </a:cubicBezTo>
                  <a:lnTo>
                    <a:pt x="0" y="4025"/>
                  </a:lnTo>
                  <a:cubicBezTo>
                    <a:pt x="0" y="4882"/>
                    <a:pt x="667" y="5573"/>
                    <a:pt x="1548" y="5573"/>
                  </a:cubicBezTo>
                  <a:lnTo>
                    <a:pt x="2620" y="5573"/>
                  </a:lnTo>
                  <a:cubicBezTo>
                    <a:pt x="3096" y="5573"/>
                    <a:pt x="3525" y="5287"/>
                    <a:pt x="3692" y="4787"/>
                  </a:cubicBezTo>
                  <a:lnTo>
                    <a:pt x="3930" y="4120"/>
                  </a:lnTo>
                  <a:cubicBezTo>
                    <a:pt x="3942" y="4060"/>
                    <a:pt x="3989" y="4031"/>
                    <a:pt x="4040" y="4031"/>
                  </a:cubicBezTo>
                  <a:cubicBezTo>
                    <a:pt x="4091" y="4031"/>
                    <a:pt x="4144" y="4060"/>
                    <a:pt x="4168" y="4120"/>
                  </a:cubicBezTo>
                  <a:lnTo>
                    <a:pt x="4406" y="4787"/>
                  </a:lnTo>
                  <a:cubicBezTo>
                    <a:pt x="4549" y="5287"/>
                    <a:pt x="5001" y="5573"/>
                    <a:pt x="5478" y="5573"/>
                  </a:cubicBezTo>
                  <a:lnTo>
                    <a:pt x="6549" y="5573"/>
                  </a:lnTo>
                  <a:cubicBezTo>
                    <a:pt x="7407" y="5573"/>
                    <a:pt x="8097" y="4882"/>
                    <a:pt x="8097" y="4025"/>
                  </a:cubicBezTo>
                  <a:lnTo>
                    <a:pt x="8097" y="1548"/>
                  </a:lnTo>
                  <a:cubicBezTo>
                    <a:pt x="8050" y="691"/>
                    <a:pt x="7383" y="0"/>
                    <a:pt x="6502"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5" name="Google Shape;21965;p98"/>
            <p:cNvSpPr/>
            <p:nvPr/>
          </p:nvSpPr>
          <p:spPr>
            <a:xfrm>
              <a:off x="3434055" y="2557896"/>
              <a:ext cx="131714" cy="181290"/>
            </a:xfrm>
            <a:custGeom>
              <a:rect b="b" l="l" r="r" t="t"/>
              <a:pathLst>
                <a:path extrusionOk="0" h="5573" w="4049">
                  <a:moveTo>
                    <a:pt x="48" y="0"/>
                  </a:moveTo>
                  <a:lnTo>
                    <a:pt x="48" y="643"/>
                  </a:lnTo>
                  <a:lnTo>
                    <a:pt x="2501" y="643"/>
                  </a:lnTo>
                  <a:cubicBezTo>
                    <a:pt x="3025" y="643"/>
                    <a:pt x="3430" y="1048"/>
                    <a:pt x="3430" y="1548"/>
                  </a:cubicBezTo>
                  <a:lnTo>
                    <a:pt x="3430" y="4025"/>
                  </a:lnTo>
                  <a:cubicBezTo>
                    <a:pt x="3430" y="4525"/>
                    <a:pt x="3025" y="4954"/>
                    <a:pt x="2501" y="4954"/>
                  </a:cubicBezTo>
                  <a:lnTo>
                    <a:pt x="1429" y="4954"/>
                  </a:lnTo>
                  <a:cubicBezTo>
                    <a:pt x="1239" y="4954"/>
                    <a:pt x="1024" y="4811"/>
                    <a:pt x="953" y="4596"/>
                  </a:cubicBezTo>
                  <a:lnTo>
                    <a:pt x="715" y="3906"/>
                  </a:lnTo>
                  <a:cubicBezTo>
                    <a:pt x="596" y="3572"/>
                    <a:pt x="310" y="3406"/>
                    <a:pt x="0" y="3406"/>
                  </a:cubicBezTo>
                  <a:lnTo>
                    <a:pt x="0" y="4025"/>
                  </a:lnTo>
                  <a:cubicBezTo>
                    <a:pt x="72" y="4025"/>
                    <a:pt x="96" y="4049"/>
                    <a:pt x="119" y="4120"/>
                  </a:cubicBezTo>
                  <a:lnTo>
                    <a:pt x="358" y="4811"/>
                  </a:lnTo>
                  <a:cubicBezTo>
                    <a:pt x="524" y="5287"/>
                    <a:pt x="953" y="5573"/>
                    <a:pt x="1429" y="5573"/>
                  </a:cubicBezTo>
                  <a:lnTo>
                    <a:pt x="2501" y="5573"/>
                  </a:lnTo>
                  <a:cubicBezTo>
                    <a:pt x="3382" y="5573"/>
                    <a:pt x="4049" y="4882"/>
                    <a:pt x="4049" y="4025"/>
                  </a:cubicBezTo>
                  <a:lnTo>
                    <a:pt x="4049" y="1548"/>
                  </a:lnTo>
                  <a:cubicBezTo>
                    <a:pt x="4049" y="691"/>
                    <a:pt x="3382" y="0"/>
                    <a:pt x="2501"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66" name="Google Shape;21966;p98"/>
          <p:cNvGrpSpPr/>
          <p:nvPr/>
        </p:nvGrpSpPr>
        <p:grpSpPr>
          <a:xfrm>
            <a:off x="2508283" y="2325700"/>
            <a:ext cx="347876" cy="343029"/>
            <a:chOff x="2508283" y="2478100"/>
            <a:chExt cx="347876" cy="343029"/>
          </a:xfrm>
        </p:grpSpPr>
        <p:sp>
          <p:nvSpPr>
            <p:cNvPr id="21967" name="Google Shape;21967;p98"/>
            <p:cNvSpPr/>
            <p:nvPr/>
          </p:nvSpPr>
          <p:spPr>
            <a:xfrm>
              <a:off x="2508283" y="2666351"/>
              <a:ext cx="158096" cy="154778"/>
            </a:xfrm>
            <a:custGeom>
              <a:rect b="b" l="l" r="r" t="t"/>
              <a:pathLst>
                <a:path extrusionOk="0" h="4758" w="4860">
                  <a:moveTo>
                    <a:pt x="3097" y="0"/>
                  </a:moveTo>
                  <a:lnTo>
                    <a:pt x="477" y="2620"/>
                  </a:lnTo>
                  <a:cubicBezTo>
                    <a:pt x="1" y="3096"/>
                    <a:pt x="1" y="3906"/>
                    <a:pt x="477" y="4382"/>
                  </a:cubicBezTo>
                  <a:cubicBezTo>
                    <a:pt x="715" y="4632"/>
                    <a:pt x="1037" y="4757"/>
                    <a:pt x="1358" y="4757"/>
                  </a:cubicBezTo>
                  <a:cubicBezTo>
                    <a:pt x="1680" y="4757"/>
                    <a:pt x="2001" y="4632"/>
                    <a:pt x="2240" y="4382"/>
                  </a:cubicBezTo>
                  <a:lnTo>
                    <a:pt x="4859" y="1762"/>
                  </a:lnTo>
                  <a:cubicBezTo>
                    <a:pt x="4097" y="1381"/>
                    <a:pt x="3502" y="762"/>
                    <a:pt x="3097"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8" name="Google Shape;21968;p98"/>
            <p:cNvSpPr/>
            <p:nvPr/>
          </p:nvSpPr>
          <p:spPr>
            <a:xfrm>
              <a:off x="2523800" y="2699661"/>
              <a:ext cx="142579" cy="121467"/>
            </a:xfrm>
            <a:custGeom>
              <a:rect b="b" l="l" r="r" t="t"/>
              <a:pathLst>
                <a:path extrusionOk="0" h="3734" w="4383">
                  <a:moveTo>
                    <a:pt x="3382" y="0"/>
                  </a:moveTo>
                  <a:lnTo>
                    <a:pt x="0" y="3358"/>
                  </a:lnTo>
                  <a:cubicBezTo>
                    <a:pt x="238" y="3608"/>
                    <a:pt x="560" y="3733"/>
                    <a:pt x="881" y="3733"/>
                  </a:cubicBezTo>
                  <a:cubicBezTo>
                    <a:pt x="1203" y="3733"/>
                    <a:pt x="1524" y="3608"/>
                    <a:pt x="1763" y="3358"/>
                  </a:cubicBezTo>
                  <a:lnTo>
                    <a:pt x="4382" y="738"/>
                  </a:lnTo>
                  <a:cubicBezTo>
                    <a:pt x="4001" y="548"/>
                    <a:pt x="3668" y="286"/>
                    <a:pt x="338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9" name="Google Shape;21969;p98"/>
            <p:cNvSpPr/>
            <p:nvPr/>
          </p:nvSpPr>
          <p:spPr>
            <a:xfrm>
              <a:off x="2562511" y="2698881"/>
              <a:ext cx="72086" cy="71306"/>
            </a:xfrm>
            <a:custGeom>
              <a:rect b="b" l="l" r="r" t="t"/>
              <a:pathLst>
                <a:path extrusionOk="0" h="2192" w="2216">
                  <a:moveTo>
                    <a:pt x="453" y="0"/>
                  </a:moveTo>
                  <a:lnTo>
                    <a:pt x="1" y="429"/>
                  </a:lnTo>
                  <a:lnTo>
                    <a:pt x="1763" y="2191"/>
                  </a:lnTo>
                  <a:lnTo>
                    <a:pt x="2216" y="1739"/>
                  </a:lnTo>
                  <a:lnTo>
                    <a:pt x="45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0" name="Google Shape;21970;p98"/>
            <p:cNvSpPr/>
            <p:nvPr/>
          </p:nvSpPr>
          <p:spPr>
            <a:xfrm>
              <a:off x="2591202" y="2727540"/>
              <a:ext cx="43395" cy="43428"/>
            </a:xfrm>
            <a:custGeom>
              <a:rect b="b" l="l" r="r" t="t"/>
              <a:pathLst>
                <a:path extrusionOk="0" h="1335" w="1334">
                  <a:moveTo>
                    <a:pt x="429" y="0"/>
                  </a:moveTo>
                  <a:lnTo>
                    <a:pt x="0" y="453"/>
                  </a:lnTo>
                  <a:lnTo>
                    <a:pt x="881" y="1334"/>
                  </a:lnTo>
                  <a:lnTo>
                    <a:pt x="1334" y="905"/>
                  </a:lnTo>
                  <a:lnTo>
                    <a:pt x="42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1" name="Google Shape;21971;p98"/>
            <p:cNvSpPr/>
            <p:nvPr/>
          </p:nvSpPr>
          <p:spPr>
            <a:xfrm>
              <a:off x="2591950" y="2478100"/>
              <a:ext cx="264209" cy="263428"/>
            </a:xfrm>
            <a:custGeom>
              <a:rect b="b" l="l" r="r" t="t"/>
              <a:pathLst>
                <a:path extrusionOk="0" h="8098" w="8122">
                  <a:moveTo>
                    <a:pt x="4049" y="0"/>
                  </a:moveTo>
                  <a:cubicBezTo>
                    <a:pt x="1811" y="0"/>
                    <a:pt x="1" y="1810"/>
                    <a:pt x="1" y="4049"/>
                  </a:cubicBezTo>
                  <a:cubicBezTo>
                    <a:pt x="1" y="6263"/>
                    <a:pt x="1835" y="8097"/>
                    <a:pt x="4073" y="8097"/>
                  </a:cubicBezTo>
                  <a:cubicBezTo>
                    <a:pt x="6312" y="8097"/>
                    <a:pt x="8122" y="6311"/>
                    <a:pt x="8122" y="4049"/>
                  </a:cubicBezTo>
                  <a:cubicBezTo>
                    <a:pt x="8122" y="1786"/>
                    <a:pt x="6288" y="0"/>
                    <a:pt x="404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2" name="Google Shape;21972;p98"/>
            <p:cNvSpPr/>
            <p:nvPr/>
          </p:nvSpPr>
          <p:spPr>
            <a:xfrm>
              <a:off x="2630694" y="2516810"/>
              <a:ext cx="225465" cy="225465"/>
            </a:xfrm>
            <a:custGeom>
              <a:rect b="b" l="l" r="r" t="t"/>
              <a:pathLst>
                <a:path extrusionOk="0" h="6931" w="6931">
                  <a:moveTo>
                    <a:pt x="5740" y="1"/>
                  </a:moveTo>
                  <a:lnTo>
                    <a:pt x="1" y="5740"/>
                  </a:lnTo>
                  <a:cubicBezTo>
                    <a:pt x="739" y="6478"/>
                    <a:pt x="1739" y="6931"/>
                    <a:pt x="2858" y="6931"/>
                  </a:cubicBezTo>
                  <a:cubicBezTo>
                    <a:pt x="5121" y="6907"/>
                    <a:pt x="6931" y="5073"/>
                    <a:pt x="6931" y="2859"/>
                  </a:cubicBezTo>
                  <a:cubicBezTo>
                    <a:pt x="6931" y="1716"/>
                    <a:pt x="6478" y="715"/>
                    <a:pt x="574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3" name="Google Shape;21973;p98"/>
            <p:cNvSpPr/>
            <p:nvPr/>
          </p:nvSpPr>
          <p:spPr>
            <a:xfrm>
              <a:off x="2632255" y="2518372"/>
              <a:ext cx="182070" cy="182070"/>
            </a:xfrm>
            <a:custGeom>
              <a:rect b="b" l="l" r="r" t="t"/>
              <a:pathLst>
                <a:path extrusionOk="0" h="5597" w="5597">
                  <a:moveTo>
                    <a:pt x="2810" y="1"/>
                  </a:moveTo>
                  <a:cubicBezTo>
                    <a:pt x="1262" y="1"/>
                    <a:pt x="0" y="1263"/>
                    <a:pt x="0" y="2811"/>
                  </a:cubicBezTo>
                  <a:cubicBezTo>
                    <a:pt x="0" y="4359"/>
                    <a:pt x="1262" y="5597"/>
                    <a:pt x="2810" y="5597"/>
                  </a:cubicBezTo>
                  <a:cubicBezTo>
                    <a:pt x="4358" y="5597"/>
                    <a:pt x="5597" y="4359"/>
                    <a:pt x="5597" y="2811"/>
                  </a:cubicBezTo>
                  <a:cubicBezTo>
                    <a:pt x="5597" y="1263"/>
                    <a:pt x="4358" y="1"/>
                    <a:pt x="281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4" name="Google Shape;21974;p98"/>
            <p:cNvSpPr/>
            <p:nvPr/>
          </p:nvSpPr>
          <p:spPr>
            <a:xfrm>
              <a:off x="2659353" y="2544721"/>
              <a:ext cx="156534" cy="155721"/>
            </a:xfrm>
            <a:custGeom>
              <a:rect b="b" l="l" r="r" t="t"/>
              <a:pathLst>
                <a:path extrusionOk="0" h="4787" w="4812">
                  <a:moveTo>
                    <a:pt x="3978" y="0"/>
                  </a:moveTo>
                  <a:lnTo>
                    <a:pt x="1" y="3953"/>
                  </a:lnTo>
                  <a:cubicBezTo>
                    <a:pt x="501" y="4454"/>
                    <a:pt x="1239" y="4787"/>
                    <a:pt x="2001" y="4787"/>
                  </a:cubicBezTo>
                  <a:cubicBezTo>
                    <a:pt x="3549" y="4787"/>
                    <a:pt x="4811" y="3549"/>
                    <a:pt x="4811" y="2001"/>
                  </a:cubicBezTo>
                  <a:cubicBezTo>
                    <a:pt x="4811" y="1215"/>
                    <a:pt x="4478" y="500"/>
                    <a:pt x="397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75" name="Google Shape;21975;p98"/>
          <p:cNvGrpSpPr/>
          <p:nvPr/>
        </p:nvGrpSpPr>
        <p:grpSpPr>
          <a:xfrm>
            <a:off x="1787841" y="2324333"/>
            <a:ext cx="290525" cy="344590"/>
            <a:chOff x="1787841" y="2476733"/>
            <a:chExt cx="290525" cy="344590"/>
          </a:xfrm>
        </p:grpSpPr>
        <p:grpSp>
          <p:nvGrpSpPr>
            <p:cNvPr id="21976" name="Google Shape;21976;p98"/>
            <p:cNvGrpSpPr/>
            <p:nvPr/>
          </p:nvGrpSpPr>
          <p:grpSpPr>
            <a:xfrm>
              <a:off x="1811068" y="2476733"/>
              <a:ext cx="267299" cy="261671"/>
              <a:chOff x="1811068" y="2476733"/>
              <a:chExt cx="267299" cy="261671"/>
            </a:xfrm>
          </p:grpSpPr>
          <p:sp>
            <p:nvSpPr>
              <p:cNvPr id="21977" name="Google Shape;21977;p98"/>
              <p:cNvSpPr/>
              <p:nvPr/>
            </p:nvSpPr>
            <p:spPr>
              <a:xfrm>
                <a:off x="1811068" y="2568728"/>
                <a:ext cx="170490" cy="169481"/>
              </a:xfrm>
              <a:custGeom>
                <a:rect b="b" l="l" r="r" t="t"/>
                <a:pathLst>
                  <a:path extrusionOk="0" h="5210" w="5241">
                    <a:moveTo>
                      <a:pt x="3049" y="1"/>
                    </a:moveTo>
                    <a:cubicBezTo>
                      <a:pt x="644" y="2406"/>
                      <a:pt x="787" y="2263"/>
                      <a:pt x="763" y="2334"/>
                    </a:cubicBezTo>
                    <a:lnTo>
                      <a:pt x="72" y="3858"/>
                    </a:lnTo>
                    <a:cubicBezTo>
                      <a:pt x="1" y="3978"/>
                      <a:pt x="49" y="4120"/>
                      <a:pt x="120" y="4216"/>
                    </a:cubicBezTo>
                    <a:lnTo>
                      <a:pt x="1025" y="5121"/>
                    </a:lnTo>
                    <a:cubicBezTo>
                      <a:pt x="1083" y="5178"/>
                      <a:pt x="1158" y="5210"/>
                      <a:pt x="1235" y="5210"/>
                    </a:cubicBezTo>
                    <a:cubicBezTo>
                      <a:pt x="1285" y="5210"/>
                      <a:pt x="1335" y="5196"/>
                      <a:pt x="1382" y="5168"/>
                    </a:cubicBezTo>
                    <a:cubicBezTo>
                      <a:pt x="3073" y="4430"/>
                      <a:pt x="2954" y="4501"/>
                      <a:pt x="3025" y="4430"/>
                    </a:cubicBezTo>
                    <a:lnTo>
                      <a:pt x="5240" y="2191"/>
                    </a:lnTo>
                    <a:lnTo>
                      <a:pt x="304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8" name="Google Shape;21978;p98"/>
              <p:cNvSpPr/>
              <p:nvPr/>
            </p:nvSpPr>
            <p:spPr>
              <a:xfrm>
                <a:off x="1829675" y="2604381"/>
                <a:ext cx="151883" cy="134024"/>
              </a:xfrm>
              <a:custGeom>
                <a:rect b="b" l="l" r="r" t="t"/>
                <a:pathLst>
                  <a:path extrusionOk="0" h="4120" w="4669">
                    <a:moveTo>
                      <a:pt x="3573" y="0"/>
                    </a:moveTo>
                    <a:lnTo>
                      <a:pt x="0" y="3572"/>
                    </a:lnTo>
                    <a:lnTo>
                      <a:pt x="453" y="4025"/>
                    </a:lnTo>
                    <a:cubicBezTo>
                      <a:pt x="516" y="4088"/>
                      <a:pt x="601" y="4120"/>
                      <a:pt x="686" y="4120"/>
                    </a:cubicBezTo>
                    <a:cubicBezTo>
                      <a:pt x="728" y="4120"/>
                      <a:pt x="770" y="4112"/>
                      <a:pt x="810" y="4096"/>
                    </a:cubicBezTo>
                    <a:cubicBezTo>
                      <a:pt x="2501" y="3334"/>
                      <a:pt x="2382" y="3405"/>
                      <a:pt x="2453" y="3334"/>
                    </a:cubicBezTo>
                    <a:lnTo>
                      <a:pt x="4668" y="1119"/>
                    </a:lnTo>
                    <a:lnTo>
                      <a:pt x="3573"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9" name="Google Shape;21979;p98"/>
              <p:cNvSpPr/>
              <p:nvPr/>
            </p:nvSpPr>
            <p:spPr>
              <a:xfrm>
                <a:off x="1896296" y="2661894"/>
                <a:ext cx="40305" cy="38548"/>
              </a:xfrm>
              <a:custGeom>
                <a:rect b="b" l="l" r="r" t="t"/>
                <a:pathLst>
                  <a:path extrusionOk="0" h="1185" w="1239">
                    <a:moveTo>
                      <a:pt x="346" y="0"/>
                    </a:moveTo>
                    <a:cubicBezTo>
                      <a:pt x="262" y="0"/>
                      <a:pt x="179" y="30"/>
                      <a:pt x="120" y="90"/>
                    </a:cubicBezTo>
                    <a:cubicBezTo>
                      <a:pt x="1" y="209"/>
                      <a:pt x="1" y="375"/>
                      <a:pt x="120" y="542"/>
                    </a:cubicBezTo>
                    <a:lnTo>
                      <a:pt x="786" y="1185"/>
                    </a:lnTo>
                    <a:lnTo>
                      <a:pt x="1239" y="733"/>
                    </a:lnTo>
                    <a:lnTo>
                      <a:pt x="572" y="90"/>
                    </a:lnTo>
                    <a:cubicBezTo>
                      <a:pt x="513" y="30"/>
                      <a:pt x="429" y="0"/>
                      <a:pt x="34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0" name="Google Shape;21980;p98"/>
              <p:cNvSpPr/>
              <p:nvPr/>
            </p:nvSpPr>
            <p:spPr>
              <a:xfrm>
                <a:off x="1925736" y="2632455"/>
                <a:ext cx="39556" cy="39329"/>
              </a:xfrm>
              <a:custGeom>
                <a:rect b="b" l="l" r="r" t="t"/>
                <a:pathLst>
                  <a:path extrusionOk="0" h="1209" w="1216">
                    <a:moveTo>
                      <a:pt x="346" y="0"/>
                    </a:moveTo>
                    <a:cubicBezTo>
                      <a:pt x="262" y="0"/>
                      <a:pt x="179" y="30"/>
                      <a:pt x="120" y="90"/>
                    </a:cubicBezTo>
                    <a:cubicBezTo>
                      <a:pt x="0" y="209"/>
                      <a:pt x="0" y="423"/>
                      <a:pt x="120" y="542"/>
                    </a:cubicBezTo>
                    <a:lnTo>
                      <a:pt x="763" y="1209"/>
                    </a:lnTo>
                    <a:lnTo>
                      <a:pt x="1215" y="756"/>
                    </a:lnTo>
                    <a:lnTo>
                      <a:pt x="572" y="90"/>
                    </a:lnTo>
                    <a:cubicBezTo>
                      <a:pt x="512" y="30"/>
                      <a:pt x="429" y="0"/>
                      <a:pt x="34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1" name="Google Shape;21981;p98"/>
              <p:cNvSpPr/>
              <p:nvPr/>
            </p:nvSpPr>
            <p:spPr>
              <a:xfrm>
                <a:off x="1948214" y="2476733"/>
                <a:ext cx="130153" cy="124557"/>
              </a:xfrm>
              <a:custGeom>
                <a:rect b="b" l="l" r="r" t="t"/>
                <a:pathLst>
                  <a:path extrusionOk="0" h="3829" w="4001">
                    <a:moveTo>
                      <a:pt x="2295" y="1"/>
                    </a:moveTo>
                    <a:cubicBezTo>
                      <a:pt x="1899" y="1"/>
                      <a:pt x="1500" y="149"/>
                      <a:pt x="1191" y="447"/>
                    </a:cubicBezTo>
                    <a:lnTo>
                      <a:pt x="0" y="1638"/>
                    </a:lnTo>
                    <a:lnTo>
                      <a:pt x="2191" y="3829"/>
                    </a:lnTo>
                    <a:lnTo>
                      <a:pt x="3382" y="2638"/>
                    </a:lnTo>
                    <a:cubicBezTo>
                      <a:pt x="4001" y="2066"/>
                      <a:pt x="4001" y="1066"/>
                      <a:pt x="3382" y="447"/>
                    </a:cubicBezTo>
                    <a:cubicBezTo>
                      <a:pt x="3084" y="149"/>
                      <a:pt x="2691" y="1"/>
                      <a:pt x="2295" y="1"/>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2" name="Google Shape;21982;p98"/>
              <p:cNvSpPr/>
              <p:nvPr/>
            </p:nvSpPr>
            <p:spPr>
              <a:xfrm>
                <a:off x="1983835" y="2491274"/>
                <a:ext cx="94532" cy="110016"/>
              </a:xfrm>
              <a:custGeom>
                <a:rect b="b" l="l" r="r" t="t"/>
                <a:pathLst>
                  <a:path extrusionOk="0" h="3382" w="2906">
                    <a:moveTo>
                      <a:pt x="2287" y="0"/>
                    </a:moveTo>
                    <a:lnTo>
                      <a:pt x="1" y="2286"/>
                    </a:lnTo>
                    <a:lnTo>
                      <a:pt x="1096" y="3382"/>
                    </a:lnTo>
                    <a:lnTo>
                      <a:pt x="2287" y="2191"/>
                    </a:lnTo>
                    <a:cubicBezTo>
                      <a:pt x="2906" y="1619"/>
                      <a:pt x="2906" y="619"/>
                      <a:pt x="2287"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3" name="Google Shape;21983;p98"/>
              <p:cNvSpPr/>
              <p:nvPr/>
            </p:nvSpPr>
            <p:spPr>
              <a:xfrm>
                <a:off x="1897077" y="2517786"/>
                <a:ext cx="136366" cy="135227"/>
              </a:xfrm>
              <a:custGeom>
                <a:rect b="b" l="l" r="r" t="t"/>
                <a:pathLst>
                  <a:path extrusionOk="0" h="4157" w="4192">
                    <a:moveTo>
                      <a:pt x="1218" y="1"/>
                    </a:moveTo>
                    <a:cubicBezTo>
                      <a:pt x="1137" y="1"/>
                      <a:pt x="1060" y="31"/>
                      <a:pt x="1001" y="90"/>
                    </a:cubicBezTo>
                    <a:lnTo>
                      <a:pt x="119" y="971"/>
                    </a:lnTo>
                    <a:cubicBezTo>
                      <a:pt x="0" y="1090"/>
                      <a:pt x="0" y="1305"/>
                      <a:pt x="119" y="1424"/>
                    </a:cubicBezTo>
                    <a:lnTo>
                      <a:pt x="2763" y="4067"/>
                    </a:lnTo>
                    <a:cubicBezTo>
                      <a:pt x="2822" y="4127"/>
                      <a:pt x="2894" y="4156"/>
                      <a:pt x="2968" y="4156"/>
                    </a:cubicBezTo>
                    <a:cubicBezTo>
                      <a:pt x="3043" y="4156"/>
                      <a:pt x="3120" y="4127"/>
                      <a:pt x="3191" y="4067"/>
                    </a:cubicBezTo>
                    <a:lnTo>
                      <a:pt x="4073" y="3186"/>
                    </a:lnTo>
                    <a:cubicBezTo>
                      <a:pt x="4192" y="3067"/>
                      <a:pt x="4192" y="2853"/>
                      <a:pt x="4073" y="2733"/>
                    </a:cubicBezTo>
                    <a:lnTo>
                      <a:pt x="1453" y="90"/>
                    </a:lnTo>
                    <a:cubicBezTo>
                      <a:pt x="1382" y="31"/>
                      <a:pt x="1298" y="1"/>
                      <a:pt x="1218"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4" name="Google Shape;21984;p98"/>
              <p:cNvSpPr/>
              <p:nvPr/>
            </p:nvSpPr>
            <p:spPr>
              <a:xfrm>
                <a:off x="1944343" y="2564076"/>
                <a:ext cx="89100" cy="88156"/>
              </a:xfrm>
              <a:custGeom>
                <a:rect b="b" l="l" r="r" t="t"/>
                <a:pathLst>
                  <a:path extrusionOk="0" h="2710" w="2739">
                    <a:moveTo>
                      <a:pt x="1310" y="1"/>
                    </a:moveTo>
                    <a:lnTo>
                      <a:pt x="0" y="1310"/>
                    </a:lnTo>
                    <a:lnTo>
                      <a:pt x="1310" y="2620"/>
                    </a:lnTo>
                    <a:cubicBezTo>
                      <a:pt x="1369" y="2680"/>
                      <a:pt x="1447" y="2710"/>
                      <a:pt x="1524" y="2710"/>
                    </a:cubicBezTo>
                    <a:cubicBezTo>
                      <a:pt x="1602" y="2710"/>
                      <a:pt x="1679" y="2680"/>
                      <a:pt x="1738" y="2620"/>
                    </a:cubicBezTo>
                    <a:lnTo>
                      <a:pt x="2643" y="1715"/>
                    </a:lnTo>
                    <a:cubicBezTo>
                      <a:pt x="2739" y="1620"/>
                      <a:pt x="2739" y="1430"/>
                      <a:pt x="2620" y="1310"/>
                    </a:cubicBezTo>
                    <a:lnTo>
                      <a:pt x="1310"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85" name="Google Shape;21985;p98"/>
            <p:cNvSpPr/>
            <p:nvPr/>
          </p:nvSpPr>
          <p:spPr>
            <a:xfrm>
              <a:off x="1787841" y="2742243"/>
              <a:ext cx="60473" cy="79080"/>
            </a:xfrm>
            <a:custGeom>
              <a:rect b="b" l="l" r="r" t="t"/>
              <a:pathLst>
                <a:path extrusionOk="0" h="2431" w="1859">
                  <a:moveTo>
                    <a:pt x="929" y="1"/>
                  </a:moveTo>
                  <a:cubicBezTo>
                    <a:pt x="852" y="1"/>
                    <a:pt x="774" y="25"/>
                    <a:pt x="715" y="72"/>
                  </a:cubicBezTo>
                  <a:cubicBezTo>
                    <a:pt x="667" y="144"/>
                    <a:pt x="1" y="763"/>
                    <a:pt x="1" y="1501"/>
                  </a:cubicBezTo>
                  <a:cubicBezTo>
                    <a:pt x="1" y="2025"/>
                    <a:pt x="429" y="2430"/>
                    <a:pt x="929" y="2430"/>
                  </a:cubicBezTo>
                  <a:cubicBezTo>
                    <a:pt x="1429" y="2430"/>
                    <a:pt x="1858" y="2025"/>
                    <a:pt x="1858" y="1501"/>
                  </a:cubicBezTo>
                  <a:cubicBezTo>
                    <a:pt x="1858" y="763"/>
                    <a:pt x="1191" y="144"/>
                    <a:pt x="1144" y="72"/>
                  </a:cubicBezTo>
                  <a:cubicBezTo>
                    <a:pt x="1084" y="25"/>
                    <a:pt x="1007" y="1"/>
                    <a:pt x="92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6" name="Google Shape;21986;p98"/>
            <p:cNvSpPr/>
            <p:nvPr/>
          </p:nvSpPr>
          <p:spPr>
            <a:xfrm>
              <a:off x="1818062" y="2742243"/>
              <a:ext cx="30253" cy="79080"/>
            </a:xfrm>
            <a:custGeom>
              <a:rect b="b" l="l" r="r" t="t"/>
              <a:pathLst>
                <a:path extrusionOk="0" h="2431" w="930">
                  <a:moveTo>
                    <a:pt x="0" y="1"/>
                  </a:moveTo>
                  <a:lnTo>
                    <a:pt x="0" y="2430"/>
                  </a:lnTo>
                  <a:cubicBezTo>
                    <a:pt x="500" y="2430"/>
                    <a:pt x="929" y="2025"/>
                    <a:pt x="929" y="1501"/>
                  </a:cubicBezTo>
                  <a:cubicBezTo>
                    <a:pt x="929" y="763"/>
                    <a:pt x="310" y="144"/>
                    <a:pt x="215" y="96"/>
                  </a:cubicBezTo>
                  <a:cubicBezTo>
                    <a:pt x="143" y="25"/>
                    <a:pt x="72" y="1"/>
                    <a:pt x="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87" name="Google Shape;21987;p98"/>
          <p:cNvGrpSpPr/>
          <p:nvPr/>
        </p:nvGrpSpPr>
        <p:grpSpPr>
          <a:xfrm>
            <a:off x="997655" y="2369062"/>
            <a:ext cx="354057" cy="255686"/>
            <a:chOff x="997655" y="2521462"/>
            <a:chExt cx="354057" cy="255686"/>
          </a:xfrm>
        </p:grpSpPr>
        <p:sp>
          <p:nvSpPr>
            <p:cNvPr id="21988" name="Google Shape;21988;p98"/>
            <p:cNvSpPr/>
            <p:nvPr/>
          </p:nvSpPr>
          <p:spPr>
            <a:xfrm>
              <a:off x="1214565" y="2537727"/>
              <a:ext cx="73648" cy="57383"/>
            </a:xfrm>
            <a:custGeom>
              <a:rect b="b" l="l" r="r" t="t"/>
              <a:pathLst>
                <a:path extrusionOk="0" h="1764" w="2264">
                  <a:moveTo>
                    <a:pt x="953" y="1"/>
                  </a:moveTo>
                  <a:cubicBezTo>
                    <a:pt x="477" y="1"/>
                    <a:pt x="1" y="382"/>
                    <a:pt x="48" y="1025"/>
                  </a:cubicBezTo>
                  <a:lnTo>
                    <a:pt x="1192" y="1763"/>
                  </a:lnTo>
                  <a:cubicBezTo>
                    <a:pt x="2263" y="1430"/>
                    <a:pt x="2001" y="1"/>
                    <a:pt x="953"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9" name="Google Shape;21989;p98"/>
            <p:cNvSpPr/>
            <p:nvPr/>
          </p:nvSpPr>
          <p:spPr>
            <a:xfrm>
              <a:off x="997655" y="2521462"/>
              <a:ext cx="354057" cy="255686"/>
            </a:xfrm>
            <a:custGeom>
              <a:rect b="b" l="l" r="r" t="t"/>
              <a:pathLst>
                <a:path extrusionOk="0" h="7860" w="10884">
                  <a:moveTo>
                    <a:pt x="7621" y="620"/>
                  </a:moveTo>
                  <a:cubicBezTo>
                    <a:pt x="8074" y="620"/>
                    <a:pt x="8455" y="977"/>
                    <a:pt x="8455" y="1430"/>
                  </a:cubicBezTo>
                  <a:cubicBezTo>
                    <a:pt x="8455" y="1787"/>
                    <a:pt x="8217" y="2073"/>
                    <a:pt x="7907" y="2168"/>
                  </a:cubicBezTo>
                  <a:lnTo>
                    <a:pt x="6835" y="1454"/>
                  </a:lnTo>
                  <a:cubicBezTo>
                    <a:pt x="6788" y="977"/>
                    <a:pt x="7169" y="620"/>
                    <a:pt x="7621" y="620"/>
                  </a:cubicBezTo>
                  <a:close/>
                  <a:moveTo>
                    <a:pt x="7621" y="1"/>
                  </a:moveTo>
                  <a:cubicBezTo>
                    <a:pt x="6978" y="1"/>
                    <a:pt x="6383" y="453"/>
                    <a:pt x="6240" y="1096"/>
                  </a:cubicBezTo>
                  <a:cubicBezTo>
                    <a:pt x="5168" y="501"/>
                    <a:pt x="4168" y="239"/>
                    <a:pt x="3311" y="239"/>
                  </a:cubicBezTo>
                  <a:cubicBezTo>
                    <a:pt x="1263" y="239"/>
                    <a:pt x="1" y="1573"/>
                    <a:pt x="120" y="3263"/>
                  </a:cubicBezTo>
                  <a:cubicBezTo>
                    <a:pt x="334" y="6597"/>
                    <a:pt x="4049" y="7860"/>
                    <a:pt x="7478" y="7860"/>
                  </a:cubicBezTo>
                  <a:cubicBezTo>
                    <a:pt x="7645" y="7860"/>
                    <a:pt x="7812" y="7693"/>
                    <a:pt x="7764" y="7502"/>
                  </a:cubicBezTo>
                  <a:cubicBezTo>
                    <a:pt x="7740" y="7360"/>
                    <a:pt x="7621" y="7240"/>
                    <a:pt x="7455" y="7240"/>
                  </a:cubicBezTo>
                  <a:cubicBezTo>
                    <a:pt x="5478" y="7240"/>
                    <a:pt x="2858" y="6764"/>
                    <a:pt x="1596" y="5288"/>
                  </a:cubicBezTo>
                  <a:lnTo>
                    <a:pt x="10193" y="5288"/>
                  </a:lnTo>
                  <a:cubicBezTo>
                    <a:pt x="10670" y="5288"/>
                    <a:pt x="10884" y="4788"/>
                    <a:pt x="10551" y="4454"/>
                  </a:cubicBezTo>
                  <a:cubicBezTo>
                    <a:pt x="10122" y="4049"/>
                    <a:pt x="9384" y="3335"/>
                    <a:pt x="8431" y="2597"/>
                  </a:cubicBezTo>
                  <a:cubicBezTo>
                    <a:pt x="8812" y="2311"/>
                    <a:pt x="9050" y="1906"/>
                    <a:pt x="9050" y="1430"/>
                  </a:cubicBezTo>
                  <a:cubicBezTo>
                    <a:pt x="9050" y="644"/>
                    <a:pt x="8407" y="1"/>
                    <a:pt x="7621" y="1"/>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0" name="Google Shape;21990;p98"/>
            <p:cNvSpPr/>
            <p:nvPr/>
          </p:nvSpPr>
          <p:spPr>
            <a:xfrm>
              <a:off x="1172732" y="2521462"/>
              <a:ext cx="178980" cy="254905"/>
            </a:xfrm>
            <a:custGeom>
              <a:rect b="b" l="l" r="r" t="t"/>
              <a:pathLst>
                <a:path extrusionOk="0" h="7836" w="5502">
                  <a:moveTo>
                    <a:pt x="2239" y="620"/>
                  </a:moveTo>
                  <a:cubicBezTo>
                    <a:pt x="2692" y="620"/>
                    <a:pt x="3073" y="977"/>
                    <a:pt x="3073" y="1430"/>
                  </a:cubicBezTo>
                  <a:cubicBezTo>
                    <a:pt x="3049" y="1739"/>
                    <a:pt x="2835" y="2049"/>
                    <a:pt x="2478" y="2168"/>
                  </a:cubicBezTo>
                  <a:lnTo>
                    <a:pt x="1406" y="1454"/>
                  </a:lnTo>
                  <a:cubicBezTo>
                    <a:pt x="1382" y="977"/>
                    <a:pt x="1763" y="620"/>
                    <a:pt x="2239" y="620"/>
                  </a:cubicBezTo>
                  <a:close/>
                  <a:moveTo>
                    <a:pt x="2263" y="1"/>
                  </a:moveTo>
                  <a:cubicBezTo>
                    <a:pt x="1620" y="1"/>
                    <a:pt x="1025" y="453"/>
                    <a:pt x="882" y="1096"/>
                  </a:cubicBezTo>
                  <a:cubicBezTo>
                    <a:pt x="596" y="953"/>
                    <a:pt x="334" y="834"/>
                    <a:pt x="72" y="715"/>
                  </a:cubicBezTo>
                  <a:lnTo>
                    <a:pt x="72" y="5311"/>
                  </a:lnTo>
                  <a:lnTo>
                    <a:pt x="4859" y="5311"/>
                  </a:lnTo>
                  <a:cubicBezTo>
                    <a:pt x="5288" y="5288"/>
                    <a:pt x="5502" y="4788"/>
                    <a:pt x="5192" y="4454"/>
                  </a:cubicBezTo>
                  <a:cubicBezTo>
                    <a:pt x="4764" y="4049"/>
                    <a:pt x="4025" y="3335"/>
                    <a:pt x="3073" y="2597"/>
                  </a:cubicBezTo>
                  <a:cubicBezTo>
                    <a:pt x="3478" y="2311"/>
                    <a:pt x="3716" y="1906"/>
                    <a:pt x="3716" y="1430"/>
                  </a:cubicBezTo>
                  <a:cubicBezTo>
                    <a:pt x="3716" y="644"/>
                    <a:pt x="3049" y="1"/>
                    <a:pt x="2263" y="1"/>
                  </a:cubicBezTo>
                  <a:close/>
                  <a:moveTo>
                    <a:pt x="1" y="7050"/>
                  </a:moveTo>
                  <a:lnTo>
                    <a:pt x="1" y="7669"/>
                  </a:lnTo>
                  <a:cubicBezTo>
                    <a:pt x="691" y="7788"/>
                    <a:pt x="1406" y="7836"/>
                    <a:pt x="2073" y="7836"/>
                  </a:cubicBezTo>
                  <a:cubicBezTo>
                    <a:pt x="2239" y="7836"/>
                    <a:pt x="2382" y="7669"/>
                    <a:pt x="2358" y="7479"/>
                  </a:cubicBezTo>
                  <a:cubicBezTo>
                    <a:pt x="2358" y="7360"/>
                    <a:pt x="2216" y="7240"/>
                    <a:pt x="2073" y="7240"/>
                  </a:cubicBezTo>
                  <a:cubicBezTo>
                    <a:pt x="1382" y="7240"/>
                    <a:pt x="668" y="7169"/>
                    <a:pt x="1" y="705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1" name="Google Shape;21991;p98"/>
            <p:cNvSpPr/>
            <p:nvPr/>
          </p:nvSpPr>
          <p:spPr>
            <a:xfrm>
              <a:off x="1224649" y="2631479"/>
              <a:ext cx="20949" cy="21730"/>
            </a:xfrm>
            <a:custGeom>
              <a:rect b="b" l="l" r="r" t="t"/>
              <a:pathLst>
                <a:path extrusionOk="0" h="668" w="644">
                  <a:moveTo>
                    <a:pt x="334" y="1"/>
                  </a:moveTo>
                  <a:cubicBezTo>
                    <a:pt x="143" y="1"/>
                    <a:pt x="0" y="143"/>
                    <a:pt x="0" y="334"/>
                  </a:cubicBezTo>
                  <a:cubicBezTo>
                    <a:pt x="0" y="524"/>
                    <a:pt x="143" y="667"/>
                    <a:pt x="334" y="667"/>
                  </a:cubicBezTo>
                  <a:cubicBezTo>
                    <a:pt x="500" y="643"/>
                    <a:pt x="643" y="524"/>
                    <a:pt x="643" y="334"/>
                  </a:cubicBezTo>
                  <a:cubicBezTo>
                    <a:pt x="643" y="143"/>
                    <a:pt x="500" y="1"/>
                    <a:pt x="334"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2" name="Google Shape;21992;p98"/>
            <p:cNvSpPr/>
            <p:nvPr/>
          </p:nvSpPr>
          <p:spPr>
            <a:xfrm>
              <a:off x="1082884" y="2615409"/>
              <a:ext cx="68183" cy="78072"/>
            </a:xfrm>
            <a:custGeom>
              <a:rect b="b" l="l" r="r" t="t"/>
              <a:pathLst>
                <a:path extrusionOk="0" h="2400" w="2096">
                  <a:moveTo>
                    <a:pt x="343" y="1"/>
                  </a:moveTo>
                  <a:cubicBezTo>
                    <a:pt x="226" y="1"/>
                    <a:pt x="108" y="59"/>
                    <a:pt x="72" y="185"/>
                  </a:cubicBezTo>
                  <a:cubicBezTo>
                    <a:pt x="0" y="328"/>
                    <a:pt x="72" y="542"/>
                    <a:pt x="238" y="590"/>
                  </a:cubicBezTo>
                  <a:cubicBezTo>
                    <a:pt x="1024" y="899"/>
                    <a:pt x="1501" y="1661"/>
                    <a:pt x="1286" y="2400"/>
                  </a:cubicBezTo>
                  <a:lnTo>
                    <a:pt x="1905" y="2400"/>
                  </a:lnTo>
                  <a:cubicBezTo>
                    <a:pt x="2096" y="1399"/>
                    <a:pt x="1477" y="423"/>
                    <a:pt x="453" y="18"/>
                  </a:cubicBezTo>
                  <a:cubicBezTo>
                    <a:pt x="418" y="7"/>
                    <a:pt x="381" y="1"/>
                    <a:pt x="343"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93" name="Google Shape;21993;p98"/>
          <p:cNvGrpSpPr/>
          <p:nvPr/>
        </p:nvGrpSpPr>
        <p:grpSpPr>
          <a:xfrm>
            <a:off x="999997" y="2889867"/>
            <a:ext cx="346314" cy="345143"/>
            <a:chOff x="999997" y="3042267"/>
            <a:chExt cx="346314" cy="345143"/>
          </a:xfrm>
        </p:grpSpPr>
        <p:sp>
          <p:nvSpPr>
            <p:cNvPr id="21994" name="Google Shape;21994;p98"/>
            <p:cNvSpPr/>
            <p:nvPr/>
          </p:nvSpPr>
          <p:spPr>
            <a:xfrm>
              <a:off x="1275006" y="3042267"/>
              <a:ext cx="71306" cy="71111"/>
            </a:xfrm>
            <a:custGeom>
              <a:rect b="b" l="l" r="r" t="t"/>
              <a:pathLst>
                <a:path extrusionOk="0" h="2186" w="2192">
                  <a:moveTo>
                    <a:pt x="1855" y="0"/>
                  </a:moveTo>
                  <a:cubicBezTo>
                    <a:pt x="1774" y="0"/>
                    <a:pt x="1691" y="30"/>
                    <a:pt x="1620" y="89"/>
                  </a:cubicBezTo>
                  <a:lnTo>
                    <a:pt x="0" y="1733"/>
                  </a:lnTo>
                  <a:lnTo>
                    <a:pt x="429" y="2185"/>
                  </a:lnTo>
                  <a:lnTo>
                    <a:pt x="2072" y="542"/>
                  </a:lnTo>
                  <a:cubicBezTo>
                    <a:pt x="2191" y="423"/>
                    <a:pt x="2191" y="208"/>
                    <a:pt x="2072" y="89"/>
                  </a:cubicBezTo>
                  <a:cubicBezTo>
                    <a:pt x="2013" y="30"/>
                    <a:pt x="1935" y="0"/>
                    <a:pt x="185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5" name="Google Shape;21995;p98"/>
            <p:cNvSpPr/>
            <p:nvPr/>
          </p:nvSpPr>
          <p:spPr>
            <a:xfrm>
              <a:off x="1282748" y="3045943"/>
              <a:ext cx="63564" cy="67435"/>
            </a:xfrm>
            <a:custGeom>
              <a:rect b="b" l="l" r="r" t="t"/>
              <a:pathLst>
                <a:path extrusionOk="0" h="2073" w="1954">
                  <a:moveTo>
                    <a:pt x="1834" y="0"/>
                  </a:moveTo>
                  <a:lnTo>
                    <a:pt x="0" y="1858"/>
                  </a:lnTo>
                  <a:lnTo>
                    <a:pt x="191" y="2072"/>
                  </a:lnTo>
                  <a:lnTo>
                    <a:pt x="1834" y="429"/>
                  </a:lnTo>
                  <a:cubicBezTo>
                    <a:pt x="1953" y="310"/>
                    <a:pt x="1953" y="95"/>
                    <a:pt x="183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6" name="Google Shape;21996;p98"/>
            <p:cNvSpPr/>
            <p:nvPr/>
          </p:nvSpPr>
          <p:spPr>
            <a:xfrm>
              <a:off x="1028656" y="3284551"/>
              <a:ext cx="75958" cy="75144"/>
            </a:xfrm>
            <a:custGeom>
              <a:rect b="b" l="l" r="r" t="t"/>
              <a:pathLst>
                <a:path extrusionOk="0" h="2310" w="2335">
                  <a:moveTo>
                    <a:pt x="1024" y="0"/>
                  </a:moveTo>
                  <a:lnTo>
                    <a:pt x="0" y="1000"/>
                  </a:lnTo>
                  <a:lnTo>
                    <a:pt x="1310" y="2310"/>
                  </a:lnTo>
                  <a:lnTo>
                    <a:pt x="2334" y="1310"/>
                  </a:lnTo>
                  <a:lnTo>
                    <a:pt x="1024"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7" name="Google Shape;21997;p98"/>
            <p:cNvSpPr/>
            <p:nvPr/>
          </p:nvSpPr>
          <p:spPr>
            <a:xfrm>
              <a:off x="1050354" y="3305435"/>
              <a:ext cx="54260" cy="54260"/>
            </a:xfrm>
            <a:custGeom>
              <a:rect b="b" l="l" r="r" t="t"/>
              <a:pathLst>
                <a:path extrusionOk="0" h="1668" w="1668">
                  <a:moveTo>
                    <a:pt x="1000" y="1"/>
                  </a:moveTo>
                  <a:lnTo>
                    <a:pt x="0" y="1025"/>
                  </a:lnTo>
                  <a:lnTo>
                    <a:pt x="643" y="1668"/>
                  </a:lnTo>
                  <a:lnTo>
                    <a:pt x="1667" y="668"/>
                  </a:lnTo>
                  <a:lnTo>
                    <a:pt x="1000"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8" name="Google Shape;21998;p98"/>
            <p:cNvSpPr/>
            <p:nvPr/>
          </p:nvSpPr>
          <p:spPr>
            <a:xfrm>
              <a:off x="1227740" y="3084849"/>
              <a:ext cx="75958" cy="74982"/>
            </a:xfrm>
            <a:custGeom>
              <a:rect b="b" l="l" r="r" t="t"/>
              <a:pathLst>
                <a:path extrusionOk="0" h="2305" w="2335">
                  <a:moveTo>
                    <a:pt x="1108" y="1"/>
                  </a:moveTo>
                  <a:cubicBezTo>
                    <a:pt x="1025" y="1"/>
                    <a:pt x="941" y="31"/>
                    <a:pt x="882" y="90"/>
                  </a:cubicBezTo>
                  <a:lnTo>
                    <a:pt x="1" y="995"/>
                  </a:lnTo>
                  <a:lnTo>
                    <a:pt x="1310" y="2305"/>
                  </a:lnTo>
                  <a:lnTo>
                    <a:pt x="2192" y="1400"/>
                  </a:lnTo>
                  <a:cubicBezTo>
                    <a:pt x="2334" y="1305"/>
                    <a:pt x="2334" y="1138"/>
                    <a:pt x="2215" y="995"/>
                  </a:cubicBezTo>
                  <a:lnTo>
                    <a:pt x="1334" y="90"/>
                  </a:lnTo>
                  <a:cubicBezTo>
                    <a:pt x="1275" y="31"/>
                    <a:pt x="1191" y="1"/>
                    <a:pt x="1108"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9" name="Google Shape;21999;p98"/>
            <p:cNvSpPr/>
            <p:nvPr/>
          </p:nvSpPr>
          <p:spPr>
            <a:xfrm>
              <a:off x="1249437" y="3102480"/>
              <a:ext cx="54260" cy="57350"/>
            </a:xfrm>
            <a:custGeom>
              <a:rect b="b" l="l" r="r" t="t"/>
              <a:pathLst>
                <a:path extrusionOk="0" h="1763" w="1668">
                  <a:moveTo>
                    <a:pt x="1120" y="1"/>
                  </a:moveTo>
                  <a:lnTo>
                    <a:pt x="0" y="1096"/>
                  </a:lnTo>
                  <a:cubicBezTo>
                    <a:pt x="667" y="1763"/>
                    <a:pt x="643" y="1691"/>
                    <a:pt x="667" y="1763"/>
                  </a:cubicBezTo>
                  <a:lnTo>
                    <a:pt x="1548" y="858"/>
                  </a:lnTo>
                  <a:cubicBezTo>
                    <a:pt x="1667" y="763"/>
                    <a:pt x="1667" y="596"/>
                    <a:pt x="1548" y="453"/>
                  </a:cubicBezTo>
                  <a:lnTo>
                    <a:pt x="1120"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0" name="Google Shape;22000;p98"/>
            <p:cNvSpPr/>
            <p:nvPr/>
          </p:nvSpPr>
          <p:spPr>
            <a:xfrm>
              <a:off x="999997" y="3300230"/>
              <a:ext cx="89100" cy="87180"/>
            </a:xfrm>
            <a:custGeom>
              <a:rect b="b" l="l" r="r" t="t"/>
              <a:pathLst>
                <a:path extrusionOk="0" h="2680" w="2739">
                  <a:moveTo>
                    <a:pt x="334" y="0"/>
                  </a:moveTo>
                  <a:cubicBezTo>
                    <a:pt x="256" y="0"/>
                    <a:pt x="179" y="30"/>
                    <a:pt x="119" y="90"/>
                  </a:cubicBezTo>
                  <a:cubicBezTo>
                    <a:pt x="0" y="209"/>
                    <a:pt x="0" y="399"/>
                    <a:pt x="119" y="518"/>
                  </a:cubicBezTo>
                  <a:lnTo>
                    <a:pt x="2167" y="2590"/>
                  </a:lnTo>
                  <a:cubicBezTo>
                    <a:pt x="2227" y="2650"/>
                    <a:pt x="2310" y="2679"/>
                    <a:pt x="2394" y="2679"/>
                  </a:cubicBezTo>
                  <a:cubicBezTo>
                    <a:pt x="2477" y="2679"/>
                    <a:pt x="2560" y="2650"/>
                    <a:pt x="2620" y="2590"/>
                  </a:cubicBezTo>
                  <a:cubicBezTo>
                    <a:pt x="2739" y="2471"/>
                    <a:pt x="2739" y="2257"/>
                    <a:pt x="2620" y="2138"/>
                  </a:cubicBezTo>
                  <a:lnTo>
                    <a:pt x="548" y="90"/>
                  </a:lnTo>
                  <a:cubicBezTo>
                    <a:pt x="488" y="30"/>
                    <a:pt x="411" y="0"/>
                    <a:pt x="334"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1" name="Google Shape;22001;p98"/>
            <p:cNvSpPr/>
            <p:nvPr/>
          </p:nvSpPr>
          <p:spPr>
            <a:xfrm>
              <a:off x="1037179" y="3336436"/>
              <a:ext cx="51918" cy="50975"/>
            </a:xfrm>
            <a:custGeom>
              <a:rect b="b" l="l" r="r" t="t"/>
              <a:pathLst>
                <a:path extrusionOk="0" h="1567" w="1596">
                  <a:moveTo>
                    <a:pt x="453" y="1"/>
                  </a:moveTo>
                  <a:lnTo>
                    <a:pt x="0" y="453"/>
                  </a:lnTo>
                  <a:lnTo>
                    <a:pt x="1024" y="1477"/>
                  </a:lnTo>
                  <a:cubicBezTo>
                    <a:pt x="1084" y="1537"/>
                    <a:pt x="1167" y="1566"/>
                    <a:pt x="1251" y="1566"/>
                  </a:cubicBezTo>
                  <a:cubicBezTo>
                    <a:pt x="1334" y="1566"/>
                    <a:pt x="1417" y="1537"/>
                    <a:pt x="1477" y="1477"/>
                  </a:cubicBezTo>
                  <a:cubicBezTo>
                    <a:pt x="1596" y="1358"/>
                    <a:pt x="1596" y="1144"/>
                    <a:pt x="1477" y="1025"/>
                  </a:cubicBezTo>
                  <a:lnTo>
                    <a:pt x="453"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2" name="Google Shape;22002;p98"/>
            <p:cNvSpPr/>
            <p:nvPr/>
          </p:nvSpPr>
          <p:spPr>
            <a:xfrm>
              <a:off x="1042579" y="3104627"/>
              <a:ext cx="245634" cy="241926"/>
            </a:xfrm>
            <a:custGeom>
              <a:rect b="b" l="l" r="r" t="t"/>
              <a:pathLst>
                <a:path extrusionOk="0" h="7437" w="7551">
                  <a:moveTo>
                    <a:pt x="4916" y="0"/>
                  </a:moveTo>
                  <a:cubicBezTo>
                    <a:pt x="4573" y="0"/>
                    <a:pt x="4228" y="137"/>
                    <a:pt x="3954" y="411"/>
                  </a:cubicBezTo>
                  <a:lnTo>
                    <a:pt x="1" y="4364"/>
                  </a:lnTo>
                  <a:lnTo>
                    <a:pt x="3073" y="7436"/>
                  </a:lnTo>
                  <a:lnTo>
                    <a:pt x="6669" y="3840"/>
                  </a:lnTo>
                  <a:lnTo>
                    <a:pt x="7122" y="3388"/>
                  </a:lnTo>
                  <a:cubicBezTo>
                    <a:pt x="7550" y="2888"/>
                    <a:pt x="7526" y="2078"/>
                    <a:pt x="7026" y="1578"/>
                  </a:cubicBezTo>
                  <a:lnTo>
                    <a:pt x="5859" y="411"/>
                  </a:lnTo>
                  <a:cubicBezTo>
                    <a:pt x="5597" y="137"/>
                    <a:pt x="5258" y="0"/>
                    <a:pt x="491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3" name="Google Shape;22003;p98"/>
            <p:cNvSpPr/>
            <p:nvPr/>
          </p:nvSpPr>
          <p:spPr>
            <a:xfrm>
              <a:off x="1092187" y="3136572"/>
              <a:ext cx="196026" cy="209981"/>
            </a:xfrm>
            <a:custGeom>
              <a:rect b="b" l="l" r="r" t="t"/>
              <a:pathLst>
                <a:path extrusionOk="0" h="6455" w="6026">
                  <a:moveTo>
                    <a:pt x="4906" y="0"/>
                  </a:moveTo>
                  <a:lnTo>
                    <a:pt x="0" y="4906"/>
                  </a:lnTo>
                  <a:lnTo>
                    <a:pt x="1548" y="6454"/>
                  </a:lnTo>
                  <a:lnTo>
                    <a:pt x="5144" y="2858"/>
                  </a:lnTo>
                  <a:lnTo>
                    <a:pt x="5597" y="2406"/>
                  </a:lnTo>
                  <a:cubicBezTo>
                    <a:pt x="6025" y="1906"/>
                    <a:pt x="6001" y="1096"/>
                    <a:pt x="5501" y="596"/>
                  </a:cubicBezTo>
                  <a:lnTo>
                    <a:pt x="4906"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4" name="Google Shape;22004;p98"/>
            <p:cNvSpPr/>
            <p:nvPr/>
          </p:nvSpPr>
          <p:spPr>
            <a:xfrm>
              <a:off x="1109233" y="3104627"/>
              <a:ext cx="178980" cy="175304"/>
            </a:xfrm>
            <a:custGeom>
              <a:rect b="b" l="l" r="r" t="t"/>
              <a:pathLst>
                <a:path extrusionOk="0" h="5389" w="5502">
                  <a:moveTo>
                    <a:pt x="2867" y="0"/>
                  </a:moveTo>
                  <a:cubicBezTo>
                    <a:pt x="2524" y="0"/>
                    <a:pt x="2179" y="137"/>
                    <a:pt x="1905" y="411"/>
                  </a:cubicBezTo>
                  <a:lnTo>
                    <a:pt x="0" y="2316"/>
                  </a:lnTo>
                  <a:lnTo>
                    <a:pt x="3072" y="5388"/>
                  </a:lnTo>
                  <a:lnTo>
                    <a:pt x="4977" y="3483"/>
                  </a:lnTo>
                  <a:cubicBezTo>
                    <a:pt x="5501" y="2935"/>
                    <a:pt x="5501" y="2078"/>
                    <a:pt x="4977" y="1578"/>
                  </a:cubicBezTo>
                  <a:lnTo>
                    <a:pt x="3810" y="411"/>
                  </a:lnTo>
                  <a:cubicBezTo>
                    <a:pt x="3548" y="137"/>
                    <a:pt x="3209" y="0"/>
                    <a:pt x="286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5" name="Google Shape;22005;p98"/>
            <p:cNvSpPr/>
            <p:nvPr/>
          </p:nvSpPr>
          <p:spPr>
            <a:xfrm>
              <a:off x="1160772" y="3137754"/>
              <a:ext cx="129404" cy="143360"/>
            </a:xfrm>
            <a:custGeom>
              <a:rect b="b" l="l" r="r" t="t"/>
              <a:pathLst>
                <a:path extrusionOk="0" h="4407" w="3978">
                  <a:moveTo>
                    <a:pt x="2858" y="1"/>
                  </a:moveTo>
                  <a:lnTo>
                    <a:pt x="0" y="2882"/>
                  </a:lnTo>
                  <a:lnTo>
                    <a:pt x="1548" y="4406"/>
                  </a:lnTo>
                  <a:lnTo>
                    <a:pt x="3453" y="2525"/>
                  </a:lnTo>
                  <a:cubicBezTo>
                    <a:pt x="3953" y="2001"/>
                    <a:pt x="3977" y="1215"/>
                    <a:pt x="3501" y="667"/>
                  </a:cubicBezTo>
                  <a:lnTo>
                    <a:pt x="2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6" name="Google Shape;22006;p98"/>
            <p:cNvSpPr/>
            <p:nvPr/>
          </p:nvSpPr>
          <p:spPr>
            <a:xfrm>
              <a:off x="1019353" y="3232828"/>
              <a:ext cx="136366" cy="135195"/>
            </a:xfrm>
            <a:custGeom>
              <a:rect b="b" l="l" r="r" t="t"/>
              <a:pathLst>
                <a:path extrusionOk="0" h="4156" w="4192">
                  <a:moveTo>
                    <a:pt x="346" y="0"/>
                  </a:moveTo>
                  <a:cubicBezTo>
                    <a:pt x="262" y="0"/>
                    <a:pt x="179" y="30"/>
                    <a:pt x="120" y="90"/>
                  </a:cubicBezTo>
                  <a:cubicBezTo>
                    <a:pt x="1" y="209"/>
                    <a:pt x="1" y="423"/>
                    <a:pt x="120" y="542"/>
                  </a:cubicBezTo>
                  <a:lnTo>
                    <a:pt x="3620" y="4067"/>
                  </a:lnTo>
                  <a:cubicBezTo>
                    <a:pt x="3680" y="4126"/>
                    <a:pt x="3763" y="4156"/>
                    <a:pt x="3847" y="4156"/>
                  </a:cubicBezTo>
                  <a:cubicBezTo>
                    <a:pt x="3930" y="4156"/>
                    <a:pt x="4013" y="4126"/>
                    <a:pt x="4073" y="4067"/>
                  </a:cubicBezTo>
                  <a:cubicBezTo>
                    <a:pt x="4192" y="3948"/>
                    <a:pt x="4192" y="3733"/>
                    <a:pt x="4073" y="3614"/>
                  </a:cubicBezTo>
                  <a:lnTo>
                    <a:pt x="572" y="90"/>
                  </a:lnTo>
                  <a:cubicBezTo>
                    <a:pt x="513" y="30"/>
                    <a:pt x="429" y="0"/>
                    <a:pt x="346"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7" name="Google Shape;22007;p98"/>
            <p:cNvSpPr/>
            <p:nvPr/>
          </p:nvSpPr>
          <p:spPr>
            <a:xfrm>
              <a:off x="1080542" y="3293041"/>
              <a:ext cx="79113" cy="75047"/>
            </a:xfrm>
            <a:custGeom>
              <a:rect b="b" l="l" r="r" t="t"/>
              <a:pathLst>
                <a:path extrusionOk="0" h="2307" w="2432">
                  <a:moveTo>
                    <a:pt x="430" y="1"/>
                  </a:moveTo>
                  <a:lnTo>
                    <a:pt x="1" y="453"/>
                  </a:lnTo>
                  <a:lnTo>
                    <a:pt x="1739" y="2216"/>
                  </a:lnTo>
                  <a:cubicBezTo>
                    <a:pt x="1809" y="2280"/>
                    <a:pt x="1885" y="2307"/>
                    <a:pt x="1959" y="2307"/>
                  </a:cubicBezTo>
                  <a:cubicBezTo>
                    <a:pt x="2214" y="2307"/>
                    <a:pt x="2432" y="1985"/>
                    <a:pt x="2192" y="1763"/>
                  </a:cubicBezTo>
                  <a:lnTo>
                    <a:pt x="430"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8" name="Google Shape;22008;p98"/>
            <p:cNvSpPr/>
            <p:nvPr/>
          </p:nvSpPr>
          <p:spPr>
            <a:xfrm>
              <a:off x="1233172" y="3190214"/>
              <a:ext cx="39524" cy="39361"/>
            </a:xfrm>
            <a:custGeom>
              <a:rect b="b" l="l" r="r" t="t"/>
              <a:pathLst>
                <a:path extrusionOk="0" h="1210" w="1215">
                  <a:moveTo>
                    <a:pt x="346" y="1"/>
                  </a:moveTo>
                  <a:cubicBezTo>
                    <a:pt x="262" y="1"/>
                    <a:pt x="179" y="30"/>
                    <a:pt x="119" y="90"/>
                  </a:cubicBezTo>
                  <a:cubicBezTo>
                    <a:pt x="0" y="209"/>
                    <a:pt x="0" y="423"/>
                    <a:pt x="119" y="542"/>
                  </a:cubicBezTo>
                  <a:lnTo>
                    <a:pt x="786" y="1209"/>
                  </a:lnTo>
                  <a:lnTo>
                    <a:pt x="1215" y="757"/>
                  </a:lnTo>
                  <a:lnTo>
                    <a:pt x="572" y="90"/>
                  </a:lnTo>
                  <a:cubicBezTo>
                    <a:pt x="512" y="30"/>
                    <a:pt x="429" y="1"/>
                    <a:pt x="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9" name="Google Shape;22009;p98"/>
            <p:cNvSpPr/>
            <p:nvPr/>
          </p:nvSpPr>
          <p:spPr>
            <a:xfrm>
              <a:off x="1205294" y="3219654"/>
              <a:ext cx="39524" cy="38581"/>
            </a:xfrm>
            <a:custGeom>
              <a:rect b="b" l="l" r="r" t="t"/>
              <a:pathLst>
                <a:path extrusionOk="0" h="1186" w="1215">
                  <a:moveTo>
                    <a:pt x="345" y="1"/>
                  </a:moveTo>
                  <a:cubicBezTo>
                    <a:pt x="262" y="1"/>
                    <a:pt x="179" y="30"/>
                    <a:pt x="119" y="90"/>
                  </a:cubicBezTo>
                  <a:cubicBezTo>
                    <a:pt x="0" y="209"/>
                    <a:pt x="0" y="423"/>
                    <a:pt x="119" y="542"/>
                  </a:cubicBezTo>
                  <a:lnTo>
                    <a:pt x="762" y="1185"/>
                  </a:lnTo>
                  <a:lnTo>
                    <a:pt x="1215" y="733"/>
                  </a:lnTo>
                  <a:lnTo>
                    <a:pt x="572" y="90"/>
                  </a:lnTo>
                  <a:cubicBezTo>
                    <a:pt x="512" y="30"/>
                    <a:pt x="429" y="1"/>
                    <a:pt x="3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0" name="Google Shape;22010;p98"/>
            <p:cNvSpPr/>
            <p:nvPr/>
          </p:nvSpPr>
          <p:spPr>
            <a:xfrm>
              <a:off x="1177383" y="3247532"/>
              <a:ext cx="39556" cy="38581"/>
            </a:xfrm>
            <a:custGeom>
              <a:rect b="b" l="l" r="r" t="t"/>
              <a:pathLst>
                <a:path extrusionOk="0" h="1186" w="1216">
                  <a:moveTo>
                    <a:pt x="334" y="1"/>
                  </a:moveTo>
                  <a:cubicBezTo>
                    <a:pt x="257" y="1"/>
                    <a:pt x="179" y="31"/>
                    <a:pt x="120" y="90"/>
                  </a:cubicBezTo>
                  <a:cubicBezTo>
                    <a:pt x="1" y="209"/>
                    <a:pt x="1" y="424"/>
                    <a:pt x="120" y="543"/>
                  </a:cubicBezTo>
                  <a:lnTo>
                    <a:pt x="763" y="1186"/>
                  </a:lnTo>
                  <a:lnTo>
                    <a:pt x="1215" y="757"/>
                  </a:lnTo>
                  <a:lnTo>
                    <a:pt x="548" y="90"/>
                  </a:lnTo>
                  <a:cubicBezTo>
                    <a:pt x="489" y="31"/>
                    <a:pt x="411" y="1"/>
                    <a:pt x="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1" name="Google Shape;22011;p98"/>
            <p:cNvSpPr/>
            <p:nvPr/>
          </p:nvSpPr>
          <p:spPr>
            <a:xfrm>
              <a:off x="1147944" y="3276971"/>
              <a:ext cx="39556" cy="38581"/>
            </a:xfrm>
            <a:custGeom>
              <a:rect b="b" l="l" r="r" t="t"/>
              <a:pathLst>
                <a:path extrusionOk="0" h="1186" w="1216">
                  <a:moveTo>
                    <a:pt x="346" y="1"/>
                  </a:moveTo>
                  <a:cubicBezTo>
                    <a:pt x="263" y="1"/>
                    <a:pt x="179" y="31"/>
                    <a:pt x="120" y="90"/>
                  </a:cubicBezTo>
                  <a:cubicBezTo>
                    <a:pt x="1" y="209"/>
                    <a:pt x="1" y="400"/>
                    <a:pt x="120" y="519"/>
                  </a:cubicBezTo>
                  <a:lnTo>
                    <a:pt x="763" y="1186"/>
                  </a:lnTo>
                  <a:lnTo>
                    <a:pt x="1215" y="733"/>
                  </a:lnTo>
                  <a:lnTo>
                    <a:pt x="572" y="90"/>
                  </a:lnTo>
                  <a:cubicBezTo>
                    <a:pt x="513" y="31"/>
                    <a:pt x="429" y="1"/>
                    <a:pt x="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12" name="Google Shape;22012;p98"/>
          <p:cNvGrpSpPr/>
          <p:nvPr/>
        </p:nvGrpSpPr>
        <p:grpSpPr>
          <a:xfrm>
            <a:off x="1756840" y="2893511"/>
            <a:ext cx="347876" cy="337661"/>
            <a:chOff x="1756840" y="3045911"/>
            <a:chExt cx="347876" cy="337661"/>
          </a:xfrm>
        </p:grpSpPr>
        <p:sp>
          <p:nvSpPr>
            <p:cNvPr id="22013" name="Google Shape;22013;p98"/>
            <p:cNvSpPr/>
            <p:nvPr/>
          </p:nvSpPr>
          <p:spPr>
            <a:xfrm>
              <a:off x="1774667" y="3196980"/>
              <a:ext cx="88351" cy="86823"/>
            </a:xfrm>
            <a:custGeom>
              <a:rect b="b" l="l" r="r" t="t"/>
              <a:pathLst>
                <a:path extrusionOk="0" h="2669" w="2716">
                  <a:moveTo>
                    <a:pt x="1811" y="1"/>
                  </a:moveTo>
                  <a:lnTo>
                    <a:pt x="1" y="1025"/>
                  </a:lnTo>
                  <a:lnTo>
                    <a:pt x="882" y="2668"/>
                  </a:lnTo>
                  <a:lnTo>
                    <a:pt x="2716" y="1644"/>
                  </a:lnTo>
                  <a:lnTo>
                    <a:pt x="1811"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4" name="Google Shape;22014;p98"/>
            <p:cNvSpPr/>
            <p:nvPr/>
          </p:nvSpPr>
          <p:spPr>
            <a:xfrm>
              <a:off x="1789403" y="3224110"/>
              <a:ext cx="73615" cy="59693"/>
            </a:xfrm>
            <a:custGeom>
              <a:rect b="b" l="l" r="r" t="t"/>
              <a:pathLst>
                <a:path extrusionOk="0" h="1835" w="2263">
                  <a:moveTo>
                    <a:pt x="1810" y="0"/>
                  </a:moveTo>
                  <a:cubicBezTo>
                    <a:pt x="1596" y="120"/>
                    <a:pt x="167" y="905"/>
                    <a:pt x="0" y="1025"/>
                  </a:cubicBezTo>
                  <a:lnTo>
                    <a:pt x="429" y="1834"/>
                  </a:lnTo>
                  <a:cubicBezTo>
                    <a:pt x="643" y="1715"/>
                    <a:pt x="2024" y="953"/>
                    <a:pt x="2263" y="810"/>
                  </a:cubicBezTo>
                  <a:lnTo>
                    <a:pt x="181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5" name="Google Shape;22015;p98"/>
            <p:cNvSpPr/>
            <p:nvPr/>
          </p:nvSpPr>
          <p:spPr>
            <a:xfrm>
              <a:off x="1856024" y="3247337"/>
              <a:ext cx="92971" cy="136236"/>
            </a:xfrm>
            <a:custGeom>
              <a:rect b="b" l="l" r="r" t="t"/>
              <a:pathLst>
                <a:path extrusionOk="0" h="4188" w="2858">
                  <a:moveTo>
                    <a:pt x="2310" y="1"/>
                  </a:moveTo>
                  <a:lnTo>
                    <a:pt x="95" y="3740"/>
                  </a:lnTo>
                  <a:cubicBezTo>
                    <a:pt x="0" y="3883"/>
                    <a:pt x="48" y="4049"/>
                    <a:pt x="215" y="4145"/>
                  </a:cubicBezTo>
                  <a:cubicBezTo>
                    <a:pt x="259" y="4175"/>
                    <a:pt x="307" y="4188"/>
                    <a:pt x="353" y="4188"/>
                  </a:cubicBezTo>
                  <a:cubicBezTo>
                    <a:pt x="455" y="4188"/>
                    <a:pt x="554" y="4124"/>
                    <a:pt x="619" y="4026"/>
                  </a:cubicBezTo>
                  <a:lnTo>
                    <a:pt x="2858" y="311"/>
                  </a:lnTo>
                  <a:cubicBezTo>
                    <a:pt x="2644" y="239"/>
                    <a:pt x="2477" y="120"/>
                    <a:pt x="2310"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6" name="Google Shape;22016;p98"/>
            <p:cNvSpPr/>
            <p:nvPr/>
          </p:nvSpPr>
          <p:spPr>
            <a:xfrm>
              <a:off x="1968350" y="3246588"/>
              <a:ext cx="92223" cy="136984"/>
            </a:xfrm>
            <a:custGeom>
              <a:rect b="b" l="l" r="r" t="t"/>
              <a:pathLst>
                <a:path extrusionOk="0" h="4211" w="2835">
                  <a:moveTo>
                    <a:pt x="524" y="0"/>
                  </a:moveTo>
                  <a:cubicBezTo>
                    <a:pt x="381" y="143"/>
                    <a:pt x="191" y="262"/>
                    <a:pt x="0" y="334"/>
                  </a:cubicBezTo>
                  <a:lnTo>
                    <a:pt x="2191" y="4049"/>
                  </a:lnTo>
                  <a:cubicBezTo>
                    <a:pt x="2257" y="4147"/>
                    <a:pt x="2367" y="4211"/>
                    <a:pt x="2476" y="4211"/>
                  </a:cubicBezTo>
                  <a:cubicBezTo>
                    <a:pt x="2525" y="4211"/>
                    <a:pt x="2575" y="4198"/>
                    <a:pt x="2620" y="4168"/>
                  </a:cubicBezTo>
                  <a:cubicBezTo>
                    <a:pt x="2763" y="4072"/>
                    <a:pt x="2834" y="3882"/>
                    <a:pt x="2739" y="3715"/>
                  </a:cubicBezTo>
                  <a:lnTo>
                    <a:pt x="524"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7" name="Google Shape;22017;p98"/>
            <p:cNvSpPr/>
            <p:nvPr/>
          </p:nvSpPr>
          <p:spPr>
            <a:xfrm>
              <a:off x="1822713" y="3062208"/>
              <a:ext cx="262647" cy="203280"/>
            </a:xfrm>
            <a:custGeom>
              <a:rect b="b" l="l" r="r" t="t"/>
              <a:pathLst>
                <a:path extrusionOk="0" h="6249" w="8074">
                  <a:moveTo>
                    <a:pt x="6597" y="0"/>
                  </a:moveTo>
                  <a:lnTo>
                    <a:pt x="214" y="3501"/>
                  </a:lnTo>
                  <a:cubicBezTo>
                    <a:pt x="72" y="3596"/>
                    <a:pt x="0" y="3763"/>
                    <a:pt x="95" y="3906"/>
                  </a:cubicBezTo>
                  <a:lnTo>
                    <a:pt x="1286" y="6097"/>
                  </a:lnTo>
                  <a:cubicBezTo>
                    <a:pt x="1352" y="6195"/>
                    <a:pt x="1452" y="6249"/>
                    <a:pt x="1562" y="6249"/>
                  </a:cubicBezTo>
                  <a:cubicBezTo>
                    <a:pt x="1612" y="6249"/>
                    <a:pt x="1663" y="6238"/>
                    <a:pt x="1715" y="6216"/>
                  </a:cubicBezTo>
                  <a:lnTo>
                    <a:pt x="8073" y="2691"/>
                  </a:lnTo>
                  <a:lnTo>
                    <a:pt x="6597" y="0"/>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8" name="Google Shape;22018;p98"/>
            <p:cNvSpPr/>
            <p:nvPr/>
          </p:nvSpPr>
          <p:spPr>
            <a:xfrm>
              <a:off x="1845159" y="3107132"/>
              <a:ext cx="240202" cy="160243"/>
            </a:xfrm>
            <a:custGeom>
              <a:rect b="b" l="l" r="r" t="t"/>
              <a:pathLst>
                <a:path extrusionOk="0" h="4926" w="7384">
                  <a:moveTo>
                    <a:pt x="6645" y="1"/>
                  </a:moveTo>
                  <a:cubicBezTo>
                    <a:pt x="6502" y="96"/>
                    <a:pt x="120" y="3596"/>
                    <a:pt x="1" y="3668"/>
                  </a:cubicBezTo>
                  <a:cubicBezTo>
                    <a:pt x="549" y="4621"/>
                    <a:pt x="429" y="4406"/>
                    <a:pt x="596" y="4763"/>
                  </a:cubicBezTo>
                  <a:cubicBezTo>
                    <a:pt x="662" y="4861"/>
                    <a:pt x="760" y="4926"/>
                    <a:pt x="870" y="4926"/>
                  </a:cubicBezTo>
                  <a:cubicBezTo>
                    <a:pt x="920" y="4926"/>
                    <a:pt x="972" y="4912"/>
                    <a:pt x="1025" y="4882"/>
                  </a:cubicBezTo>
                  <a:cubicBezTo>
                    <a:pt x="1096" y="4835"/>
                    <a:pt x="7169" y="1501"/>
                    <a:pt x="7383" y="1382"/>
                  </a:cubicBezTo>
                  <a:lnTo>
                    <a:pt x="6645"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9" name="Google Shape;22019;p98"/>
            <p:cNvSpPr/>
            <p:nvPr/>
          </p:nvSpPr>
          <p:spPr>
            <a:xfrm>
              <a:off x="1756840" y="3223037"/>
              <a:ext cx="52731" cy="73453"/>
            </a:xfrm>
            <a:custGeom>
              <a:rect b="b" l="l" r="r" t="t"/>
              <a:pathLst>
                <a:path extrusionOk="0" h="2258" w="1621">
                  <a:moveTo>
                    <a:pt x="357" y="1"/>
                  </a:moveTo>
                  <a:cubicBezTo>
                    <a:pt x="308" y="1"/>
                    <a:pt x="259" y="11"/>
                    <a:pt x="215" y="33"/>
                  </a:cubicBezTo>
                  <a:cubicBezTo>
                    <a:pt x="72" y="129"/>
                    <a:pt x="1" y="319"/>
                    <a:pt x="96" y="462"/>
                  </a:cubicBezTo>
                  <a:lnTo>
                    <a:pt x="1001" y="2105"/>
                  </a:lnTo>
                  <a:cubicBezTo>
                    <a:pt x="1050" y="2204"/>
                    <a:pt x="1157" y="2257"/>
                    <a:pt x="1265" y="2257"/>
                  </a:cubicBezTo>
                  <a:cubicBezTo>
                    <a:pt x="1313" y="2257"/>
                    <a:pt x="1362" y="2247"/>
                    <a:pt x="1406" y="2224"/>
                  </a:cubicBezTo>
                  <a:cubicBezTo>
                    <a:pt x="1549" y="2129"/>
                    <a:pt x="1620" y="1939"/>
                    <a:pt x="1525" y="1796"/>
                  </a:cubicBezTo>
                  <a:lnTo>
                    <a:pt x="644" y="153"/>
                  </a:lnTo>
                  <a:cubicBezTo>
                    <a:pt x="578" y="54"/>
                    <a:pt x="467" y="1"/>
                    <a:pt x="357"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0" name="Google Shape;22020;p98"/>
            <p:cNvSpPr/>
            <p:nvPr/>
          </p:nvSpPr>
          <p:spPr>
            <a:xfrm>
              <a:off x="1774667" y="3255111"/>
              <a:ext cx="34905" cy="41378"/>
            </a:xfrm>
            <a:custGeom>
              <a:rect b="b" l="l" r="r" t="t"/>
              <a:pathLst>
                <a:path extrusionOk="0" h="1272" w="1073">
                  <a:moveTo>
                    <a:pt x="525" y="0"/>
                  </a:moveTo>
                  <a:cubicBezTo>
                    <a:pt x="406" y="72"/>
                    <a:pt x="525" y="0"/>
                    <a:pt x="1" y="310"/>
                  </a:cubicBezTo>
                  <a:lnTo>
                    <a:pt x="453" y="1119"/>
                  </a:lnTo>
                  <a:cubicBezTo>
                    <a:pt x="502" y="1218"/>
                    <a:pt x="609" y="1271"/>
                    <a:pt x="717" y="1271"/>
                  </a:cubicBezTo>
                  <a:cubicBezTo>
                    <a:pt x="765" y="1271"/>
                    <a:pt x="814" y="1261"/>
                    <a:pt x="858" y="1238"/>
                  </a:cubicBezTo>
                  <a:cubicBezTo>
                    <a:pt x="1001" y="1143"/>
                    <a:pt x="1072" y="953"/>
                    <a:pt x="977" y="810"/>
                  </a:cubicBezTo>
                  <a:lnTo>
                    <a:pt x="52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1" name="Google Shape;22021;p98"/>
            <p:cNvSpPr/>
            <p:nvPr/>
          </p:nvSpPr>
          <p:spPr>
            <a:xfrm>
              <a:off x="2029539" y="3045911"/>
              <a:ext cx="75177" cy="114994"/>
            </a:xfrm>
            <a:custGeom>
              <a:rect b="b" l="l" r="r" t="t"/>
              <a:pathLst>
                <a:path extrusionOk="0" h="3535" w="2311">
                  <a:moveTo>
                    <a:pt x="360" y="0"/>
                  </a:moveTo>
                  <a:cubicBezTo>
                    <a:pt x="306" y="0"/>
                    <a:pt x="248" y="16"/>
                    <a:pt x="191" y="49"/>
                  </a:cubicBezTo>
                  <a:cubicBezTo>
                    <a:pt x="48" y="120"/>
                    <a:pt x="1" y="311"/>
                    <a:pt x="72" y="454"/>
                  </a:cubicBezTo>
                  <a:lnTo>
                    <a:pt x="1691" y="3383"/>
                  </a:lnTo>
                  <a:cubicBezTo>
                    <a:pt x="1724" y="3481"/>
                    <a:pt x="1837" y="3535"/>
                    <a:pt x="1950" y="3535"/>
                  </a:cubicBezTo>
                  <a:cubicBezTo>
                    <a:pt x="2001" y="3535"/>
                    <a:pt x="2052" y="3524"/>
                    <a:pt x="2096" y="3502"/>
                  </a:cubicBezTo>
                  <a:cubicBezTo>
                    <a:pt x="2263" y="3407"/>
                    <a:pt x="2311" y="3216"/>
                    <a:pt x="2215" y="3073"/>
                  </a:cubicBezTo>
                  <a:lnTo>
                    <a:pt x="620" y="168"/>
                  </a:lnTo>
                  <a:cubicBezTo>
                    <a:pt x="557" y="58"/>
                    <a:pt x="464" y="0"/>
                    <a:pt x="36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2" name="Google Shape;22022;p98"/>
            <p:cNvSpPr/>
            <p:nvPr/>
          </p:nvSpPr>
          <p:spPr>
            <a:xfrm>
              <a:off x="2058198" y="3098609"/>
              <a:ext cx="46518" cy="62295"/>
            </a:xfrm>
            <a:custGeom>
              <a:rect b="b" l="l" r="r" t="t"/>
              <a:pathLst>
                <a:path extrusionOk="0" h="1915" w="1430">
                  <a:moveTo>
                    <a:pt x="548" y="1"/>
                  </a:moveTo>
                  <a:cubicBezTo>
                    <a:pt x="25" y="286"/>
                    <a:pt x="120" y="239"/>
                    <a:pt x="1" y="286"/>
                  </a:cubicBezTo>
                  <a:cubicBezTo>
                    <a:pt x="96" y="453"/>
                    <a:pt x="715" y="1596"/>
                    <a:pt x="810" y="1763"/>
                  </a:cubicBezTo>
                  <a:cubicBezTo>
                    <a:pt x="876" y="1861"/>
                    <a:pt x="976" y="1915"/>
                    <a:pt x="1079" y="1915"/>
                  </a:cubicBezTo>
                  <a:cubicBezTo>
                    <a:pt x="1125" y="1915"/>
                    <a:pt x="1171" y="1904"/>
                    <a:pt x="1215" y="1882"/>
                  </a:cubicBezTo>
                  <a:cubicBezTo>
                    <a:pt x="1382" y="1787"/>
                    <a:pt x="1430" y="1596"/>
                    <a:pt x="1334" y="1453"/>
                  </a:cubicBezTo>
                  <a:lnTo>
                    <a:pt x="54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3" name="Google Shape;22023;p98"/>
            <p:cNvSpPr/>
            <p:nvPr/>
          </p:nvSpPr>
          <p:spPr>
            <a:xfrm>
              <a:off x="1917994" y="3180715"/>
              <a:ext cx="81358" cy="81390"/>
            </a:xfrm>
            <a:custGeom>
              <a:rect b="b" l="l" r="r" t="t"/>
              <a:pathLst>
                <a:path extrusionOk="0" h="2502" w="2501">
                  <a:moveTo>
                    <a:pt x="1239" y="1"/>
                  </a:moveTo>
                  <a:cubicBezTo>
                    <a:pt x="572" y="1"/>
                    <a:pt x="0" y="572"/>
                    <a:pt x="0" y="1263"/>
                  </a:cubicBezTo>
                  <a:cubicBezTo>
                    <a:pt x="0" y="1930"/>
                    <a:pt x="572" y="2501"/>
                    <a:pt x="1239" y="2501"/>
                  </a:cubicBezTo>
                  <a:cubicBezTo>
                    <a:pt x="1929" y="2501"/>
                    <a:pt x="2501" y="1930"/>
                    <a:pt x="2501" y="1263"/>
                  </a:cubicBezTo>
                  <a:cubicBezTo>
                    <a:pt x="2501" y="572"/>
                    <a:pt x="1929" y="1"/>
                    <a:pt x="123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4" name="Google Shape;22024;p98"/>
            <p:cNvSpPr/>
            <p:nvPr/>
          </p:nvSpPr>
          <p:spPr>
            <a:xfrm>
              <a:off x="1957485" y="3180715"/>
              <a:ext cx="41118" cy="81390"/>
            </a:xfrm>
            <a:custGeom>
              <a:rect b="b" l="l" r="r" t="t"/>
              <a:pathLst>
                <a:path extrusionOk="0" h="2502" w="1264">
                  <a:moveTo>
                    <a:pt x="1" y="1"/>
                  </a:moveTo>
                  <a:lnTo>
                    <a:pt x="1" y="2501"/>
                  </a:lnTo>
                  <a:cubicBezTo>
                    <a:pt x="692" y="2501"/>
                    <a:pt x="1239" y="1930"/>
                    <a:pt x="1239" y="1263"/>
                  </a:cubicBezTo>
                  <a:cubicBezTo>
                    <a:pt x="1263" y="572"/>
                    <a:pt x="715"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5" name="Google Shape;22025;p98"/>
            <p:cNvSpPr/>
            <p:nvPr/>
          </p:nvSpPr>
          <p:spPr>
            <a:xfrm>
              <a:off x="1938130" y="3200884"/>
              <a:ext cx="41085" cy="41085"/>
            </a:xfrm>
            <a:custGeom>
              <a:rect b="b" l="l" r="r" t="t"/>
              <a:pathLst>
                <a:path extrusionOk="0" h="1263" w="1263">
                  <a:moveTo>
                    <a:pt x="620" y="0"/>
                  </a:moveTo>
                  <a:cubicBezTo>
                    <a:pt x="262" y="0"/>
                    <a:pt x="1" y="262"/>
                    <a:pt x="1" y="619"/>
                  </a:cubicBezTo>
                  <a:cubicBezTo>
                    <a:pt x="1" y="1000"/>
                    <a:pt x="262" y="1262"/>
                    <a:pt x="620" y="1262"/>
                  </a:cubicBezTo>
                  <a:cubicBezTo>
                    <a:pt x="953" y="1262"/>
                    <a:pt x="1263" y="953"/>
                    <a:pt x="1263" y="619"/>
                  </a:cubicBezTo>
                  <a:cubicBezTo>
                    <a:pt x="1263" y="262"/>
                    <a:pt x="977" y="0"/>
                    <a:pt x="620"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6" name="Google Shape;22026;p98"/>
            <p:cNvSpPr/>
            <p:nvPr/>
          </p:nvSpPr>
          <p:spPr>
            <a:xfrm>
              <a:off x="1957485" y="3200884"/>
              <a:ext cx="20201" cy="41085"/>
            </a:xfrm>
            <a:custGeom>
              <a:rect b="b" l="l" r="r" t="t"/>
              <a:pathLst>
                <a:path extrusionOk="0" h="1263" w="621">
                  <a:moveTo>
                    <a:pt x="1" y="0"/>
                  </a:moveTo>
                  <a:lnTo>
                    <a:pt x="1" y="1262"/>
                  </a:lnTo>
                  <a:cubicBezTo>
                    <a:pt x="358" y="1262"/>
                    <a:pt x="620" y="1000"/>
                    <a:pt x="620" y="643"/>
                  </a:cubicBezTo>
                  <a:cubicBezTo>
                    <a:pt x="620" y="286"/>
                    <a:pt x="358" y="0"/>
                    <a:pt x="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27" name="Google Shape;22027;p98"/>
          <p:cNvGrpSpPr/>
          <p:nvPr/>
        </p:nvGrpSpPr>
        <p:grpSpPr>
          <a:xfrm>
            <a:off x="2510625" y="2891006"/>
            <a:ext cx="351747" cy="342931"/>
            <a:chOff x="2510625" y="3043406"/>
            <a:chExt cx="351747" cy="342931"/>
          </a:xfrm>
        </p:grpSpPr>
        <p:sp>
          <p:nvSpPr>
            <p:cNvPr id="22028" name="Google Shape;22028;p98"/>
            <p:cNvSpPr/>
            <p:nvPr/>
          </p:nvSpPr>
          <p:spPr>
            <a:xfrm>
              <a:off x="2510625" y="3229543"/>
              <a:ext cx="169676" cy="156795"/>
            </a:xfrm>
            <a:custGeom>
              <a:rect b="b" l="l" r="r" t="t"/>
              <a:pathLst>
                <a:path extrusionOk="0" h="4820" w="5216">
                  <a:moveTo>
                    <a:pt x="3358" y="0"/>
                  </a:moveTo>
                  <a:lnTo>
                    <a:pt x="119" y="3691"/>
                  </a:lnTo>
                  <a:cubicBezTo>
                    <a:pt x="0" y="3810"/>
                    <a:pt x="24" y="4001"/>
                    <a:pt x="143" y="4120"/>
                  </a:cubicBezTo>
                  <a:cubicBezTo>
                    <a:pt x="668" y="4590"/>
                    <a:pt x="1313" y="4819"/>
                    <a:pt x="1956" y="4819"/>
                  </a:cubicBezTo>
                  <a:cubicBezTo>
                    <a:pt x="2715" y="4819"/>
                    <a:pt x="3471" y="4500"/>
                    <a:pt x="4025" y="3882"/>
                  </a:cubicBezTo>
                  <a:lnTo>
                    <a:pt x="4882" y="2906"/>
                  </a:lnTo>
                  <a:cubicBezTo>
                    <a:pt x="4930" y="2858"/>
                    <a:pt x="4978" y="2763"/>
                    <a:pt x="4978" y="2667"/>
                  </a:cubicBezTo>
                  <a:lnTo>
                    <a:pt x="4906" y="1929"/>
                  </a:lnTo>
                  <a:lnTo>
                    <a:pt x="5216" y="1596"/>
                  </a:lnTo>
                  <a:lnTo>
                    <a:pt x="3358"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9" name="Google Shape;22029;p98"/>
            <p:cNvSpPr/>
            <p:nvPr/>
          </p:nvSpPr>
          <p:spPr>
            <a:xfrm>
              <a:off x="2550898" y="3262073"/>
              <a:ext cx="129404" cy="124265"/>
            </a:xfrm>
            <a:custGeom>
              <a:rect b="b" l="l" r="r" t="t"/>
              <a:pathLst>
                <a:path extrusionOk="0" h="3820" w="3978">
                  <a:moveTo>
                    <a:pt x="3287" y="0"/>
                  </a:moveTo>
                  <a:cubicBezTo>
                    <a:pt x="3240" y="72"/>
                    <a:pt x="48" y="3668"/>
                    <a:pt x="1" y="3715"/>
                  </a:cubicBezTo>
                  <a:cubicBezTo>
                    <a:pt x="246" y="3785"/>
                    <a:pt x="493" y="3820"/>
                    <a:pt x="739" y="3820"/>
                  </a:cubicBezTo>
                  <a:cubicBezTo>
                    <a:pt x="1495" y="3820"/>
                    <a:pt x="2230" y="3493"/>
                    <a:pt x="2787" y="2882"/>
                  </a:cubicBezTo>
                  <a:lnTo>
                    <a:pt x="3644" y="1906"/>
                  </a:lnTo>
                  <a:cubicBezTo>
                    <a:pt x="3692" y="1858"/>
                    <a:pt x="3740" y="1763"/>
                    <a:pt x="3740" y="1667"/>
                  </a:cubicBezTo>
                  <a:lnTo>
                    <a:pt x="3668" y="929"/>
                  </a:lnTo>
                  <a:cubicBezTo>
                    <a:pt x="3978" y="596"/>
                    <a:pt x="3930" y="620"/>
                    <a:pt x="3978" y="596"/>
                  </a:cubicBezTo>
                  <a:lnTo>
                    <a:pt x="3287"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0" name="Google Shape;22030;p98"/>
            <p:cNvSpPr/>
            <p:nvPr/>
          </p:nvSpPr>
          <p:spPr>
            <a:xfrm>
              <a:off x="2619080" y="3043406"/>
              <a:ext cx="243292" cy="248367"/>
            </a:xfrm>
            <a:custGeom>
              <a:rect b="b" l="l" r="r" t="t"/>
              <a:pathLst>
                <a:path extrusionOk="0" h="7635" w="7479">
                  <a:moveTo>
                    <a:pt x="5743" y="1238"/>
                  </a:moveTo>
                  <a:cubicBezTo>
                    <a:pt x="5816" y="1238"/>
                    <a:pt x="5890" y="1263"/>
                    <a:pt x="5954" y="1317"/>
                  </a:cubicBezTo>
                  <a:cubicBezTo>
                    <a:pt x="6073" y="1436"/>
                    <a:pt x="6097" y="1626"/>
                    <a:pt x="5978" y="1745"/>
                  </a:cubicBezTo>
                  <a:lnTo>
                    <a:pt x="4763" y="3150"/>
                  </a:lnTo>
                  <a:cubicBezTo>
                    <a:pt x="4698" y="3216"/>
                    <a:pt x="4611" y="3252"/>
                    <a:pt x="4522" y="3252"/>
                  </a:cubicBezTo>
                  <a:cubicBezTo>
                    <a:pt x="4449" y="3252"/>
                    <a:pt x="4375" y="3228"/>
                    <a:pt x="4311" y="3174"/>
                  </a:cubicBezTo>
                  <a:cubicBezTo>
                    <a:pt x="4192" y="3055"/>
                    <a:pt x="4168" y="2888"/>
                    <a:pt x="4287" y="2745"/>
                  </a:cubicBezTo>
                  <a:lnTo>
                    <a:pt x="5502" y="1340"/>
                  </a:lnTo>
                  <a:cubicBezTo>
                    <a:pt x="5567" y="1275"/>
                    <a:pt x="5654" y="1238"/>
                    <a:pt x="5743" y="1238"/>
                  </a:cubicBezTo>
                  <a:close/>
                  <a:moveTo>
                    <a:pt x="5782" y="0"/>
                  </a:moveTo>
                  <a:cubicBezTo>
                    <a:pt x="5350" y="0"/>
                    <a:pt x="4918" y="181"/>
                    <a:pt x="4620" y="531"/>
                  </a:cubicBezTo>
                  <a:lnTo>
                    <a:pt x="0" y="5770"/>
                  </a:lnTo>
                  <a:lnTo>
                    <a:pt x="2048" y="7556"/>
                  </a:lnTo>
                  <a:cubicBezTo>
                    <a:pt x="2102" y="7610"/>
                    <a:pt x="2175" y="7634"/>
                    <a:pt x="2250" y="7634"/>
                  </a:cubicBezTo>
                  <a:cubicBezTo>
                    <a:pt x="2341" y="7634"/>
                    <a:pt x="2436" y="7598"/>
                    <a:pt x="2501" y="7532"/>
                  </a:cubicBezTo>
                  <a:lnTo>
                    <a:pt x="6907" y="2531"/>
                  </a:lnTo>
                  <a:cubicBezTo>
                    <a:pt x="7478" y="1912"/>
                    <a:pt x="7407" y="959"/>
                    <a:pt x="6788" y="388"/>
                  </a:cubicBezTo>
                  <a:cubicBezTo>
                    <a:pt x="6505" y="127"/>
                    <a:pt x="6144" y="0"/>
                    <a:pt x="578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1" name="Google Shape;22031;p98"/>
            <p:cNvSpPr/>
            <p:nvPr/>
          </p:nvSpPr>
          <p:spPr>
            <a:xfrm>
              <a:off x="2656262" y="3055995"/>
              <a:ext cx="206110" cy="236526"/>
            </a:xfrm>
            <a:custGeom>
              <a:rect b="b" l="l" r="r" t="t"/>
              <a:pathLst>
                <a:path extrusionOk="0" h="7271" w="6336">
                  <a:moveTo>
                    <a:pt x="5645" y="1"/>
                  </a:moveTo>
                  <a:lnTo>
                    <a:pt x="4811" y="953"/>
                  </a:lnTo>
                  <a:cubicBezTo>
                    <a:pt x="4930" y="1072"/>
                    <a:pt x="4954" y="1239"/>
                    <a:pt x="4835" y="1382"/>
                  </a:cubicBezTo>
                  <a:lnTo>
                    <a:pt x="3620" y="2787"/>
                  </a:lnTo>
                  <a:cubicBezTo>
                    <a:pt x="3549" y="2858"/>
                    <a:pt x="3453" y="2904"/>
                    <a:pt x="3356" y="2904"/>
                  </a:cubicBezTo>
                  <a:cubicBezTo>
                    <a:pt x="3291" y="2904"/>
                    <a:pt x="3226" y="2883"/>
                    <a:pt x="3168" y="2835"/>
                  </a:cubicBezTo>
                  <a:cubicBezTo>
                    <a:pt x="3144" y="2858"/>
                    <a:pt x="72" y="6335"/>
                    <a:pt x="1" y="6407"/>
                  </a:cubicBezTo>
                  <a:cubicBezTo>
                    <a:pt x="763" y="7050"/>
                    <a:pt x="596" y="6931"/>
                    <a:pt x="929" y="7193"/>
                  </a:cubicBezTo>
                  <a:cubicBezTo>
                    <a:pt x="983" y="7246"/>
                    <a:pt x="1056" y="7271"/>
                    <a:pt x="1131" y="7271"/>
                  </a:cubicBezTo>
                  <a:cubicBezTo>
                    <a:pt x="1222" y="7271"/>
                    <a:pt x="1316" y="7234"/>
                    <a:pt x="1382" y="7169"/>
                  </a:cubicBezTo>
                  <a:lnTo>
                    <a:pt x="5787" y="2168"/>
                  </a:lnTo>
                  <a:cubicBezTo>
                    <a:pt x="6335" y="1525"/>
                    <a:pt x="6264" y="572"/>
                    <a:pt x="564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32" name="Google Shape;22032;p98"/>
          <p:cNvGrpSpPr/>
          <p:nvPr/>
        </p:nvGrpSpPr>
        <p:grpSpPr>
          <a:xfrm>
            <a:off x="3284547" y="2890160"/>
            <a:ext cx="302919" cy="344265"/>
            <a:chOff x="3284547" y="3042560"/>
            <a:chExt cx="302919" cy="344265"/>
          </a:xfrm>
        </p:grpSpPr>
        <p:sp>
          <p:nvSpPr>
            <p:cNvPr id="22033" name="Google Shape;22033;p98"/>
            <p:cNvSpPr/>
            <p:nvPr/>
          </p:nvSpPr>
          <p:spPr>
            <a:xfrm>
              <a:off x="3393750" y="3042560"/>
              <a:ext cx="182884" cy="145962"/>
            </a:xfrm>
            <a:custGeom>
              <a:rect b="b" l="l" r="r" t="t"/>
              <a:pathLst>
                <a:path extrusionOk="0" h="4487" w="5622">
                  <a:moveTo>
                    <a:pt x="3758" y="1"/>
                  </a:moveTo>
                  <a:cubicBezTo>
                    <a:pt x="2912" y="1"/>
                    <a:pt x="2137" y="709"/>
                    <a:pt x="2192" y="1652"/>
                  </a:cubicBezTo>
                  <a:lnTo>
                    <a:pt x="1" y="4486"/>
                  </a:lnTo>
                  <a:lnTo>
                    <a:pt x="3668" y="4486"/>
                  </a:lnTo>
                  <a:lnTo>
                    <a:pt x="4383" y="2962"/>
                  </a:lnTo>
                  <a:cubicBezTo>
                    <a:pt x="5502" y="2462"/>
                    <a:pt x="5621" y="890"/>
                    <a:pt x="4550" y="223"/>
                  </a:cubicBezTo>
                  <a:cubicBezTo>
                    <a:pt x="4294" y="70"/>
                    <a:pt x="4022" y="1"/>
                    <a:pt x="37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4" name="Google Shape;22034;p98"/>
            <p:cNvSpPr/>
            <p:nvPr/>
          </p:nvSpPr>
          <p:spPr>
            <a:xfrm>
              <a:off x="3455752" y="3049814"/>
              <a:ext cx="120881" cy="138708"/>
            </a:xfrm>
            <a:custGeom>
              <a:rect b="b" l="l" r="r" t="t"/>
              <a:pathLst>
                <a:path extrusionOk="0" h="4264" w="3716">
                  <a:moveTo>
                    <a:pt x="2644" y="0"/>
                  </a:moveTo>
                  <a:lnTo>
                    <a:pt x="0" y="4263"/>
                  </a:lnTo>
                  <a:lnTo>
                    <a:pt x="1715" y="4263"/>
                  </a:lnTo>
                  <a:lnTo>
                    <a:pt x="2429" y="2739"/>
                  </a:lnTo>
                  <a:cubicBezTo>
                    <a:pt x="3596" y="2239"/>
                    <a:pt x="3715" y="667"/>
                    <a:pt x="26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5" name="Google Shape;22035;p98"/>
            <p:cNvSpPr/>
            <p:nvPr/>
          </p:nvSpPr>
          <p:spPr>
            <a:xfrm>
              <a:off x="3284547" y="3184586"/>
              <a:ext cx="302919" cy="144140"/>
            </a:xfrm>
            <a:custGeom>
              <a:rect b="b" l="l" r="r" t="t"/>
              <a:pathLst>
                <a:path extrusionOk="0" h="4431" w="9312">
                  <a:moveTo>
                    <a:pt x="286" y="1"/>
                  </a:moveTo>
                  <a:cubicBezTo>
                    <a:pt x="119" y="1"/>
                    <a:pt x="0" y="144"/>
                    <a:pt x="0" y="311"/>
                  </a:cubicBezTo>
                  <a:lnTo>
                    <a:pt x="0" y="1763"/>
                  </a:lnTo>
                  <a:cubicBezTo>
                    <a:pt x="0" y="2882"/>
                    <a:pt x="595" y="3883"/>
                    <a:pt x="1453" y="4430"/>
                  </a:cubicBezTo>
                  <a:lnTo>
                    <a:pt x="7859" y="4430"/>
                  </a:lnTo>
                  <a:cubicBezTo>
                    <a:pt x="8740" y="3883"/>
                    <a:pt x="9312" y="2859"/>
                    <a:pt x="9312" y="1763"/>
                  </a:cubicBezTo>
                  <a:lnTo>
                    <a:pt x="9312" y="311"/>
                  </a:lnTo>
                  <a:cubicBezTo>
                    <a:pt x="9288" y="144"/>
                    <a:pt x="9121" y="1"/>
                    <a:pt x="8978"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6" name="Google Shape;22036;p98"/>
            <p:cNvSpPr/>
            <p:nvPr/>
          </p:nvSpPr>
          <p:spPr>
            <a:xfrm>
              <a:off x="3434835" y="3184586"/>
              <a:ext cx="151850" cy="145702"/>
            </a:xfrm>
            <a:custGeom>
              <a:rect b="b" l="l" r="r" t="t"/>
              <a:pathLst>
                <a:path extrusionOk="0" h="4479" w="4668">
                  <a:moveTo>
                    <a:pt x="0" y="1"/>
                  </a:moveTo>
                  <a:lnTo>
                    <a:pt x="0" y="4478"/>
                  </a:lnTo>
                  <a:lnTo>
                    <a:pt x="3191" y="4478"/>
                  </a:lnTo>
                  <a:cubicBezTo>
                    <a:pt x="4096" y="3907"/>
                    <a:pt x="4644" y="2882"/>
                    <a:pt x="4644" y="1787"/>
                  </a:cubicBezTo>
                  <a:lnTo>
                    <a:pt x="4644" y="334"/>
                  </a:lnTo>
                  <a:cubicBezTo>
                    <a:pt x="4668" y="144"/>
                    <a:pt x="4501" y="1"/>
                    <a:pt x="4358"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7" name="Google Shape;22037;p98"/>
            <p:cNvSpPr/>
            <p:nvPr/>
          </p:nvSpPr>
          <p:spPr>
            <a:xfrm>
              <a:off x="3304683" y="3327133"/>
              <a:ext cx="261086" cy="59693"/>
            </a:xfrm>
            <a:custGeom>
              <a:rect b="b" l="l" r="r" t="t"/>
              <a:pathLst>
                <a:path extrusionOk="0" h="1835" w="8026">
                  <a:moveTo>
                    <a:pt x="286" y="1"/>
                  </a:moveTo>
                  <a:cubicBezTo>
                    <a:pt x="143" y="1"/>
                    <a:pt x="0" y="120"/>
                    <a:pt x="0" y="287"/>
                  </a:cubicBezTo>
                  <a:lnTo>
                    <a:pt x="0" y="1549"/>
                  </a:lnTo>
                  <a:cubicBezTo>
                    <a:pt x="0" y="1692"/>
                    <a:pt x="119" y="1835"/>
                    <a:pt x="286" y="1835"/>
                  </a:cubicBezTo>
                  <a:lnTo>
                    <a:pt x="7740" y="1835"/>
                  </a:lnTo>
                  <a:cubicBezTo>
                    <a:pt x="7907" y="1835"/>
                    <a:pt x="8026" y="1692"/>
                    <a:pt x="8026" y="1549"/>
                  </a:cubicBezTo>
                  <a:lnTo>
                    <a:pt x="8026" y="287"/>
                  </a:lnTo>
                  <a:cubicBezTo>
                    <a:pt x="8026" y="144"/>
                    <a:pt x="7907" y="1"/>
                    <a:pt x="774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8" name="Google Shape;22038;p98"/>
            <p:cNvSpPr/>
            <p:nvPr/>
          </p:nvSpPr>
          <p:spPr>
            <a:xfrm>
              <a:off x="3435583" y="3326352"/>
              <a:ext cx="130185" cy="60473"/>
            </a:xfrm>
            <a:custGeom>
              <a:rect b="b" l="l" r="r" t="t"/>
              <a:pathLst>
                <a:path extrusionOk="0" h="1859" w="4002">
                  <a:moveTo>
                    <a:pt x="1" y="1"/>
                  </a:moveTo>
                  <a:lnTo>
                    <a:pt x="1" y="1859"/>
                  </a:lnTo>
                  <a:lnTo>
                    <a:pt x="3716" y="1859"/>
                  </a:lnTo>
                  <a:cubicBezTo>
                    <a:pt x="3883" y="1859"/>
                    <a:pt x="4002" y="1716"/>
                    <a:pt x="4002" y="1573"/>
                  </a:cubicBezTo>
                  <a:lnTo>
                    <a:pt x="4002" y="311"/>
                  </a:lnTo>
                  <a:cubicBezTo>
                    <a:pt x="4002" y="144"/>
                    <a:pt x="3883" y="1"/>
                    <a:pt x="371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39" name="Google Shape;22039;p98"/>
          <p:cNvGrpSpPr/>
          <p:nvPr/>
        </p:nvGrpSpPr>
        <p:grpSpPr>
          <a:xfrm>
            <a:off x="4039861" y="2889770"/>
            <a:ext cx="302919" cy="346217"/>
            <a:chOff x="4039861" y="3042170"/>
            <a:chExt cx="302919" cy="346217"/>
          </a:xfrm>
        </p:grpSpPr>
        <p:sp>
          <p:nvSpPr>
            <p:cNvPr id="22040" name="Google Shape;22040;p98"/>
            <p:cNvSpPr/>
            <p:nvPr/>
          </p:nvSpPr>
          <p:spPr>
            <a:xfrm>
              <a:off x="4039861" y="3212497"/>
              <a:ext cx="302919" cy="174328"/>
            </a:xfrm>
            <a:custGeom>
              <a:rect b="b" l="l" r="r" t="t"/>
              <a:pathLst>
                <a:path extrusionOk="0" h="5359" w="9312">
                  <a:moveTo>
                    <a:pt x="191" y="0"/>
                  </a:moveTo>
                  <a:lnTo>
                    <a:pt x="0" y="96"/>
                  </a:lnTo>
                  <a:lnTo>
                    <a:pt x="0" y="715"/>
                  </a:lnTo>
                  <a:cubicBezTo>
                    <a:pt x="0" y="3287"/>
                    <a:pt x="2072" y="5359"/>
                    <a:pt x="4668" y="5359"/>
                  </a:cubicBezTo>
                  <a:cubicBezTo>
                    <a:pt x="7216" y="5359"/>
                    <a:pt x="9312" y="3287"/>
                    <a:pt x="9312" y="715"/>
                  </a:cubicBezTo>
                  <a:lnTo>
                    <a:pt x="9312" y="96"/>
                  </a:lnTo>
                  <a:lnTo>
                    <a:pt x="9240" y="0"/>
                  </a:lnTo>
                  <a:lnTo>
                    <a:pt x="6906" y="0"/>
                  </a:lnTo>
                  <a:lnTo>
                    <a:pt x="6811" y="96"/>
                  </a:lnTo>
                  <a:lnTo>
                    <a:pt x="6811" y="715"/>
                  </a:lnTo>
                  <a:cubicBezTo>
                    <a:pt x="6811" y="1905"/>
                    <a:pt x="5835" y="2906"/>
                    <a:pt x="4644" y="2906"/>
                  </a:cubicBezTo>
                  <a:cubicBezTo>
                    <a:pt x="3453" y="2906"/>
                    <a:pt x="2453" y="1905"/>
                    <a:pt x="2453" y="715"/>
                  </a:cubicBezTo>
                  <a:lnTo>
                    <a:pt x="2453" y="96"/>
                  </a:lnTo>
                  <a:lnTo>
                    <a:pt x="2263"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1" name="Google Shape;22041;p98"/>
            <p:cNvSpPr/>
            <p:nvPr/>
          </p:nvSpPr>
          <p:spPr>
            <a:xfrm>
              <a:off x="4127399" y="3042658"/>
              <a:ext cx="127062" cy="161674"/>
            </a:xfrm>
            <a:custGeom>
              <a:rect b="b" l="l" r="r" t="t"/>
              <a:pathLst>
                <a:path extrusionOk="0" h="4970" w="3906">
                  <a:moveTo>
                    <a:pt x="2894" y="0"/>
                  </a:moveTo>
                  <a:cubicBezTo>
                    <a:pt x="2824" y="0"/>
                    <a:pt x="2752" y="24"/>
                    <a:pt x="2691" y="77"/>
                  </a:cubicBezTo>
                  <a:lnTo>
                    <a:pt x="215" y="2268"/>
                  </a:lnTo>
                  <a:cubicBezTo>
                    <a:pt x="0" y="2459"/>
                    <a:pt x="119" y="2816"/>
                    <a:pt x="429" y="2816"/>
                  </a:cubicBezTo>
                  <a:lnTo>
                    <a:pt x="1000" y="2816"/>
                  </a:lnTo>
                  <a:lnTo>
                    <a:pt x="715" y="4626"/>
                  </a:lnTo>
                  <a:cubicBezTo>
                    <a:pt x="681" y="4827"/>
                    <a:pt x="848" y="4969"/>
                    <a:pt x="1025" y="4969"/>
                  </a:cubicBezTo>
                  <a:cubicBezTo>
                    <a:pt x="1099" y="4969"/>
                    <a:pt x="1175" y="4944"/>
                    <a:pt x="1239" y="4888"/>
                  </a:cubicBezTo>
                  <a:lnTo>
                    <a:pt x="3692" y="2721"/>
                  </a:lnTo>
                  <a:cubicBezTo>
                    <a:pt x="3906" y="2554"/>
                    <a:pt x="3787" y="2197"/>
                    <a:pt x="3501" y="2197"/>
                  </a:cubicBezTo>
                  <a:lnTo>
                    <a:pt x="2929" y="2197"/>
                  </a:lnTo>
                  <a:lnTo>
                    <a:pt x="3191" y="339"/>
                  </a:lnTo>
                  <a:cubicBezTo>
                    <a:pt x="3243" y="151"/>
                    <a:pt x="3073" y="0"/>
                    <a:pt x="289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2" name="Google Shape;22042;p98"/>
            <p:cNvSpPr/>
            <p:nvPr/>
          </p:nvSpPr>
          <p:spPr>
            <a:xfrm>
              <a:off x="4039861" y="3145095"/>
              <a:ext cx="79829" cy="70525"/>
            </a:xfrm>
            <a:custGeom>
              <a:rect b="b" l="l" r="r" t="t"/>
              <a:pathLst>
                <a:path extrusionOk="0" h="2168" w="2454">
                  <a:moveTo>
                    <a:pt x="286" y="0"/>
                  </a:moveTo>
                  <a:cubicBezTo>
                    <a:pt x="119" y="0"/>
                    <a:pt x="0" y="143"/>
                    <a:pt x="0" y="286"/>
                  </a:cubicBezTo>
                  <a:lnTo>
                    <a:pt x="0" y="2168"/>
                  </a:lnTo>
                  <a:lnTo>
                    <a:pt x="2453" y="2168"/>
                  </a:lnTo>
                  <a:lnTo>
                    <a:pt x="2453" y="286"/>
                  </a:lnTo>
                  <a:cubicBezTo>
                    <a:pt x="2453" y="119"/>
                    <a:pt x="2310" y="0"/>
                    <a:pt x="2167"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3" name="Google Shape;22043;p98"/>
            <p:cNvSpPr/>
            <p:nvPr/>
          </p:nvSpPr>
          <p:spPr>
            <a:xfrm>
              <a:off x="4190930" y="3213278"/>
              <a:ext cx="151069" cy="175109"/>
            </a:xfrm>
            <a:custGeom>
              <a:rect b="b" l="l" r="r" t="t"/>
              <a:pathLst>
                <a:path extrusionOk="0" h="5383" w="4644">
                  <a:moveTo>
                    <a:pt x="2215" y="0"/>
                  </a:moveTo>
                  <a:lnTo>
                    <a:pt x="2167" y="72"/>
                  </a:lnTo>
                  <a:lnTo>
                    <a:pt x="2167" y="691"/>
                  </a:lnTo>
                  <a:cubicBezTo>
                    <a:pt x="2167" y="1881"/>
                    <a:pt x="1191" y="2882"/>
                    <a:pt x="0" y="2882"/>
                  </a:cubicBezTo>
                  <a:lnTo>
                    <a:pt x="0" y="5382"/>
                  </a:lnTo>
                  <a:cubicBezTo>
                    <a:pt x="2548" y="5382"/>
                    <a:pt x="4644" y="3286"/>
                    <a:pt x="4644" y="738"/>
                  </a:cubicBezTo>
                  <a:lnTo>
                    <a:pt x="4644" y="95"/>
                  </a:lnTo>
                  <a:lnTo>
                    <a:pt x="45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4" name="Google Shape;22044;p98"/>
            <p:cNvSpPr/>
            <p:nvPr/>
          </p:nvSpPr>
          <p:spPr>
            <a:xfrm>
              <a:off x="4191678" y="3042170"/>
              <a:ext cx="62783" cy="139359"/>
            </a:xfrm>
            <a:custGeom>
              <a:rect b="b" l="l" r="r" t="t"/>
              <a:pathLst>
                <a:path extrusionOk="0" h="4284" w="1930">
                  <a:moveTo>
                    <a:pt x="922" y="0"/>
                  </a:moveTo>
                  <a:cubicBezTo>
                    <a:pt x="852" y="0"/>
                    <a:pt x="779" y="28"/>
                    <a:pt x="715" y="92"/>
                  </a:cubicBezTo>
                  <a:lnTo>
                    <a:pt x="1" y="759"/>
                  </a:lnTo>
                  <a:lnTo>
                    <a:pt x="1" y="4284"/>
                  </a:lnTo>
                  <a:lnTo>
                    <a:pt x="1763" y="2736"/>
                  </a:lnTo>
                  <a:cubicBezTo>
                    <a:pt x="1930" y="2569"/>
                    <a:pt x="1811" y="2212"/>
                    <a:pt x="1525" y="2212"/>
                  </a:cubicBezTo>
                  <a:lnTo>
                    <a:pt x="953" y="2212"/>
                  </a:lnTo>
                  <a:lnTo>
                    <a:pt x="1215" y="354"/>
                  </a:lnTo>
                  <a:cubicBezTo>
                    <a:pt x="1232" y="154"/>
                    <a:pt x="1085" y="0"/>
                    <a:pt x="92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5" name="Google Shape;22045;p98"/>
            <p:cNvSpPr/>
            <p:nvPr/>
          </p:nvSpPr>
          <p:spPr>
            <a:xfrm>
              <a:off x="4261423" y="3145095"/>
              <a:ext cx="80577" cy="70525"/>
            </a:xfrm>
            <a:custGeom>
              <a:rect b="b" l="l" r="r" t="t"/>
              <a:pathLst>
                <a:path extrusionOk="0" h="2168" w="2477">
                  <a:moveTo>
                    <a:pt x="286" y="0"/>
                  </a:moveTo>
                  <a:cubicBezTo>
                    <a:pt x="119" y="0"/>
                    <a:pt x="0" y="143"/>
                    <a:pt x="0" y="286"/>
                  </a:cubicBezTo>
                  <a:lnTo>
                    <a:pt x="0" y="2168"/>
                  </a:lnTo>
                  <a:lnTo>
                    <a:pt x="2477" y="2168"/>
                  </a:lnTo>
                  <a:lnTo>
                    <a:pt x="2477" y="286"/>
                  </a:lnTo>
                  <a:cubicBezTo>
                    <a:pt x="2477" y="119"/>
                    <a:pt x="2358" y="0"/>
                    <a:pt x="21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46" name="Google Shape;22046;p98"/>
          <p:cNvGrpSpPr/>
          <p:nvPr/>
        </p:nvGrpSpPr>
        <p:grpSpPr>
          <a:xfrm>
            <a:off x="4822272" y="2889672"/>
            <a:ext cx="232459" cy="344753"/>
            <a:chOff x="4822272" y="3042072"/>
            <a:chExt cx="232459" cy="344753"/>
          </a:xfrm>
        </p:grpSpPr>
        <p:sp>
          <p:nvSpPr>
            <p:cNvPr id="22047" name="Google Shape;22047;p98"/>
            <p:cNvSpPr/>
            <p:nvPr/>
          </p:nvSpPr>
          <p:spPr>
            <a:xfrm>
              <a:off x="4822272" y="3042072"/>
              <a:ext cx="232459" cy="232427"/>
            </a:xfrm>
            <a:custGeom>
              <a:rect b="b" l="l" r="r" t="t"/>
              <a:pathLst>
                <a:path extrusionOk="0" h="7145" w="7146">
                  <a:moveTo>
                    <a:pt x="3573" y="0"/>
                  </a:moveTo>
                  <a:cubicBezTo>
                    <a:pt x="1596" y="0"/>
                    <a:pt x="1" y="1619"/>
                    <a:pt x="1" y="3572"/>
                  </a:cubicBezTo>
                  <a:cubicBezTo>
                    <a:pt x="1" y="5430"/>
                    <a:pt x="1454" y="7144"/>
                    <a:pt x="3597" y="7144"/>
                  </a:cubicBezTo>
                  <a:cubicBezTo>
                    <a:pt x="5526" y="7144"/>
                    <a:pt x="7145" y="5549"/>
                    <a:pt x="7145" y="3572"/>
                  </a:cubicBezTo>
                  <a:cubicBezTo>
                    <a:pt x="7145" y="1619"/>
                    <a:pt x="5526" y="0"/>
                    <a:pt x="357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8" name="Google Shape;22048;p98"/>
            <p:cNvSpPr/>
            <p:nvPr/>
          </p:nvSpPr>
          <p:spPr>
            <a:xfrm>
              <a:off x="4936941" y="3042072"/>
              <a:ext cx="117791" cy="232459"/>
            </a:xfrm>
            <a:custGeom>
              <a:rect b="b" l="l" r="r" t="t"/>
              <a:pathLst>
                <a:path extrusionOk="0" h="7146" w="3621">
                  <a:moveTo>
                    <a:pt x="0" y="0"/>
                  </a:moveTo>
                  <a:lnTo>
                    <a:pt x="0" y="7144"/>
                  </a:lnTo>
                  <a:cubicBezTo>
                    <a:pt x="28" y="7145"/>
                    <a:pt x="55" y="7145"/>
                    <a:pt x="83" y="7145"/>
                  </a:cubicBezTo>
                  <a:cubicBezTo>
                    <a:pt x="1931" y="7145"/>
                    <a:pt x="3573" y="5567"/>
                    <a:pt x="3573" y="3572"/>
                  </a:cubicBezTo>
                  <a:cubicBezTo>
                    <a:pt x="3620" y="1619"/>
                    <a:pt x="2001" y="0"/>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9" name="Google Shape;22049;p98"/>
            <p:cNvSpPr/>
            <p:nvPr/>
          </p:nvSpPr>
          <p:spPr>
            <a:xfrm>
              <a:off x="4885023" y="3140671"/>
              <a:ext cx="105397" cy="108260"/>
            </a:xfrm>
            <a:custGeom>
              <a:rect b="b" l="l" r="r" t="t"/>
              <a:pathLst>
                <a:path extrusionOk="0" h="3328" w="3240">
                  <a:moveTo>
                    <a:pt x="374" y="0"/>
                  </a:moveTo>
                  <a:cubicBezTo>
                    <a:pt x="199" y="0"/>
                    <a:pt x="48" y="143"/>
                    <a:pt x="48" y="303"/>
                  </a:cubicBezTo>
                  <a:cubicBezTo>
                    <a:pt x="48" y="494"/>
                    <a:pt x="1" y="136"/>
                    <a:pt x="620" y="3328"/>
                  </a:cubicBezTo>
                  <a:lnTo>
                    <a:pt x="1239" y="3328"/>
                  </a:lnTo>
                  <a:lnTo>
                    <a:pt x="739" y="756"/>
                  </a:lnTo>
                  <a:lnTo>
                    <a:pt x="739" y="756"/>
                  </a:lnTo>
                  <a:cubicBezTo>
                    <a:pt x="867" y="805"/>
                    <a:pt x="922" y="834"/>
                    <a:pt x="989" y="834"/>
                  </a:cubicBezTo>
                  <a:cubicBezTo>
                    <a:pt x="1085" y="834"/>
                    <a:pt x="1206" y="776"/>
                    <a:pt x="1596" y="637"/>
                  </a:cubicBezTo>
                  <a:cubicBezTo>
                    <a:pt x="2025" y="765"/>
                    <a:pt x="2154" y="817"/>
                    <a:pt x="2250" y="817"/>
                  </a:cubicBezTo>
                  <a:cubicBezTo>
                    <a:pt x="2314" y="817"/>
                    <a:pt x="2363" y="794"/>
                    <a:pt x="2478" y="756"/>
                  </a:cubicBezTo>
                  <a:lnTo>
                    <a:pt x="2478" y="756"/>
                  </a:lnTo>
                  <a:lnTo>
                    <a:pt x="1954" y="3328"/>
                  </a:lnTo>
                  <a:lnTo>
                    <a:pt x="2597" y="3328"/>
                  </a:lnTo>
                  <a:cubicBezTo>
                    <a:pt x="3240" y="113"/>
                    <a:pt x="3192" y="494"/>
                    <a:pt x="3216" y="303"/>
                  </a:cubicBezTo>
                  <a:cubicBezTo>
                    <a:pt x="3216" y="143"/>
                    <a:pt x="3065" y="0"/>
                    <a:pt x="2890" y="0"/>
                  </a:cubicBezTo>
                  <a:cubicBezTo>
                    <a:pt x="2856" y="0"/>
                    <a:pt x="2822" y="6"/>
                    <a:pt x="2787" y="17"/>
                  </a:cubicBezTo>
                  <a:lnTo>
                    <a:pt x="2263" y="184"/>
                  </a:lnTo>
                  <a:lnTo>
                    <a:pt x="1715" y="17"/>
                  </a:lnTo>
                  <a:cubicBezTo>
                    <a:pt x="1691" y="12"/>
                    <a:pt x="1670" y="10"/>
                    <a:pt x="1648" y="10"/>
                  </a:cubicBezTo>
                  <a:cubicBezTo>
                    <a:pt x="1563" y="10"/>
                    <a:pt x="1454" y="52"/>
                    <a:pt x="1001" y="184"/>
                  </a:cubicBezTo>
                  <a:lnTo>
                    <a:pt x="477" y="17"/>
                  </a:lnTo>
                  <a:cubicBezTo>
                    <a:pt x="442" y="6"/>
                    <a:pt x="408" y="0"/>
                    <a:pt x="37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0" name="Google Shape;22050;p98"/>
            <p:cNvSpPr/>
            <p:nvPr/>
          </p:nvSpPr>
          <p:spPr>
            <a:xfrm>
              <a:off x="4936941" y="3140671"/>
              <a:ext cx="53479" cy="108260"/>
            </a:xfrm>
            <a:custGeom>
              <a:rect b="b" l="l" r="r" t="t"/>
              <a:pathLst>
                <a:path extrusionOk="0" h="3328" w="1644">
                  <a:moveTo>
                    <a:pt x="1270" y="0"/>
                  </a:moveTo>
                  <a:cubicBezTo>
                    <a:pt x="1237" y="0"/>
                    <a:pt x="1202" y="6"/>
                    <a:pt x="1167" y="17"/>
                  </a:cubicBezTo>
                  <a:lnTo>
                    <a:pt x="643" y="184"/>
                  </a:lnTo>
                  <a:cubicBezTo>
                    <a:pt x="72" y="17"/>
                    <a:pt x="72" y="17"/>
                    <a:pt x="0" y="17"/>
                  </a:cubicBezTo>
                  <a:lnTo>
                    <a:pt x="0" y="637"/>
                  </a:lnTo>
                  <a:cubicBezTo>
                    <a:pt x="429" y="765"/>
                    <a:pt x="558" y="817"/>
                    <a:pt x="654" y="817"/>
                  </a:cubicBezTo>
                  <a:cubicBezTo>
                    <a:pt x="718" y="817"/>
                    <a:pt x="767" y="794"/>
                    <a:pt x="882" y="756"/>
                  </a:cubicBezTo>
                  <a:lnTo>
                    <a:pt x="882" y="756"/>
                  </a:lnTo>
                  <a:lnTo>
                    <a:pt x="358" y="3328"/>
                  </a:lnTo>
                  <a:lnTo>
                    <a:pt x="1001" y="3328"/>
                  </a:lnTo>
                  <a:cubicBezTo>
                    <a:pt x="1644" y="113"/>
                    <a:pt x="1548" y="494"/>
                    <a:pt x="1596" y="303"/>
                  </a:cubicBezTo>
                  <a:cubicBezTo>
                    <a:pt x="1596" y="143"/>
                    <a:pt x="1445" y="0"/>
                    <a:pt x="12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1" name="Google Shape;22051;p98"/>
            <p:cNvSpPr/>
            <p:nvPr/>
          </p:nvSpPr>
          <p:spPr>
            <a:xfrm>
              <a:off x="4867229" y="3245808"/>
              <a:ext cx="141018" cy="141018"/>
            </a:xfrm>
            <a:custGeom>
              <a:rect b="b" l="l" r="r" t="t"/>
              <a:pathLst>
                <a:path extrusionOk="0" h="4335" w="4335">
                  <a:moveTo>
                    <a:pt x="310" y="0"/>
                  </a:moveTo>
                  <a:cubicBezTo>
                    <a:pt x="167" y="0"/>
                    <a:pt x="0" y="119"/>
                    <a:pt x="0" y="286"/>
                  </a:cubicBezTo>
                  <a:lnTo>
                    <a:pt x="0" y="3406"/>
                  </a:lnTo>
                  <a:cubicBezTo>
                    <a:pt x="0" y="3477"/>
                    <a:pt x="48" y="3572"/>
                    <a:pt x="95" y="3620"/>
                  </a:cubicBezTo>
                  <a:lnTo>
                    <a:pt x="715" y="4263"/>
                  </a:lnTo>
                  <a:cubicBezTo>
                    <a:pt x="786" y="4311"/>
                    <a:pt x="834" y="4335"/>
                    <a:pt x="929" y="4335"/>
                  </a:cubicBezTo>
                  <a:lnTo>
                    <a:pt x="3406" y="4335"/>
                  </a:lnTo>
                  <a:cubicBezTo>
                    <a:pt x="3501" y="4335"/>
                    <a:pt x="3548" y="4311"/>
                    <a:pt x="3620" y="4263"/>
                  </a:cubicBezTo>
                  <a:lnTo>
                    <a:pt x="4239" y="3620"/>
                  </a:lnTo>
                  <a:cubicBezTo>
                    <a:pt x="4287" y="3572"/>
                    <a:pt x="4334" y="3501"/>
                    <a:pt x="4334" y="3406"/>
                  </a:cubicBezTo>
                  <a:lnTo>
                    <a:pt x="4334" y="286"/>
                  </a:lnTo>
                  <a:cubicBezTo>
                    <a:pt x="4334" y="143"/>
                    <a:pt x="4215" y="0"/>
                    <a:pt x="4025"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2" name="Google Shape;22052;p98"/>
            <p:cNvSpPr/>
            <p:nvPr/>
          </p:nvSpPr>
          <p:spPr>
            <a:xfrm>
              <a:off x="4936941" y="3245027"/>
              <a:ext cx="71306" cy="141798"/>
            </a:xfrm>
            <a:custGeom>
              <a:rect b="b" l="l" r="r" t="t"/>
              <a:pathLst>
                <a:path extrusionOk="0" h="4359" w="2192">
                  <a:moveTo>
                    <a:pt x="0" y="0"/>
                  </a:moveTo>
                  <a:lnTo>
                    <a:pt x="0" y="4359"/>
                  </a:lnTo>
                  <a:lnTo>
                    <a:pt x="1263" y="4359"/>
                  </a:lnTo>
                  <a:cubicBezTo>
                    <a:pt x="1358" y="4359"/>
                    <a:pt x="1405" y="4335"/>
                    <a:pt x="1477" y="4287"/>
                  </a:cubicBezTo>
                  <a:lnTo>
                    <a:pt x="2096" y="3644"/>
                  </a:lnTo>
                  <a:cubicBezTo>
                    <a:pt x="2144" y="3596"/>
                    <a:pt x="2191" y="3501"/>
                    <a:pt x="2191" y="3430"/>
                  </a:cubicBezTo>
                  <a:lnTo>
                    <a:pt x="2191" y="310"/>
                  </a:lnTo>
                  <a:cubicBezTo>
                    <a:pt x="2191" y="143"/>
                    <a:pt x="2048" y="0"/>
                    <a:pt x="1882"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3" name="Google Shape;22053;p98"/>
            <p:cNvSpPr/>
            <p:nvPr/>
          </p:nvSpPr>
          <p:spPr>
            <a:xfrm>
              <a:off x="4855583" y="3285299"/>
              <a:ext cx="164276" cy="20169"/>
            </a:xfrm>
            <a:custGeom>
              <a:rect b="b" l="l" r="r" t="t"/>
              <a:pathLst>
                <a:path extrusionOk="0" h="620" w="5050">
                  <a:moveTo>
                    <a:pt x="334" y="1"/>
                  </a:moveTo>
                  <a:cubicBezTo>
                    <a:pt x="144" y="1"/>
                    <a:pt x="1" y="191"/>
                    <a:pt x="25" y="358"/>
                  </a:cubicBezTo>
                  <a:cubicBezTo>
                    <a:pt x="72" y="501"/>
                    <a:pt x="215" y="620"/>
                    <a:pt x="358" y="620"/>
                  </a:cubicBezTo>
                  <a:lnTo>
                    <a:pt x="4716" y="620"/>
                  </a:lnTo>
                  <a:cubicBezTo>
                    <a:pt x="4883" y="620"/>
                    <a:pt x="5050" y="453"/>
                    <a:pt x="5002" y="263"/>
                  </a:cubicBezTo>
                  <a:cubicBezTo>
                    <a:pt x="4978" y="120"/>
                    <a:pt x="4835" y="1"/>
                    <a:pt x="466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4" name="Google Shape;22054;p98"/>
            <p:cNvSpPr/>
            <p:nvPr/>
          </p:nvSpPr>
          <p:spPr>
            <a:xfrm>
              <a:off x="4938502" y="3285299"/>
              <a:ext cx="81358" cy="20169"/>
            </a:xfrm>
            <a:custGeom>
              <a:rect b="b" l="l" r="r" t="t"/>
              <a:pathLst>
                <a:path extrusionOk="0" h="620" w="2501">
                  <a:moveTo>
                    <a:pt x="0" y="1"/>
                  </a:moveTo>
                  <a:lnTo>
                    <a:pt x="0" y="620"/>
                  </a:lnTo>
                  <a:lnTo>
                    <a:pt x="2167" y="620"/>
                  </a:lnTo>
                  <a:cubicBezTo>
                    <a:pt x="2334" y="620"/>
                    <a:pt x="2501" y="453"/>
                    <a:pt x="2453" y="263"/>
                  </a:cubicBezTo>
                  <a:cubicBezTo>
                    <a:pt x="2429" y="120"/>
                    <a:pt x="2286" y="1"/>
                    <a:pt x="214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5" name="Google Shape;22055;p98"/>
            <p:cNvSpPr/>
            <p:nvPr/>
          </p:nvSpPr>
          <p:spPr>
            <a:xfrm>
              <a:off x="4855583" y="3324823"/>
              <a:ext cx="164276" cy="20949"/>
            </a:xfrm>
            <a:custGeom>
              <a:rect b="b" l="l" r="r" t="t"/>
              <a:pathLst>
                <a:path extrusionOk="0" h="644" w="5050">
                  <a:moveTo>
                    <a:pt x="334" y="0"/>
                  </a:moveTo>
                  <a:cubicBezTo>
                    <a:pt x="144" y="0"/>
                    <a:pt x="1" y="191"/>
                    <a:pt x="25" y="358"/>
                  </a:cubicBezTo>
                  <a:cubicBezTo>
                    <a:pt x="72" y="524"/>
                    <a:pt x="215" y="643"/>
                    <a:pt x="358" y="643"/>
                  </a:cubicBezTo>
                  <a:lnTo>
                    <a:pt x="4716" y="643"/>
                  </a:lnTo>
                  <a:cubicBezTo>
                    <a:pt x="4883" y="643"/>
                    <a:pt x="5050" y="477"/>
                    <a:pt x="5002" y="286"/>
                  </a:cubicBezTo>
                  <a:cubicBezTo>
                    <a:pt x="4978" y="119"/>
                    <a:pt x="4835" y="0"/>
                    <a:pt x="466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6" name="Google Shape;22056;p98"/>
            <p:cNvSpPr/>
            <p:nvPr/>
          </p:nvSpPr>
          <p:spPr>
            <a:xfrm>
              <a:off x="4936941" y="3324823"/>
              <a:ext cx="81358" cy="20949"/>
            </a:xfrm>
            <a:custGeom>
              <a:rect b="b" l="l" r="r" t="t"/>
              <a:pathLst>
                <a:path extrusionOk="0" h="644" w="2501">
                  <a:moveTo>
                    <a:pt x="0" y="0"/>
                  </a:moveTo>
                  <a:lnTo>
                    <a:pt x="0" y="643"/>
                  </a:lnTo>
                  <a:lnTo>
                    <a:pt x="2191" y="643"/>
                  </a:lnTo>
                  <a:cubicBezTo>
                    <a:pt x="2334" y="643"/>
                    <a:pt x="2477" y="548"/>
                    <a:pt x="2477" y="358"/>
                  </a:cubicBezTo>
                  <a:cubicBezTo>
                    <a:pt x="2501" y="167"/>
                    <a:pt x="2358" y="0"/>
                    <a:pt x="219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57" name="Google Shape;22057;p98"/>
          <p:cNvGrpSpPr/>
          <p:nvPr/>
        </p:nvGrpSpPr>
        <p:grpSpPr>
          <a:xfrm>
            <a:off x="5568315" y="2889672"/>
            <a:ext cx="241730" cy="344753"/>
            <a:chOff x="5568315" y="3042072"/>
            <a:chExt cx="241730" cy="344753"/>
          </a:xfrm>
        </p:grpSpPr>
        <p:sp>
          <p:nvSpPr>
            <p:cNvPr id="22058" name="Google Shape;22058;p98"/>
            <p:cNvSpPr/>
            <p:nvPr/>
          </p:nvSpPr>
          <p:spPr>
            <a:xfrm>
              <a:off x="5620981" y="3042983"/>
              <a:ext cx="123224" cy="143978"/>
            </a:xfrm>
            <a:custGeom>
              <a:rect b="b" l="l" r="r" t="t"/>
              <a:pathLst>
                <a:path extrusionOk="0" h="4426" w="3788">
                  <a:moveTo>
                    <a:pt x="1796" y="1"/>
                  </a:moveTo>
                  <a:cubicBezTo>
                    <a:pt x="1744" y="1"/>
                    <a:pt x="1691" y="14"/>
                    <a:pt x="1644" y="44"/>
                  </a:cubicBezTo>
                  <a:cubicBezTo>
                    <a:pt x="1572" y="67"/>
                    <a:pt x="1" y="1020"/>
                    <a:pt x="1" y="2639"/>
                  </a:cubicBezTo>
                  <a:cubicBezTo>
                    <a:pt x="1" y="3616"/>
                    <a:pt x="810" y="4425"/>
                    <a:pt x="1787" y="4425"/>
                  </a:cubicBezTo>
                  <a:cubicBezTo>
                    <a:pt x="2906" y="4378"/>
                    <a:pt x="3787" y="3354"/>
                    <a:pt x="3549" y="2211"/>
                  </a:cubicBezTo>
                  <a:cubicBezTo>
                    <a:pt x="3454" y="1711"/>
                    <a:pt x="3216" y="1210"/>
                    <a:pt x="2787" y="758"/>
                  </a:cubicBezTo>
                  <a:cubicBezTo>
                    <a:pt x="2743" y="685"/>
                    <a:pt x="2664" y="657"/>
                    <a:pt x="2576" y="657"/>
                  </a:cubicBezTo>
                  <a:cubicBezTo>
                    <a:pt x="2520" y="657"/>
                    <a:pt x="2461" y="668"/>
                    <a:pt x="2406" y="687"/>
                  </a:cubicBezTo>
                  <a:lnTo>
                    <a:pt x="2120" y="853"/>
                  </a:lnTo>
                  <a:lnTo>
                    <a:pt x="2120" y="306"/>
                  </a:lnTo>
                  <a:cubicBezTo>
                    <a:pt x="2120" y="126"/>
                    <a:pt x="1958" y="1"/>
                    <a:pt x="179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9" name="Google Shape;22059;p98"/>
            <p:cNvSpPr/>
            <p:nvPr/>
          </p:nvSpPr>
          <p:spPr>
            <a:xfrm>
              <a:off x="5679080" y="3042072"/>
              <a:ext cx="63564" cy="143327"/>
            </a:xfrm>
            <a:custGeom>
              <a:rect b="b" l="l" r="r" t="t"/>
              <a:pathLst>
                <a:path extrusionOk="0" h="4406" w="1954">
                  <a:moveTo>
                    <a:pt x="1" y="0"/>
                  </a:moveTo>
                  <a:lnTo>
                    <a:pt x="1" y="4406"/>
                  </a:lnTo>
                  <a:cubicBezTo>
                    <a:pt x="1120" y="4406"/>
                    <a:pt x="1953" y="3382"/>
                    <a:pt x="1691" y="2239"/>
                  </a:cubicBezTo>
                  <a:cubicBezTo>
                    <a:pt x="1596" y="1739"/>
                    <a:pt x="1358" y="1238"/>
                    <a:pt x="953" y="786"/>
                  </a:cubicBezTo>
                  <a:cubicBezTo>
                    <a:pt x="890" y="722"/>
                    <a:pt x="805" y="691"/>
                    <a:pt x="720" y="691"/>
                  </a:cubicBezTo>
                  <a:cubicBezTo>
                    <a:pt x="678" y="691"/>
                    <a:pt x="636" y="699"/>
                    <a:pt x="596" y="715"/>
                  </a:cubicBezTo>
                  <a:lnTo>
                    <a:pt x="286" y="881"/>
                  </a:lnTo>
                  <a:lnTo>
                    <a:pt x="286" y="334"/>
                  </a:lnTo>
                  <a:cubicBezTo>
                    <a:pt x="286" y="119"/>
                    <a:pt x="144"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0" name="Google Shape;22060;p98"/>
            <p:cNvSpPr/>
            <p:nvPr/>
          </p:nvSpPr>
          <p:spPr>
            <a:xfrm>
              <a:off x="5669028" y="3144314"/>
              <a:ext cx="20949" cy="63564"/>
            </a:xfrm>
            <a:custGeom>
              <a:rect b="b" l="l" r="r" t="t"/>
              <a:pathLst>
                <a:path extrusionOk="0" h="1954" w="644">
                  <a:moveTo>
                    <a:pt x="310" y="1"/>
                  </a:moveTo>
                  <a:cubicBezTo>
                    <a:pt x="167" y="1"/>
                    <a:pt x="0" y="120"/>
                    <a:pt x="0" y="286"/>
                  </a:cubicBezTo>
                  <a:lnTo>
                    <a:pt x="0" y="1953"/>
                  </a:lnTo>
                  <a:lnTo>
                    <a:pt x="643" y="1953"/>
                  </a:lnTo>
                  <a:lnTo>
                    <a:pt x="643" y="286"/>
                  </a:lnTo>
                  <a:cubicBezTo>
                    <a:pt x="643" y="143"/>
                    <a:pt x="453" y="1"/>
                    <a:pt x="310"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1" name="Google Shape;22061;p98"/>
            <p:cNvSpPr/>
            <p:nvPr/>
          </p:nvSpPr>
          <p:spPr>
            <a:xfrm>
              <a:off x="5679861" y="3142753"/>
              <a:ext cx="10117" cy="65125"/>
            </a:xfrm>
            <a:custGeom>
              <a:rect b="b" l="l" r="r" t="t"/>
              <a:pathLst>
                <a:path extrusionOk="0" h="2002" w="311">
                  <a:moveTo>
                    <a:pt x="0" y="1"/>
                  </a:moveTo>
                  <a:lnTo>
                    <a:pt x="0" y="2001"/>
                  </a:lnTo>
                  <a:lnTo>
                    <a:pt x="310" y="2001"/>
                  </a:lnTo>
                  <a:lnTo>
                    <a:pt x="310" y="334"/>
                  </a:lnTo>
                  <a:cubicBezTo>
                    <a:pt x="310" y="191"/>
                    <a:pt x="143" y="49"/>
                    <a:pt x="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2" name="Google Shape;22062;p98"/>
            <p:cNvSpPr/>
            <p:nvPr/>
          </p:nvSpPr>
          <p:spPr>
            <a:xfrm>
              <a:off x="5765837" y="3266106"/>
              <a:ext cx="44208" cy="60603"/>
            </a:xfrm>
            <a:custGeom>
              <a:rect b="b" l="l" r="r" t="t"/>
              <a:pathLst>
                <a:path extrusionOk="0" h="1863" w="1359">
                  <a:moveTo>
                    <a:pt x="1051" y="1"/>
                  </a:moveTo>
                  <a:cubicBezTo>
                    <a:pt x="1013" y="1"/>
                    <a:pt x="972" y="7"/>
                    <a:pt x="930" y="19"/>
                  </a:cubicBezTo>
                  <a:cubicBezTo>
                    <a:pt x="811" y="67"/>
                    <a:pt x="715" y="210"/>
                    <a:pt x="715" y="329"/>
                  </a:cubicBezTo>
                  <a:lnTo>
                    <a:pt x="715" y="615"/>
                  </a:lnTo>
                  <a:lnTo>
                    <a:pt x="1" y="615"/>
                  </a:lnTo>
                  <a:lnTo>
                    <a:pt x="1" y="1258"/>
                  </a:lnTo>
                  <a:lnTo>
                    <a:pt x="715" y="1258"/>
                  </a:lnTo>
                  <a:lnTo>
                    <a:pt x="715" y="1543"/>
                  </a:lnTo>
                  <a:cubicBezTo>
                    <a:pt x="715" y="1730"/>
                    <a:pt x="877" y="1862"/>
                    <a:pt x="1061" y="1862"/>
                  </a:cubicBezTo>
                  <a:cubicBezTo>
                    <a:pt x="1088" y="1862"/>
                    <a:pt x="1116" y="1859"/>
                    <a:pt x="1144" y="1853"/>
                  </a:cubicBezTo>
                  <a:cubicBezTo>
                    <a:pt x="1263" y="1805"/>
                    <a:pt x="1358" y="1662"/>
                    <a:pt x="1358" y="1543"/>
                  </a:cubicBezTo>
                  <a:lnTo>
                    <a:pt x="1358" y="305"/>
                  </a:lnTo>
                  <a:cubicBezTo>
                    <a:pt x="1358" y="129"/>
                    <a:pt x="1229" y="1"/>
                    <a:pt x="105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3" name="Google Shape;22063;p98"/>
            <p:cNvSpPr/>
            <p:nvPr/>
          </p:nvSpPr>
          <p:spPr>
            <a:xfrm>
              <a:off x="5649640" y="3204755"/>
              <a:ext cx="61254" cy="44176"/>
            </a:xfrm>
            <a:custGeom>
              <a:rect b="b" l="l" r="r" t="t"/>
              <a:pathLst>
                <a:path extrusionOk="0" h="1358" w="1883">
                  <a:moveTo>
                    <a:pt x="310" y="0"/>
                  </a:moveTo>
                  <a:cubicBezTo>
                    <a:pt x="120" y="0"/>
                    <a:pt x="1" y="167"/>
                    <a:pt x="1" y="310"/>
                  </a:cubicBezTo>
                  <a:lnTo>
                    <a:pt x="1" y="1358"/>
                  </a:lnTo>
                  <a:lnTo>
                    <a:pt x="1882" y="1358"/>
                  </a:lnTo>
                  <a:lnTo>
                    <a:pt x="1858" y="310"/>
                  </a:lnTo>
                  <a:cubicBezTo>
                    <a:pt x="1858" y="119"/>
                    <a:pt x="1715" y="0"/>
                    <a:pt x="154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4" name="Google Shape;22064;p98"/>
            <p:cNvSpPr/>
            <p:nvPr/>
          </p:nvSpPr>
          <p:spPr>
            <a:xfrm>
              <a:off x="5679080" y="3204755"/>
              <a:ext cx="31034" cy="44176"/>
            </a:xfrm>
            <a:custGeom>
              <a:rect b="b" l="l" r="r" t="t"/>
              <a:pathLst>
                <a:path extrusionOk="0" h="1358" w="954">
                  <a:moveTo>
                    <a:pt x="1" y="0"/>
                  </a:moveTo>
                  <a:lnTo>
                    <a:pt x="1" y="1358"/>
                  </a:lnTo>
                  <a:lnTo>
                    <a:pt x="929" y="1358"/>
                  </a:lnTo>
                  <a:lnTo>
                    <a:pt x="929" y="310"/>
                  </a:lnTo>
                  <a:cubicBezTo>
                    <a:pt x="953" y="167"/>
                    <a:pt x="810" y="0"/>
                    <a:pt x="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5" name="Google Shape;22065;p98"/>
            <p:cNvSpPr/>
            <p:nvPr/>
          </p:nvSpPr>
          <p:spPr>
            <a:xfrm>
              <a:off x="5588451" y="3245808"/>
              <a:ext cx="181290" cy="84480"/>
            </a:xfrm>
            <a:custGeom>
              <a:rect b="b" l="l" r="r" t="t"/>
              <a:pathLst>
                <a:path extrusionOk="0" h="2597" w="5573">
                  <a:moveTo>
                    <a:pt x="1358" y="0"/>
                  </a:moveTo>
                  <a:cubicBezTo>
                    <a:pt x="596" y="0"/>
                    <a:pt x="0" y="596"/>
                    <a:pt x="0" y="1334"/>
                  </a:cubicBezTo>
                  <a:lnTo>
                    <a:pt x="0" y="2596"/>
                  </a:lnTo>
                  <a:lnTo>
                    <a:pt x="5573" y="2596"/>
                  </a:lnTo>
                  <a:lnTo>
                    <a:pt x="5573" y="1334"/>
                  </a:lnTo>
                  <a:cubicBezTo>
                    <a:pt x="5573" y="596"/>
                    <a:pt x="4954" y="0"/>
                    <a:pt x="4239"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6" name="Google Shape;22066;p98"/>
            <p:cNvSpPr/>
            <p:nvPr/>
          </p:nvSpPr>
          <p:spPr>
            <a:xfrm>
              <a:off x="5679080" y="3245808"/>
              <a:ext cx="90661" cy="84480"/>
            </a:xfrm>
            <a:custGeom>
              <a:rect b="b" l="l" r="r" t="t"/>
              <a:pathLst>
                <a:path extrusionOk="0" h="2597" w="2787">
                  <a:moveTo>
                    <a:pt x="1" y="0"/>
                  </a:moveTo>
                  <a:lnTo>
                    <a:pt x="1" y="2596"/>
                  </a:lnTo>
                  <a:lnTo>
                    <a:pt x="2787" y="2596"/>
                  </a:lnTo>
                  <a:lnTo>
                    <a:pt x="2787" y="1334"/>
                  </a:lnTo>
                  <a:cubicBezTo>
                    <a:pt x="2787" y="596"/>
                    <a:pt x="2192" y="0"/>
                    <a:pt x="145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7" name="Google Shape;22067;p98"/>
            <p:cNvSpPr/>
            <p:nvPr/>
          </p:nvSpPr>
          <p:spPr>
            <a:xfrm>
              <a:off x="5568315" y="3327133"/>
              <a:ext cx="220814" cy="59693"/>
            </a:xfrm>
            <a:custGeom>
              <a:rect b="b" l="l" r="r" t="t"/>
              <a:pathLst>
                <a:path extrusionOk="0" h="1835" w="6788">
                  <a:moveTo>
                    <a:pt x="310" y="1"/>
                  </a:moveTo>
                  <a:cubicBezTo>
                    <a:pt x="167" y="1"/>
                    <a:pt x="0" y="120"/>
                    <a:pt x="0" y="287"/>
                  </a:cubicBezTo>
                  <a:lnTo>
                    <a:pt x="0" y="1549"/>
                  </a:lnTo>
                  <a:cubicBezTo>
                    <a:pt x="0" y="1692"/>
                    <a:pt x="119" y="1835"/>
                    <a:pt x="310" y="1835"/>
                  </a:cubicBezTo>
                  <a:lnTo>
                    <a:pt x="6502" y="1835"/>
                  </a:lnTo>
                  <a:cubicBezTo>
                    <a:pt x="6668" y="1835"/>
                    <a:pt x="6787" y="1692"/>
                    <a:pt x="6787" y="1549"/>
                  </a:cubicBezTo>
                  <a:lnTo>
                    <a:pt x="6787" y="287"/>
                  </a:lnTo>
                  <a:cubicBezTo>
                    <a:pt x="6787" y="144"/>
                    <a:pt x="6668" y="1"/>
                    <a:pt x="650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8" name="Google Shape;22068;p98"/>
            <p:cNvSpPr/>
            <p:nvPr/>
          </p:nvSpPr>
          <p:spPr>
            <a:xfrm>
              <a:off x="5679861" y="3326352"/>
              <a:ext cx="110797" cy="60473"/>
            </a:xfrm>
            <a:custGeom>
              <a:rect b="b" l="l" r="r" t="t"/>
              <a:pathLst>
                <a:path extrusionOk="0" h="1859" w="3406">
                  <a:moveTo>
                    <a:pt x="0" y="1"/>
                  </a:moveTo>
                  <a:lnTo>
                    <a:pt x="0" y="1859"/>
                  </a:lnTo>
                  <a:lnTo>
                    <a:pt x="3096" y="1859"/>
                  </a:lnTo>
                  <a:cubicBezTo>
                    <a:pt x="3287" y="1859"/>
                    <a:pt x="3406" y="1716"/>
                    <a:pt x="3406" y="1573"/>
                  </a:cubicBezTo>
                  <a:lnTo>
                    <a:pt x="3406" y="311"/>
                  </a:lnTo>
                  <a:cubicBezTo>
                    <a:pt x="3406" y="144"/>
                    <a:pt x="3287" y="1"/>
                    <a:pt x="309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69" name="Google Shape;22069;p98"/>
          <p:cNvGrpSpPr/>
          <p:nvPr/>
        </p:nvGrpSpPr>
        <p:grpSpPr>
          <a:xfrm>
            <a:off x="6298842" y="2889542"/>
            <a:ext cx="313004" cy="344883"/>
            <a:chOff x="6298842" y="3041942"/>
            <a:chExt cx="313004" cy="344883"/>
          </a:xfrm>
        </p:grpSpPr>
        <p:sp>
          <p:nvSpPr>
            <p:cNvPr id="22070" name="Google Shape;22070;p98"/>
            <p:cNvSpPr/>
            <p:nvPr/>
          </p:nvSpPr>
          <p:spPr>
            <a:xfrm>
              <a:off x="6300370" y="3073008"/>
              <a:ext cx="261899" cy="229532"/>
            </a:xfrm>
            <a:custGeom>
              <a:rect b="b" l="l" r="r" t="t"/>
              <a:pathLst>
                <a:path extrusionOk="0" h="7056" w="8051">
                  <a:moveTo>
                    <a:pt x="4024" y="0"/>
                  </a:moveTo>
                  <a:cubicBezTo>
                    <a:pt x="2674" y="0"/>
                    <a:pt x="1391" y="795"/>
                    <a:pt x="811" y="2097"/>
                  </a:cubicBezTo>
                  <a:cubicBezTo>
                    <a:pt x="1" y="3883"/>
                    <a:pt x="811" y="5931"/>
                    <a:pt x="2597" y="6741"/>
                  </a:cubicBezTo>
                  <a:cubicBezTo>
                    <a:pt x="3068" y="6955"/>
                    <a:pt x="3561" y="7056"/>
                    <a:pt x="4045" y="7056"/>
                  </a:cubicBezTo>
                  <a:cubicBezTo>
                    <a:pt x="5396" y="7056"/>
                    <a:pt x="6679" y="6270"/>
                    <a:pt x="7240" y="4955"/>
                  </a:cubicBezTo>
                  <a:cubicBezTo>
                    <a:pt x="8050" y="3169"/>
                    <a:pt x="7240" y="1121"/>
                    <a:pt x="5454" y="311"/>
                  </a:cubicBezTo>
                  <a:cubicBezTo>
                    <a:pt x="4988" y="100"/>
                    <a:pt x="4502" y="0"/>
                    <a:pt x="402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1" name="Google Shape;22071;p98"/>
            <p:cNvSpPr/>
            <p:nvPr/>
          </p:nvSpPr>
          <p:spPr>
            <a:xfrm>
              <a:off x="6384818" y="3083906"/>
              <a:ext cx="177451" cy="218959"/>
            </a:xfrm>
            <a:custGeom>
              <a:rect b="b" l="l" r="r" t="t"/>
              <a:pathLst>
                <a:path extrusionOk="0" h="6731" w="5455">
                  <a:moveTo>
                    <a:pt x="2858" y="0"/>
                  </a:moveTo>
                  <a:cubicBezTo>
                    <a:pt x="2716" y="333"/>
                    <a:pt x="120" y="6168"/>
                    <a:pt x="1" y="6430"/>
                  </a:cubicBezTo>
                  <a:cubicBezTo>
                    <a:pt x="465" y="6634"/>
                    <a:pt x="947" y="6731"/>
                    <a:pt x="1420" y="6731"/>
                  </a:cubicBezTo>
                  <a:cubicBezTo>
                    <a:pt x="2768" y="6731"/>
                    <a:pt x="4045" y="5948"/>
                    <a:pt x="4644" y="4644"/>
                  </a:cubicBezTo>
                  <a:cubicBezTo>
                    <a:pt x="5454" y="2858"/>
                    <a:pt x="4644" y="786"/>
                    <a:pt x="285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2" name="Google Shape;22072;p98"/>
            <p:cNvSpPr/>
            <p:nvPr/>
          </p:nvSpPr>
          <p:spPr>
            <a:xfrm>
              <a:off x="6298842" y="3070178"/>
              <a:ext cx="271951" cy="236070"/>
            </a:xfrm>
            <a:custGeom>
              <a:rect b="b" l="l" r="r" t="t"/>
              <a:pathLst>
                <a:path extrusionOk="0" h="7257" w="8360">
                  <a:moveTo>
                    <a:pt x="3988" y="616"/>
                  </a:moveTo>
                  <a:cubicBezTo>
                    <a:pt x="4095" y="616"/>
                    <a:pt x="4202" y="623"/>
                    <a:pt x="4311" y="636"/>
                  </a:cubicBezTo>
                  <a:cubicBezTo>
                    <a:pt x="4073" y="851"/>
                    <a:pt x="3834" y="1089"/>
                    <a:pt x="3596" y="1375"/>
                  </a:cubicBezTo>
                  <a:lnTo>
                    <a:pt x="2667" y="970"/>
                  </a:lnTo>
                  <a:cubicBezTo>
                    <a:pt x="3092" y="738"/>
                    <a:pt x="3532" y="616"/>
                    <a:pt x="3988" y="616"/>
                  </a:cubicBezTo>
                  <a:close/>
                  <a:moveTo>
                    <a:pt x="5168" y="851"/>
                  </a:moveTo>
                  <a:lnTo>
                    <a:pt x="5406" y="922"/>
                  </a:lnTo>
                  <a:cubicBezTo>
                    <a:pt x="5525" y="1232"/>
                    <a:pt x="5573" y="1684"/>
                    <a:pt x="5478" y="2208"/>
                  </a:cubicBezTo>
                  <a:lnTo>
                    <a:pt x="4192" y="1637"/>
                  </a:lnTo>
                  <a:cubicBezTo>
                    <a:pt x="4525" y="1232"/>
                    <a:pt x="4882" y="922"/>
                    <a:pt x="5168" y="851"/>
                  </a:cubicBezTo>
                  <a:close/>
                  <a:moveTo>
                    <a:pt x="2072" y="1375"/>
                  </a:moveTo>
                  <a:lnTo>
                    <a:pt x="3239" y="1875"/>
                  </a:lnTo>
                  <a:cubicBezTo>
                    <a:pt x="3072" y="2161"/>
                    <a:pt x="2906" y="2422"/>
                    <a:pt x="2787" y="2684"/>
                  </a:cubicBezTo>
                  <a:lnTo>
                    <a:pt x="1477" y="2089"/>
                  </a:lnTo>
                  <a:cubicBezTo>
                    <a:pt x="1643" y="1851"/>
                    <a:pt x="1834" y="1589"/>
                    <a:pt x="2072" y="1375"/>
                  </a:cubicBezTo>
                  <a:close/>
                  <a:moveTo>
                    <a:pt x="6168" y="1398"/>
                  </a:moveTo>
                  <a:cubicBezTo>
                    <a:pt x="6549" y="1827"/>
                    <a:pt x="6835" y="2327"/>
                    <a:pt x="7002" y="2875"/>
                  </a:cubicBezTo>
                  <a:lnTo>
                    <a:pt x="6073" y="2446"/>
                  </a:lnTo>
                  <a:cubicBezTo>
                    <a:pt x="6121" y="2089"/>
                    <a:pt x="6168" y="1732"/>
                    <a:pt x="6168" y="1398"/>
                  </a:cubicBezTo>
                  <a:close/>
                  <a:moveTo>
                    <a:pt x="3811" y="2161"/>
                  </a:moveTo>
                  <a:lnTo>
                    <a:pt x="5335" y="2827"/>
                  </a:lnTo>
                  <a:cubicBezTo>
                    <a:pt x="5239" y="3137"/>
                    <a:pt x="5144" y="3423"/>
                    <a:pt x="5025" y="3732"/>
                  </a:cubicBezTo>
                  <a:lnTo>
                    <a:pt x="3358" y="2946"/>
                  </a:lnTo>
                  <a:cubicBezTo>
                    <a:pt x="3501" y="2661"/>
                    <a:pt x="3668" y="2399"/>
                    <a:pt x="3811" y="2161"/>
                  </a:cubicBezTo>
                  <a:close/>
                  <a:moveTo>
                    <a:pt x="1215" y="2684"/>
                  </a:moveTo>
                  <a:lnTo>
                    <a:pt x="2525" y="3280"/>
                  </a:lnTo>
                  <a:cubicBezTo>
                    <a:pt x="2406" y="3542"/>
                    <a:pt x="2310" y="3875"/>
                    <a:pt x="2239" y="4185"/>
                  </a:cubicBezTo>
                  <a:lnTo>
                    <a:pt x="1072" y="3661"/>
                  </a:lnTo>
                  <a:cubicBezTo>
                    <a:pt x="1072" y="3304"/>
                    <a:pt x="1120" y="3018"/>
                    <a:pt x="1215" y="2684"/>
                  </a:cubicBezTo>
                  <a:close/>
                  <a:moveTo>
                    <a:pt x="5930" y="3065"/>
                  </a:moveTo>
                  <a:lnTo>
                    <a:pt x="7073" y="3589"/>
                  </a:lnTo>
                  <a:cubicBezTo>
                    <a:pt x="7073" y="3899"/>
                    <a:pt x="7026" y="4232"/>
                    <a:pt x="6930" y="4542"/>
                  </a:cubicBezTo>
                  <a:lnTo>
                    <a:pt x="5620" y="3970"/>
                  </a:lnTo>
                  <a:cubicBezTo>
                    <a:pt x="5740" y="3708"/>
                    <a:pt x="5835" y="3375"/>
                    <a:pt x="5930" y="3065"/>
                  </a:cubicBezTo>
                  <a:close/>
                  <a:moveTo>
                    <a:pt x="3120" y="3518"/>
                  </a:moveTo>
                  <a:lnTo>
                    <a:pt x="4787" y="4256"/>
                  </a:lnTo>
                  <a:cubicBezTo>
                    <a:pt x="4644" y="4566"/>
                    <a:pt x="4501" y="4828"/>
                    <a:pt x="4334" y="5066"/>
                  </a:cubicBezTo>
                  <a:lnTo>
                    <a:pt x="2834" y="4423"/>
                  </a:lnTo>
                  <a:cubicBezTo>
                    <a:pt x="2906" y="4113"/>
                    <a:pt x="3001" y="3828"/>
                    <a:pt x="3120" y="3518"/>
                  </a:cubicBezTo>
                  <a:close/>
                  <a:moveTo>
                    <a:pt x="1191" y="4351"/>
                  </a:moveTo>
                  <a:lnTo>
                    <a:pt x="2120" y="4780"/>
                  </a:lnTo>
                  <a:cubicBezTo>
                    <a:pt x="2048" y="5137"/>
                    <a:pt x="2024" y="5495"/>
                    <a:pt x="2024" y="5804"/>
                  </a:cubicBezTo>
                  <a:cubicBezTo>
                    <a:pt x="1596" y="5423"/>
                    <a:pt x="1334" y="4923"/>
                    <a:pt x="1191" y="4351"/>
                  </a:cubicBezTo>
                  <a:close/>
                  <a:moveTo>
                    <a:pt x="5359" y="4566"/>
                  </a:moveTo>
                  <a:lnTo>
                    <a:pt x="6668" y="5161"/>
                  </a:lnTo>
                  <a:cubicBezTo>
                    <a:pt x="6525" y="5399"/>
                    <a:pt x="6311" y="5661"/>
                    <a:pt x="6073" y="5876"/>
                  </a:cubicBezTo>
                  <a:lnTo>
                    <a:pt x="4906" y="5375"/>
                  </a:lnTo>
                  <a:cubicBezTo>
                    <a:pt x="5097" y="5090"/>
                    <a:pt x="5239" y="4828"/>
                    <a:pt x="5359" y="4566"/>
                  </a:cubicBezTo>
                  <a:close/>
                  <a:moveTo>
                    <a:pt x="2667" y="5042"/>
                  </a:moveTo>
                  <a:lnTo>
                    <a:pt x="3953" y="5590"/>
                  </a:lnTo>
                  <a:cubicBezTo>
                    <a:pt x="3620" y="6018"/>
                    <a:pt x="3310" y="6328"/>
                    <a:pt x="2977" y="6399"/>
                  </a:cubicBezTo>
                  <a:lnTo>
                    <a:pt x="2739" y="6328"/>
                  </a:lnTo>
                  <a:cubicBezTo>
                    <a:pt x="2620" y="6018"/>
                    <a:pt x="2596" y="5566"/>
                    <a:pt x="2667" y="5042"/>
                  </a:cubicBezTo>
                  <a:close/>
                  <a:moveTo>
                    <a:pt x="4549" y="5876"/>
                  </a:moveTo>
                  <a:lnTo>
                    <a:pt x="5478" y="6280"/>
                  </a:lnTo>
                  <a:cubicBezTo>
                    <a:pt x="5041" y="6499"/>
                    <a:pt x="4505" y="6617"/>
                    <a:pt x="3979" y="6617"/>
                  </a:cubicBezTo>
                  <a:cubicBezTo>
                    <a:pt x="3930" y="6617"/>
                    <a:pt x="3882" y="6616"/>
                    <a:pt x="3834" y="6614"/>
                  </a:cubicBezTo>
                  <a:cubicBezTo>
                    <a:pt x="4073" y="6399"/>
                    <a:pt x="4311" y="6161"/>
                    <a:pt x="4549" y="5876"/>
                  </a:cubicBezTo>
                  <a:close/>
                  <a:moveTo>
                    <a:pt x="4072" y="0"/>
                  </a:moveTo>
                  <a:cubicBezTo>
                    <a:pt x="2674" y="0"/>
                    <a:pt x="1356" y="821"/>
                    <a:pt x="762" y="2161"/>
                  </a:cubicBezTo>
                  <a:cubicBezTo>
                    <a:pt x="0" y="3899"/>
                    <a:pt x="739" y="5923"/>
                    <a:pt x="2382" y="6828"/>
                  </a:cubicBezTo>
                  <a:cubicBezTo>
                    <a:pt x="2922" y="7118"/>
                    <a:pt x="3500" y="7257"/>
                    <a:pt x="4073" y="7257"/>
                  </a:cubicBezTo>
                  <a:cubicBezTo>
                    <a:pt x="4865" y="7257"/>
                    <a:pt x="5648" y="6992"/>
                    <a:pt x="6311" y="6495"/>
                  </a:cubicBezTo>
                  <a:lnTo>
                    <a:pt x="6335" y="6471"/>
                  </a:lnTo>
                  <a:cubicBezTo>
                    <a:pt x="8359" y="4852"/>
                    <a:pt x="8121" y="1684"/>
                    <a:pt x="5763" y="422"/>
                  </a:cubicBezTo>
                  <a:cubicBezTo>
                    <a:pt x="5215" y="134"/>
                    <a:pt x="4637" y="0"/>
                    <a:pt x="4072"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3" name="Google Shape;22073;p98"/>
            <p:cNvSpPr/>
            <p:nvPr/>
          </p:nvSpPr>
          <p:spPr>
            <a:xfrm>
              <a:off x="6384818" y="3080035"/>
              <a:ext cx="189064" cy="224782"/>
            </a:xfrm>
            <a:custGeom>
              <a:rect b="b" l="l" r="r" t="t"/>
              <a:pathLst>
                <a:path extrusionOk="0" h="6910" w="5812">
                  <a:moveTo>
                    <a:pt x="3478" y="1143"/>
                  </a:moveTo>
                  <a:lnTo>
                    <a:pt x="3478" y="1143"/>
                  </a:lnTo>
                  <a:cubicBezTo>
                    <a:pt x="3906" y="1524"/>
                    <a:pt x="4192" y="2024"/>
                    <a:pt x="4359" y="2572"/>
                  </a:cubicBezTo>
                  <a:lnTo>
                    <a:pt x="3430" y="2143"/>
                  </a:lnTo>
                  <a:cubicBezTo>
                    <a:pt x="3478" y="1810"/>
                    <a:pt x="3525" y="1453"/>
                    <a:pt x="3478" y="1143"/>
                  </a:cubicBezTo>
                  <a:close/>
                  <a:moveTo>
                    <a:pt x="3287" y="2762"/>
                  </a:moveTo>
                  <a:lnTo>
                    <a:pt x="4430" y="3286"/>
                  </a:lnTo>
                  <a:cubicBezTo>
                    <a:pt x="4430" y="3596"/>
                    <a:pt x="4406" y="3929"/>
                    <a:pt x="4287" y="4263"/>
                  </a:cubicBezTo>
                  <a:lnTo>
                    <a:pt x="2977" y="3667"/>
                  </a:lnTo>
                  <a:cubicBezTo>
                    <a:pt x="3097" y="3358"/>
                    <a:pt x="3192" y="3072"/>
                    <a:pt x="3287" y="2762"/>
                  </a:cubicBezTo>
                  <a:close/>
                  <a:moveTo>
                    <a:pt x="2716" y="4239"/>
                  </a:moveTo>
                  <a:lnTo>
                    <a:pt x="4025" y="4834"/>
                  </a:lnTo>
                  <a:cubicBezTo>
                    <a:pt x="3835" y="5120"/>
                    <a:pt x="3668" y="5358"/>
                    <a:pt x="3430" y="5573"/>
                  </a:cubicBezTo>
                  <a:lnTo>
                    <a:pt x="2263" y="5072"/>
                  </a:lnTo>
                  <a:cubicBezTo>
                    <a:pt x="2454" y="4763"/>
                    <a:pt x="2596" y="4501"/>
                    <a:pt x="2716" y="4239"/>
                  </a:cubicBezTo>
                  <a:close/>
                  <a:moveTo>
                    <a:pt x="1906" y="5573"/>
                  </a:moveTo>
                  <a:lnTo>
                    <a:pt x="2835" y="5977"/>
                  </a:lnTo>
                  <a:cubicBezTo>
                    <a:pt x="2421" y="6194"/>
                    <a:pt x="1959" y="6329"/>
                    <a:pt x="1488" y="6329"/>
                  </a:cubicBezTo>
                  <a:cubicBezTo>
                    <a:pt x="1390" y="6329"/>
                    <a:pt x="1290" y="6323"/>
                    <a:pt x="1191" y="6311"/>
                  </a:cubicBezTo>
                  <a:cubicBezTo>
                    <a:pt x="1453" y="6096"/>
                    <a:pt x="1691" y="5835"/>
                    <a:pt x="1906" y="5573"/>
                  </a:cubicBezTo>
                  <a:close/>
                  <a:moveTo>
                    <a:pt x="2930" y="0"/>
                  </a:moveTo>
                  <a:cubicBezTo>
                    <a:pt x="2858" y="119"/>
                    <a:pt x="2930" y="24"/>
                    <a:pt x="2644" y="572"/>
                  </a:cubicBezTo>
                  <a:lnTo>
                    <a:pt x="2763" y="619"/>
                  </a:lnTo>
                  <a:cubicBezTo>
                    <a:pt x="2882" y="929"/>
                    <a:pt x="2930" y="1357"/>
                    <a:pt x="2835" y="1905"/>
                  </a:cubicBezTo>
                  <a:lnTo>
                    <a:pt x="2215" y="1643"/>
                  </a:lnTo>
                  <a:lnTo>
                    <a:pt x="1977" y="2215"/>
                  </a:lnTo>
                  <a:lnTo>
                    <a:pt x="2716" y="2524"/>
                  </a:lnTo>
                  <a:cubicBezTo>
                    <a:pt x="2620" y="2834"/>
                    <a:pt x="2525" y="3120"/>
                    <a:pt x="2406" y="3429"/>
                  </a:cubicBezTo>
                  <a:lnTo>
                    <a:pt x="1572" y="3072"/>
                  </a:lnTo>
                  <a:lnTo>
                    <a:pt x="1334" y="3644"/>
                  </a:lnTo>
                  <a:lnTo>
                    <a:pt x="2168" y="4001"/>
                  </a:lnTo>
                  <a:cubicBezTo>
                    <a:pt x="2025" y="4287"/>
                    <a:pt x="1882" y="4549"/>
                    <a:pt x="1739" y="4787"/>
                  </a:cubicBezTo>
                  <a:lnTo>
                    <a:pt x="977" y="4453"/>
                  </a:lnTo>
                  <a:lnTo>
                    <a:pt x="739" y="5025"/>
                  </a:lnTo>
                  <a:lnTo>
                    <a:pt x="1382" y="5287"/>
                  </a:lnTo>
                  <a:cubicBezTo>
                    <a:pt x="1049" y="5715"/>
                    <a:pt x="691" y="6001"/>
                    <a:pt x="382" y="6096"/>
                  </a:cubicBezTo>
                  <a:lnTo>
                    <a:pt x="263" y="6049"/>
                  </a:lnTo>
                  <a:cubicBezTo>
                    <a:pt x="24" y="6597"/>
                    <a:pt x="72" y="6478"/>
                    <a:pt x="1" y="6597"/>
                  </a:cubicBezTo>
                  <a:cubicBezTo>
                    <a:pt x="469" y="6808"/>
                    <a:pt x="969" y="6909"/>
                    <a:pt x="1466" y="6909"/>
                  </a:cubicBezTo>
                  <a:cubicBezTo>
                    <a:pt x="2260" y="6909"/>
                    <a:pt x="3048" y="6651"/>
                    <a:pt x="3692" y="6168"/>
                  </a:cubicBezTo>
                  <a:lnTo>
                    <a:pt x="3716" y="6120"/>
                  </a:lnTo>
                  <a:cubicBezTo>
                    <a:pt x="5811" y="4477"/>
                    <a:pt x="5430" y="1143"/>
                    <a:pt x="293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4" name="Google Shape;22074;p98"/>
            <p:cNvSpPr/>
            <p:nvPr/>
          </p:nvSpPr>
          <p:spPr>
            <a:xfrm>
              <a:off x="6360811" y="3042267"/>
              <a:ext cx="251034" cy="344558"/>
            </a:xfrm>
            <a:custGeom>
              <a:rect b="b" l="l" r="r" t="t"/>
              <a:pathLst>
                <a:path extrusionOk="0" h="10592" w="7717">
                  <a:moveTo>
                    <a:pt x="4058" y="0"/>
                  </a:moveTo>
                  <a:cubicBezTo>
                    <a:pt x="3938" y="0"/>
                    <a:pt x="3811" y="58"/>
                    <a:pt x="3739" y="185"/>
                  </a:cubicBezTo>
                  <a:cubicBezTo>
                    <a:pt x="3692" y="328"/>
                    <a:pt x="3739" y="518"/>
                    <a:pt x="3906" y="589"/>
                  </a:cubicBezTo>
                  <a:cubicBezTo>
                    <a:pt x="6049" y="1542"/>
                    <a:pt x="7002" y="4043"/>
                    <a:pt x="6049" y="6186"/>
                  </a:cubicBezTo>
                  <a:cubicBezTo>
                    <a:pt x="5347" y="7766"/>
                    <a:pt x="3804" y="8698"/>
                    <a:pt x="2183" y="8698"/>
                  </a:cubicBezTo>
                  <a:cubicBezTo>
                    <a:pt x="1605" y="8698"/>
                    <a:pt x="1017" y="8580"/>
                    <a:pt x="453" y="8329"/>
                  </a:cubicBezTo>
                  <a:cubicBezTo>
                    <a:pt x="411" y="8308"/>
                    <a:pt x="367" y="8299"/>
                    <a:pt x="325" y="8299"/>
                  </a:cubicBezTo>
                  <a:cubicBezTo>
                    <a:pt x="177" y="8299"/>
                    <a:pt x="43" y="8414"/>
                    <a:pt x="24" y="8543"/>
                  </a:cubicBezTo>
                  <a:cubicBezTo>
                    <a:pt x="0" y="8686"/>
                    <a:pt x="96" y="8829"/>
                    <a:pt x="215" y="8901"/>
                  </a:cubicBezTo>
                  <a:cubicBezTo>
                    <a:pt x="739" y="9139"/>
                    <a:pt x="1286" y="9258"/>
                    <a:pt x="1834" y="9306"/>
                  </a:cubicBezTo>
                  <a:lnTo>
                    <a:pt x="1834" y="9972"/>
                  </a:lnTo>
                  <a:lnTo>
                    <a:pt x="620" y="9972"/>
                  </a:lnTo>
                  <a:cubicBezTo>
                    <a:pt x="477" y="9972"/>
                    <a:pt x="334" y="10091"/>
                    <a:pt x="286" y="10234"/>
                  </a:cubicBezTo>
                  <a:cubicBezTo>
                    <a:pt x="262" y="10449"/>
                    <a:pt x="405" y="10592"/>
                    <a:pt x="596" y="10592"/>
                  </a:cubicBezTo>
                  <a:lnTo>
                    <a:pt x="3692" y="10592"/>
                  </a:lnTo>
                  <a:cubicBezTo>
                    <a:pt x="3835" y="10592"/>
                    <a:pt x="3977" y="10472"/>
                    <a:pt x="4025" y="10330"/>
                  </a:cubicBezTo>
                  <a:cubicBezTo>
                    <a:pt x="4049" y="10115"/>
                    <a:pt x="3906" y="9972"/>
                    <a:pt x="3715" y="9972"/>
                  </a:cubicBezTo>
                  <a:lnTo>
                    <a:pt x="2477" y="9972"/>
                  </a:lnTo>
                  <a:lnTo>
                    <a:pt x="2477" y="9306"/>
                  </a:lnTo>
                  <a:cubicBezTo>
                    <a:pt x="4192" y="9186"/>
                    <a:pt x="5835" y="8186"/>
                    <a:pt x="6597" y="6424"/>
                  </a:cubicBezTo>
                  <a:cubicBezTo>
                    <a:pt x="7716" y="3995"/>
                    <a:pt x="6597" y="1137"/>
                    <a:pt x="4168" y="18"/>
                  </a:cubicBezTo>
                  <a:cubicBezTo>
                    <a:pt x="4133" y="6"/>
                    <a:pt x="4096" y="0"/>
                    <a:pt x="40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5" name="Google Shape;22075;p98"/>
            <p:cNvSpPr/>
            <p:nvPr/>
          </p:nvSpPr>
          <p:spPr>
            <a:xfrm>
              <a:off x="6431304" y="3041942"/>
              <a:ext cx="180542" cy="344883"/>
            </a:xfrm>
            <a:custGeom>
              <a:rect b="b" l="l" r="r" t="t"/>
              <a:pathLst>
                <a:path extrusionOk="0" h="10602" w="5550">
                  <a:moveTo>
                    <a:pt x="1858" y="0"/>
                  </a:moveTo>
                  <a:cubicBezTo>
                    <a:pt x="1730" y="0"/>
                    <a:pt x="1625" y="72"/>
                    <a:pt x="1572" y="195"/>
                  </a:cubicBezTo>
                  <a:cubicBezTo>
                    <a:pt x="1501" y="361"/>
                    <a:pt x="1572" y="552"/>
                    <a:pt x="1739" y="599"/>
                  </a:cubicBezTo>
                  <a:cubicBezTo>
                    <a:pt x="3882" y="1552"/>
                    <a:pt x="4835" y="4053"/>
                    <a:pt x="3882" y="6196"/>
                  </a:cubicBezTo>
                  <a:cubicBezTo>
                    <a:pt x="3192" y="7791"/>
                    <a:pt x="1644" y="8744"/>
                    <a:pt x="1" y="8744"/>
                  </a:cubicBezTo>
                  <a:lnTo>
                    <a:pt x="1" y="10602"/>
                  </a:lnTo>
                  <a:lnTo>
                    <a:pt x="1548" y="10602"/>
                  </a:lnTo>
                  <a:cubicBezTo>
                    <a:pt x="1691" y="10602"/>
                    <a:pt x="1858" y="10459"/>
                    <a:pt x="1858" y="10316"/>
                  </a:cubicBezTo>
                  <a:cubicBezTo>
                    <a:pt x="1858" y="10173"/>
                    <a:pt x="1739" y="10006"/>
                    <a:pt x="1548" y="10006"/>
                  </a:cubicBezTo>
                  <a:lnTo>
                    <a:pt x="310" y="10006"/>
                  </a:lnTo>
                  <a:lnTo>
                    <a:pt x="310" y="9363"/>
                  </a:lnTo>
                  <a:cubicBezTo>
                    <a:pt x="2025" y="9244"/>
                    <a:pt x="3668" y="8196"/>
                    <a:pt x="4430" y="6482"/>
                  </a:cubicBezTo>
                  <a:cubicBezTo>
                    <a:pt x="5549" y="4005"/>
                    <a:pt x="4430" y="1147"/>
                    <a:pt x="2001" y="28"/>
                  </a:cubicBezTo>
                  <a:cubicBezTo>
                    <a:pt x="1951" y="9"/>
                    <a:pt x="190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76" name="Google Shape;22076;p98"/>
          <p:cNvGrpSpPr/>
          <p:nvPr/>
        </p:nvGrpSpPr>
        <p:grpSpPr>
          <a:xfrm>
            <a:off x="7095989" y="2888892"/>
            <a:ext cx="221594" cy="345534"/>
            <a:chOff x="7095989" y="3041292"/>
            <a:chExt cx="221594" cy="345534"/>
          </a:xfrm>
        </p:grpSpPr>
        <p:sp>
          <p:nvSpPr>
            <p:cNvPr id="22077" name="Google Shape;22077;p98"/>
            <p:cNvSpPr/>
            <p:nvPr/>
          </p:nvSpPr>
          <p:spPr>
            <a:xfrm>
              <a:off x="7095989" y="3084654"/>
              <a:ext cx="221594" cy="302171"/>
            </a:xfrm>
            <a:custGeom>
              <a:rect b="b" l="l" r="r" t="t"/>
              <a:pathLst>
                <a:path extrusionOk="0" h="9289" w="6812">
                  <a:moveTo>
                    <a:pt x="1120" y="1"/>
                  </a:moveTo>
                  <a:cubicBezTo>
                    <a:pt x="500" y="1"/>
                    <a:pt x="0" y="501"/>
                    <a:pt x="0" y="1144"/>
                  </a:cubicBezTo>
                  <a:lnTo>
                    <a:pt x="0" y="8169"/>
                  </a:lnTo>
                  <a:cubicBezTo>
                    <a:pt x="0" y="8788"/>
                    <a:pt x="500" y="9289"/>
                    <a:pt x="1120" y="9289"/>
                  </a:cubicBezTo>
                  <a:lnTo>
                    <a:pt x="5668" y="9289"/>
                  </a:lnTo>
                  <a:cubicBezTo>
                    <a:pt x="6311" y="9289"/>
                    <a:pt x="6811" y="8788"/>
                    <a:pt x="6811" y="8169"/>
                  </a:cubicBezTo>
                  <a:lnTo>
                    <a:pt x="6811" y="1144"/>
                  </a:lnTo>
                  <a:cubicBezTo>
                    <a:pt x="6811" y="501"/>
                    <a:pt x="6311" y="1"/>
                    <a:pt x="566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8" name="Google Shape;22078;p98"/>
            <p:cNvSpPr/>
            <p:nvPr/>
          </p:nvSpPr>
          <p:spPr>
            <a:xfrm>
              <a:off x="7206754" y="3083906"/>
              <a:ext cx="110830" cy="302919"/>
            </a:xfrm>
            <a:custGeom>
              <a:rect b="b" l="l" r="r" t="t"/>
              <a:pathLst>
                <a:path extrusionOk="0" h="9312" w="3407">
                  <a:moveTo>
                    <a:pt x="1" y="0"/>
                  </a:moveTo>
                  <a:lnTo>
                    <a:pt x="1" y="9312"/>
                  </a:lnTo>
                  <a:lnTo>
                    <a:pt x="2263" y="9312"/>
                  </a:lnTo>
                  <a:cubicBezTo>
                    <a:pt x="2906" y="9312"/>
                    <a:pt x="3406" y="8811"/>
                    <a:pt x="3406" y="8192"/>
                  </a:cubicBezTo>
                  <a:lnTo>
                    <a:pt x="3406" y="1167"/>
                  </a:lnTo>
                  <a:cubicBezTo>
                    <a:pt x="3406" y="500"/>
                    <a:pt x="2906" y="0"/>
                    <a:pt x="2263"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9" name="Google Shape;22079;p98"/>
            <p:cNvSpPr/>
            <p:nvPr/>
          </p:nvSpPr>
          <p:spPr>
            <a:xfrm>
              <a:off x="7171914" y="3244441"/>
              <a:ext cx="68964" cy="101916"/>
            </a:xfrm>
            <a:custGeom>
              <a:rect b="b" l="l" r="r" t="t"/>
              <a:pathLst>
                <a:path extrusionOk="0" h="3133" w="2120">
                  <a:moveTo>
                    <a:pt x="1679" y="1"/>
                  </a:moveTo>
                  <a:cubicBezTo>
                    <a:pt x="1596" y="1"/>
                    <a:pt x="1512" y="30"/>
                    <a:pt x="1453" y="90"/>
                  </a:cubicBezTo>
                  <a:lnTo>
                    <a:pt x="215" y="1352"/>
                  </a:lnTo>
                  <a:cubicBezTo>
                    <a:pt x="0" y="1566"/>
                    <a:pt x="167" y="1876"/>
                    <a:pt x="429" y="1876"/>
                  </a:cubicBezTo>
                  <a:lnTo>
                    <a:pt x="929" y="1876"/>
                  </a:lnTo>
                  <a:lnTo>
                    <a:pt x="215" y="2590"/>
                  </a:lnTo>
                  <a:cubicBezTo>
                    <a:pt x="95" y="2710"/>
                    <a:pt x="95" y="2924"/>
                    <a:pt x="215" y="3043"/>
                  </a:cubicBezTo>
                  <a:cubicBezTo>
                    <a:pt x="274" y="3102"/>
                    <a:pt x="357" y="3132"/>
                    <a:pt x="441" y="3132"/>
                  </a:cubicBezTo>
                  <a:cubicBezTo>
                    <a:pt x="524" y="3132"/>
                    <a:pt x="607" y="3102"/>
                    <a:pt x="667" y="3043"/>
                  </a:cubicBezTo>
                  <a:lnTo>
                    <a:pt x="1905" y="1805"/>
                  </a:lnTo>
                  <a:cubicBezTo>
                    <a:pt x="2120" y="1590"/>
                    <a:pt x="1977" y="1257"/>
                    <a:pt x="1715" y="1257"/>
                  </a:cubicBezTo>
                  <a:lnTo>
                    <a:pt x="1191" y="1257"/>
                  </a:lnTo>
                  <a:lnTo>
                    <a:pt x="1905" y="542"/>
                  </a:lnTo>
                  <a:cubicBezTo>
                    <a:pt x="2024" y="423"/>
                    <a:pt x="2024" y="209"/>
                    <a:pt x="1905" y="90"/>
                  </a:cubicBezTo>
                  <a:cubicBezTo>
                    <a:pt x="1846" y="30"/>
                    <a:pt x="1762" y="1"/>
                    <a:pt x="167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0" name="Google Shape;22080;p98"/>
            <p:cNvSpPr/>
            <p:nvPr/>
          </p:nvSpPr>
          <p:spPr>
            <a:xfrm>
              <a:off x="7206006" y="3246784"/>
              <a:ext cx="33636" cy="83505"/>
            </a:xfrm>
            <a:custGeom>
              <a:rect b="b" l="l" r="r" t="t"/>
              <a:pathLst>
                <a:path extrusionOk="0" h="2567" w="1034">
                  <a:moveTo>
                    <a:pt x="607" y="0"/>
                  </a:moveTo>
                  <a:cubicBezTo>
                    <a:pt x="524" y="0"/>
                    <a:pt x="441" y="30"/>
                    <a:pt x="381" y="89"/>
                  </a:cubicBezTo>
                  <a:lnTo>
                    <a:pt x="0" y="470"/>
                  </a:lnTo>
                  <a:lnTo>
                    <a:pt x="0" y="2566"/>
                  </a:lnTo>
                  <a:lnTo>
                    <a:pt x="834" y="1733"/>
                  </a:lnTo>
                  <a:cubicBezTo>
                    <a:pt x="1034" y="1555"/>
                    <a:pt x="922" y="1252"/>
                    <a:pt x="673" y="1252"/>
                  </a:cubicBezTo>
                  <a:cubicBezTo>
                    <a:pt x="656" y="1252"/>
                    <a:pt x="638" y="1253"/>
                    <a:pt x="619" y="1256"/>
                  </a:cubicBezTo>
                  <a:lnTo>
                    <a:pt x="119" y="1256"/>
                  </a:lnTo>
                  <a:lnTo>
                    <a:pt x="834" y="542"/>
                  </a:lnTo>
                  <a:cubicBezTo>
                    <a:pt x="953" y="423"/>
                    <a:pt x="953" y="208"/>
                    <a:pt x="834" y="89"/>
                  </a:cubicBezTo>
                  <a:cubicBezTo>
                    <a:pt x="774" y="30"/>
                    <a:pt x="691" y="0"/>
                    <a:pt x="60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1" name="Google Shape;22081;p98"/>
            <p:cNvSpPr/>
            <p:nvPr/>
          </p:nvSpPr>
          <p:spPr>
            <a:xfrm>
              <a:off x="7155649" y="3042072"/>
              <a:ext cx="100713" cy="44956"/>
            </a:xfrm>
            <a:custGeom>
              <a:rect b="b" l="l" r="r" t="t"/>
              <a:pathLst>
                <a:path extrusionOk="0" h="1382" w="3096">
                  <a:moveTo>
                    <a:pt x="500" y="0"/>
                  </a:moveTo>
                  <a:cubicBezTo>
                    <a:pt x="238" y="0"/>
                    <a:pt x="0" y="214"/>
                    <a:pt x="0" y="524"/>
                  </a:cubicBezTo>
                  <a:lnTo>
                    <a:pt x="0" y="1381"/>
                  </a:lnTo>
                  <a:lnTo>
                    <a:pt x="3096" y="1381"/>
                  </a:lnTo>
                  <a:lnTo>
                    <a:pt x="3096" y="524"/>
                  </a:lnTo>
                  <a:cubicBezTo>
                    <a:pt x="3096" y="238"/>
                    <a:pt x="2858" y="0"/>
                    <a:pt x="259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2" name="Google Shape;22082;p98"/>
            <p:cNvSpPr/>
            <p:nvPr/>
          </p:nvSpPr>
          <p:spPr>
            <a:xfrm>
              <a:off x="7206006" y="3041292"/>
              <a:ext cx="50356" cy="45737"/>
            </a:xfrm>
            <a:custGeom>
              <a:rect b="b" l="l" r="r" t="t"/>
              <a:pathLst>
                <a:path extrusionOk="0" h="1406" w="1548">
                  <a:moveTo>
                    <a:pt x="0" y="0"/>
                  </a:moveTo>
                  <a:lnTo>
                    <a:pt x="0" y="1405"/>
                  </a:lnTo>
                  <a:lnTo>
                    <a:pt x="1548" y="1405"/>
                  </a:lnTo>
                  <a:lnTo>
                    <a:pt x="1548" y="548"/>
                  </a:lnTo>
                  <a:cubicBezTo>
                    <a:pt x="1548" y="262"/>
                    <a:pt x="1310" y="24"/>
                    <a:pt x="104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3" name="Google Shape;22083;p98"/>
            <p:cNvSpPr/>
            <p:nvPr/>
          </p:nvSpPr>
          <p:spPr>
            <a:xfrm>
              <a:off x="7095989" y="3083906"/>
              <a:ext cx="221594" cy="130933"/>
            </a:xfrm>
            <a:custGeom>
              <a:rect b="b" l="l" r="r" t="t"/>
              <a:pathLst>
                <a:path extrusionOk="0" h="4025" w="6812">
                  <a:moveTo>
                    <a:pt x="1120" y="0"/>
                  </a:moveTo>
                  <a:cubicBezTo>
                    <a:pt x="500" y="0"/>
                    <a:pt x="0" y="500"/>
                    <a:pt x="0" y="1143"/>
                  </a:cubicBezTo>
                  <a:lnTo>
                    <a:pt x="0" y="4025"/>
                  </a:lnTo>
                  <a:lnTo>
                    <a:pt x="6811" y="4025"/>
                  </a:lnTo>
                  <a:lnTo>
                    <a:pt x="6811" y="1143"/>
                  </a:lnTo>
                  <a:cubicBezTo>
                    <a:pt x="6811" y="500"/>
                    <a:pt x="6311" y="0"/>
                    <a:pt x="5668"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4" name="Google Shape;22084;p98"/>
            <p:cNvSpPr/>
            <p:nvPr/>
          </p:nvSpPr>
          <p:spPr>
            <a:xfrm>
              <a:off x="7206006" y="3083125"/>
              <a:ext cx="111578" cy="131714"/>
            </a:xfrm>
            <a:custGeom>
              <a:rect b="b" l="l" r="r" t="t"/>
              <a:pathLst>
                <a:path extrusionOk="0" h="4049" w="3430">
                  <a:moveTo>
                    <a:pt x="0" y="0"/>
                  </a:moveTo>
                  <a:lnTo>
                    <a:pt x="0" y="4049"/>
                  </a:lnTo>
                  <a:lnTo>
                    <a:pt x="3429" y="4049"/>
                  </a:lnTo>
                  <a:lnTo>
                    <a:pt x="3429" y="1143"/>
                  </a:lnTo>
                  <a:cubicBezTo>
                    <a:pt x="3429" y="524"/>
                    <a:pt x="2929" y="24"/>
                    <a:pt x="22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5" name="Google Shape;22085;p98"/>
            <p:cNvSpPr/>
            <p:nvPr/>
          </p:nvSpPr>
          <p:spPr>
            <a:xfrm>
              <a:off x="7175005" y="3124080"/>
              <a:ext cx="61221" cy="60636"/>
            </a:xfrm>
            <a:custGeom>
              <a:rect b="b" l="l" r="r" t="t"/>
              <a:pathLst>
                <a:path extrusionOk="0" h="1864" w="1882">
                  <a:moveTo>
                    <a:pt x="983" y="1"/>
                  </a:moveTo>
                  <a:cubicBezTo>
                    <a:pt x="810" y="1"/>
                    <a:pt x="667" y="136"/>
                    <a:pt x="667" y="313"/>
                  </a:cubicBezTo>
                  <a:lnTo>
                    <a:pt x="667" y="599"/>
                  </a:lnTo>
                  <a:lnTo>
                    <a:pt x="358" y="599"/>
                  </a:lnTo>
                  <a:cubicBezTo>
                    <a:pt x="215" y="599"/>
                    <a:pt x="72" y="718"/>
                    <a:pt x="24" y="885"/>
                  </a:cubicBezTo>
                  <a:cubicBezTo>
                    <a:pt x="0" y="1051"/>
                    <a:pt x="143" y="1242"/>
                    <a:pt x="334" y="1242"/>
                  </a:cubicBezTo>
                  <a:lnTo>
                    <a:pt x="620" y="1242"/>
                  </a:lnTo>
                  <a:lnTo>
                    <a:pt x="620" y="1528"/>
                  </a:lnTo>
                  <a:cubicBezTo>
                    <a:pt x="620" y="1670"/>
                    <a:pt x="739" y="1837"/>
                    <a:pt x="882" y="1861"/>
                  </a:cubicBezTo>
                  <a:cubicBezTo>
                    <a:pt x="896" y="1863"/>
                    <a:pt x="910" y="1864"/>
                    <a:pt x="923" y="1864"/>
                  </a:cubicBezTo>
                  <a:cubicBezTo>
                    <a:pt x="1099" y="1864"/>
                    <a:pt x="1263" y="1728"/>
                    <a:pt x="1263" y="1551"/>
                  </a:cubicBezTo>
                  <a:lnTo>
                    <a:pt x="1263" y="1266"/>
                  </a:lnTo>
                  <a:lnTo>
                    <a:pt x="1548" y="1266"/>
                  </a:lnTo>
                  <a:cubicBezTo>
                    <a:pt x="1739" y="1266"/>
                    <a:pt x="1882" y="1123"/>
                    <a:pt x="1858" y="908"/>
                  </a:cubicBezTo>
                  <a:cubicBezTo>
                    <a:pt x="1882" y="765"/>
                    <a:pt x="1739" y="646"/>
                    <a:pt x="1572" y="646"/>
                  </a:cubicBezTo>
                  <a:lnTo>
                    <a:pt x="1286" y="646"/>
                  </a:lnTo>
                  <a:lnTo>
                    <a:pt x="1286" y="337"/>
                  </a:lnTo>
                  <a:cubicBezTo>
                    <a:pt x="1286" y="194"/>
                    <a:pt x="1167" y="51"/>
                    <a:pt x="1024" y="3"/>
                  </a:cubicBezTo>
                  <a:cubicBezTo>
                    <a:pt x="1010" y="2"/>
                    <a:pt x="997" y="1"/>
                    <a:pt x="98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6" name="Google Shape;22086;p98"/>
            <p:cNvSpPr/>
            <p:nvPr/>
          </p:nvSpPr>
          <p:spPr>
            <a:xfrm>
              <a:off x="7206754" y="3123397"/>
              <a:ext cx="30253" cy="61221"/>
            </a:xfrm>
            <a:custGeom>
              <a:rect b="b" l="l" r="r" t="t"/>
              <a:pathLst>
                <a:path extrusionOk="0" h="1882" w="930">
                  <a:moveTo>
                    <a:pt x="1" y="1"/>
                  </a:moveTo>
                  <a:lnTo>
                    <a:pt x="1" y="1882"/>
                  </a:lnTo>
                  <a:cubicBezTo>
                    <a:pt x="168" y="1882"/>
                    <a:pt x="310" y="1763"/>
                    <a:pt x="310" y="1596"/>
                  </a:cubicBezTo>
                  <a:lnTo>
                    <a:pt x="310" y="1287"/>
                  </a:lnTo>
                  <a:lnTo>
                    <a:pt x="596" y="1287"/>
                  </a:lnTo>
                  <a:cubicBezTo>
                    <a:pt x="763" y="1287"/>
                    <a:pt x="906" y="1168"/>
                    <a:pt x="906" y="953"/>
                  </a:cubicBezTo>
                  <a:cubicBezTo>
                    <a:pt x="930" y="763"/>
                    <a:pt x="787" y="596"/>
                    <a:pt x="596" y="596"/>
                  </a:cubicBezTo>
                  <a:lnTo>
                    <a:pt x="310" y="596"/>
                  </a:lnTo>
                  <a:lnTo>
                    <a:pt x="310" y="310"/>
                  </a:lnTo>
                  <a:cubicBezTo>
                    <a:pt x="310" y="167"/>
                    <a:pt x="191"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87" name="Google Shape;22087;p98"/>
          <p:cNvGrpSpPr/>
          <p:nvPr/>
        </p:nvGrpSpPr>
        <p:grpSpPr>
          <a:xfrm>
            <a:off x="7786991" y="2909808"/>
            <a:ext cx="344785" cy="303700"/>
            <a:chOff x="7786991" y="3062208"/>
            <a:chExt cx="344785" cy="303700"/>
          </a:xfrm>
        </p:grpSpPr>
        <p:sp>
          <p:nvSpPr>
            <p:cNvPr id="22088" name="Google Shape;22088;p98"/>
            <p:cNvSpPr/>
            <p:nvPr/>
          </p:nvSpPr>
          <p:spPr>
            <a:xfrm>
              <a:off x="7817993" y="3063737"/>
              <a:ext cx="81358" cy="261216"/>
            </a:xfrm>
            <a:custGeom>
              <a:rect b="b" l="l" r="r" t="t"/>
              <a:pathLst>
                <a:path extrusionOk="0" h="8030" w="2501">
                  <a:moveTo>
                    <a:pt x="310" y="1"/>
                  </a:moveTo>
                  <a:cubicBezTo>
                    <a:pt x="120" y="1"/>
                    <a:pt x="0" y="144"/>
                    <a:pt x="0" y="287"/>
                  </a:cubicBezTo>
                  <a:cubicBezTo>
                    <a:pt x="0" y="453"/>
                    <a:pt x="120" y="596"/>
                    <a:pt x="334" y="596"/>
                  </a:cubicBezTo>
                  <a:lnTo>
                    <a:pt x="334" y="7121"/>
                  </a:lnTo>
                  <a:cubicBezTo>
                    <a:pt x="334" y="7598"/>
                    <a:pt x="715" y="8026"/>
                    <a:pt x="1191" y="8026"/>
                  </a:cubicBezTo>
                  <a:cubicBezTo>
                    <a:pt x="1219" y="8029"/>
                    <a:pt x="1247" y="8030"/>
                    <a:pt x="1274" y="8030"/>
                  </a:cubicBezTo>
                  <a:cubicBezTo>
                    <a:pt x="1782" y="8030"/>
                    <a:pt x="2168" y="7619"/>
                    <a:pt x="2168" y="7121"/>
                  </a:cubicBezTo>
                  <a:lnTo>
                    <a:pt x="2168" y="596"/>
                  </a:lnTo>
                  <a:cubicBezTo>
                    <a:pt x="2358" y="596"/>
                    <a:pt x="2501" y="453"/>
                    <a:pt x="2477" y="263"/>
                  </a:cubicBezTo>
                  <a:cubicBezTo>
                    <a:pt x="2453" y="120"/>
                    <a:pt x="2334" y="1"/>
                    <a:pt x="2144"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9" name="Google Shape;22089;p98"/>
            <p:cNvSpPr/>
            <p:nvPr/>
          </p:nvSpPr>
          <p:spPr>
            <a:xfrm>
              <a:off x="7859045" y="3063737"/>
              <a:ext cx="40305" cy="262647"/>
            </a:xfrm>
            <a:custGeom>
              <a:rect b="b" l="l" r="r" t="t"/>
              <a:pathLst>
                <a:path extrusionOk="0" h="8074" w="1239">
                  <a:moveTo>
                    <a:pt x="1" y="1"/>
                  </a:moveTo>
                  <a:lnTo>
                    <a:pt x="1" y="8074"/>
                  </a:lnTo>
                  <a:cubicBezTo>
                    <a:pt x="525" y="8074"/>
                    <a:pt x="906" y="7645"/>
                    <a:pt x="906" y="7145"/>
                  </a:cubicBezTo>
                  <a:lnTo>
                    <a:pt x="906" y="620"/>
                  </a:lnTo>
                  <a:cubicBezTo>
                    <a:pt x="1096" y="620"/>
                    <a:pt x="1239" y="453"/>
                    <a:pt x="1215" y="263"/>
                  </a:cubicBezTo>
                  <a:cubicBezTo>
                    <a:pt x="1215" y="96"/>
                    <a:pt x="1072" y="1"/>
                    <a:pt x="906"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0" name="Google Shape;22090;p98"/>
            <p:cNvSpPr/>
            <p:nvPr/>
          </p:nvSpPr>
          <p:spPr>
            <a:xfrm>
              <a:off x="7919486" y="3063737"/>
              <a:ext cx="80577" cy="261216"/>
            </a:xfrm>
            <a:custGeom>
              <a:rect b="b" l="l" r="r" t="t"/>
              <a:pathLst>
                <a:path extrusionOk="0" h="8030" w="2477">
                  <a:moveTo>
                    <a:pt x="310" y="1"/>
                  </a:moveTo>
                  <a:cubicBezTo>
                    <a:pt x="119" y="1"/>
                    <a:pt x="0" y="144"/>
                    <a:pt x="0" y="287"/>
                  </a:cubicBezTo>
                  <a:cubicBezTo>
                    <a:pt x="0" y="453"/>
                    <a:pt x="119" y="596"/>
                    <a:pt x="334" y="596"/>
                  </a:cubicBezTo>
                  <a:lnTo>
                    <a:pt x="334" y="7121"/>
                  </a:lnTo>
                  <a:cubicBezTo>
                    <a:pt x="334" y="7598"/>
                    <a:pt x="715" y="8026"/>
                    <a:pt x="1191" y="8026"/>
                  </a:cubicBezTo>
                  <a:cubicBezTo>
                    <a:pt x="1219" y="8029"/>
                    <a:pt x="1247" y="8030"/>
                    <a:pt x="1274" y="8030"/>
                  </a:cubicBezTo>
                  <a:cubicBezTo>
                    <a:pt x="1784" y="8030"/>
                    <a:pt x="2191" y="7619"/>
                    <a:pt x="2191" y="7121"/>
                  </a:cubicBezTo>
                  <a:lnTo>
                    <a:pt x="2191" y="596"/>
                  </a:lnTo>
                  <a:cubicBezTo>
                    <a:pt x="2334" y="596"/>
                    <a:pt x="2477" y="453"/>
                    <a:pt x="2477" y="263"/>
                  </a:cubicBezTo>
                  <a:cubicBezTo>
                    <a:pt x="2453" y="120"/>
                    <a:pt x="2334" y="1"/>
                    <a:pt x="2143"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1" name="Google Shape;22091;p98"/>
            <p:cNvSpPr/>
            <p:nvPr/>
          </p:nvSpPr>
          <p:spPr>
            <a:xfrm>
              <a:off x="7960539" y="3062208"/>
              <a:ext cx="40305" cy="262647"/>
            </a:xfrm>
            <a:custGeom>
              <a:rect b="b" l="l" r="r" t="t"/>
              <a:pathLst>
                <a:path extrusionOk="0" h="8074" w="1239">
                  <a:moveTo>
                    <a:pt x="0" y="0"/>
                  </a:moveTo>
                  <a:lnTo>
                    <a:pt x="0" y="8073"/>
                  </a:lnTo>
                  <a:cubicBezTo>
                    <a:pt x="500" y="8073"/>
                    <a:pt x="929" y="7669"/>
                    <a:pt x="929" y="7168"/>
                  </a:cubicBezTo>
                  <a:lnTo>
                    <a:pt x="929" y="643"/>
                  </a:lnTo>
                  <a:cubicBezTo>
                    <a:pt x="1096" y="643"/>
                    <a:pt x="1239" y="500"/>
                    <a:pt x="1215" y="286"/>
                  </a:cubicBezTo>
                  <a:cubicBezTo>
                    <a:pt x="1191" y="143"/>
                    <a:pt x="1048" y="48"/>
                    <a:pt x="929"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2" name="Google Shape;22092;p98"/>
            <p:cNvSpPr/>
            <p:nvPr/>
          </p:nvSpPr>
          <p:spPr>
            <a:xfrm>
              <a:off x="8020199" y="3063737"/>
              <a:ext cx="81358" cy="261216"/>
            </a:xfrm>
            <a:custGeom>
              <a:rect b="b" l="l" r="r" t="t"/>
              <a:pathLst>
                <a:path extrusionOk="0" h="8030" w="2501">
                  <a:moveTo>
                    <a:pt x="310" y="1"/>
                  </a:moveTo>
                  <a:cubicBezTo>
                    <a:pt x="119" y="1"/>
                    <a:pt x="0" y="144"/>
                    <a:pt x="0" y="287"/>
                  </a:cubicBezTo>
                  <a:cubicBezTo>
                    <a:pt x="0" y="453"/>
                    <a:pt x="119" y="596"/>
                    <a:pt x="333" y="596"/>
                  </a:cubicBezTo>
                  <a:lnTo>
                    <a:pt x="333" y="7121"/>
                  </a:lnTo>
                  <a:cubicBezTo>
                    <a:pt x="333" y="7598"/>
                    <a:pt x="714" y="8026"/>
                    <a:pt x="1191" y="8026"/>
                  </a:cubicBezTo>
                  <a:cubicBezTo>
                    <a:pt x="1219" y="8029"/>
                    <a:pt x="1246" y="8030"/>
                    <a:pt x="1274" y="8030"/>
                  </a:cubicBezTo>
                  <a:cubicBezTo>
                    <a:pt x="1781" y="8030"/>
                    <a:pt x="2167" y="7619"/>
                    <a:pt x="2167" y="7121"/>
                  </a:cubicBezTo>
                  <a:lnTo>
                    <a:pt x="2167" y="596"/>
                  </a:lnTo>
                  <a:cubicBezTo>
                    <a:pt x="2358" y="596"/>
                    <a:pt x="2501" y="453"/>
                    <a:pt x="2477" y="263"/>
                  </a:cubicBezTo>
                  <a:cubicBezTo>
                    <a:pt x="2453" y="120"/>
                    <a:pt x="2334" y="1"/>
                    <a:pt x="2143"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3" name="Google Shape;22093;p98"/>
            <p:cNvSpPr/>
            <p:nvPr/>
          </p:nvSpPr>
          <p:spPr>
            <a:xfrm>
              <a:off x="8061252" y="3062208"/>
              <a:ext cx="40305" cy="262647"/>
            </a:xfrm>
            <a:custGeom>
              <a:rect b="b" l="l" r="r" t="t"/>
              <a:pathLst>
                <a:path extrusionOk="0" h="8074" w="1239">
                  <a:moveTo>
                    <a:pt x="0" y="0"/>
                  </a:moveTo>
                  <a:lnTo>
                    <a:pt x="0" y="8073"/>
                  </a:lnTo>
                  <a:cubicBezTo>
                    <a:pt x="500" y="8073"/>
                    <a:pt x="929" y="7669"/>
                    <a:pt x="929" y="7168"/>
                  </a:cubicBezTo>
                  <a:lnTo>
                    <a:pt x="929" y="643"/>
                  </a:lnTo>
                  <a:cubicBezTo>
                    <a:pt x="1096" y="643"/>
                    <a:pt x="1239" y="500"/>
                    <a:pt x="1215" y="286"/>
                  </a:cubicBezTo>
                  <a:cubicBezTo>
                    <a:pt x="1191" y="143"/>
                    <a:pt x="1048" y="48"/>
                    <a:pt x="929"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4" name="Google Shape;22094;p98"/>
            <p:cNvSpPr/>
            <p:nvPr/>
          </p:nvSpPr>
          <p:spPr>
            <a:xfrm>
              <a:off x="7828825" y="3255111"/>
              <a:ext cx="59693" cy="71306"/>
            </a:xfrm>
            <a:custGeom>
              <a:rect b="b" l="l" r="r" t="t"/>
              <a:pathLst>
                <a:path extrusionOk="0" h="2192" w="1835">
                  <a:moveTo>
                    <a:pt x="1" y="0"/>
                  </a:moveTo>
                  <a:lnTo>
                    <a:pt x="1" y="1262"/>
                  </a:lnTo>
                  <a:cubicBezTo>
                    <a:pt x="1" y="1772"/>
                    <a:pt x="430" y="2192"/>
                    <a:pt x="936" y="2192"/>
                  </a:cubicBezTo>
                  <a:cubicBezTo>
                    <a:pt x="949" y="2192"/>
                    <a:pt x="963" y="2192"/>
                    <a:pt x="977" y="2191"/>
                  </a:cubicBezTo>
                  <a:cubicBezTo>
                    <a:pt x="1454" y="2191"/>
                    <a:pt x="1835" y="1739"/>
                    <a:pt x="1835" y="1262"/>
                  </a:cubicBezTo>
                  <a:lnTo>
                    <a:pt x="1835"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5" name="Google Shape;22095;p98"/>
            <p:cNvSpPr/>
            <p:nvPr/>
          </p:nvSpPr>
          <p:spPr>
            <a:xfrm>
              <a:off x="7859045" y="3255111"/>
              <a:ext cx="29472" cy="71273"/>
            </a:xfrm>
            <a:custGeom>
              <a:rect b="b" l="l" r="r" t="t"/>
              <a:pathLst>
                <a:path extrusionOk="0" h="2191" w="906">
                  <a:moveTo>
                    <a:pt x="1" y="0"/>
                  </a:moveTo>
                  <a:lnTo>
                    <a:pt x="1" y="2191"/>
                  </a:lnTo>
                  <a:cubicBezTo>
                    <a:pt x="525" y="2191"/>
                    <a:pt x="906" y="1762"/>
                    <a:pt x="906" y="1262"/>
                  </a:cubicBezTo>
                  <a:lnTo>
                    <a:pt x="90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6" name="Google Shape;22096;p98"/>
            <p:cNvSpPr/>
            <p:nvPr/>
          </p:nvSpPr>
          <p:spPr>
            <a:xfrm>
              <a:off x="7929538" y="3255111"/>
              <a:ext cx="59693" cy="71306"/>
            </a:xfrm>
            <a:custGeom>
              <a:rect b="b" l="l" r="r" t="t"/>
              <a:pathLst>
                <a:path extrusionOk="0" h="2192" w="1835">
                  <a:moveTo>
                    <a:pt x="1" y="0"/>
                  </a:moveTo>
                  <a:lnTo>
                    <a:pt x="1" y="1262"/>
                  </a:lnTo>
                  <a:cubicBezTo>
                    <a:pt x="1" y="1772"/>
                    <a:pt x="429" y="2192"/>
                    <a:pt x="935" y="2192"/>
                  </a:cubicBezTo>
                  <a:cubicBezTo>
                    <a:pt x="949" y="2192"/>
                    <a:pt x="963" y="2192"/>
                    <a:pt x="977" y="2191"/>
                  </a:cubicBezTo>
                  <a:cubicBezTo>
                    <a:pt x="1453" y="2191"/>
                    <a:pt x="1834" y="1739"/>
                    <a:pt x="1834" y="1262"/>
                  </a:cubicBezTo>
                  <a:lnTo>
                    <a:pt x="183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7" name="Google Shape;22097;p98"/>
            <p:cNvSpPr/>
            <p:nvPr/>
          </p:nvSpPr>
          <p:spPr>
            <a:xfrm>
              <a:off x="7959758" y="3255111"/>
              <a:ext cx="29472" cy="71273"/>
            </a:xfrm>
            <a:custGeom>
              <a:rect b="b" l="l" r="r" t="t"/>
              <a:pathLst>
                <a:path extrusionOk="0" h="2191" w="906">
                  <a:moveTo>
                    <a:pt x="1" y="0"/>
                  </a:moveTo>
                  <a:lnTo>
                    <a:pt x="1" y="2191"/>
                  </a:lnTo>
                  <a:cubicBezTo>
                    <a:pt x="501" y="2191"/>
                    <a:pt x="905" y="1762"/>
                    <a:pt x="905" y="1262"/>
                  </a:cubicBezTo>
                  <a:lnTo>
                    <a:pt x="9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8" name="Google Shape;22098;p98"/>
            <p:cNvSpPr/>
            <p:nvPr/>
          </p:nvSpPr>
          <p:spPr>
            <a:xfrm>
              <a:off x="8030251" y="3253550"/>
              <a:ext cx="59693" cy="72867"/>
            </a:xfrm>
            <a:custGeom>
              <a:rect b="b" l="l" r="r" t="t"/>
              <a:pathLst>
                <a:path extrusionOk="0" h="2240" w="1835">
                  <a:moveTo>
                    <a:pt x="1" y="0"/>
                  </a:moveTo>
                  <a:lnTo>
                    <a:pt x="1" y="1310"/>
                  </a:lnTo>
                  <a:cubicBezTo>
                    <a:pt x="1" y="1820"/>
                    <a:pt x="429" y="2240"/>
                    <a:pt x="935" y="2240"/>
                  </a:cubicBezTo>
                  <a:cubicBezTo>
                    <a:pt x="949" y="2240"/>
                    <a:pt x="963" y="2240"/>
                    <a:pt x="977" y="2239"/>
                  </a:cubicBezTo>
                  <a:cubicBezTo>
                    <a:pt x="1453" y="2239"/>
                    <a:pt x="1834" y="1787"/>
                    <a:pt x="1834" y="1310"/>
                  </a:cubicBezTo>
                  <a:lnTo>
                    <a:pt x="1834"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9" name="Google Shape;22099;p98"/>
            <p:cNvSpPr/>
            <p:nvPr/>
          </p:nvSpPr>
          <p:spPr>
            <a:xfrm>
              <a:off x="8060471" y="3253550"/>
              <a:ext cx="29472" cy="72835"/>
            </a:xfrm>
            <a:custGeom>
              <a:rect b="b" l="l" r="r" t="t"/>
              <a:pathLst>
                <a:path extrusionOk="0" h="2239" w="906">
                  <a:moveTo>
                    <a:pt x="0" y="0"/>
                  </a:moveTo>
                  <a:lnTo>
                    <a:pt x="0" y="2239"/>
                  </a:lnTo>
                  <a:cubicBezTo>
                    <a:pt x="500" y="2239"/>
                    <a:pt x="905" y="1810"/>
                    <a:pt x="905" y="1310"/>
                  </a:cubicBezTo>
                  <a:lnTo>
                    <a:pt x="90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0" name="Google Shape;22100;p98"/>
            <p:cNvSpPr/>
            <p:nvPr/>
          </p:nvSpPr>
          <p:spPr>
            <a:xfrm>
              <a:off x="7786991" y="3144314"/>
              <a:ext cx="344785" cy="221594"/>
            </a:xfrm>
            <a:custGeom>
              <a:rect b="b" l="l" r="r" t="t"/>
              <a:pathLst>
                <a:path extrusionOk="0" h="6812" w="10599">
                  <a:moveTo>
                    <a:pt x="10003" y="2501"/>
                  </a:moveTo>
                  <a:lnTo>
                    <a:pt x="10003" y="5907"/>
                  </a:lnTo>
                  <a:cubicBezTo>
                    <a:pt x="9979" y="6073"/>
                    <a:pt x="9836" y="6216"/>
                    <a:pt x="9670" y="6216"/>
                  </a:cubicBezTo>
                  <a:lnTo>
                    <a:pt x="953" y="6216"/>
                  </a:lnTo>
                  <a:cubicBezTo>
                    <a:pt x="787" y="6216"/>
                    <a:pt x="668" y="6073"/>
                    <a:pt x="668" y="5907"/>
                  </a:cubicBezTo>
                  <a:lnTo>
                    <a:pt x="668" y="2501"/>
                  </a:lnTo>
                  <a:close/>
                  <a:moveTo>
                    <a:pt x="310" y="1"/>
                  </a:moveTo>
                  <a:cubicBezTo>
                    <a:pt x="120" y="1"/>
                    <a:pt x="1" y="143"/>
                    <a:pt x="1" y="286"/>
                  </a:cubicBezTo>
                  <a:lnTo>
                    <a:pt x="1" y="5883"/>
                  </a:lnTo>
                  <a:cubicBezTo>
                    <a:pt x="1" y="6383"/>
                    <a:pt x="430" y="6812"/>
                    <a:pt x="930" y="6812"/>
                  </a:cubicBezTo>
                  <a:lnTo>
                    <a:pt x="9646" y="6812"/>
                  </a:lnTo>
                  <a:cubicBezTo>
                    <a:pt x="10146" y="6812"/>
                    <a:pt x="10575" y="6383"/>
                    <a:pt x="10575" y="5883"/>
                  </a:cubicBezTo>
                  <a:lnTo>
                    <a:pt x="10575" y="286"/>
                  </a:lnTo>
                  <a:cubicBezTo>
                    <a:pt x="10598" y="143"/>
                    <a:pt x="10455" y="1"/>
                    <a:pt x="10265"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1" name="Google Shape;22101;p98"/>
            <p:cNvSpPr/>
            <p:nvPr/>
          </p:nvSpPr>
          <p:spPr>
            <a:xfrm>
              <a:off x="7959758" y="3144314"/>
              <a:ext cx="172019" cy="221594"/>
            </a:xfrm>
            <a:custGeom>
              <a:rect b="b" l="l" r="r" t="t"/>
              <a:pathLst>
                <a:path extrusionOk="0" h="6812" w="5288">
                  <a:moveTo>
                    <a:pt x="1" y="1"/>
                  </a:moveTo>
                  <a:lnTo>
                    <a:pt x="1" y="2453"/>
                  </a:lnTo>
                  <a:lnTo>
                    <a:pt x="4668" y="2453"/>
                  </a:lnTo>
                  <a:lnTo>
                    <a:pt x="4668" y="5883"/>
                  </a:lnTo>
                  <a:cubicBezTo>
                    <a:pt x="4668" y="6073"/>
                    <a:pt x="4525" y="6192"/>
                    <a:pt x="4359" y="6192"/>
                  </a:cubicBezTo>
                  <a:lnTo>
                    <a:pt x="1" y="6192"/>
                  </a:lnTo>
                  <a:lnTo>
                    <a:pt x="1" y="6812"/>
                  </a:lnTo>
                  <a:lnTo>
                    <a:pt x="4359" y="6812"/>
                  </a:lnTo>
                  <a:cubicBezTo>
                    <a:pt x="4882" y="6812"/>
                    <a:pt x="5287" y="6383"/>
                    <a:pt x="5287" y="5883"/>
                  </a:cubicBezTo>
                  <a:lnTo>
                    <a:pt x="5287" y="286"/>
                  </a:lnTo>
                  <a:cubicBezTo>
                    <a:pt x="5287" y="143"/>
                    <a:pt x="5144" y="1"/>
                    <a:pt x="495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02" name="Google Shape;22102;p98"/>
          <p:cNvGrpSpPr/>
          <p:nvPr/>
        </p:nvGrpSpPr>
        <p:grpSpPr>
          <a:xfrm>
            <a:off x="7786991" y="3468804"/>
            <a:ext cx="344785" cy="303570"/>
            <a:chOff x="7786991" y="3621204"/>
            <a:chExt cx="344785" cy="303570"/>
          </a:xfrm>
        </p:grpSpPr>
        <p:sp>
          <p:nvSpPr>
            <p:cNvPr id="22103" name="Google Shape;22103;p98"/>
            <p:cNvSpPr/>
            <p:nvPr/>
          </p:nvSpPr>
          <p:spPr>
            <a:xfrm>
              <a:off x="7888485" y="3682718"/>
              <a:ext cx="242511" cy="241730"/>
            </a:xfrm>
            <a:custGeom>
              <a:rect b="b" l="l" r="r" t="t"/>
              <a:pathLst>
                <a:path extrusionOk="0" h="7431" w="7455">
                  <a:moveTo>
                    <a:pt x="3739" y="1"/>
                  </a:moveTo>
                  <a:cubicBezTo>
                    <a:pt x="1501" y="1"/>
                    <a:pt x="48" y="1810"/>
                    <a:pt x="48" y="3716"/>
                  </a:cubicBezTo>
                  <a:cubicBezTo>
                    <a:pt x="1" y="5835"/>
                    <a:pt x="1739" y="7431"/>
                    <a:pt x="3739" y="7431"/>
                  </a:cubicBezTo>
                  <a:cubicBezTo>
                    <a:pt x="5764" y="7431"/>
                    <a:pt x="7455" y="5787"/>
                    <a:pt x="7455" y="3716"/>
                  </a:cubicBezTo>
                  <a:cubicBezTo>
                    <a:pt x="7455" y="1668"/>
                    <a:pt x="5787" y="1"/>
                    <a:pt x="373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4" name="Google Shape;22104;p98"/>
            <p:cNvSpPr/>
            <p:nvPr/>
          </p:nvSpPr>
          <p:spPr>
            <a:xfrm>
              <a:off x="8010115" y="3682718"/>
              <a:ext cx="121662" cy="241730"/>
            </a:xfrm>
            <a:custGeom>
              <a:rect b="b" l="l" r="r" t="t"/>
              <a:pathLst>
                <a:path extrusionOk="0" h="7431" w="3740">
                  <a:moveTo>
                    <a:pt x="0" y="1"/>
                  </a:moveTo>
                  <a:lnTo>
                    <a:pt x="0" y="7431"/>
                  </a:lnTo>
                  <a:cubicBezTo>
                    <a:pt x="2048" y="7431"/>
                    <a:pt x="3739" y="5740"/>
                    <a:pt x="3716" y="3668"/>
                  </a:cubicBezTo>
                  <a:cubicBezTo>
                    <a:pt x="3692" y="1501"/>
                    <a:pt x="1929" y="1"/>
                    <a:pt x="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5" name="Google Shape;22105;p98"/>
            <p:cNvSpPr/>
            <p:nvPr/>
          </p:nvSpPr>
          <p:spPr>
            <a:xfrm>
              <a:off x="7888485" y="3792735"/>
              <a:ext cx="243292" cy="20169"/>
            </a:xfrm>
            <a:custGeom>
              <a:rect b="b" l="l" r="r" t="t"/>
              <a:pathLst>
                <a:path extrusionOk="0" h="620" w="7479">
                  <a:moveTo>
                    <a:pt x="48" y="0"/>
                  </a:moveTo>
                  <a:cubicBezTo>
                    <a:pt x="1" y="215"/>
                    <a:pt x="1" y="429"/>
                    <a:pt x="48" y="619"/>
                  </a:cubicBezTo>
                  <a:lnTo>
                    <a:pt x="7455" y="619"/>
                  </a:lnTo>
                  <a:cubicBezTo>
                    <a:pt x="7478" y="429"/>
                    <a:pt x="7478" y="215"/>
                    <a:pt x="743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6" name="Google Shape;22106;p98"/>
            <p:cNvSpPr/>
            <p:nvPr/>
          </p:nvSpPr>
          <p:spPr>
            <a:xfrm>
              <a:off x="8010115" y="3792735"/>
              <a:ext cx="121662" cy="20169"/>
            </a:xfrm>
            <a:custGeom>
              <a:rect b="b" l="l" r="r" t="t"/>
              <a:pathLst>
                <a:path extrusionOk="0" h="620" w="3740">
                  <a:moveTo>
                    <a:pt x="0" y="0"/>
                  </a:moveTo>
                  <a:lnTo>
                    <a:pt x="0" y="619"/>
                  </a:lnTo>
                  <a:lnTo>
                    <a:pt x="3716" y="619"/>
                  </a:lnTo>
                  <a:cubicBezTo>
                    <a:pt x="3739" y="381"/>
                    <a:pt x="3739" y="215"/>
                    <a:pt x="371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7" name="Google Shape;22107;p98"/>
            <p:cNvSpPr/>
            <p:nvPr/>
          </p:nvSpPr>
          <p:spPr>
            <a:xfrm>
              <a:off x="7786991" y="3621204"/>
              <a:ext cx="141798" cy="303570"/>
            </a:xfrm>
            <a:custGeom>
              <a:rect b="b" l="l" r="r" t="t"/>
              <a:pathLst>
                <a:path extrusionOk="0" h="9332" w="4359">
                  <a:moveTo>
                    <a:pt x="2189" y="1"/>
                  </a:moveTo>
                  <a:cubicBezTo>
                    <a:pt x="2119" y="1"/>
                    <a:pt x="2049" y="4"/>
                    <a:pt x="1977" y="10"/>
                  </a:cubicBezTo>
                  <a:cubicBezTo>
                    <a:pt x="834" y="106"/>
                    <a:pt x="1" y="1058"/>
                    <a:pt x="1" y="2177"/>
                  </a:cubicBezTo>
                  <a:lnTo>
                    <a:pt x="1" y="7131"/>
                  </a:lnTo>
                  <a:cubicBezTo>
                    <a:pt x="1" y="8250"/>
                    <a:pt x="834" y="9203"/>
                    <a:pt x="1977" y="9322"/>
                  </a:cubicBezTo>
                  <a:cubicBezTo>
                    <a:pt x="2046" y="9328"/>
                    <a:pt x="2114" y="9331"/>
                    <a:pt x="2182" y="9331"/>
                  </a:cubicBezTo>
                  <a:cubicBezTo>
                    <a:pt x="3358" y="9331"/>
                    <a:pt x="4359" y="8371"/>
                    <a:pt x="4359" y="7155"/>
                  </a:cubicBezTo>
                  <a:lnTo>
                    <a:pt x="4359" y="2177"/>
                  </a:lnTo>
                  <a:cubicBezTo>
                    <a:pt x="4359" y="961"/>
                    <a:pt x="3400" y="1"/>
                    <a:pt x="218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8" name="Google Shape;22108;p98"/>
            <p:cNvSpPr/>
            <p:nvPr/>
          </p:nvSpPr>
          <p:spPr>
            <a:xfrm>
              <a:off x="7857484" y="3621529"/>
              <a:ext cx="71306" cy="302919"/>
            </a:xfrm>
            <a:custGeom>
              <a:rect b="b" l="l" r="r" t="t"/>
              <a:pathLst>
                <a:path extrusionOk="0" h="9312" w="2192">
                  <a:moveTo>
                    <a:pt x="1" y="0"/>
                  </a:moveTo>
                  <a:lnTo>
                    <a:pt x="1" y="9312"/>
                  </a:lnTo>
                  <a:cubicBezTo>
                    <a:pt x="1192" y="9312"/>
                    <a:pt x="2192" y="8335"/>
                    <a:pt x="2192" y="7145"/>
                  </a:cubicBezTo>
                  <a:lnTo>
                    <a:pt x="2192" y="2167"/>
                  </a:lnTo>
                  <a:cubicBezTo>
                    <a:pt x="2192" y="977"/>
                    <a:pt x="1192"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9" name="Google Shape;22109;p98"/>
            <p:cNvSpPr/>
            <p:nvPr/>
          </p:nvSpPr>
          <p:spPr>
            <a:xfrm>
              <a:off x="7786991" y="3621985"/>
              <a:ext cx="141798" cy="151395"/>
            </a:xfrm>
            <a:custGeom>
              <a:rect b="b" l="l" r="r" t="t"/>
              <a:pathLst>
                <a:path extrusionOk="0" h="4654" w="4359">
                  <a:moveTo>
                    <a:pt x="2178" y="1"/>
                  </a:moveTo>
                  <a:cubicBezTo>
                    <a:pt x="2111" y="1"/>
                    <a:pt x="2045" y="4"/>
                    <a:pt x="1977" y="10"/>
                  </a:cubicBezTo>
                  <a:cubicBezTo>
                    <a:pt x="858" y="129"/>
                    <a:pt x="1" y="1082"/>
                    <a:pt x="1" y="2177"/>
                  </a:cubicBezTo>
                  <a:lnTo>
                    <a:pt x="1" y="4654"/>
                  </a:lnTo>
                  <a:lnTo>
                    <a:pt x="4359" y="4654"/>
                  </a:lnTo>
                  <a:lnTo>
                    <a:pt x="4359" y="2177"/>
                  </a:lnTo>
                  <a:cubicBezTo>
                    <a:pt x="4359" y="982"/>
                    <a:pt x="3356" y="1"/>
                    <a:pt x="21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0" name="Google Shape;22110;p98"/>
            <p:cNvSpPr/>
            <p:nvPr/>
          </p:nvSpPr>
          <p:spPr>
            <a:xfrm>
              <a:off x="7857484" y="3622310"/>
              <a:ext cx="71306" cy="151069"/>
            </a:xfrm>
            <a:custGeom>
              <a:rect b="b" l="l" r="r" t="t"/>
              <a:pathLst>
                <a:path extrusionOk="0" h="4644" w="2192">
                  <a:moveTo>
                    <a:pt x="1" y="0"/>
                  </a:moveTo>
                  <a:lnTo>
                    <a:pt x="1" y="4644"/>
                  </a:lnTo>
                  <a:lnTo>
                    <a:pt x="2192" y="4644"/>
                  </a:lnTo>
                  <a:lnTo>
                    <a:pt x="2192" y="2167"/>
                  </a:lnTo>
                  <a:cubicBezTo>
                    <a:pt x="2192" y="953"/>
                    <a:pt x="1192"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11" name="Google Shape;22111;p98"/>
          <p:cNvGrpSpPr/>
          <p:nvPr/>
        </p:nvGrpSpPr>
        <p:grpSpPr>
          <a:xfrm>
            <a:off x="7054936" y="3448993"/>
            <a:ext cx="305262" cy="344753"/>
            <a:chOff x="7054936" y="3601393"/>
            <a:chExt cx="305262" cy="344753"/>
          </a:xfrm>
        </p:grpSpPr>
        <p:sp>
          <p:nvSpPr>
            <p:cNvPr id="22112" name="Google Shape;22112;p98"/>
            <p:cNvSpPr/>
            <p:nvPr/>
          </p:nvSpPr>
          <p:spPr>
            <a:xfrm>
              <a:off x="7054936" y="3601393"/>
              <a:ext cx="305262" cy="344753"/>
            </a:xfrm>
            <a:custGeom>
              <a:rect b="b" l="l" r="r" t="t"/>
              <a:pathLst>
                <a:path extrusionOk="0" h="10598" w="9384">
                  <a:moveTo>
                    <a:pt x="286" y="0"/>
                  </a:moveTo>
                  <a:cubicBezTo>
                    <a:pt x="119" y="0"/>
                    <a:pt x="0" y="143"/>
                    <a:pt x="0" y="286"/>
                  </a:cubicBezTo>
                  <a:lnTo>
                    <a:pt x="0" y="8621"/>
                  </a:lnTo>
                  <a:cubicBezTo>
                    <a:pt x="0" y="9693"/>
                    <a:pt x="881" y="10597"/>
                    <a:pt x="1977" y="10597"/>
                  </a:cubicBezTo>
                  <a:lnTo>
                    <a:pt x="6097" y="10597"/>
                  </a:lnTo>
                  <a:cubicBezTo>
                    <a:pt x="7168" y="10597"/>
                    <a:pt x="8073" y="9693"/>
                    <a:pt x="8073" y="8621"/>
                  </a:cubicBezTo>
                  <a:lnTo>
                    <a:pt x="8073" y="2262"/>
                  </a:lnTo>
                  <a:lnTo>
                    <a:pt x="9264" y="476"/>
                  </a:lnTo>
                  <a:cubicBezTo>
                    <a:pt x="9383" y="262"/>
                    <a:pt x="9240" y="0"/>
                    <a:pt x="900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3" name="Google Shape;22113;p98"/>
            <p:cNvSpPr/>
            <p:nvPr/>
          </p:nvSpPr>
          <p:spPr>
            <a:xfrm>
              <a:off x="7185837" y="3601393"/>
              <a:ext cx="174361" cy="344753"/>
            </a:xfrm>
            <a:custGeom>
              <a:rect b="b" l="l" r="r" t="t"/>
              <a:pathLst>
                <a:path extrusionOk="0" h="10598" w="5360">
                  <a:moveTo>
                    <a:pt x="1" y="0"/>
                  </a:moveTo>
                  <a:lnTo>
                    <a:pt x="1" y="10597"/>
                  </a:lnTo>
                  <a:lnTo>
                    <a:pt x="2073" y="10597"/>
                  </a:lnTo>
                  <a:cubicBezTo>
                    <a:pt x="3144" y="10597"/>
                    <a:pt x="4049" y="9693"/>
                    <a:pt x="4049" y="8621"/>
                  </a:cubicBezTo>
                  <a:lnTo>
                    <a:pt x="4049" y="2262"/>
                  </a:lnTo>
                  <a:lnTo>
                    <a:pt x="5240" y="476"/>
                  </a:lnTo>
                  <a:cubicBezTo>
                    <a:pt x="5359" y="262"/>
                    <a:pt x="5216" y="0"/>
                    <a:pt x="497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4" name="Google Shape;22114;p98"/>
            <p:cNvSpPr/>
            <p:nvPr/>
          </p:nvSpPr>
          <p:spPr>
            <a:xfrm>
              <a:off x="7249368" y="3681157"/>
              <a:ext cx="68215" cy="20949"/>
            </a:xfrm>
            <a:custGeom>
              <a:rect b="b" l="l" r="r" t="t"/>
              <a:pathLst>
                <a:path extrusionOk="0" h="644" w="2097">
                  <a:moveTo>
                    <a:pt x="334" y="1"/>
                  </a:moveTo>
                  <a:cubicBezTo>
                    <a:pt x="167" y="1"/>
                    <a:pt x="1" y="144"/>
                    <a:pt x="48" y="358"/>
                  </a:cubicBezTo>
                  <a:cubicBezTo>
                    <a:pt x="48" y="525"/>
                    <a:pt x="191" y="644"/>
                    <a:pt x="334" y="644"/>
                  </a:cubicBezTo>
                  <a:lnTo>
                    <a:pt x="2096" y="644"/>
                  </a:lnTo>
                  <a:lnTo>
                    <a:pt x="2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5" name="Google Shape;22115;p98"/>
            <p:cNvSpPr/>
            <p:nvPr/>
          </p:nvSpPr>
          <p:spPr>
            <a:xfrm>
              <a:off x="7270285" y="3722242"/>
              <a:ext cx="47299" cy="20169"/>
            </a:xfrm>
            <a:custGeom>
              <a:rect b="b" l="l" r="r" t="t"/>
              <a:pathLst>
                <a:path extrusionOk="0" h="620" w="1454">
                  <a:moveTo>
                    <a:pt x="310" y="0"/>
                  </a:moveTo>
                  <a:cubicBezTo>
                    <a:pt x="144" y="0"/>
                    <a:pt x="1" y="143"/>
                    <a:pt x="24" y="357"/>
                  </a:cubicBezTo>
                  <a:cubicBezTo>
                    <a:pt x="24" y="500"/>
                    <a:pt x="167" y="619"/>
                    <a:pt x="310" y="619"/>
                  </a:cubicBezTo>
                  <a:lnTo>
                    <a:pt x="1453" y="619"/>
                  </a:lnTo>
                  <a:lnTo>
                    <a:pt x="145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6" name="Google Shape;22116;p98"/>
            <p:cNvSpPr/>
            <p:nvPr/>
          </p:nvSpPr>
          <p:spPr>
            <a:xfrm>
              <a:off x="7249368" y="3761733"/>
              <a:ext cx="68215" cy="20169"/>
            </a:xfrm>
            <a:custGeom>
              <a:rect b="b" l="l" r="r" t="t"/>
              <a:pathLst>
                <a:path extrusionOk="0" h="620" w="2097">
                  <a:moveTo>
                    <a:pt x="334" y="1"/>
                  </a:moveTo>
                  <a:cubicBezTo>
                    <a:pt x="167" y="1"/>
                    <a:pt x="1" y="144"/>
                    <a:pt x="48" y="358"/>
                  </a:cubicBezTo>
                  <a:cubicBezTo>
                    <a:pt x="48" y="501"/>
                    <a:pt x="191" y="620"/>
                    <a:pt x="334" y="620"/>
                  </a:cubicBezTo>
                  <a:lnTo>
                    <a:pt x="2096" y="620"/>
                  </a:lnTo>
                  <a:lnTo>
                    <a:pt x="2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7" name="Google Shape;22117;p98"/>
            <p:cNvSpPr/>
            <p:nvPr/>
          </p:nvSpPr>
          <p:spPr>
            <a:xfrm>
              <a:off x="7270285" y="3802038"/>
              <a:ext cx="47299" cy="20917"/>
            </a:xfrm>
            <a:custGeom>
              <a:rect b="b" l="l" r="r" t="t"/>
              <a:pathLst>
                <a:path extrusionOk="0" h="643" w="1454">
                  <a:moveTo>
                    <a:pt x="310" y="0"/>
                  </a:moveTo>
                  <a:cubicBezTo>
                    <a:pt x="144" y="0"/>
                    <a:pt x="1" y="167"/>
                    <a:pt x="24" y="357"/>
                  </a:cubicBezTo>
                  <a:cubicBezTo>
                    <a:pt x="24" y="524"/>
                    <a:pt x="167" y="643"/>
                    <a:pt x="310" y="643"/>
                  </a:cubicBezTo>
                  <a:lnTo>
                    <a:pt x="1453" y="643"/>
                  </a:lnTo>
                  <a:lnTo>
                    <a:pt x="145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8" name="Google Shape;22118;p98"/>
            <p:cNvSpPr/>
            <p:nvPr/>
          </p:nvSpPr>
          <p:spPr>
            <a:xfrm>
              <a:off x="7249368" y="3843091"/>
              <a:ext cx="68215" cy="20169"/>
            </a:xfrm>
            <a:custGeom>
              <a:rect b="b" l="l" r="r" t="t"/>
              <a:pathLst>
                <a:path extrusionOk="0" h="620" w="2097">
                  <a:moveTo>
                    <a:pt x="334" y="0"/>
                  </a:moveTo>
                  <a:cubicBezTo>
                    <a:pt x="167" y="0"/>
                    <a:pt x="1" y="143"/>
                    <a:pt x="48" y="357"/>
                  </a:cubicBezTo>
                  <a:cubicBezTo>
                    <a:pt x="48" y="500"/>
                    <a:pt x="191" y="619"/>
                    <a:pt x="334" y="619"/>
                  </a:cubicBezTo>
                  <a:lnTo>
                    <a:pt x="2096" y="619"/>
                  </a:lnTo>
                  <a:lnTo>
                    <a:pt x="20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19" name="Google Shape;22119;p98"/>
          <p:cNvGrpSpPr/>
          <p:nvPr/>
        </p:nvGrpSpPr>
        <p:grpSpPr>
          <a:xfrm>
            <a:off x="6280234" y="3454328"/>
            <a:ext cx="349437" cy="333205"/>
            <a:chOff x="6280234" y="3606728"/>
            <a:chExt cx="349437" cy="333205"/>
          </a:xfrm>
        </p:grpSpPr>
        <p:sp>
          <p:nvSpPr>
            <p:cNvPr id="22120" name="Google Shape;22120;p98"/>
            <p:cNvSpPr/>
            <p:nvPr/>
          </p:nvSpPr>
          <p:spPr>
            <a:xfrm>
              <a:off x="6393341" y="3651750"/>
              <a:ext cx="236330" cy="216715"/>
            </a:xfrm>
            <a:custGeom>
              <a:rect b="b" l="l" r="r" t="t"/>
              <a:pathLst>
                <a:path extrusionOk="0" h="6662" w="7265">
                  <a:moveTo>
                    <a:pt x="2072" y="0"/>
                  </a:moveTo>
                  <a:lnTo>
                    <a:pt x="1" y="2310"/>
                  </a:lnTo>
                  <a:lnTo>
                    <a:pt x="4502" y="6263"/>
                  </a:lnTo>
                  <a:cubicBezTo>
                    <a:pt x="4790" y="6529"/>
                    <a:pt x="5161" y="6661"/>
                    <a:pt x="5530" y="6661"/>
                  </a:cubicBezTo>
                  <a:cubicBezTo>
                    <a:pt x="5954" y="6661"/>
                    <a:pt x="6376" y="6488"/>
                    <a:pt x="6669" y="6144"/>
                  </a:cubicBezTo>
                  <a:cubicBezTo>
                    <a:pt x="7264" y="5501"/>
                    <a:pt x="7216" y="4525"/>
                    <a:pt x="6550" y="3953"/>
                  </a:cubicBezTo>
                  <a:lnTo>
                    <a:pt x="2072"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1" name="Google Shape;22121;p98"/>
            <p:cNvSpPr/>
            <p:nvPr/>
          </p:nvSpPr>
          <p:spPr>
            <a:xfrm>
              <a:off x="6426652" y="3651750"/>
              <a:ext cx="202239" cy="200645"/>
            </a:xfrm>
            <a:custGeom>
              <a:rect b="b" l="l" r="r" t="t"/>
              <a:pathLst>
                <a:path extrusionOk="0" h="6168" w="6217">
                  <a:moveTo>
                    <a:pt x="1048" y="0"/>
                  </a:moveTo>
                  <a:lnTo>
                    <a:pt x="1" y="1143"/>
                  </a:lnTo>
                  <a:cubicBezTo>
                    <a:pt x="239" y="1357"/>
                    <a:pt x="5383" y="5954"/>
                    <a:pt x="5621" y="6168"/>
                  </a:cubicBezTo>
                  <a:cubicBezTo>
                    <a:pt x="6216" y="5596"/>
                    <a:pt x="6216" y="4572"/>
                    <a:pt x="5526" y="3953"/>
                  </a:cubicBezTo>
                  <a:lnTo>
                    <a:pt x="1048"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2" name="Google Shape;22122;p98"/>
            <p:cNvSpPr/>
            <p:nvPr/>
          </p:nvSpPr>
          <p:spPr>
            <a:xfrm>
              <a:off x="6377857" y="3636330"/>
              <a:ext cx="90661" cy="96224"/>
            </a:xfrm>
            <a:custGeom>
              <a:rect b="b" l="l" r="r" t="t"/>
              <a:pathLst>
                <a:path extrusionOk="0" h="2958" w="2787">
                  <a:moveTo>
                    <a:pt x="2440" y="0"/>
                  </a:moveTo>
                  <a:cubicBezTo>
                    <a:pt x="2350" y="0"/>
                    <a:pt x="2262" y="46"/>
                    <a:pt x="2191" y="117"/>
                  </a:cubicBezTo>
                  <a:lnTo>
                    <a:pt x="119" y="2427"/>
                  </a:lnTo>
                  <a:cubicBezTo>
                    <a:pt x="0" y="2570"/>
                    <a:pt x="48" y="2760"/>
                    <a:pt x="167" y="2879"/>
                  </a:cubicBezTo>
                  <a:cubicBezTo>
                    <a:pt x="221" y="2933"/>
                    <a:pt x="284" y="2958"/>
                    <a:pt x="350" y="2958"/>
                  </a:cubicBezTo>
                  <a:cubicBezTo>
                    <a:pt x="431" y="2958"/>
                    <a:pt x="517" y="2921"/>
                    <a:pt x="596" y="2855"/>
                  </a:cubicBezTo>
                  <a:lnTo>
                    <a:pt x="2668" y="522"/>
                  </a:lnTo>
                  <a:cubicBezTo>
                    <a:pt x="2787" y="379"/>
                    <a:pt x="2787" y="188"/>
                    <a:pt x="2620" y="69"/>
                  </a:cubicBezTo>
                  <a:cubicBezTo>
                    <a:pt x="2562" y="21"/>
                    <a:pt x="2501" y="0"/>
                    <a:pt x="2440"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3" name="Google Shape;22123;p98"/>
            <p:cNvSpPr/>
            <p:nvPr/>
          </p:nvSpPr>
          <p:spPr>
            <a:xfrm>
              <a:off x="6414258" y="3636330"/>
              <a:ext cx="52699" cy="54943"/>
            </a:xfrm>
            <a:custGeom>
              <a:rect b="b" l="l" r="r" t="t"/>
              <a:pathLst>
                <a:path extrusionOk="0" h="1689" w="1620">
                  <a:moveTo>
                    <a:pt x="1265" y="0"/>
                  </a:moveTo>
                  <a:cubicBezTo>
                    <a:pt x="1168" y="0"/>
                    <a:pt x="1072" y="46"/>
                    <a:pt x="1001" y="117"/>
                  </a:cubicBezTo>
                  <a:lnTo>
                    <a:pt x="1" y="1260"/>
                  </a:lnTo>
                  <a:lnTo>
                    <a:pt x="477" y="1689"/>
                  </a:lnTo>
                  <a:lnTo>
                    <a:pt x="1501" y="522"/>
                  </a:lnTo>
                  <a:cubicBezTo>
                    <a:pt x="1620" y="403"/>
                    <a:pt x="1620" y="188"/>
                    <a:pt x="1453" y="69"/>
                  </a:cubicBezTo>
                  <a:cubicBezTo>
                    <a:pt x="1396" y="21"/>
                    <a:pt x="1330" y="0"/>
                    <a:pt x="1265"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4" name="Google Shape;22124;p98"/>
            <p:cNvSpPr/>
            <p:nvPr/>
          </p:nvSpPr>
          <p:spPr>
            <a:xfrm>
              <a:off x="6360811" y="3774127"/>
              <a:ext cx="61221" cy="80609"/>
            </a:xfrm>
            <a:custGeom>
              <a:rect b="b" l="l" r="r" t="t"/>
              <a:pathLst>
                <a:path extrusionOk="0" h="2478" w="1882">
                  <a:moveTo>
                    <a:pt x="926" y="1"/>
                  </a:moveTo>
                  <a:cubicBezTo>
                    <a:pt x="864" y="1"/>
                    <a:pt x="798" y="25"/>
                    <a:pt x="739" y="72"/>
                  </a:cubicBezTo>
                  <a:cubicBezTo>
                    <a:pt x="715" y="72"/>
                    <a:pt x="0" y="644"/>
                    <a:pt x="0" y="1477"/>
                  </a:cubicBezTo>
                  <a:cubicBezTo>
                    <a:pt x="0" y="2025"/>
                    <a:pt x="405" y="2477"/>
                    <a:pt x="929" y="2477"/>
                  </a:cubicBezTo>
                  <a:cubicBezTo>
                    <a:pt x="1429" y="2477"/>
                    <a:pt x="1882" y="2025"/>
                    <a:pt x="1834" y="1477"/>
                  </a:cubicBezTo>
                  <a:cubicBezTo>
                    <a:pt x="1834" y="644"/>
                    <a:pt x="1120" y="96"/>
                    <a:pt x="1096" y="72"/>
                  </a:cubicBezTo>
                  <a:cubicBezTo>
                    <a:pt x="1048" y="25"/>
                    <a:pt x="989" y="1"/>
                    <a:pt x="92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5" name="Google Shape;22125;p98"/>
            <p:cNvSpPr/>
            <p:nvPr/>
          </p:nvSpPr>
          <p:spPr>
            <a:xfrm>
              <a:off x="6391780" y="3774127"/>
              <a:ext cx="30253" cy="80609"/>
            </a:xfrm>
            <a:custGeom>
              <a:rect b="b" l="l" r="r" t="t"/>
              <a:pathLst>
                <a:path extrusionOk="0" h="2478" w="930">
                  <a:moveTo>
                    <a:pt x="1" y="1"/>
                  </a:moveTo>
                  <a:lnTo>
                    <a:pt x="1" y="2477"/>
                  </a:lnTo>
                  <a:cubicBezTo>
                    <a:pt x="525" y="2477"/>
                    <a:pt x="930" y="2025"/>
                    <a:pt x="930" y="1477"/>
                  </a:cubicBezTo>
                  <a:cubicBezTo>
                    <a:pt x="930" y="644"/>
                    <a:pt x="215" y="72"/>
                    <a:pt x="168" y="72"/>
                  </a:cubicBezTo>
                  <a:cubicBezTo>
                    <a:pt x="120" y="48"/>
                    <a:pt x="49" y="1"/>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6" name="Google Shape;22126;p98"/>
            <p:cNvSpPr/>
            <p:nvPr/>
          </p:nvSpPr>
          <p:spPr>
            <a:xfrm>
              <a:off x="6280234" y="3859356"/>
              <a:ext cx="220814" cy="80577"/>
            </a:xfrm>
            <a:custGeom>
              <a:rect b="b" l="l" r="r" t="t"/>
              <a:pathLst>
                <a:path extrusionOk="0" h="2477" w="6788">
                  <a:moveTo>
                    <a:pt x="310" y="0"/>
                  </a:moveTo>
                  <a:cubicBezTo>
                    <a:pt x="144" y="0"/>
                    <a:pt x="1" y="119"/>
                    <a:pt x="1" y="310"/>
                  </a:cubicBezTo>
                  <a:lnTo>
                    <a:pt x="1" y="2191"/>
                  </a:lnTo>
                  <a:cubicBezTo>
                    <a:pt x="1" y="2334"/>
                    <a:pt x="120" y="2477"/>
                    <a:pt x="310" y="2477"/>
                  </a:cubicBezTo>
                  <a:lnTo>
                    <a:pt x="6502" y="2477"/>
                  </a:lnTo>
                  <a:cubicBezTo>
                    <a:pt x="6669" y="2477"/>
                    <a:pt x="6788" y="2334"/>
                    <a:pt x="6740" y="2191"/>
                  </a:cubicBezTo>
                  <a:lnTo>
                    <a:pt x="6740" y="310"/>
                  </a:lnTo>
                  <a:cubicBezTo>
                    <a:pt x="6740" y="167"/>
                    <a:pt x="6621" y="0"/>
                    <a:pt x="6431" y="0"/>
                  </a:cubicBezTo>
                  <a:lnTo>
                    <a:pt x="4597" y="0"/>
                  </a:lnTo>
                  <a:cubicBezTo>
                    <a:pt x="4478" y="0"/>
                    <a:pt x="4383" y="72"/>
                    <a:pt x="4311" y="191"/>
                  </a:cubicBezTo>
                  <a:cubicBezTo>
                    <a:pt x="4311" y="191"/>
                    <a:pt x="4073" y="643"/>
                    <a:pt x="3359" y="643"/>
                  </a:cubicBezTo>
                  <a:cubicBezTo>
                    <a:pt x="2692" y="643"/>
                    <a:pt x="2454" y="215"/>
                    <a:pt x="2406" y="191"/>
                  </a:cubicBezTo>
                  <a:cubicBezTo>
                    <a:pt x="2382" y="72"/>
                    <a:pt x="2263" y="0"/>
                    <a:pt x="2144"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7" name="Google Shape;22127;p98"/>
            <p:cNvSpPr/>
            <p:nvPr/>
          </p:nvSpPr>
          <p:spPr>
            <a:xfrm>
              <a:off x="6391780" y="3859356"/>
              <a:ext cx="110049" cy="80577"/>
            </a:xfrm>
            <a:custGeom>
              <a:rect b="b" l="l" r="r" t="t"/>
              <a:pathLst>
                <a:path extrusionOk="0" h="2477" w="3383">
                  <a:moveTo>
                    <a:pt x="1216" y="0"/>
                  </a:moveTo>
                  <a:cubicBezTo>
                    <a:pt x="1096" y="0"/>
                    <a:pt x="977" y="72"/>
                    <a:pt x="954" y="191"/>
                  </a:cubicBezTo>
                  <a:cubicBezTo>
                    <a:pt x="882" y="310"/>
                    <a:pt x="596" y="643"/>
                    <a:pt x="1" y="643"/>
                  </a:cubicBezTo>
                  <a:lnTo>
                    <a:pt x="1" y="2477"/>
                  </a:lnTo>
                  <a:lnTo>
                    <a:pt x="3097" y="2477"/>
                  </a:lnTo>
                  <a:cubicBezTo>
                    <a:pt x="3264" y="2477"/>
                    <a:pt x="3383" y="2334"/>
                    <a:pt x="3383" y="2191"/>
                  </a:cubicBezTo>
                  <a:lnTo>
                    <a:pt x="3383" y="310"/>
                  </a:lnTo>
                  <a:cubicBezTo>
                    <a:pt x="3383" y="119"/>
                    <a:pt x="3240" y="0"/>
                    <a:pt x="30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8" name="Google Shape;22128;p98"/>
            <p:cNvSpPr/>
            <p:nvPr/>
          </p:nvSpPr>
          <p:spPr>
            <a:xfrm>
              <a:off x="6418129" y="3748559"/>
              <a:ext cx="211543" cy="119906"/>
            </a:xfrm>
            <a:custGeom>
              <a:rect b="b" l="l" r="r" t="t"/>
              <a:pathLst>
                <a:path extrusionOk="0" h="3686" w="6503">
                  <a:moveTo>
                    <a:pt x="1" y="1"/>
                  </a:moveTo>
                  <a:lnTo>
                    <a:pt x="3740" y="3287"/>
                  </a:lnTo>
                  <a:cubicBezTo>
                    <a:pt x="4050" y="3553"/>
                    <a:pt x="4423" y="3685"/>
                    <a:pt x="4787" y="3685"/>
                  </a:cubicBezTo>
                  <a:cubicBezTo>
                    <a:pt x="5206" y="3685"/>
                    <a:pt x="5614" y="3512"/>
                    <a:pt x="5907" y="3168"/>
                  </a:cubicBezTo>
                  <a:cubicBezTo>
                    <a:pt x="6502" y="2525"/>
                    <a:pt x="6454" y="1549"/>
                    <a:pt x="5788" y="977"/>
                  </a:cubicBezTo>
                  <a:lnTo>
                    <a:pt x="4668"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9" name="Google Shape;22129;p98"/>
            <p:cNvSpPr/>
            <p:nvPr/>
          </p:nvSpPr>
          <p:spPr>
            <a:xfrm>
              <a:off x="6494054" y="3749340"/>
              <a:ext cx="135618" cy="103836"/>
            </a:xfrm>
            <a:custGeom>
              <a:rect b="b" l="l" r="r" t="t"/>
              <a:pathLst>
                <a:path extrusionOk="0" h="3192" w="4169">
                  <a:moveTo>
                    <a:pt x="1" y="1"/>
                  </a:moveTo>
                  <a:cubicBezTo>
                    <a:pt x="358" y="334"/>
                    <a:pt x="1620" y="1429"/>
                    <a:pt x="3573" y="3192"/>
                  </a:cubicBezTo>
                  <a:cubicBezTo>
                    <a:pt x="4168" y="2549"/>
                    <a:pt x="4120" y="1549"/>
                    <a:pt x="3501" y="977"/>
                  </a:cubicBezTo>
                  <a:lnTo>
                    <a:pt x="235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0" name="Google Shape;22130;p98"/>
            <p:cNvSpPr/>
            <p:nvPr/>
          </p:nvSpPr>
          <p:spPr>
            <a:xfrm>
              <a:off x="6523494" y="3772598"/>
              <a:ext cx="19388" cy="19388"/>
            </a:xfrm>
            <a:custGeom>
              <a:rect b="b" l="l" r="r" t="t"/>
              <a:pathLst>
                <a:path extrusionOk="0" h="596" w="596">
                  <a:moveTo>
                    <a:pt x="286" y="0"/>
                  </a:moveTo>
                  <a:cubicBezTo>
                    <a:pt x="143" y="0"/>
                    <a:pt x="0" y="143"/>
                    <a:pt x="0" y="286"/>
                  </a:cubicBezTo>
                  <a:cubicBezTo>
                    <a:pt x="0" y="453"/>
                    <a:pt x="143" y="595"/>
                    <a:pt x="286" y="595"/>
                  </a:cubicBezTo>
                  <a:cubicBezTo>
                    <a:pt x="453" y="595"/>
                    <a:pt x="596" y="476"/>
                    <a:pt x="596" y="286"/>
                  </a:cubicBezTo>
                  <a:cubicBezTo>
                    <a:pt x="596" y="119"/>
                    <a:pt x="453" y="0"/>
                    <a:pt x="286"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1" name="Google Shape;22131;p98"/>
            <p:cNvSpPr/>
            <p:nvPr/>
          </p:nvSpPr>
          <p:spPr>
            <a:xfrm>
              <a:off x="6524274" y="3772111"/>
              <a:ext cx="18607" cy="16785"/>
            </a:xfrm>
            <a:custGeom>
              <a:rect b="b" l="l" r="r" t="t"/>
              <a:pathLst>
                <a:path extrusionOk="0" h="516" w="572">
                  <a:moveTo>
                    <a:pt x="258" y="1"/>
                  </a:moveTo>
                  <a:cubicBezTo>
                    <a:pt x="169" y="1"/>
                    <a:pt x="76" y="35"/>
                    <a:pt x="0" y="110"/>
                  </a:cubicBezTo>
                  <a:lnTo>
                    <a:pt x="477" y="515"/>
                  </a:lnTo>
                  <a:cubicBezTo>
                    <a:pt x="548" y="468"/>
                    <a:pt x="572" y="396"/>
                    <a:pt x="572" y="301"/>
                  </a:cubicBezTo>
                  <a:cubicBezTo>
                    <a:pt x="572" y="116"/>
                    <a:pt x="422" y="1"/>
                    <a:pt x="258" y="1"/>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2" name="Google Shape;22132;p98"/>
            <p:cNvSpPr/>
            <p:nvPr/>
          </p:nvSpPr>
          <p:spPr>
            <a:xfrm>
              <a:off x="6365463" y="3647846"/>
              <a:ext cx="19388" cy="19420"/>
            </a:xfrm>
            <a:custGeom>
              <a:rect b="b" l="l" r="r" t="t"/>
              <a:pathLst>
                <a:path extrusionOk="0" h="597" w="596">
                  <a:moveTo>
                    <a:pt x="310" y="1"/>
                  </a:moveTo>
                  <a:cubicBezTo>
                    <a:pt x="143" y="1"/>
                    <a:pt x="0" y="144"/>
                    <a:pt x="0" y="287"/>
                  </a:cubicBezTo>
                  <a:cubicBezTo>
                    <a:pt x="0" y="430"/>
                    <a:pt x="119" y="596"/>
                    <a:pt x="310" y="596"/>
                  </a:cubicBezTo>
                  <a:cubicBezTo>
                    <a:pt x="453" y="596"/>
                    <a:pt x="596" y="477"/>
                    <a:pt x="596" y="287"/>
                  </a:cubicBezTo>
                  <a:cubicBezTo>
                    <a:pt x="596" y="120"/>
                    <a:pt x="453" y="1"/>
                    <a:pt x="310"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3" name="Google Shape;22133;p98"/>
            <p:cNvSpPr/>
            <p:nvPr/>
          </p:nvSpPr>
          <p:spPr>
            <a:xfrm>
              <a:off x="6375515" y="3606728"/>
              <a:ext cx="19420" cy="19485"/>
            </a:xfrm>
            <a:custGeom>
              <a:rect b="b" l="l" r="r" t="t"/>
              <a:pathLst>
                <a:path extrusionOk="0" h="599" w="597">
                  <a:moveTo>
                    <a:pt x="318" y="0"/>
                  </a:moveTo>
                  <a:cubicBezTo>
                    <a:pt x="308" y="0"/>
                    <a:pt x="297" y="1"/>
                    <a:pt x="287" y="3"/>
                  </a:cubicBezTo>
                  <a:cubicBezTo>
                    <a:pt x="144" y="3"/>
                    <a:pt x="1" y="146"/>
                    <a:pt x="1" y="312"/>
                  </a:cubicBezTo>
                  <a:cubicBezTo>
                    <a:pt x="1" y="455"/>
                    <a:pt x="120" y="598"/>
                    <a:pt x="287" y="598"/>
                  </a:cubicBezTo>
                  <a:cubicBezTo>
                    <a:pt x="430" y="598"/>
                    <a:pt x="596" y="479"/>
                    <a:pt x="596" y="312"/>
                  </a:cubicBezTo>
                  <a:cubicBezTo>
                    <a:pt x="596" y="136"/>
                    <a:pt x="453" y="0"/>
                    <a:pt x="318"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4" name="Google Shape;22134;p98"/>
            <p:cNvSpPr/>
            <p:nvPr/>
          </p:nvSpPr>
          <p:spPr>
            <a:xfrm>
              <a:off x="6391032" y="3607574"/>
              <a:ext cx="4684" cy="15517"/>
            </a:xfrm>
            <a:custGeom>
              <a:rect b="b" l="l" r="r" t="t"/>
              <a:pathLst>
                <a:path extrusionOk="0" h="477" w="144">
                  <a:moveTo>
                    <a:pt x="0" y="1"/>
                  </a:moveTo>
                  <a:lnTo>
                    <a:pt x="0" y="477"/>
                  </a:lnTo>
                  <a:cubicBezTo>
                    <a:pt x="143" y="358"/>
                    <a:pt x="143" y="167"/>
                    <a:pt x="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35" name="Google Shape;22135;p98"/>
          <p:cNvGrpSpPr/>
          <p:nvPr/>
        </p:nvGrpSpPr>
        <p:grpSpPr>
          <a:xfrm>
            <a:off x="5517178" y="3448993"/>
            <a:ext cx="347095" cy="344753"/>
            <a:chOff x="5517178" y="3601393"/>
            <a:chExt cx="347095" cy="344753"/>
          </a:xfrm>
        </p:grpSpPr>
        <p:sp>
          <p:nvSpPr>
            <p:cNvPr id="22136" name="Google Shape;22136;p98"/>
            <p:cNvSpPr/>
            <p:nvPr/>
          </p:nvSpPr>
          <p:spPr>
            <a:xfrm>
              <a:off x="5517178" y="3601393"/>
              <a:ext cx="263428" cy="321527"/>
            </a:xfrm>
            <a:custGeom>
              <a:rect b="b" l="l" r="r" t="t"/>
              <a:pathLst>
                <a:path extrusionOk="0" h="9884" w="8098">
                  <a:moveTo>
                    <a:pt x="929" y="0"/>
                  </a:moveTo>
                  <a:cubicBezTo>
                    <a:pt x="405" y="0"/>
                    <a:pt x="0" y="405"/>
                    <a:pt x="0" y="905"/>
                  </a:cubicBezTo>
                  <a:lnTo>
                    <a:pt x="0" y="8954"/>
                  </a:lnTo>
                  <a:cubicBezTo>
                    <a:pt x="0" y="9454"/>
                    <a:pt x="405" y="9883"/>
                    <a:pt x="929" y="9883"/>
                  </a:cubicBezTo>
                  <a:lnTo>
                    <a:pt x="7169" y="9883"/>
                  </a:lnTo>
                  <a:cubicBezTo>
                    <a:pt x="7693" y="9883"/>
                    <a:pt x="8097" y="9454"/>
                    <a:pt x="8097" y="8954"/>
                  </a:cubicBezTo>
                  <a:lnTo>
                    <a:pt x="8097" y="2453"/>
                  </a:lnTo>
                  <a:lnTo>
                    <a:pt x="5597"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7" name="Google Shape;22137;p98"/>
            <p:cNvSpPr/>
            <p:nvPr/>
          </p:nvSpPr>
          <p:spPr>
            <a:xfrm>
              <a:off x="5648860" y="3601393"/>
              <a:ext cx="131746" cy="321527"/>
            </a:xfrm>
            <a:custGeom>
              <a:rect b="b" l="l" r="r" t="t"/>
              <a:pathLst>
                <a:path extrusionOk="0" h="9884" w="4050">
                  <a:moveTo>
                    <a:pt x="1" y="0"/>
                  </a:moveTo>
                  <a:lnTo>
                    <a:pt x="1" y="9883"/>
                  </a:lnTo>
                  <a:lnTo>
                    <a:pt x="3121" y="9883"/>
                  </a:lnTo>
                  <a:cubicBezTo>
                    <a:pt x="3645" y="9883"/>
                    <a:pt x="4049" y="9454"/>
                    <a:pt x="4049" y="8954"/>
                  </a:cubicBezTo>
                  <a:lnTo>
                    <a:pt x="4049" y="2453"/>
                  </a:lnTo>
                  <a:lnTo>
                    <a:pt x="1549"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8" name="Google Shape;22138;p98"/>
            <p:cNvSpPr/>
            <p:nvPr/>
          </p:nvSpPr>
          <p:spPr>
            <a:xfrm>
              <a:off x="5699216" y="3601393"/>
              <a:ext cx="81390" cy="79796"/>
            </a:xfrm>
            <a:custGeom>
              <a:rect b="b" l="l" r="r" t="t"/>
              <a:pathLst>
                <a:path extrusionOk="0" h="2453" w="2502">
                  <a:moveTo>
                    <a:pt x="1" y="0"/>
                  </a:moveTo>
                  <a:lnTo>
                    <a:pt x="1" y="2167"/>
                  </a:lnTo>
                  <a:cubicBezTo>
                    <a:pt x="1" y="2310"/>
                    <a:pt x="120" y="2453"/>
                    <a:pt x="310" y="2453"/>
                  </a:cubicBezTo>
                  <a:lnTo>
                    <a:pt x="2501" y="2453"/>
                  </a:lnTo>
                  <a:lnTo>
                    <a:pt x="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9" name="Google Shape;22139;p98"/>
            <p:cNvSpPr/>
            <p:nvPr/>
          </p:nvSpPr>
          <p:spPr>
            <a:xfrm>
              <a:off x="5577586" y="3754967"/>
              <a:ext cx="62783" cy="46518"/>
            </a:xfrm>
            <a:custGeom>
              <a:rect b="b" l="l" r="r" t="t"/>
              <a:pathLst>
                <a:path extrusionOk="0" h="1430" w="1930">
                  <a:moveTo>
                    <a:pt x="1585" y="0"/>
                  </a:moveTo>
                  <a:cubicBezTo>
                    <a:pt x="1501" y="0"/>
                    <a:pt x="1418" y="30"/>
                    <a:pt x="1358" y="90"/>
                  </a:cubicBezTo>
                  <a:lnTo>
                    <a:pt x="787" y="661"/>
                  </a:lnTo>
                  <a:lnTo>
                    <a:pt x="549" y="423"/>
                  </a:lnTo>
                  <a:cubicBezTo>
                    <a:pt x="489" y="363"/>
                    <a:pt x="406" y="334"/>
                    <a:pt x="325" y="334"/>
                  </a:cubicBezTo>
                  <a:cubicBezTo>
                    <a:pt x="245" y="334"/>
                    <a:pt x="168" y="363"/>
                    <a:pt x="120" y="423"/>
                  </a:cubicBezTo>
                  <a:cubicBezTo>
                    <a:pt x="1" y="542"/>
                    <a:pt x="1" y="756"/>
                    <a:pt x="120" y="875"/>
                  </a:cubicBezTo>
                  <a:lnTo>
                    <a:pt x="549" y="1304"/>
                  </a:lnTo>
                  <a:cubicBezTo>
                    <a:pt x="608" y="1387"/>
                    <a:pt x="692" y="1429"/>
                    <a:pt x="778" y="1429"/>
                  </a:cubicBezTo>
                  <a:cubicBezTo>
                    <a:pt x="864" y="1429"/>
                    <a:pt x="954" y="1387"/>
                    <a:pt x="1025" y="1304"/>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0" name="Google Shape;22140;p98"/>
            <p:cNvSpPr/>
            <p:nvPr/>
          </p:nvSpPr>
          <p:spPr>
            <a:xfrm>
              <a:off x="5577586" y="3816937"/>
              <a:ext cx="62783" cy="45575"/>
            </a:xfrm>
            <a:custGeom>
              <a:rect b="b" l="l" r="r" t="t"/>
              <a:pathLst>
                <a:path extrusionOk="0" h="1401" w="1930">
                  <a:moveTo>
                    <a:pt x="1585" y="0"/>
                  </a:moveTo>
                  <a:cubicBezTo>
                    <a:pt x="1501" y="0"/>
                    <a:pt x="1418" y="30"/>
                    <a:pt x="1358" y="90"/>
                  </a:cubicBezTo>
                  <a:lnTo>
                    <a:pt x="787" y="661"/>
                  </a:lnTo>
                  <a:lnTo>
                    <a:pt x="549" y="423"/>
                  </a:lnTo>
                  <a:cubicBezTo>
                    <a:pt x="489" y="364"/>
                    <a:pt x="406" y="334"/>
                    <a:pt x="325" y="334"/>
                  </a:cubicBezTo>
                  <a:cubicBezTo>
                    <a:pt x="245" y="334"/>
                    <a:pt x="168" y="364"/>
                    <a:pt x="120" y="423"/>
                  </a:cubicBezTo>
                  <a:cubicBezTo>
                    <a:pt x="1" y="542"/>
                    <a:pt x="1" y="757"/>
                    <a:pt x="120" y="876"/>
                  </a:cubicBezTo>
                  <a:lnTo>
                    <a:pt x="549" y="1304"/>
                  </a:lnTo>
                  <a:cubicBezTo>
                    <a:pt x="616" y="1371"/>
                    <a:pt x="713" y="1401"/>
                    <a:pt x="807" y="1401"/>
                  </a:cubicBezTo>
                  <a:cubicBezTo>
                    <a:pt x="879" y="1401"/>
                    <a:pt x="949" y="1383"/>
                    <a:pt x="1001" y="1352"/>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1" name="Google Shape;22141;p98"/>
            <p:cNvSpPr/>
            <p:nvPr/>
          </p:nvSpPr>
          <p:spPr>
            <a:xfrm>
              <a:off x="5657382" y="3700545"/>
              <a:ext cx="62035" cy="20949"/>
            </a:xfrm>
            <a:custGeom>
              <a:rect b="b" l="l" r="r" t="t"/>
              <a:pathLst>
                <a:path extrusionOk="0" h="644" w="1907">
                  <a:moveTo>
                    <a:pt x="334" y="0"/>
                  </a:moveTo>
                  <a:cubicBezTo>
                    <a:pt x="144" y="0"/>
                    <a:pt x="1" y="191"/>
                    <a:pt x="48" y="358"/>
                  </a:cubicBezTo>
                  <a:cubicBezTo>
                    <a:pt x="72" y="524"/>
                    <a:pt x="215" y="643"/>
                    <a:pt x="358" y="643"/>
                  </a:cubicBezTo>
                  <a:lnTo>
                    <a:pt x="1596" y="643"/>
                  </a:lnTo>
                  <a:cubicBezTo>
                    <a:pt x="1787" y="643"/>
                    <a:pt x="1906" y="477"/>
                    <a:pt x="1882" y="286"/>
                  </a:cubicBezTo>
                  <a:cubicBezTo>
                    <a:pt x="1858" y="119"/>
                    <a:pt x="1716" y="0"/>
                    <a:pt x="154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2" name="Google Shape;22142;p98"/>
            <p:cNvSpPr/>
            <p:nvPr/>
          </p:nvSpPr>
          <p:spPr>
            <a:xfrm>
              <a:off x="5657382" y="3761733"/>
              <a:ext cx="42647" cy="20169"/>
            </a:xfrm>
            <a:custGeom>
              <a:rect b="b" l="l" r="r" t="t"/>
              <a:pathLst>
                <a:path extrusionOk="0" h="620" w="1311">
                  <a:moveTo>
                    <a:pt x="334" y="1"/>
                  </a:moveTo>
                  <a:cubicBezTo>
                    <a:pt x="144" y="1"/>
                    <a:pt x="1" y="191"/>
                    <a:pt x="48" y="358"/>
                  </a:cubicBezTo>
                  <a:cubicBezTo>
                    <a:pt x="72" y="501"/>
                    <a:pt x="215" y="620"/>
                    <a:pt x="358" y="620"/>
                  </a:cubicBezTo>
                  <a:lnTo>
                    <a:pt x="1001" y="620"/>
                  </a:lnTo>
                  <a:cubicBezTo>
                    <a:pt x="1168" y="620"/>
                    <a:pt x="1311" y="453"/>
                    <a:pt x="1287" y="263"/>
                  </a:cubicBezTo>
                  <a:cubicBezTo>
                    <a:pt x="1263" y="120"/>
                    <a:pt x="1120"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3" name="Google Shape;22143;p98"/>
            <p:cNvSpPr/>
            <p:nvPr/>
          </p:nvSpPr>
          <p:spPr>
            <a:xfrm>
              <a:off x="5657382" y="3822922"/>
              <a:ext cx="42647" cy="20201"/>
            </a:xfrm>
            <a:custGeom>
              <a:rect b="b" l="l" r="r" t="t"/>
              <a:pathLst>
                <a:path extrusionOk="0" h="621" w="1311">
                  <a:moveTo>
                    <a:pt x="334" y="1"/>
                  </a:moveTo>
                  <a:cubicBezTo>
                    <a:pt x="144" y="1"/>
                    <a:pt x="1" y="168"/>
                    <a:pt x="48" y="358"/>
                  </a:cubicBezTo>
                  <a:cubicBezTo>
                    <a:pt x="72" y="501"/>
                    <a:pt x="215" y="620"/>
                    <a:pt x="358" y="620"/>
                  </a:cubicBezTo>
                  <a:lnTo>
                    <a:pt x="1001" y="620"/>
                  </a:lnTo>
                  <a:cubicBezTo>
                    <a:pt x="1168" y="620"/>
                    <a:pt x="1311" y="477"/>
                    <a:pt x="1287" y="263"/>
                  </a:cubicBezTo>
                  <a:cubicBezTo>
                    <a:pt x="1263" y="120"/>
                    <a:pt x="1120"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4" name="Google Shape;22144;p98"/>
            <p:cNvSpPr/>
            <p:nvPr/>
          </p:nvSpPr>
          <p:spPr>
            <a:xfrm>
              <a:off x="5577586" y="3696088"/>
              <a:ext cx="62783" cy="45347"/>
            </a:xfrm>
            <a:custGeom>
              <a:rect b="b" l="l" r="r" t="t"/>
              <a:pathLst>
                <a:path extrusionOk="0" h="1394" w="1930">
                  <a:moveTo>
                    <a:pt x="1585" y="0"/>
                  </a:moveTo>
                  <a:cubicBezTo>
                    <a:pt x="1501" y="0"/>
                    <a:pt x="1418" y="30"/>
                    <a:pt x="1358" y="90"/>
                  </a:cubicBezTo>
                  <a:lnTo>
                    <a:pt x="787" y="661"/>
                  </a:lnTo>
                  <a:lnTo>
                    <a:pt x="549" y="423"/>
                  </a:lnTo>
                  <a:cubicBezTo>
                    <a:pt x="489" y="364"/>
                    <a:pt x="406" y="334"/>
                    <a:pt x="325" y="334"/>
                  </a:cubicBezTo>
                  <a:cubicBezTo>
                    <a:pt x="245" y="334"/>
                    <a:pt x="168" y="364"/>
                    <a:pt x="120" y="423"/>
                  </a:cubicBezTo>
                  <a:cubicBezTo>
                    <a:pt x="1" y="542"/>
                    <a:pt x="1" y="733"/>
                    <a:pt x="120" y="852"/>
                  </a:cubicBezTo>
                  <a:lnTo>
                    <a:pt x="549" y="1304"/>
                  </a:lnTo>
                  <a:cubicBezTo>
                    <a:pt x="608" y="1364"/>
                    <a:pt x="692" y="1394"/>
                    <a:pt x="778" y="1394"/>
                  </a:cubicBezTo>
                  <a:cubicBezTo>
                    <a:pt x="864" y="1394"/>
                    <a:pt x="954" y="1364"/>
                    <a:pt x="1025" y="1304"/>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5" name="Google Shape;22145;p98"/>
            <p:cNvSpPr/>
            <p:nvPr/>
          </p:nvSpPr>
          <p:spPr>
            <a:xfrm>
              <a:off x="5676770" y="3780341"/>
              <a:ext cx="187503" cy="165805"/>
            </a:xfrm>
            <a:custGeom>
              <a:rect b="b" l="l" r="r" t="t"/>
              <a:pathLst>
                <a:path extrusionOk="0" h="5097" w="5764">
                  <a:moveTo>
                    <a:pt x="1643" y="0"/>
                  </a:moveTo>
                  <a:lnTo>
                    <a:pt x="1643" y="2143"/>
                  </a:lnTo>
                  <a:lnTo>
                    <a:pt x="119" y="4620"/>
                  </a:lnTo>
                  <a:cubicBezTo>
                    <a:pt x="0" y="4811"/>
                    <a:pt x="167" y="5096"/>
                    <a:pt x="405" y="5096"/>
                  </a:cubicBezTo>
                  <a:lnTo>
                    <a:pt x="5406" y="5096"/>
                  </a:lnTo>
                  <a:cubicBezTo>
                    <a:pt x="5597" y="5096"/>
                    <a:pt x="5763" y="4811"/>
                    <a:pt x="5644" y="4620"/>
                  </a:cubicBezTo>
                  <a:lnTo>
                    <a:pt x="4120" y="2143"/>
                  </a:lnTo>
                  <a:lnTo>
                    <a:pt x="4120"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6" name="Google Shape;22146;p98"/>
            <p:cNvSpPr/>
            <p:nvPr/>
          </p:nvSpPr>
          <p:spPr>
            <a:xfrm>
              <a:off x="5771270" y="3780341"/>
              <a:ext cx="93003" cy="165805"/>
            </a:xfrm>
            <a:custGeom>
              <a:rect b="b" l="l" r="r" t="t"/>
              <a:pathLst>
                <a:path extrusionOk="0" h="5097" w="2859">
                  <a:moveTo>
                    <a:pt x="1" y="0"/>
                  </a:moveTo>
                  <a:lnTo>
                    <a:pt x="1" y="5096"/>
                  </a:lnTo>
                  <a:lnTo>
                    <a:pt x="2453" y="5096"/>
                  </a:lnTo>
                  <a:cubicBezTo>
                    <a:pt x="2692" y="5096"/>
                    <a:pt x="2858" y="4811"/>
                    <a:pt x="2739" y="4620"/>
                  </a:cubicBezTo>
                  <a:cubicBezTo>
                    <a:pt x="2644" y="4501"/>
                    <a:pt x="1310" y="2286"/>
                    <a:pt x="1215" y="2143"/>
                  </a:cubicBezTo>
                  <a:lnTo>
                    <a:pt x="1215"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7" name="Google Shape;22147;p98"/>
            <p:cNvSpPr/>
            <p:nvPr/>
          </p:nvSpPr>
          <p:spPr>
            <a:xfrm>
              <a:off x="5719385" y="3761733"/>
              <a:ext cx="102274" cy="20169"/>
            </a:xfrm>
            <a:custGeom>
              <a:rect b="b" l="l" r="r" t="t"/>
              <a:pathLst>
                <a:path extrusionOk="0" h="620" w="3144">
                  <a:moveTo>
                    <a:pt x="333" y="1"/>
                  </a:moveTo>
                  <a:cubicBezTo>
                    <a:pt x="143" y="1"/>
                    <a:pt x="0" y="191"/>
                    <a:pt x="24" y="358"/>
                  </a:cubicBezTo>
                  <a:cubicBezTo>
                    <a:pt x="71" y="501"/>
                    <a:pt x="214" y="620"/>
                    <a:pt x="357" y="620"/>
                  </a:cubicBezTo>
                  <a:lnTo>
                    <a:pt x="2810" y="620"/>
                  </a:lnTo>
                  <a:cubicBezTo>
                    <a:pt x="2977" y="620"/>
                    <a:pt x="3144" y="453"/>
                    <a:pt x="3096" y="263"/>
                  </a:cubicBezTo>
                  <a:cubicBezTo>
                    <a:pt x="3072" y="120"/>
                    <a:pt x="2929" y="1"/>
                    <a:pt x="2786"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8" name="Google Shape;22148;p98"/>
            <p:cNvSpPr/>
            <p:nvPr/>
          </p:nvSpPr>
          <p:spPr>
            <a:xfrm>
              <a:off x="5769709" y="3761733"/>
              <a:ext cx="50389" cy="20169"/>
            </a:xfrm>
            <a:custGeom>
              <a:rect b="b" l="l" r="r" t="t"/>
              <a:pathLst>
                <a:path extrusionOk="0" h="620" w="1549">
                  <a:moveTo>
                    <a:pt x="1" y="1"/>
                  </a:moveTo>
                  <a:lnTo>
                    <a:pt x="1" y="620"/>
                  </a:lnTo>
                  <a:lnTo>
                    <a:pt x="1239" y="620"/>
                  </a:lnTo>
                  <a:cubicBezTo>
                    <a:pt x="1382" y="620"/>
                    <a:pt x="1525" y="501"/>
                    <a:pt x="1525" y="358"/>
                  </a:cubicBezTo>
                  <a:cubicBezTo>
                    <a:pt x="1549" y="144"/>
                    <a:pt x="1406" y="1"/>
                    <a:pt x="1239"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9" name="Google Shape;22149;p98"/>
            <p:cNvSpPr/>
            <p:nvPr/>
          </p:nvSpPr>
          <p:spPr>
            <a:xfrm>
              <a:off x="5675990" y="3874060"/>
              <a:ext cx="188284" cy="72086"/>
            </a:xfrm>
            <a:custGeom>
              <a:rect b="b" l="l" r="r" t="t"/>
              <a:pathLst>
                <a:path extrusionOk="0" h="2216" w="5788">
                  <a:moveTo>
                    <a:pt x="1191" y="1"/>
                  </a:moveTo>
                  <a:lnTo>
                    <a:pt x="119" y="1739"/>
                  </a:lnTo>
                  <a:cubicBezTo>
                    <a:pt x="0" y="1930"/>
                    <a:pt x="143" y="2215"/>
                    <a:pt x="381" y="2215"/>
                  </a:cubicBezTo>
                  <a:lnTo>
                    <a:pt x="5382" y="2215"/>
                  </a:lnTo>
                  <a:cubicBezTo>
                    <a:pt x="5621" y="2215"/>
                    <a:pt x="5787" y="1930"/>
                    <a:pt x="5668" y="1739"/>
                  </a:cubicBezTo>
                  <a:lnTo>
                    <a:pt x="4597" y="1"/>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0" name="Google Shape;22150;p98"/>
            <p:cNvSpPr/>
            <p:nvPr/>
          </p:nvSpPr>
          <p:spPr>
            <a:xfrm>
              <a:off x="5769709" y="3874060"/>
              <a:ext cx="94565" cy="72086"/>
            </a:xfrm>
            <a:custGeom>
              <a:rect b="b" l="l" r="r" t="t"/>
              <a:pathLst>
                <a:path extrusionOk="0" h="2216" w="2907">
                  <a:moveTo>
                    <a:pt x="1" y="1"/>
                  </a:moveTo>
                  <a:lnTo>
                    <a:pt x="1" y="2215"/>
                  </a:lnTo>
                  <a:lnTo>
                    <a:pt x="2501" y="2215"/>
                  </a:lnTo>
                  <a:cubicBezTo>
                    <a:pt x="2740" y="2215"/>
                    <a:pt x="2906" y="1930"/>
                    <a:pt x="2787" y="1739"/>
                  </a:cubicBezTo>
                  <a:lnTo>
                    <a:pt x="171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51" name="Google Shape;22151;p98"/>
          <p:cNvGrpSpPr/>
          <p:nvPr/>
        </p:nvGrpSpPr>
        <p:grpSpPr>
          <a:xfrm>
            <a:off x="4789742" y="3449611"/>
            <a:ext cx="295177" cy="344135"/>
            <a:chOff x="4789742" y="3602011"/>
            <a:chExt cx="295177" cy="344135"/>
          </a:xfrm>
        </p:grpSpPr>
        <p:sp>
          <p:nvSpPr>
            <p:cNvPr id="22152" name="Google Shape;22152;p98"/>
            <p:cNvSpPr/>
            <p:nvPr/>
          </p:nvSpPr>
          <p:spPr>
            <a:xfrm>
              <a:off x="4821524" y="3661801"/>
              <a:ext cx="123972" cy="84480"/>
            </a:xfrm>
            <a:custGeom>
              <a:rect b="b" l="l" r="r" t="t"/>
              <a:pathLst>
                <a:path extrusionOk="0" h="2597" w="3811">
                  <a:moveTo>
                    <a:pt x="2810" y="1"/>
                  </a:moveTo>
                  <a:cubicBezTo>
                    <a:pt x="1310" y="1"/>
                    <a:pt x="119" y="1144"/>
                    <a:pt x="0" y="2596"/>
                  </a:cubicBezTo>
                  <a:lnTo>
                    <a:pt x="595" y="2596"/>
                  </a:lnTo>
                  <a:cubicBezTo>
                    <a:pt x="738" y="1501"/>
                    <a:pt x="1643" y="644"/>
                    <a:pt x="2786" y="644"/>
                  </a:cubicBezTo>
                  <a:lnTo>
                    <a:pt x="3810" y="644"/>
                  </a:lnTo>
                  <a:lnTo>
                    <a:pt x="381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3" name="Google Shape;22153;p98"/>
            <p:cNvSpPr/>
            <p:nvPr/>
          </p:nvSpPr>
          <p:spPr>
            <a:xfrm>
              <a:off x="4943121" y="3602011"/>
              <a:ext cx="141798" cy="104747"/>
            </a:xfrm>
            <a:custGeom>
              <a:rect b="b" l="l" r="r" t="t"/>
              <a:pathLst>
                <a:path extrusionOk="0" h="3220" w="4359">
                  <a:moveTo>
                    <a:pt x="4009" y="0"/>
                  </a:moveTo>
                  <a:cubicBezTo>
                    <a:pt x="3990" y="0"/>
                    <a:pt x="3972" y="2"/>
                    <a:pt x="3954" y="5"/>
                  </a:cubicBezTo>
                  <a:lnTo>
                    <a:pt x="239" y="767"/>
                  </a:lnTo>
                  <a:cubicBezTo>
                    <a:pt x="72" y="815"/>
                    <a:pt x="1" y="934"/>
                    <a:pt x="1" y="1077"/>
                  </a:cubicBezTo>
                  <a:lnTo>
                    <a:pt x="1" y="3220"/>
                  </a:lnTo>
                  <a:lnTo>
                    <a:pt x="1858" y="3220"/>
                  </a:lnTo>
                  <a:lnTo>
                    <a:pt x="1858" y="2505"/>
                  </a:lnTo>
                  <a:lnTo>
                    <a:pt x="4049" y="2505"/>
                  </a:lnTo>
                  <a:cubicBezTo>
                    <a:pt x="4192" y="2505"/>
                    <a:pt x="4335" y="2386"/>
                    <a:pt x="4359" y="2243"/>
                  </a:cubicBezTo>
                  <a:cubicBezTo>
                    <a:pt x="4335" y="2005"/>
                    <a:pt x="4192" y="1839"/>
                    <a:pt x="4026" y="1839"/>
                  </a:cubicBezTo>
                  <a:lnTo>
                    <a:pt x="1835" y="1839"/>
                  </a:lnTo>
                  <a:lnTo>
                    <a:pt x="1835" y="1053"/>
                  </a:lnTo>
                  <a:lnTo>
                    <a:pt x="4073" y="600"/>
                  </a:lnTo>
                  <a:cubicBezTo>
                    <a:pt x="4264" y="576"/>
                    <a:pt x="4335" y="386"/>
                    <a:pt x="4311" y="243"/>
                  </a:cubicBezTo>
                  <a:cubicBezTo>
                    <a:pt x="4290" y="76"/>
                    <a:pt x="4141" y="0"/>
                    <a:pt x="400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4" name="Google Shape;22154;p98"/>
            <p:cNvSpPr/>
            <p:nvPr/>
          </p:nvSpPr>
          <p:spPr>
            <a:xfrm>
              <a:off x="4972561" y="3602011"/>
              <a:ext cx="111610" cy="104747"/>
            </a:xfrm>
            <a:custGeom>
              <a:rect b="b" l="l" r="r" t="t"/>
              <a:pathLst>
                <a:path extrusionOk="0" h="3220" w="3431">
                  <a:moveTo>
                    <a:pt x="3104" y="0"/>
                  </a:moveTo>
                  <a:cubicBezTo>
                    <a:pt x="3085" y="0"/>
                    <a:pt x="3067" y="2"/>
                    <a:pt x="3049" y="5"/>
                  </a:cubicBezTo>
                  <a:lnTo>
                    <a:pt x="1" y="624"/>
                  </a:lnTo>
                  <a:lnTo>
                    <a:pt x="1" y="3220"/>
                  </a:lnTo>
                  <a:lnTo>
                    <a:pt x="930" y="3220"/>
                  </a:lnTo>
                  <a:lnTo>
                    <a:pt x="930" y="2505"/>
                  </a:lnTo>
                  <a:lnTo>
                    <a:pt x="3097" y="2505"/>
                  </a:lnTo>
                  <a:cubicBezTo>
                    <a:pt x="3263" y="2505"/>
                    <a:pt x="3406" y="2386"/>
                    <a:pt x="3430" y="2243"/>
                  </a:cubicBezTo>
                  <a:cubicBezTo>
                    <a:pt x="3430" y="2005"/>
                    <a:pt x="3287" y="1839"/>
                    <a:pt x="3121" y="1839"/>
                  </a:cubicBezTo>
                  <a:lnTo>
                    <a:pt x="930" y="1839"/>
                  </a:lnTo>
                  <a:lnTo>
                    <a:pt x="930" y="1053"/>
                  </a:lnTo>
                  <a:lnTo>
                    <a:pt x="3168" y="600"/>
                  </a:lnTo>
                  <a:cubicBezTo>
                    <a:pt x="3359" y="576"/>
                    <a:pt x="3430" y="386"/>
                    <a:pt x="3406" y="243"/>
                  </a:cubicBezTo>
                  <a:cubicBezTo>
                    <a:pt x="3385" y="76"/>
                    <a:pt x="3236" y="0"/>
                    <a:pt x="310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5" name="Google Shape;22155;p98"/>
            <p:cNvSpPr/>
            <p:nvPr/>
          </p:nvSpPr>
          <p:spPr>
            <a:xfrm>
              <a:off x="4902068" y="3702854"/>
              <a:ext cx="141798" cy="243292"/>
            </a:xfrm>
            <a:custGeom>
              <a:rect b="b" l="l" r="r" t="t"/>
              <a:pathLst>
                <a:path extrusionOk="0" h="7479" w="4359">
                  <a:moveTo>
                    <a:pt x="1144" y="1"/>
                  </a:moveTo>
                  <a:cubicBezTo>
                    <a:pt x="525" y="1"/>
                    <a:pt x="1" y="501"/>
                    <a:pt x="1" y="1120"/>
                  </a:cubicBezTo>
                  <a:lnTo>
                    <a:pt x="1" y="6335"/>
                  </a:lnTo>
                  <a:cubicBezTo>
                    <a:pt x="1" y="6955"/>
                    <a:pt x="525" y="7478"/>
                    <a:pt x="1144" y="7478"/>
                  </a:cubicBezTo>
                  <a:lnTo>
                    <a:pt x="3216" y="7478"/>
                  </a:lnTo>
                  <a:cubicBezTo>
                    <a:pt x="3859" y="7478"/>
                    <a:pt x="4359" y="6931"/>
                    <a:pt x="4359" y="6335"/>
                  </a:cubicBezTo>
                  <a:lnTo>
                    <a:pt x="4359" y="1120"/>
                  </a:lnTo>
                  <a:cubicBezTo>
                    <a:pt x="4359" y="501"/>
                    <a:pt x="3859" y="1"/>
                    <a:pt x="321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6" name="Google Shape;22156;p98"/>
            <p:cNvSpPr/>
            <p:nvPr/>
          </p:nvSpPr>
          <p:spPr>
            <a:xfrm>
              <a:off x="4973342" y="3702854"/>
              <a:ext cx="70525" cy="243292"/>
            </a:xfrm>
            <a:custGeom>
              <a:rect b="b" l="l" r="r" t="t"/>
              <a:pathLst>
                <a:path extrusionOk="0" h="7479" w="2168">
                  <a:moveTo>
                    <a:pt x="1" y="1"/>
                  </a:moveTo>
                  <a:lnTo>
                    <a:pt x="1" y="7478"/>
                  </a:lnTo>
                  <a:lnTo>
                    <a:pt x="1025" y="7478"/>
                  </a:lnTo>
                  <a:cubicBezTo>
                    <a:pt x="1668" y="7478"/>
                    <a:pt x="2168" y="6955"/>
                    <a:pt x="2168" y="6335"/>
                  </a:cubicBezTo>
                  <a:lnTo>
                    <a:pt x="2168" y="1120"/>
                  </a:lnTo>
                  <a:cubicBezTo>
                    <a:pt x="2168" y="501"/>
                    <a:pt x="1668" y="1"/>
                    <a:pt x="10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7" name="Google Shape;22157;p98"/>
            <p:cNvSpPr/>
            <p:nvPr/>
          </p:nvSpPr>
          <p:spPr>
            <a:xfrm>
              <a:off x="4902068" y="3773347"/>
              <a:ext cx="141798" cy="100745"/>
            </a:xfrm>
            <a:custGeom>
              <a:rect b="b" l="l" r="r" t="t"/>
              <a:pathLst>
                <a:path extrusionOk="0" h="3097" w="4359">
                  <a:moveTo>
                    <a:pt x="1" y="1"/>
                  </a:moveTo>
                  <a:lnTo>
                    <a:pt x="1" y="3097"/>
                  </a:lnTo>
                  <a:lnTo>
                    <a:pt x="4359" y="3097"/>
                  </a:lnTo>
                  <a:lnTo>
                    <a:pt x="4359"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8" name="Google Shape;22158;p98"/>
            <p:cNvSpPr/>
            <p:nvPr/>
          </p:nvSpPr>
          <p:spPr>
            <a:xfrm>
              <a:off x="4973342" y="3773347"/>
              <a:ext cx="70525" cy="100745"/>
            </a:xfrm>
            <a:custGeom>
              <a:rect b="b" l="l" r="r" t="t"/>
              <a:pathLst>
                <a:path extrusionOk="0" h="3097" w="2168">
                  <a:moveTo>
                    <a:pt x="1" y="1"/>
                  </a:moveTo>
                  <a:lnTo>
                    <a:pt x="1" y="3097"/>
                  </a:lnTo>
                  <a:lnTo>
                    <a:pt x="2168" y="3097"/>
                  </a:lnTo>
                  <a:lnTo>
                    <a:pt x="216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9" name="Google Shape;22159;p98"/>
            <p:cNvSpPr/>
            <p:nvPr/>
          </p:nvSpPr>
          <p:spPr>
            <a:xfrm>
              <a:off x="4789742" y="3742378"/>
              <a:ext cx="82919" cy="141798"/>
            </a:xfrm>
            <a:custGeom>
              <a:rect b="b" l="l" r="r" t="t"/>
              <a:pathLst>
                <a:path extrusionOk="0" h="4359" w="2549">
                  <a:moveTo>
                    <a:pt x="644" y="0"/>
                  </a:moveTo>
                  <a:cubicBezTo>
                    <a:pt x="477" y="0"/>
                    <a:pt x="334" y="143"/>
                    <a:pt x="334" y="310"/>
                  </a:cubicBezTo>
                  <a:lnTo>
                    <a:pt x="48" y="4025"/>
                  </a:lnTo>
                  <a:cubicBezTo>
                    <a:pt x="1" y="4192"/>
                    <a:pt x="167" y="4358"/>
                    <a:pt x="334" y="4358"/>
                  </a:cubicBezTo>
                  <a:lnTo>
                    <a:pt x="2215" y="4358"/>
                  </a:lnTo>
                  <a:cubicBezTo>
                    <a:pt x="2382" y="4358"/>
                    <a:pt x="2549" y="4192"/>
                    <a:pt x="2477" y="4025"/>
                  </a:cubicBezTo>
                  <a:lnTo>
                    <a:pt x="2192" y="310"/>
                  </a:lnTo>
                  <a:cubicBezTo>
                    <a:pt x="2192" y="119"/>
                    <a:pt x="2025" y="0"/>
                    <a:pt x="1882"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60" name="Google Shape;22160;p98"/>
          <p:cNvGrpSpPr/>
          <p:nvPr/>
        </p:nvGrpSpPr>
        <p:grpSpPr>
          <a:xfrm>
            <a:off x="4075079" y="3448993"/>
            <a:ext cx="228958" cy="344753"/>
            <a:chOff x="4075079" y="3601393"/>
            <a:chExt cx="228958" cy="344753"/>
          </a:xfrm>
        </p:grpSpPr>
        <p:sp>
          <p:nvSpPr>
            <p:cNvPr id="22161" name="Google Shape;22161;p98"/>
            <p:cNvSpPr/>
            <p:nvPr/>
          </p:nvSpPr>
          <p:spPr>
            <a:xfrm>
              <a:off x="4200982" y="3602141"/>
              <a:ext cx="100745" cy="99965"/>
            </a:xfrm>
            <a:custGeom>
              <a:rect b="b" l="l" r="r" t="t"/>
              <a:pathLst>
                <a:path extrusionOk="0" h="3073" w="3097">
                  <a:moveTo>
                    <a:pt x="1430" y="1"/>
                  </a:moveTo>
                  <a:cubicBezTo>
                    <a:pt x="667" y="1"/>
                    <a:pt x="1" y="620"/>
                    <a:pt x="1" y="1430"/>
                  </a:cubicBezTo>
                  <a:lnTo>
                    <a:pt x="1" y="2763"/>
                  </a:lnTo>
                  <a:cubicBezTo>
                    <a:pt x="1" y="2906"/>
                    <a:pt x="120" y="3073"/>
                    <a:pt x="310" y="3073"/>
                  </a:cubicBezTo>
                  <a:lnTo>
                    <a:pt x="1644" y="3073"/>
                  </a:lnTo>
                  <a:cubicBezTo>
                    <a:pt x="2454" y="3073"/>
                    <a:pt x="3097" y="2406"/>
                    <a:pt x="3073" y="1644"/>
                  </a:cubicBezTo>
                  <a:lnTo>
                    <a:pt x="3073" y="287"/>
                  </a:lnTo>
                  <a:cubicBezTo>
                    <a:pt x="3073" y="144"/>
                    <a:pt x="2954" y="1"/>
                    <a:pt x="278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2" name="Google Shape;22162;p98"/>
            <p:cNvSpPr/>
            <p:nvPr/>
          </p:nvSpPr>
          <p:spPr>
            <a:xfrm>
              <a:off x="4080133" y="3601393"/>
              <a:ext cx="100745" cy="100713"/>
            </a:xfrm>
            <a:custGeom>
              <a:rect b="b" l="l" r="r" t="t"/>
              <a:pathLst>
                <a:path extrusionOk="0" h="3096" w="3097">
                  <a:moveTo>
                    <a:pt x="310" y="0"/>
                  </a:moveTo>
                  <a:cubicBezTo>
                    <a:pt x="143" y="0"/>
                    <a:pt x="1" y="119"/>
                    <a:pt x="1" y="286"/>
                  </a:cubicBezTo>
                  <a:lnTo>
                    <a:pt x="1" y="1667"/>
                  </a:lnTo>
                  <a:cubicBezTo>
                    <a:pt x="1" y="2429"/>
                    <a:pt x="620" y="3096"/>
                    <a:pt x="1429" y="3096"/>
                  </a:cubicBezTo>
                  <a:lnTo>
                    <a:pt x="2763" y="3096"/>
                  </a:lnTo>
                  <a:cubicBezTo>
                    <a:pt x="2954" y="3096"/>
                    <a:pt x="3096" y="2929"/>
                    <a:pt x="3073" y="2763"/>
                  </a:cubicBezTo>
                  <a:lnTo>
                    <a:pt x="3073" y="1429"/>
                  </a:lnTo>
                  <a:cubicBezTo>
                    <a:pt x="3073" y="643"/>
                    <a:pt x="2453" y="0"/>
                    <a:pt x="1644"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3" name="Google Shape;22163;p98"/>
            <p:cNvSpPr/>
            <p:nvPr/>
          </p:nvSpPr>
          <p:spPr>
            <a:xfrm>
              <a:off x="4118876" y="3641080"/>
              <a:ext cx="143327" cy="105202"/>
            </a:xfrm>
            <a:custGeom>
              <a:rect b="b" l="l" r="r" t="t"/>
              <a:pathLst>
                <a:path extrusionOk="0" h="3234" w="4406">
                  <a:moveTo>
                    <a:pt x="346" y="1"/>
                  </a:moveTo>
                  <a:cubicBezTo>
                    <a:pt x="262" y="1"/>
                    <a:pt x="179" y="30"/>
                    <a:pt x="119" y="90"/>
                  </a:cubicBezTo>
                  <a:cubicBezTo>
                    <a:pt x="0" y="185"/>
                    <a:pt x="0" y="399"/>
                    <a:pt x="119" y="519"/>
                  </a:cubicBezTo>
                  <a:lnTo>
                    <a:pt x="1905" y="2305"/>
                  </a:lnTo>
                  <a:lnTo>
                    <a:pt x="1905" y="3138"/>
                  </a:lnTo>
                  <a:lnTo>
                    <a:pt x="1977" y="3233"/>
                  </a:lnTo>
                  <a:lnTo>
                    <a:pt x="2453" y="3233"/>
                  </a:lnTo>
                  <a:lnTo>
                    <a:pt x="2501" y="3138"/>
                  </a:lnTo>
                  <a:lnTo>
                    <a:pt x="2501" y="2305"/>
                  </a:lnTo>
                  <a:lnTo>
                    <a:pt x="4287" y="519"/>
                  </a:lnTo>
                  <a:cubicBezTo>
                    <a:pt x="4406" y="399"/>
                    <a:pt x="4406" y="209"/>
                    <a:pt x="4287" y="90"/>
                  </a:cubicBezTo>
                  <a:cubicBezTo>
                    <a:pt x="4227" y="30"/>
                    <a:pt x="4144" y="1"/>
                    <a:pt x="4061" y="1"/>
                  </a:cubicBezTo>
                  <a:cubicBezTo>
                    <a:pt x="3977" y="1"/>
                    <a:pt x="3894" y="30"/>
                    <a:pt x="3834" y="90"/>
                  </a:cubicBezTo>
                  <a:lnTo>
                    <a:pt x="2215" y="1709"/>
                  </a:lnTo>
                  <a:lnTo>
                    <a:pt x="572" y="90"/>
                  </a:lnTo>
                  <a:cubicBezTo>
                    <a:pt x="512" y="30"/>
                    <a:pt x="429" y="1"/>
                    <a:pt x="34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4" name="Google Shape;22164;p98"/>
            <p:cNvSpPr/>
            <p:nvPr/>
          </p:nvSpPr>
          <p:spPr>
            <a:xfrm>
              <a:off x="4190930" y="3641860"/>
              <a:ext cx="71273" cy="104421"/>
            </a:xfrm>
            <a:custGeom>
              <a:rect b="b" l="l" r="r" t="t"/>
              <a:pathLst>
                <a:path extrusionOk="0" h="3210" w="2191">
                  <a:moveTo>
                    <a:pt x="1846" y="0"/>
                  </a:moveTo>
                  <a:cubicBezTo>
                    <a:pt x="1762" y="0"/>
                    <a:pt x="1679" y="30"/>
                    <a:pt x="1619" y="90"/>
                  </a:cubicBezTo>
                  <a:lnTo>
                    <a:pt x="0" y="1733"/>
                  </a:lnTo>
                  <a:lnTo>
                    <a:pt x="0" y="3209"/>
                  </a:lnTo>
                  <a:lnTo>
                    <a:pt x="238" y="3209"/>
                  </a:lnTo>
                  <a:lnTo>
                    <a:pt x="286" y="3114"/>
                  </a:lnTo>
                  <a:lnTo>
                    <a:pt x="286" y="2281"/>
                  </a:lnTo>
                  <a:lnTo>
                    <a:pt x="2072" y="495"/>
                  </a:lnTo>
                  <a:cubicBezTo>
                    <a:pt x="2191" y="375"/>
                    <a:pt x="2191" y="185"/>
                    <a:pt x="2072" y="90"/>
                  </a:cubicBezTo>
                  <a:cubicBezTo>
                    <a:pt x="2012" y="30"/>
                    <a:pt x="1929"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5" name="Google Shape;22165;p98"/>
            <p:cNvSpPr/>
            <p:nvPr/>
          </p:nvSpPr>
          <p:spPr>
            <a:xfrm>
              <a:off x="4076262" y="3760205"/>
              <a:ext cx="227775" cy="185941"/>
            </a:xfrm>
            <a:custGeom>
              <a:rect b="b" l="l" r="r" t="t"/>
              <a:pathLst>
                <a:path extrusionOk="0" h="5716" w="7002">
                  <a:moveTo>
                    <a:pt x="1977" y="0"/>
                  </a:moveTo>
                  <a:lnTo>
                    <a:pt x="1977" y="1810"/>
                  </a:lnTo>
                  <a:lnTo>
                    <a:pt x="310" y="4596"/>
                  </a:lnTo>
                  <a:cubicBezTo>
                    <a:pt x="1" y="5072"/>
                    <a:pt x="358" y="5715"/>
                    <a:pt x="929" y="5715"/>
                  </a:cubicBezTo>
                  <a:lnTo>
                    <a:pt x="6097" y="5715"/>
                  </a:lnTo>
                  <a:cubicBezTo>
                    <a:pt x="6669" y="5715"/>
                    <a:pt x="7002" y="5072"/>
                    <a:pt x="6740" y="4596"/>
                  </a:cubicBezTo>
                  <a:lnTo>
                    <a:pt x="5073" y="1810"/>
                  </a:lnTo>
                  <a:lnTo>
                    <a:pt x="5073"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6" name="Google Shape;22166;p98"/>
            <p:cNvSpPr/>
            <p:nvPr/>
          </p:nvSpPr>
          <p:spPr>
            <a:xfrm>
              <a:off x="4190930" y="3760205"/>
              <a:ext cx="113107" cy="185941"/>
            </a:xfrm>
            <a:custGeom>
              <a:rect b="b" l="l" r="r" t="t"/>
              <a:pathLst>
                <a:path extrusionOk="0" h="5716" w="3477">
                  <a:moveTo>
                    <a:pt x="0" y="0"/>
                  </a:moveTo>
                  <a:lnTo>
                    <a:pt x="0" y="5715"/>
                  </a:lnTo>
                  <a:lnTo>
                    <a:pt x="2572" y="5715"/>
                  </a:lnTo>
                  <a:cubicBezTo>
                    <a:pt x="3144" y="5715"/>
                    <a:pt x="3477" y="5072"/>
                    <a:pt x="3215" y="4596"/>
                  </a:cubicBezTo>
                  <a:cubicBezTo>
                    <a:pt x="3144" y="4525"/>
                    <a:pt x="2429" y="3334"/>
                    <a:pt x="1548" y="1810"/>
                  </a:cubicBezTo>
                  <a:lnTo>
                    <a:pt x="1548"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7" name="Google Shape;22167;p98"/>
            <p:cNvSpPr/>
            <p:nvPr/>
          </p:nvSpPr>
          <p:spPr>
            <a:xfrm>
              <a:off x="4128928" y="3742378"/>
              <a:ext cx="122443" cy="20169"/>
            </a:xfrm>
            <a:custGeom>
              <a:rect b="b" l="l" r="r" t="t"/>
              <a:pathLst>
                <a:path extrusionOk="0" h="620" w="3764">
                  <a:moveTo>
                    <a:pt x="310" y="0"/>
                  </a:moveTo>
                  <a:cubicBezTo>
                    <a:pt x="144" y="0"/>
                    <a:pt x="1" y="191"/>
                    <a:pt x="25" y="358"/>
                  </a:cubicBezTo>
                  <a:cubicBezTo>
                    <a:pt x="49" y="500"/>
                    <a:pt x="191" y="619"/>
                    <a:pt x="358" y="619"/>
                  </a:cubicBezTo>
                  <a:lnTo>
                    <a:pt x="3454" y="619"/>
                  </a:lnTo>
                  <a:cubicBezTo>
                    <a:pt x="3645" y="619"/>
                    <a:pt x="3764" y="477"/>
                    <a:pt x="3764" y="262"/>
                  </a:cubicBezTo>
                  <a:cubicBezTo>
                    <a:pt x="3740" y="119"/>
                    <a:pt x="3597" y="0"/>
                    <a:pt x="345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8" name="Google Shape;22168;p98"/>
            <p:cNvSpPr/>
            <p:nvPr/>
          </p:nvSpPr>
          <p:spPr>
            <a:xfrm>
              <a:off x="4190930" y="3742378"/>
              <a:ext cx="60441" cy="20169"/>
            </a:xfrm>
            <a:custGeom>
              <a:rect b="b" l="l" r="r" t="t"/>
              <a:pathLst>
                <a:path extrusionOk="0" h="620" w="1858">
                  <a:moveTo>
                    <a:pt x="0" y="0"/>
                  </a:moveTo>
                  <a:lnTo>
                    <a:pt x="0" y="619"/>
                  </a:lnTo>
                  <a:lnTo>
                    <a:pt x="1548" y="619"/>
                  </a:lnTo>
                  <a:cubicBezTo>
                    <a:pt x="1691" y="619"/>
                    <a:pt x="1834" y="500"/>
                    <a:pt x="1834" y="358"/>
                  </a:cubicBezTo>
                  <a:cubicBezTo>
                    <a:pt x="1858" y="143"/>
                    <a:pt x="1715" y="0"/>
                    <a:pt x="154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9" name="Google Shape;22169;p98"/>
            <p:cNvSpPr/>
            <p:nvPr/>
          </p:nvSpPr>
          <p:spPr>
            <a:xfrm>
              <a:off x="4180846" y="3742378"/>
              <a:ext cx="20169" cy="114668"/>
            </a:xfrm>
            <a:custGeom>
              <a:rect b="b" l="l" r="r" t="t"/>
              <a:pathLst>
                <a:path extrusionOk="0" h="3525" w="620">
                  <a:moveTo>
                    <a:pt x="0" y="0"/>
                  </a:moveTo>
                  <a:lnTo>
                    <a:pt x="0" y="3525"/>
                  </a:lnTo>
                  <a:lnTo>
                    <a:pt x="620" y="3525"/>
                  </a:lnTo>
                  <a:lnTo>
                    <a:pt x="620"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0" name="Google Shape;22170;p98"/>
            <p:cNvSpPr/>
            <p:nvPr/>
          </p:nvSpPr>
          <p:spPr>
            <a:xfrm>
              <a:off x="4190930" y="3742378"/>
              <a:ext cx="9304" cy="114668"/>
            </a:xfrm>
            <a:custGeom>
              <a:rect b="b" l="l" r="r" t="t"/>
              <a:pathLst>
                <a:path extrusionOk="0" h="3525" w="286">
                  <a:moveTo>
                    <a:pt x="0" y="0"/>
                  </a:moveTo>
                  <a:lnTo>
                    <a:pt x="0" y="3525"/>
                  </a:lnTo>
                  <a:lnTo>
                    <a:pt x="286" y="3525"/>
                  </a:lnTo>
                  <a:lnTo>
                    <a:pt x="28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1" name="Google Shape;22171;p98"/>
            <p:cNvSpPr/>
            <p:nvPr/>
          </p:nvSpPr>
          <p:spPr>
            <a:xfrm>
              <a:off x="4075079" y="3853923"/>
              <a:ext cx="228556" cy="92223"/>
            </a:xfrm>
            <a:custGeom>
              <a:rect b="b" l="l" r="r" t="t"/>
              <a:pathLst>
                <a:path extrusionOk="0" h="2835" w="7026">
                  <a:moveTo>
                    <a:pt x="1310" y="1"/>
                  </a:moveTo>
                  <a:lnTo>
                    <a:pt x="310" y="1715"/>
                  </a:lnTo>
                  <a:cubicBezTo>
                    <a:pt x="0" y="2191"/>
                    <a:pt x="358" y="2834"/>
                    <a:pt x="929" y="2834"/>
                  </a:cubicBezTo>
                  <a:lnTo>
                    <a:pt x="6121" y="2834"/>
                  </a:lnTo>
                  <a:cubicBezTo>
                    <a:pt x="6668" y="2834"/>
                    <a:pt x="7026" y="2239"/>
                    <a:pt x="6740" y="1715"/>
                  </a:cubicBezTo>
                  <a:lnTo>
                    <a:pt x="5692"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2" name="Google Shape;22172;p98"/>
            <p:cNvSpPr/>
            <p:nvPr/>
          </p:nvSpPr>
          <p:spPr>
            <a:xfrm>
              <a:off x="4190930" y="3853923"/>
              <a:ext cx="113107" cy="92223"/>
            </a:xfrm>
            <a:custGeom>
              <a:rect b="b" l="l" r="r" t="t"/>
              <a:pathLst>
                <a:path extrusionOk="0" h="2835" w="3477">
                  <a:moveTo>
                    <a:pt x="0" y="1"/>
                  </a:moveTo>
                  <a:lnTo>
                    <a:pt x="0" y="2834"/>
                  </a:lnTo>
                  <a:lnTo>
                    <a:pt x="2572" y="2834"/>
                  </a:lnTo>
                  <a:cubicBezTo>
                    <a:pt x="3144" y="2834"/>
                    <a:pt x="3477" y="2191"/>
                    <a:pt x="3215" y="1715"/>
                  </a:cubicBezTo>
                  <a:lnTo>
                    <a:pt x="21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73" name="Google Shape;22173;p98"/>
          <p:cNvGrpSpPr/>
          <p:nvPr/>
        </p:nvGrpSpPr>
        <p:grpSpPr>
          <a:xfrm>
            <a:off x="3276772" y="3448993"/>
            <a:ext cx="316127" cy="344753"/>
            <a:chOff x="3276772" y="3601393"/>
            <a:chExt cx="316127" cy="344753"/>
          </a:xfrm>
        </p:grpSpPr>
        <p:sp>
          <p:nvSpPr>
            <p:cNvPr id="22174" name="Google Shape;22174;p98"/>
            <p:cNvSpPr/>
            <p:nvPr/>
          </p:nvSpPr>
          <p:spPr>
            <a:xfrm>
              <a:off x="3518502" y="3657930"/>
              <a:ext cx="74396" cy="230117"/>
            </a:xfrm>
            <a:custGeom>
              <a:rect b="b" l="l" r="r" t="t"/>
              <a:pathLst>
                <a:path extrusionOk="0" h="7074" w="2287">
                  <a:moveTo>
                    <a:pt x="834" y="1"/>
                  </a:moveTo>
                  <a:lnTo>
                    <a:pt x="834" y="2668"/>
                  </a:lnTo>
                  <a:cubicBezTo>
                    <a:pt x="0" y="2954"/>
                    <a:pt x="0" y="4120"/>
                    <a:pt x="834" y="4406"/>
                  </a:cubicBezTo>
                  <a:lnTo>
                    <a:pt x="834" y="7073"/>
                  </a:lnTo>
                  <a:lnTo>
                    <a:pt x="1453" y="7073"/>
                  </a:lnTo>
                  <a:lnTo>
                    <a:pt x="1453" y="4406"/>
                  </a:lnTo>
                  <a:cubicBezTo>
                    <a:pt x="2286" y="4120"/>
                    <a:pt x="2286" y="2954"/>
                    <a:pt x="1453" y="2668"/>
                  </a:cubicBezTo>
                  <a:lnTo>
                    <a:pt x="14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5" name="Google Shape;22175;p98"/>
            <p:cNvSpPr/>
            <p:nvPr/>
          </p:nvSpPr>
          <p:spPr>
            <a:xfrm>
              <a:off x="3546381" y="3762514"/>
              <a:ext cx="19388" cy="19388"/>
            </a:xfrm>
            <a:custGeom>
              <a:rect b="b" l="l" r="r" t="t"/>
              <a:pathLst>
                <a:path extrusionOk="0" h="596" w="596">
                  <a:moveTo>
                    <a:pt x="310" y="0"/>
                  </a:moveTo>
                  <a:cubicBezTo>
                    <a:pt x="119" y="0"/>
                    <a:pt x="0" y="167"/>
                    <a:pt x="0" y="310"/>
                  </a:cubicBezTo>
                  <a:cubicBezTo>
                    <a:pt x="0" y="477"/>
                    <a:pt x="167" y="596"/>
                    <a:pt x="310" y="596"/>
                  </a:cubicBezTo>
                  <a:cubicBezTo>
                    <a:pt x="453" y="596"/>
                    <a:pt x="596" y="453"/>
                    <a:pt x="596" y="310"/>
                  </a:cubicBezTo>
                  <a:cubicBezTo>
                    <a:pt x="596" y="167"/>
                    <a:pt x="477" y="0"/>
                    <a:pt x="310"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6" name="Google Shape;22176;p98"/>
            <p:cNvSpPr/>
            <p:nvPr/>
          </p:nvSpPr>
          <p:spPr>
            <a:xfrm>
              <a:off x="3276772" y="3657930"/>
              <a:ext cx="74429" cy="230117"/>
            </a:xfrm>
            <a:custGeom>
              <a:rect b="b" l="l" r="r" t="t"/>
              <a:pathLst>
                <a:path extrusionOk="0" h="7074" w="2288">
                  <a:moveTo>
                    <a:pt x="834" y="1"/>
                  </a:moveTo>
                  <a:lnTo>
                    <a:pt x="834" y="2668"/>
                  </a:lnTo>
                  <a:cubicBezTo>
                    <a:pt x="1" y="2954"/>
                    <a:pt x="1" y="4120"/>
                    <a:pt x="834" y="4406"/>
                  </a:cubicBezTo>
                  <a:lnTo>
                    <a:pt x="834" y="7073"/>
                  </a:lnTo>
                  <a:lnTo>
                    <a:pt x="1454" y="7073"/>
                  </a:lnTo>
                  <a:lnTo>
                    <a:pt x="1454" y="4406"/>
                  </a:lnTo>
                  <a:cubicBezTo>
                    <a:pt x="2287" y="4120"/>
                    <a:pt x="2287" y="2954"/>
                    <a:pt x="1454" y="2668"/>
                  </a:cubicBezTo>
                  <a:lnTo>
                    <a:pt x="1454"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7" name="Google Shape;22177;p98"/>
            <p:cNvSpPr/>
            <p:nvPr/>
          </p:nvSpPr>
          <p:spPr>
            <a:xfrm>
              <a:off x="3304683" y="3762514"/>
              <a:ext cx="19388" cy="19388"/>
            </a:xfrm>
            <a:custGeom>
              <a:rect b="b" l="l" r="r" t="t"/>
              <a:pathLst>
                <a:path extrusionOk="0" h="596" w="596">
                  <a:moveTo>
                    <a:pt x="286" y="0"/>
                  </a:moveTo>
                  <a:cubicBezTo>
                    <a:pt x="119" y="0"/>
                    <a:pt x="0" y="167"/>
                    <a:pt x="0" y="310"/>
                  </a:cubicBezTo>
                  <a:cubicBezTo>
                    <a:pt x="0" y="477"/>
                    <a:pt x="143" y="596"/>
                    <a:pt x="286" y="596"/>
                  </a:cubicBezTo>
                  <a:cubicBezTo>
                    <a:pt x="453" y="596"/>
                    <a:pt x="596" y="453"/>
                    <a:pt x="596" y="310"/>
                  </a:cubicBezTo>
                  <a:cubicBezTo>
                    <a:pt x="596" y="167"/>
                    <a:pt x="453" y="0"/>
                    <a:pt x="28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8" name="Google Shape;22178;p98"/>
            <p:cNvSpPr/>
            <p:nvPr/>
          </p:nvSpPr>
          <p:spPr>
            <a:xfrm>
              <a:off x="3344174" y="3657930"/>
              <a:ext cx="182103" cy="228556"/>
            </a:xfrm>
            <a:custGeom>
              <a:rect b="b" l="l" r="r" t="t"/>
              <a:pathLst>
                <a:path extrusionOk="0" h="7026" w="5598">
                  <a:moveTo>
                    <a:pt x="1" y="1"/>
                  </a:moveTo>
                  <a:lnTo>
                    <a:pt x="1" y="1048"/>
                  </a:lnTo>
                  <a:cubicBezTo>
                    <a:pt x="1" y="2120"/>
                    <a:pt x="596" y="3073"/>
                    <a:pt x="1501" y="3525"/>
                  </a:cubicBezTo>
                  <a:cubicBezTo>
                    <a:pt x="596" y="4001"/>
                    <a:pt x="1" y="4954"/>
                    <a:pt x="1" y="6002"/>
                  </a:cubicBezTo>
                  <a:lnTo>
                    <a:pt x="1" y="7026"/>
                  </a:lnTo>
                  <a:lnTo>
                    <a:pt x="5597" y="7026"/>
                  </a:lnTo>
                  <a:lnTo>
                    <a:pt x="5597" y="6002"/>
                  </a:lnTo>
                  <a:cubicBezTo>
                    <a:pt x="5597" y="4930"/>
                    <a:pt x="5002" y="4001"/>
                    <a:pt x="4121" y="3525"/>
                  </a:cubicBezTo>
                  <a:cubicBezTo>
                    <a:pt x="4978" y="3073"/>
                    <a:pt x="5597" y="2120"/>
                    <a:pt x="5597" y="1048"/>
                  </a:cubicBezTo>
                  <a:lnTo>
                    <a:pt x="5597"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9" name="Google Shape;22179;p98"/>
            <p:cNvSpPr/>
            <p:nvPr/>
          </p:nvSpPr>
          <p:spPr>
            <a:xfrm>
              <a:off x="3435583" y="3657150"/>
              <a:ext cx="90694" cy="230898"/>
            </a:xfrm>
            <a:custGeom>
              <a:rect b="b" l="l" r="r" t="t"/>
              <a:pathLst>
                <a:path extrusionOk="0" h="7098" w="2788">
                  <a:moveTo>
                    <a:pt x="1" y="1"/>
                  </a:moveTo>
                  <a:lnTo>
                    <a:pt x="1" y="7097"/>
                  </a:lnTo>
                  <a:lnTo>
                    <a:pt x="2787" y="7097"/>
                  </a:lnTo>
                  <a:lnTo>
                    <a:pt x="2787" y="6050"/>
                  </a:lnTo>
                  <a:cubicBezTo>
                    <a:pt x="2787" y="5002"/>
                    <a:pt x="2192" y="4049"/>
                    <a:pt x="1311" y="3573"/>
                  </a:cubicBezTo>
                  <a:cubicBezTo>
                    <a:pt x="2168" y="3097"/>
                    <a:pt x="2787" y="2144"/>
                    <a:pt x="2787" y="1049"/>
                  </a:cubicBezTo>
                  <a:lnTo>
                    <a:pt x="2787"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0" name="Google Shape;22180;p98"/>
            <p:cNvSpPr/>
            <p:nvPr/>
          </p:nvSpPr>
          <p:spPr>
            <a:xfrm>
              <a:off x="3344174" y="3692022"/>
              <a:ext cx="182103" cy="196026"/>
            </a:xfrm>
            <a:custGeom>
              <a:rect b="b" l="l" r="r" t="t"/>
              <a:pathLst>
                <a:path extrusionOk="0" h="6026" w="5598">
                  <a:moveTo>
                    <a:pt x="1" y="0"/>
                  </a:moveTo>
                  <a:cubicBezTo>
                    <a:pt x="1" y="1453"/>
                    <a:pt x="1072" y="2644"/>
                    <a:pt x="2478" y="2810"/>
                  </a:cubicBezTo>
                  <a:lnTo>
                    <a:pt x="2478" y="4239"/>
                  </a:lnTo>
                  <a:lnTo>
                    <a:pt x="977" y="6025"/>
                  </a:lnTo>
                  <a:lnTo>
                    <a:pt x="4597" y="6025"/>
                  </a:lnTo>
                  <a:lnTo>
                    <a:pt x="3097" y="4239"/>
                  </a:lnTo>
                  <a:lnTo>
                    <a:pt x="3097" y="2810"/>
                  </a:lnTo>
                  <a:cubicBezTo>
                    <a:pt x="4502" y="2644"/>
                    <a:pt x="5597" y="1453"/>
                    <a:pt x="55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1" name="Google Shape;22181;p98"/>
            <p:cNvSpPr/>
            <p:nvPr/>
          </p:nvSpPr>
          <p:spPr>
            <a:xfrm>
              <a:off x="3434055" y="3692022"/>
              <a:ext cx="92223" cy="196026"/>
            </a:xfrm>
            <a:custGeom>
              <a:rect b="b" l="l" r="r" t="t"/>
              <a:pathLst>
                <a:path extrusionOk="0" h="6026" w="2835">
                  <a:moveTo>
                    <a:pt x="0" y="0"/>
                  </a:moveTo>
                  <a:lnTo>
                    <a:pt x="0" y="6025"/>
                  </a:lnTo>
                  <a:lnTo>
                    <a:pt x="1834" y="6025"/>
                  </a:lnTo>
                  <a:cubicBezTo>
                    <a:pt x="1667" y="5835"/>
                    <a:pt x="477" y="4430"/>
                    <a:pt x="334" y="4239"/>
                  </a:cubicBezTo>
                  <a:lnTo>
                    <a:pt x="334" y="2810"/>
                  </a:lnTo>
                  <a:cubicBezTo>
                    <a:pt x="1739" y="2644"/>
                    <a:pt x="2834" y="1453"/>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2" name="Google Shape;22182;p98"/>
            <p:cNvSpPr/>
            <p:nvPr/>
          </p:nvSpPr>
          <p:spPr>
            <a:xfrm>
              <a:off x="3284547" y="3885673"/>
              <a:ext cx="302139" cy="60473"/>
            </a:xfrm>
            <a:custGeom>
              <a:rect b="b" l="l" r="r" t="t"/>
              <a:pathLst>
                <a:path extrusionOk="0" h="1859" w="9288">
                  <a:moveTo>
                    <a:pt x="286" y="1"/>
                  </a:moveTo>
                  <a:cubicBezTo>
                    <a:pt x="143" y="1"/>
                    <a:pt x="0" y="120"/>
                    <a:pt x="0" y="311"/>
                  </a:cubicBezTo>
                  <a:lnTo>
                    <a:pt x="0" y="1549"/>
                  </a:lnTo>
                  <a:cubicBezTo>
                    <a:pt x="0" y="1692"/>
                    <a:pt x="119" y="1858"/>
                    <a:pt x="286" y="1858"/>
                  </a:cubicBezTo>
                  <a:lnTo>
                    <a:pt x="8978" y="1858"/>
                  </a:lnTo>
                  <a:cubicBezTo>
                    <a:pt x="9121" y="1858"/>
                    <a:pt x="9288" y="1692"/>
                    <a:pt x="9288" y="1549"/>
                  </a:cubicBezTo>
                  <a:lnTo>
                    <a:pt x="9288" y="311"/>
                  </a:lnTo>
                  <a:cubicBezTo>
                    <a:pt x="9288" y="144"/>
                    <a:pt x="9169" y="1"/>
                    <a:pt x="8978"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3" name="Google Shape;22183;p98"/>
            <p:cNvSpPr/>
            <p:nvPr/>
          </p:nvSpPr>
          <p:spPr>
            <a:xfrm>
              <a:off x="3434835" y="3884925"/>
              <a:ext cx="151850" cy="61221"/>
            </a:xfrm>
            <a:custGeom>
              <a:rect b="b" l="l" r="r" t="t"/>
              <a:pathLst>
                <a:path extrusionOk="0" h="1882" w="4668">
                  <a:moveTo>
                    <a:pt x="0" y="0"/>
                  </a:moveTo>
                  <a:lnTo>
                    <a:pt x="0" y="1881"/>
                  </a:lnTo>
                  <a:lnTo>
                    <a:pt x="4358" y="1881"/>
                  </a:lnTo>
                  <a:cubicBezTo>
                    <a:pt x="4549" y="1881"/>
                    <a:pt x="4668" y="1715"/>
                    <a:pt x="4668" y="1572"/>
                  </a:cubicBezTo>
                  <a:lnTo>
                    <a:pt x="4668" y="334"/>
                  </a:lnTo>
                  <a:cubicBezTo>
                    <a:pt x="4668" y="143"/>
                    <a:pt x="4501" y="0"/>
                    <a:pt x="435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4" name="Google Shape;22184;p98"/>
            <p:cNvSpPr/>
            <p:nvPr/>
          </p:nvSpPr>
          <p:spPr>
            <a:xfrm>
              <a:off x="3284547" y="3601393"/>
              <a:ext cx="302139" cy="59660"/>
            </a:xfrm>
            <a:custGeom>
              <a:rect b="b" l="l" r="r" t="t"/>
              <a:pathLst>
                <a:path extrusionOk="0" h="1834" w="9288">
                  <a:moveTo>
                    <a:pt x="286" y="0"/>
                  </a:moveTo>
                  <a:cubicBezTo>
                    <a:pt x="143" y="0"/>
                    <a:pt x="0" y="119"/>
                    <a:pt x="0" y="286"/>
                  </a:cubicBezTo>
                  <a:lnTo>
                    <a:pt x="0" y="1548"/>
                  </a:lnTo>
                  <a:cubicBezTo>
                    <a:pt x="0" y="1691"/>
                    <a:pt x="119" y="1834"/>
                    <a:pt x="286" y="1834"/>
                  </a:cubicBezTo>
                  <a:lnTo>
                    <a:pt x="8978" y="1834"/>
                  </a:lnTo>
                  <a:cubicBezTo>
                    <a:pt x="9121" y="1834"/>
                    <a:pt x="9288" y="1691"/>
                    <a:pt x="9288" y="1548"/>
                  </a:cubicBezTo>
                  <a:lnTo>
                    <a:pt x="9288" y="286"/>
                  </a:lnTo>
                  <a:cubicBezTo>
                    <a:pt x="9288" y="143"/>
                    <a:pt x="9169" y="0"/>
                    <a:pt x="8978"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5" name="Google Shape;22185;p98"/>
            <p:cNvSpPr/>
            <p:nvPr/>
          </p:nvSpPr>
          <p:spPr>
            <a:xfrm>
              <a:off x="3434835" y="3601393"/>
              <a:ext cx="151850" cy="60441"/>
            </a:xfrm>
            <a:custGeom>
              <a:rect b="b" l="l" r="r" t="t"/>
              <a:pathLst>
                <a:path extrusionOk="0" h="1858" w="4668">
                  <a:moveTo>
                    <a:pt x="0" y="0"/>
                  </a:moveTo>
                  <a:lnTo>
                    <a:pt x="0" y="1858"/>
                  </a:lnTo>
                  <a:lnTo>
                    <a:pt x="4358" y="1858"/>
                  </a:lnTo>
                  <a:cubicBezTo>
                    <a:pt x="4549" y="1858"/>
                    <a:pt x="4668" y="1715"/>
                    <a:pt x="4668" y="1572"/>
                  </a:cubicBezTo>
                  <a:lnTo>
                    <a:pt x="4668" y="286"/>
                  </a:lnTo>
                  <a:cubicBezTo>
                    <a:pt x="4668" y="119"/>
                    <a:pt x="4501" y="0"/>
                    <a:pt x="435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86" name="Google Shape;22186;p98"/>
          <p:cNvGrpSpPr/>
          <p:nvPr/>
        </p:nvGrpSpPr>
        <p:grpSpPr>
          <a:xfrm>
            <a:off x="2495141" y="3447822"/>
            <a:ext cx="412936" cy="344753"/>
            <a:chOff x="2495141" y="3600222"/>
            <a:chExt cx="412936" cy="344753"/>
          </a:xfrm>
        </p:grpSpPr>
        <p:sp>
          <p:nvSpPr>
            <p:cNvPr id="22187" name="Google Shape;22187;p98"/>
            <p:cNvSpPr/>
            <p:nvPr/>
          </p:nvSpPr>
          <p:spPr>
            <a:xfrm>
              <a:off x="2495141" y="3600255"/>
              <a:ext cx="380406" cy="344493"/>
            </a:xfrm>
            <a:custGeom>
              <a:rect b="b" l="l" r="r" t="t"/>
              <a:pathLst>
                <a:path extrusionOk="0" h="10590" w="11694">
                  <a:moveTo>
                    <a:pt x="5787" y="1"/>
                  </a:moveTo>
                  <a:cubicBezTo>
                    <a:pt x="4435" y="1"/>
                    <a:pt x="3083" y="513"/>
                    <a:pt x="2048" y="1535"/>
                  </a:cubicBezTo>
                  <a:cubicBezTo>
                    <a:pt x="48" y="3536"/>
                    <a:pt x="0" y="6727"/>
                    <a:pt x="1834" y="8799"/>
                  </a:cubicBezTo>
                  <a:cubicBezTo>
                    <a:pt x="2881" y="9994"/>
                    <a:pt x="4336" y="10590"/>
                    <a:pt x="5794" y="10590"/>
                  </a:cubicBezTo>
                  <a:cubicBezTo>
                    <a:pt x="7154" y="10590"/>
                    <a:pt x="8515" y="10071"/>
                    <a:pt x="9550" y="9037"/>
                  </a:cubicBezTo>
                  <a:cubicBezTo>
                    <a:pt x="11693" y="6894"/>
                    <a:pt x="11598" y="3393"/>
                    <a:pt x="9312" y="1345"/>
                  </a:cubicBezTo>
                  <a:cubicBezTo>
                    <a:pt x="8311" y="448"/>
                    <a:pt x="7049" y="1"/>
                    <a:pt x="578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8" name="Google Shape;22188;p98"/>
            <p:cNvSpPr/>
            <p:nvPr/>
          </p:nvSpPr>
          <p:spPr>
            <a:xfrm>
              <a:off x="2561763" y="3600255"/>
              <a:ext cx="313784" cy="293974"/>
            </a:xfrm>
            <a:custGeom>
              <a:rect b="b" l="l" r="r" t="t"/>
              <a:pathLst>
                <a:path extrusionOk="0" h="9037" w="9646">
                  <a:moveTo>
                    <a:pt x="3739" y="1"/>
                  </a:moveTo>
                  <a:cubicBezTo>
                    <a:pt x="2387" y="1"/>
                    <a:pt x="1035" y="513"/>
                    <a:pt x="0" y="1535"/>
                  </a:cubicBezTo>
                  <a:lnTo>
                    <a:pt x="7502" y="9037"/>
                  </a:lnTo>
                  <a:cubicBezTo>
                    <a:pt x="9645" y="6894"/>
                    <a:pt x="9550" y="3393"/>
                    <a:pt x="7264" y="1345"/>
                  </a:cubicBezTo>
                  <a:cubicBezTo>
                    <a:pt x="6263" y="448"/>
                    <a:pt x="5001" y="1"/>
                    <a:pt x="37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9" name="Google Shape;22189;p98"/>
            <p:cNvSpPr/>
            <p:nvPr/>
          </p:nvSpPr>
          <p:spPr>
            <a:xfrm>
              <a:off x="2543155" y="3605264"/>
              <a:ext cx="202239" cy="281222"/>
            </a:xfrm>
            <a:custGeom>
              <a:rect b="b" l="l" r="r" t="t"/>
              <a:pathLst>
                <a:path extrusionOk="0" h="8645" w="6217">
                  <a:moveTo>
                    <a:pt x="5549" y="0"/>
                  </a:moveTo>
                  <a:lnTo>
                    <a:pt x="3239" y="2286"/>
                  </a:lnTo>
                  <a:cubicBezTo>
                    <a:pt x="2049" y="3501"/>
                    <a:pt x="3335" y="4834"/>
                    <a:pt x="2382" y="5787"/>
                  </a:cubicBezTo>
                  <a:lnTo>
                    <a:pt x="1" y="8168"/>
                  </a:lnTo>
                  <a:cubicBezTo>
                    <a:pt x="120" y="8335"/>
                    <a:pt x="239" y="8502"/>
                    <a:pt x="405" y="8645"/>
                  </a:cubicBezTo>
                  <a:lnTo>
                    <a:pt x="2811" y="6240"/>
                  </a:lnTo>
                  <a:cubicBezTo>
                    <a:pt x="4001" y="5025"/>
                    <a:pt x="2715" y="3691"/>
                    <a:pt x="3668" y="2739"/>
                  </a:cubicBezTo>
                  <a:lnTo>
                    <a:pt x="6216" y="191"/>
                  </a:lnTo>
                  <a:cubicBezTo>
                    <a:pt x="5978" y="119"/>
                    <a:pt x="5788" y="48"/>
                    <a:pt x="554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0" name="Google Shape;22190;p98"/>
            <p:cNvSpPr/>
            <p:nvPr/>
          </p:nvSpPr>
          <p:spPr>
            <a:xfrm>
              <a:off x="2630694" y="3606012"/>
              <a:ext cx="114701" cy="133308"/>
            </a:xfrm>
            <a:custGeom>
              <a:rect b="b" l="l" r="r" t="t"/>
              <a:pathLst>
                <a:path extrusionOk="0" h="4098" w="3526">
                  <a:moveTo>
                    <a:pt x="2858" y="1"/>
                  </a:moveTo>
                  <a:lnTo>
                    <a:pt x="548" y="2287"/>
                  </a:lnTo>
                  <a:cubicBezTo>
                    <a:pt x="144" y="2668"/>
                    <a:pt x="24" y="3097"/>
                    <a:pt x="1" y="3478"/>
                  </a:cubicBezTo>
                  <a:lnTo>
                    <a:pt x="620" y="4097"/>
                  </a:lnTo>
                  <a:cubicBezTo>
                    <a:pt x="572" y="3597"/>
                    <a:pt x="572" y="3121"/>
                    <a:pt x="977" y="2716"/>
                  </a:cubicBezTo>
                  <a:lnTo>
                    <a:pt x="3525" y="215"/>
                  </a:lnTo>
                  <a:cubicBezTo>
                    <a:pt x="3287" y="120"/>
                    <a:pt x="3097" y="49"/>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1" name="Google Shape;22191;p98"/>
            <p:cNvSpPr/>
            <p:nvPr/>
          </p:nvSpPr>
          <p:spPr>
            <a:xfrm>
              <a:off x="2512187" y="3600222"/>
              <a:ext cx="185941" cy="211900"/>
            </a:xfrm>
            <a:custGeom>
              <a:rect b="b" l="l" r="r" t="t"/>
              <a:pathLst>
                <a:path extrusionOk="0" h="6514" w="5716">
                  <a:moveTo>
                    <a:pt x="5287" y="0"/>
                  </a:moveTo>
                  <a:cubicBezTo>
                    <a:pt x="5138" y="0"/>
                    <a:pt x="4989" y="12"/>
                    <a:pt x="4858" y="36"/>
                  </a:cubicBezTo>
                  <a:lnTo>
                    <a:pt x="2858" y="2013"/>
                  </a:lnTo>
                  <a:cubicBezTo>
                    <a:pt x="2215" y="2679"/>
                    <a:pt x="2096" y="3680"/>
                    <a:pt x="1548" y="4227"/>
                  </a:cubicBezTo>
                  <a:lnTo>
                    <a:pt x="0" y="5775"/>
                  </a:lnTo>
                  <a:cubicBezTo>
                    <a:pt x="24" y="6013"/>
                    <a:pt x="71" y="6275"/>
                    <a:pt x="119" y="6514"/>
                  </a:cubicBezTo>
                  <a:lnTo>
                    <a:pt x="2000" y="4632"/>
                  </a:lnTo>
                  <a:cubicBezTo>
                    <a:pt x="2643" y="3989"/>
                    <a:pt x="2763" y="2965"/>
                    <a:pt x="3310" y="2441"/>
                  </a:cubicBezTo>
                  <a:lnTo>
                    <a:pt x="5716" y="36"/>
                  </a:lnTo>
                  <a:cubicBezTo>
                    <a:pt x="5585" y="12"/>
                    <a:pt x="5436" y="0"/>
                    <a:pt x="528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2" name="Google Shape;22192;p98"/>
            <p:cNvSpPr/>
            <p:nvPr/>
          </p:nvSpPr>
          <p:spPr>
            <a:xfrm>
              <a:off x="2592731" y="3600222"/>
              <a:ext cx="105397" cy="96484"/>
            </a:xfrm>
            <a:custGeom>
              <a:rect b="b" l="l" r="r" t="t"/>
              <a:pathLst>
                <a:path extrusionOk="0" h="2966" w="3240">
                  <a:moveTo>
                    <a:pt x="2811" y="0"/>
                  </a:moveTo>
                  <a:cubicBezTo>
                    <a:pt x="2662" y="0"/>
                    <a:pt x="2513" y="12"/>
                    <a:pt x="2382" y="36"/>
                  </a:cubicBezTo>
                  <a:cubicBezTo>
                    <a:pt x="215" y="2203"/>
                    <a:pt x="239" y="2132"/>
                    <a:pt x="1" y="2537"/>
                  </a:cubicBezTo>
                  <a:lnTo>
                    <a:pt x="453" y="2965"/>
                  </a:lnTo>
                  <a:cubicBezTo>
                    <a:pt x="691" y="2537"/>
                    <a:pt x="572" y="2703"/>
                    <a:pt x="3240" y="36"/>
                  </a:cubicBezTo>
                  <a:cubicBezTo>
                    <a:pt x="3109" y="12"/>
                    <a:pt x="2960" y="0"/>
                    <a:pt x="2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3" name="Google Shape;22193;p98"/>
            <p:cNvSpPr/>
            <p:nvPr/>
          </p:nvSpPr>
          <p:spPr>
            <a:xfrm>
              <a:off x="2645430" y="3758643"/>
              <a:ext cx="210729" cy="185941"/>
            </a:xfrm>
            <a:custGeom>
              <a:rect b="b" l="l" r="r" t="t"/>
              <a:pathLst>
                <a:path extrusionOk="0" h="5716" w="6478">
                  <a:moveTo>
                    <a:pt x="6478" y="0"/>
                  </a:moveTo>
                  <a:lnTo>
                    <a:pt x="4930" y="1548"/>
                  </a:lnTo>
                  <a:cubicBezTo>
                    <a:pt x="4358" y="2096"/>
                    <a:pt x="3382" y="2215"/>
                    <a:pt x="2715" y="2858"/>
                  </a:cubicBezTo>
                  <a:lnTo>
                    <a:pt x="0" y="5597"/>
                  </a:lnTo>
                  <a:cubicBezTo>
                    <a:pt x="238" y="5668"/>
                    <a:pt x="476" y="5692"/>
                    <a:pt x="738" y="5716"/>
                  </a:cubicBezTo>
                  <a:lnTo>
                    <a:pt x="3144" y="3311"/>
                  </a:lnTo>
                  <a:cubicBezTo>
                    <a:pt x="3715" y="2787"/>
                    <a:pt x="4692" y="2668"/>
                    <a:pt x="5358" y="2001"/>
                  </a:cubicBezTo>
                  <a:lnTo>
                    <a:pt x="6478" y="882"/>
                  </a:lnTo>
                  <a:lnTo>
                    <a:pt x="6478"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4" name="Google Shape;22194;p98"/>
            <p:cNvSpPr/>
            <p:nvPr/>
          </p:nvSpPr>
          <p:spPr>
            <a:xfrm>
              <a:off x="2750762" y="3760205"/>
              <a:ext cx="105397" cy="94532"/>
            </a:xfrm>
            <a:custGeom>
              <a:rect b="b" l="l" r="r" t="t"/>
              <a:pathLst>
                <a:path extrusionOk="0" h="2906" w="3240">
                  <a:moveTo>
                    <a:pt x="3240" y="0"/>
                  </a:moveTo>
                  <a:lnTo>
                    <a:pt x="1692" y="1548"/>
                  </a:lnTo>
                  <a:cubicBezTo>
                    <a:pt x="1263" y="1953"/>
                    <a:pt x="596" y="2096"/>
                    <a:pt x="1" y="2453"/>
                  </a:cubicBezTo>
                  <a:lnTo>
                    <a:pt x="430" y="2905"/>
                  </a:lnTo>
                  <a:cubicBezTo>
                    <a:pt x="977" y="2620"/>
                    <a:pt x="1620" y="2429"/>
                    <a:pt x="2120" y="1953"/>
                  </a:cubicBezTo>
                  <a:lnTo>
                    <a:pt x="3240" y="834"/>
                  </a:lnTo>
                  <a:lnTo>
                    <a:pt x="32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5" name="Google Shape;22195;p98"/>
            <p:cNvSpPr/>
            <p:nvPr/>
          </p:nvSpPr>
          <p:spPr>
            <a:xfrm>
              <a:off x="2716703" y="3632362"/>
              <a:ext cx="81358" cy="78072"/>
            </a:xfrm>
            <a:custGeom>
              <a:rect b="b" l="l" r="r" t="t"/>
              <a:pathLst>
                <a:path extrusionOk="0" h="2400" w="2501">
                  <a:moveTo>
                    <a:pt x="2000" y="1"/>
                  </a:moveTo>
                  <a:lnTo>
                    <a:pt x="119" y="1858"/>
                  </a:lnTo>
                  <a:cubicBezTo>
                    <a:pt x="0" y="1977"/>
                    <a:pt x="0" y="2192"/>
                    <a:pt x="119" y="2311"/>
                  </a:cubicBezTo>
                  <a:cubicBezTo>
                    <a:pt x="179" y="2370"/>
                    <a:pt x="262" y="2400"/>
                    <a:pt x="345" y="2400"/>
                  </a:cubicBezTo>
                  <a:cubicBezTo>
                    <a:pt x="429" y="2400"/>
                    <a:pt x="512" y="2370"/>
                    <a:pt x="572" y="2311"/>
                  </a:cubicBezTo>
                  <a:lnTo>
                    <a:pt x="2501" y="382"/>
                  </a:lnTo>
                  <a:cubicBezTo>
                    <a:pt x="2358" y="239"/>
                    <a:pt x="2215" y="72"/>
                    <a:pt x="20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6" name="Google Shape;22196;p98"/>
            <p:cNvSpPr/>
            <p:nvPr/>
          </p:nvSpPr>
          <p:spPr>
            <a:xfrm>
              <a:off x="2674089" y="3725332"/>
              <a:ext cx="58131" cy="58131"/>
            </a:xfrm>
            <a:custGeom>
              <a:rect b="b" l="l" r="r" t="t"/>
              <a:pathLst>
                <a:path extrusionOk="0" h="1787" w="1787">
                  <a:moveTo>
                    <a:pt x="905" y="620"/>
                  </a:moveTo>
                  <a:cubicBezTo>
                    <a:pt x="1048" y="620"/>
                    <a:pt x="1167" y="739"/>
                    <a:pt x="1167" y="882"/>
                  </a:cubicBezTo>
                  <a:cubicBezTo>
                    <a:pt x="1167" y="1024"/>
                    <a:pt x="1048" y="1143"/>
                    <a:pt x="905" y="1143"/>
                  </a:cubicBezTo>
                  <a:cubicBezTo>
                    <a:pt x="739" y="1143"/>
                    <a:pt x="619" y="1024"/>
                    <a:pt x="619" y="882"/>
                  </a:cubicBezTo>
                  <a:cubicBezTo>
                    <a:pt x="619" y="739"/>
                    <a:pt x="739" y="620"/>
                    <a:pt x="905" y="620"/>
                  </a:cubicBezTo>
                  <a:close/>
                  <a:moveTo>
                    <a:pt x="905" y="0"/>
                  </a:moveTo>
                  <a:cubicBezTo>
                    <a:pt x="405" y="0"/>
                    <a:pt x="0" y="381"/>
                    <a:pt x="0" y="882"/>
                  </a:cubicBezTo>
                  <a:cubicBezTo>
                    <a:pt x="0" y="1358"/>
                    <a:pt x="381" y="1786"/>
                    <a:pt x="905" y="1786"/>
                  </a:cubicBezTo>
                  <a:cubicBezTo>
                    <a:pt x="1382" y="1786"/>
                    <a:pt x="1786" y="1382"/>
                    <a:pt x="1786" y="882"/>
                  </a:cubicBezTo>
                  <a:cubicBezTo>
                    <a:pt x="1763" y="405"/>
                    <a:pt x="1382" y="0"/>
                    <a:pt x="90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7" name="Google Shape;22197;p98"/>
            <p:cNvSpPr/>
            <p:nvPr/>
          </p:nvSpPr>
          <p:spPr>
            <a:xfrm>
              <a:off x="2667875" y="3725332"/>
              <a:ext cx="63564" cy="57188"/>
            </a:xfrm>
            <a:custGeom>
              <a:rect b="b" l="l" r="r" t="t"/>
              <a:pathLst>
                <a:path extrusionOk="0" h="1758" w="1954">
                  <a:moveTo>
                    <a:pt x="1096" y="620"/>
                  </a:moveTo>
                  <a:cubicBezTo>
                    <a:pt x="1239" y="620"/>
                    <a:pt x="1358" y="739"/>
                    <a:pt x="1358" y="882"/>
                  </a:cubicBezTo>
                  <a:cubicBezTo>
                    <a:pt x="1358" y="1024"/>
                    <a:pt x="1239" y="1143"/>
                    <a:pt x="1096" y="1143"/>
                  </a:cubicBezTo>
                  <a:cubicBezTo>
                    <a:pt x="930" y="1143"/>
                    <a:pt x="810" y="1024"/>
                    <a:pt x="810" y="882"/>
                  </a:cubicBezTo>
                  <a:cubicBezTo>
                    <a:pt x="810" y="739"/>
                    <a:pt x="930" y="620"/>
                    <a:pt x="1096" y="620"/>
                  </a:cubicBezTo>
                  <a:close/>
                  <a:moveTo>
                    <a:pt x="1096" y="0"/>
                  </a:moveTo>
                  <a:cubicBezTo>
                    <a:pt x="453" y="0"/>
                    <a:pt x="1" y="643"/>
                    <a:pt x="239" y="1215"/>
                  </a:cubicBezTo>
                  <a:lnTo>
                    <a:pt x="739" y="1691"/>
                  </a:lnTo>
                  <a:cubicBezTo>
                    <a:pt x="853" y="1737"/>
                    <a:pt x="967" y="1758"/>
                    <a:pt x="1078" y="1758"/>
                  </a:cubicBezTo>
                  <a:cubicBezTo>
                    <a:pt x="1548" y="1758"/>
                    <a:pt x="1954" y="1378"/>
                    <a:pt x="1954" y="858"/>
                  </a:cubicBezTo>
                  <a:cubicBezTo>
                    <a:pt x="1954" y="405"/>
                    <a:pt x="1573"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8" name="Google Shape;22198;p98"/>
            <p:cNvSpPr/>
            <p:nvPr/>
          </p:nvSpPr>
          <p:spPr>
            <a:xfrm>
              <a:off x="2500541" y="3601003"/>
              <a:ext cx="407536" cy="343972"/>
            </a:xfrm>
            <a:custGeom>
              <a:rect b="b" l="l" r="r" t="t"/>
              <a:pathLst>
                <a:path extrusionOk="0" h="10574" w="12528">
                  <a:moveTo>
                    <a:pt x="9889" y="1"/>
                  </a:moveTo>
                  <a:cubicBezTo>
                    <a:pt x="9289" y="1"/>
                    <a:pt x="8569" y="320"/>
                    <a:pt x="8074" y="607"/>
                  </a:cubicBezTo>
                  <a:cubicBezTo>
                    <a:pt x="8312" y="727"/>
                    <a:pt x="8550" y="869"/>
                    <a:pt x="8693" y="988"/>
                  </a:cubicBezTo>
                  <a:cubicBezTo>
                    <a:pt x="9232" y="742"/>
                    <a:pt x="9651" y="635"/>
                    <a:pt x="9919" y="635"/>
                  </a:cubicBezTo>
                  <a:cubicBezTo>
                    <a:pt x="10065" y="635"/>
                    <a:pt x="10167" y="667"/>
                    <a:pt x="10217" y="727"/>
                  </a:cubicBezTo>
                  <a:cubicBezTo>
                    <a:pt x="10646" y="1131"/>
                    <a:pt x="9646" y="3489"/>
                    <a:pt x="6740" y="6394"/>
                  </a:cubicBezTo>
                  <a:cubicBezTo>
                    <a:pt x="4264" y="8891"/>
                    <a:pt x="2157" y="9981"/>
                    <a:pt x="1341" y="9981"/>
                  </a:cubicBezTo>
                  <a:cubicBezTo>
                    <a:pt x="1208" y="9981"/>
                    <a:pt x="1109" y="9952"/>
                    <a:pt x="1049" y="9895"/>
                  </a:cubicBezTo>
                  <a:cubicBezTo>
                    <a:pt x="882" y="9705"/>
                    <a:pt x="930" y="9204"/>
                    <a:pt x="1311" y="8371"/>
                  </a:cubicBezTo>
                  <a:cubicBezTo>
                    <a:pt x="1192" y="8180"/>
                    <a:pt x="1049" y="7990"/>
                    <a:pt x="930" y="7752"/>
                  </a:cubicBezTo>
                  <a:cubicBezTo>
                    <a:pt x="549" y="8490"/>
                    <a:pt x="1" y="9705"/>
                    <a:pt x="596" y="10300"/>
                  </a:cubicBezTo>
                  <a:cubicBezTo>
                    <a:pt x="786" y="10488"/>
                    <a:pt x="1043" y="10574"/>
                    <a:pt x="1351" y="10574"/>
                  </a:cubicBezTo>
                  <a:cubicBezTo>
                    <a:pt x="4408" y="10574"/>
                    <a:pt x="12528" y="2113"/>
                    <a:pt x="10646" y="274"/>
                  </a:cubicBezTo>
                  <a:cubicBezTo>
                    <a:pt x="10450" y="78"/>
                    <a:pt x="10184" y="1"/>
                    <a:pt x="988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9" name="Google Shape;22199;p98"/>
            <p:cNvSpPr/>
            <p:nvPr/>
          </p:nvSpPr>
          <p:spPr>
            <a:xfrm>
              <a:off x="2720574" y="3600970"/>
              <a:ext cx="159592" cy="221985"/>
            </a:xfrm>
            <a:custGeom>
              <a:rect b="b" l="l" r="r" t="t"/>
              <a:pathLst>
                <a:path extrusionOk="0" h="6824" w="4906">
                  <a:moveTo>
                    <a:pt x="3143" y="1"/>
                  </a:moveTo>
                  <a:cubicBezTo>
                    <a:pt x="2544" y="1"/>
                    <a:pt x="1827" y="314"/>
                    <a:pt x="1334" y="585"/>
                  </a:cubicBezTo>
                  <a:cubicBezTo>
                    <a:pt x="1572" y="728"/>
                    <a:pt x="1810" y="870"/>
                    <a:pt x="1953" y="989"/>
                  </a:cubicBezTo>
                  <a:cubicBezTo>
                    <a:pt x="2491" y="743"/>
                    <a:pt x="2910" y="636"/>
                    <a:pt x="3178" y="636"/>
                  </a:cubicBezTo>
                  <a:cubicBezTo>
                    <a:pt x="3325" y="636"/>
                    <a:pt x="3426" y="668"/>
                    <a:pt x="3477" y="728"/>
                  </a:cubicBezTo>
                  <a:cubicBezTo>
                    <a:pt x="3906" y="1132"/>
                    <a:pt x="2929" y="3490"/>
                    <a:pt x="0" y="6395"/>
                  </a:cubicBezTo>
                  <a:lnTo>
                    <a:pt x="405" y="6824"/>
                  </a:lnTo>
                  <a:cubicBezTo>
                    <a:pt x="2929" y="4323"/>
                    <a:pt x="4906" y="1275"/>
                    <a:pt x="3906" y="275"/>
                  </a:cubicBezTo>
                  <a:cubicBezTo>
                    <a:pt x="3708" y="78"/>
                    <a:pt x="3440" y="1"/>
                    <a:pt x="314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00" name="Google Shape;22200;p98"/>
          <p:cNvGrpSpPr/>
          <p:nvPr/>
        </p:nvGrpSpPr>
        <p:grpSpPr>
          <a:xfrm>
            <a:off x="1799455" y="3448700"/>
            <a:ext cx="262647" cy="345143"/>
            <a:chOff x="1799455" y="3601100"/>
            <a:chExt cx="262647" cy="345143"/>
          </a:xfrm>
        </p:grpSpPr>
        <p:sp>
          <p:nvSpPr>
            <p:cNvPr id="22201" name="Google Shape;22201;p98"/>
            <p:cNvSpPr/>
            <p:nvPr/>
          </p:nvSpPr>
          <p:spPr>
            <a:xfrm>
              <a:off x="1799455" y="3905061"/>
              <a:ext cx="262647" cy="40142"/>
            </a:xfrm>
            <a:custGeom>
              <a:rect b="b" l="l" r="r" t="t"/>
              <a:pathLst>
                <a:path extrusionOk="0" h="1234" w="8074">
                  <a:moveTo>
                    <a:pt x="310" y="0"/>
                  </a:moveTo>
                  <a:cubicBezTo>
                    <a:pt x="167" y="0"/>
                    <a:pt x="1" y="119"/>
                    <a:pt x="1" y="310"/>
                  </a:cubicBezTo>
                  <a:lnTo>
                    <a:pt x="1" y="929"/>
                  </a:lnTo>
                  <a:cubicBezTo>
                    <a:pt x="1" y="1105"/>
                    <a:pt x="146" y="1233"/>
                    <a:pt x="317" y="1233"/>
                  </a:cubicBezTo>
                  <a:cubicBezTo>
                    <a:pt x="353" y="1233"/>
                    <a:pt x="391" y="1228"/>
                    <a:pt x="429" y="1215"/>
                  </a:cubicBezTo>
                  <a:cubicBezTo>
                    <a:pt x="548" y="1191"/>
                    <a:pt x="644" y="1048"/>
                    <a:pt x="644" y="929"/>
                  </a:cubicBezTo>
                  <a:lnTo>
                    <a:pt x="644" y="619"/>
                  </a:lnTo>
                  <a:lnTo>
                    <a:pt x="7455" y="619"/>
                  </a:lnTo>
                  <a:lnTo>
                    <a:pt x="7455" y="929"/>
                  </a:lnTo>
                  <a:cubicBezTo>
                    <a:pt x="7455" y="1076"/>
                    <a:pt x="7584" y="1223"/>
                    <a:pt x="7746" y="1223"/>
                  </a:cubicBezTo>
                  <a:cubicBezTo>
                    <a:pt x="7767" y="1223"/>
                    <a:pt x="7789" y="1220"/>
                    <a:pt x="7812" y="1215"/>
                  </a:cubicBezTo>
                  <a:cubicBezTo>
                    <a:pt x="7955" y="1215"/>
                    <a:pt x="8074" y="1072"/>
                    <a:pt x="8074" y="929"/>
                  </a:cubicBezTo>
                  <a:lnTo>
                    <a:pt x="8074" y="310"/>
                  </a:lnTo>
                  <a:cubicBezTo>
                    <a:pt x="8074" y="143"/>
                    <a:pt x="7955" y="0"/>
                    <a:pt x="778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2" name="Google Shape;22202;p98"/>
            <p:cNvSpPr/>
            <p:nvPr/>
          </p:nvSpPr>
          <p:spPr>
            <a:xfrm>
              <a:off x="1980744" y="3905744"/>
              <a:ext cx="81358" cy="40500"/>
            </a:xfrm>
            <a:custGeom>
              <a:rect b="b" l="l" r="r" t="t"/>
              <a:pathLst>
                <a:path extrusionOk="0" h="1245" w="2501">
                  <a:moveTo>
                    <a:pt x="2215" y="0"/>
                  </a:moveTo>
                  <a:cubicBezTo>
                    <a:pt x="2200" y="0"/>
                    <a:pt x="2184" y="1"/>
                    <a:pt x="2167" y="3"/>
                  </a:cubicBezTo>
                  <a:lnTo>
                    <a:pt x="0" y="3"/>
                  </a:lnTo>
                  <a:lnTo>
                    <a:pt x="0" y="646"/>
                  </a:lnTo>
                  <a:lnTo>
                    <a:pt x="1882" y="646"/>
                  </a:lnTo>
                  <a:lnTo>
                    <a:pt x="1882" y="932"/>
                  </a:lnTo>
                  <a:cubicBezTo>
                    <a:pt x="1882" y="1108"/>
                    <a:pt x="2025" y="1244"/>
                    <a:pt x="2197" y="1244"/>
                  </a:cubicBezTo>
                  <a:cubicBezTo>
                    <a:pt x="2211" y="1244"/>
                    <a:pt x="2225" y="1243"/>
                    <a:pt x="2239" y="1241"/>
                  </a:cubicBezTo>
                  <a:cubicBezTo>
                    <a:pt x="2382" y="1194"/>
                    <a:pt x="2501" y="1051"/>
                    <a:pt x="2501" y="908"/>
                  </a:cubicBezTo>
                  <a:lnTo>
                    <a:pt x="2501" y="289"/>
                  </a:lnTo>
                  <a:cubicBezTo>
                    <a:pt x="2501" y="115"/>
                    <a:pt x="2381" y="0"/>
                    <a:pt x="2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3" name="Google Shape;22203;p98"/>
            <p:cNvSpPr/>
            <p:nvPr/>
          </p:nvSpPr>
          <p:spPr>
            <a:xfrm>
              <a:off x="1897858" y="3681157"/>
              <a:ext cx="27130" cy="20949"/>
            </a:xfrm>
            <a:custGeom>
              <a:rect b="b" l="l" r="r" t="t"/>
              <a:pathLst>
                <a:path extrusionOk="0" h="644" w="834">
                  <a:moveTo>
                    <a:pt x="0" y="1"/>
                  </a:moveTo>
                  <a:lnTo>
                    <a:pt x="0" y="644"/>
                  </a:lnTo>
                  <a:lnTo>
                    <a:pt x="834" y="644"/>
                  </a:lnTo>
                  <a:lnTo>
                    <a:pt x="834"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4" name="Google Shape;22204;p98"/>
            <p:cNvSpPr/>
            <p:nvPr/>
          </p:nvSpPr>
          <p:spPr>
            <a:xfrm>
              <a:off x="1818062" y="3681157"/>
              <a:ext cx="25601" cy="20949"/>
            </a:xfrm>
            <a:custGeom>
              <a:rect b="b" l="l" r="r" t="t"/>
              <a:pathLst>
                <a:path extrusionOk="0" h="644" w="787">
                  <a:moveTo>
                    <a:pt x="334" y="1"/>
                  </a:moveTo>
                  <a:cubicBezTo>
                    <a:pt x="143" y="1"/>
                    <a:pt x="0" y="191"/>
                    <a:pt x="24" y="358"/>
                  </a:cubicBezTo>
                  <a:cubicBezTo>
                    <a:pt x="72" y="525"/>
                    <a:pt x="215" y="644"/>
                    <a:pt x="357" y="644"/>
                  </a:cubicBezTo>
                  <a:lnTo>
                    <a:pt x="786" y="644"/>
                  </a:lnTo>
                  <a:lnTo>
                    <a:pt x="786"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5" name="Google Shape;22205;p98"/>
            <p:cNvSpPr/>
            <p:nvPr/>
          </p:nvSpPr>
          <p:spPr>
            <a:xfrm>
              <a:off x="1859895" y="3601100"/>
              <a:ext cx="20169" cy="63076"/>
            </a:xfrm>
            <a:custGeom>
              <a:rect b="b" l="l" r="r" t="t"/>
              <a:pathLst>
                <a:path extrusionOk="0" h="1939" w="620">
                  <a:moveTo>
                    <a:pt x="285" y="1"/>
                  </a:moveTo>
                  <a:cubicBezTo>
                    <a:pt x="111" y="1"/>
                    <a:pt x="0" y="148"/>
                    <a:pt x="0" y="295"/>
                  </a:cubicBezTo>
                  <a:lnTo>
                    <a:pt x="0" y="1938"/>
                  </a:lnTo>
                  <a:lnTo>
                    <a:pt x="619" y="1938"/>
                  </a:lnTo>
                  <a:lnTo>
                    <a:pt x="619" y="295"/>
                  </a:lnTo>
                  <a:cubicBezTo>
                    <a:pt x="619" y="152"/>
                    <a:pt x="500" y="9"/>
                    <a:pt x="357" y="9"/>
                  </a:cubicBezTo>
                  <a:cubicBezTo>
                    <a:pt x="332" y="3"/>
                    <a:pt x="308" y="1"/>
                    <a:pt x="28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6" name="Google Shape;22206;p98"/>
            <p:cNvSpPr/>
            <p:nvPr/>
          </p:nvSpPr>
          <p:spPr>
            <a:xfrm>
              <a:off x="1859895" y="3718371"/>
              <a:ext cx="20169" cy="189813"/>
            </a:xfrm>
            <a:custGeom>
              <a:rect b="b" l="l" r="r" t="t"/>
              <a:pathLst>
                <a:path extrusionOk="0" h="5835" w="620">
                  <a:moveTo>
                    <a:pt x="0" y="0"/>
                  </a:moveTo>
                  <a:lnTo>
                    <a:pt x="0" y="5835"/>
                  </a:lnTo>
                  <a:lnTo>
                    <a:pt x="619" y="5835"/>
                  </a:lnTo>
                  <a:lnTo>
                    <a:pt x="61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7" name="Google Shape;22207;p98"/>
            <p:cNvSpPr/>
            <p:nvPr/>
          </p:nvSpPr>
          <p:spPr>
            <a:xfrm>
              <a:off x="1941220" y="3717590"/>
              <a:ext cx="80609" cy="165220"/>
            </a:xfrm>
            <a:custGeom>
              <a:rect b="b" l="l" r="r" t="t"/>
              <a:pathLst>
                <a:path extrusionOk="0" h="5079" w="2478">
                  <a:moveTo>
                    <a:pt x="1" y="0"/>
                  </a:moveTo>
                  <a:lnTo>
                    <a:pt x="1" y="24"/>
                  </a:lnTo>
                  <a:lnTo>
                    <a:pt x="1" y="3834"/>
                  </a:lnTo>
                  <a:cubicBezTo>
                    <a:pt x="1" y="4488"/>
                    <a:pt x="513" y="5078"/>
                    <a:pt x="1195" y="5078"/>
                  </a:cubicBezTo>
                  <a:cubicBezTo>
                    <a:pt x="1233" y="5078"/>
                    <a:pt x="1271" y="5076"/>
                    <a:pt x="1311" y="5073"/>
                  </a:cubicBezTo>
                  <a:cubicBezTo>
                    <a:pt x="1954" y="5049"/>
                    <a:pt x="2477" y="4477"/>
                    <a:pt x="2477" y="3834"/>
                  </a:cubicBezTo>
                  <a:lnTo>
                    <a:pt x="2477"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8" name="Google Shape;22208;p98"/>
            <p:cNvSpPr/>
            <p:nvPr/>
          </p:nvSpPr>
          <p:spPr>
            <a:xfrm>
              <a:off x="1980744" y="3717590"/>
              <a:ext cx="41085" cy="165025"/>
            </a:xfrm>
            <a:custGeom>
              <a:rect b="b" l="l" r="r" t="t"/>
              <a:pathLst>
                <a:path extrusionOk="0" h="5073" w="1263">
                  <a:moveTo>
                    <a:pt x="0" y="0"/>
                  </a:moveTo>
                  <a:lnTo>
                    <a:pt x="0" y="24"/>
                  </a:lnTo>
                  <a:lnTo>
                    <a:pt x="0" y="5073"/>
                  </a:lnTo>
                  <a:cubicBezTo>
                    <a:pt x="691" y="5073"/>
                    <a:pt x="1262" y="4525"/>
                    <a:pt x="1262" y="3834"/>
                  </a:cubicBezTo>
                  <a:lnTo>
                    <a:pt x="1262"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9" name="Google Shape;22209;p98"/>
            <p:cNvSpPr/>
            <p:nvPr/>
          </p:nvSpPr>
          <p:spPr>
            <a:xfrm>
              <a:off x="1931169" y="3601393"/>
              <a:ext cx="99965" cy="19388"/>
            </a:xfrm>
            <a:custGeom>
              <a:rect b="b" l="l" r="r" t="t"/>
              <a:pathLst>
                <a:path extrusionOk="0" h="596" w="3073">
                  <a:moveTo>
                    <a:pt x="310" y="0"/>
                  </a:moveTo>
                  <a:cubicBezTo>
                    <a:pt x="167" y="0"/>
                    <a:pt x="0" y="143"/>
                    <a:pt x="0" y="286"/>
                  </a:cubicBezTo>
                  <a:cubicBezTo>
                    <a:pt x="0" y="429"/>
                    <a:pt x="119" y="595"/>
                    <a:pt x="310" y="595"/>
                  </a:cubicBezTo>
                  <a:lnTo>
                    <a:pt x="2786" y="595"/>
                  </a:lnTo>
                  <a:cubicBezTo>
                    <a:pt x="2953" y="595"/>
                    <a:pt x="3072" y="429"/>
                    <a:pt x="3072" y="286"/>
                  </a:cubicBezTo>
                  <a:cubicBezTo>
                    <a:pt x="3072" y="143"/>
                    <a:pt x="2953" y="0"/>
                    <a:pt x="278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0" name="Google Shape;22210;p98"/>
            <p:cNvSpPr/>
            <p:nvPr/>
          </p:nvSpPr>
          <p:spPr>
            <a:xfrm>
              <a:off x="1981525" y="3601393"/>
              <a:ext cx="51918" cy="19388"/>
            </a:xfrm>
            <a:custGeom>
              <a:rect b="b" l="l" r="r" t="t"/>
              <a:pathLst>
                <a:path extrusionOk="0" h="596" w="1596">
                  <a:moveTo>
                    <a:pt x="0" y="0"/>
                  </a:moveTo>
                  <a:lnTo>
                    <a:pt x="0" y="595"/>
                  </a:lnTo>
                  <a:lnTo>
                    <a:pt x="1238" y="595"/>
                  </a:lnTo>
                  <a:cubicBezTo>
                    <a:pt x="1381" y="595"/>
                    <a:pt x="1524" y="476"/>
                    <a:pt x="1548" y="357"/>
                  </a:cubicBezTo>
                  <a:cubicBezTo>
                    <a:pt x="1596" y="143"/>
                    <a:pt x="1429" y="0"/>
                    <a:pt x="1262"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1" name="Google Shape;22211;p98"/>
            <p:cNvSpPr/>
            <p:nvPr/>
          </p:nvSpPr>
          <p:spPr>
            <a:xfrm>
              <a:off x="1941220" y="3617658"/>
              <a:ext cx="80609" cy="47266"/>
            </a:xfrm>
            <a:custGeom>
              <a:rect b="b" l="l" r="r" t="t"/>
              <a:pathLst>
                <a:path extrusionOk="0" h="1453" w="2478">
                  <a:moveTo>
                    <a:pt x="1" y="0"/>
                  </a:moveTo>
                  <a:lnTo>
                    <a:pt x="1" y="1453"/>
                  </a:lnTo>
                  <a:lnTo>
                    <a:pt x="2477" y="1453"/>
                  </a:lnTo>
                  <a:lnTo>
                    <a:pt x="2477"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2" name="Google Shape;22212;p98"/>
            <p:cNvSpPr/>
            <p:nvPr/>
          </p:nvSpPr>
          <p:spPr>
            <a:xfrm>
              <a:off x="1980744" y="3617658"/>
              <a:ext cx="41085" cy="47266"/>
            </a:xfrm>
            <a:custGeom>
              <a:rect b="b" l="l" r="r" t="t"/>
              <a:pathLst>
                <a:path extrusionOk="0" h="1453" w="1263">
                  <a:moveTo>
                    <a:pt x="0" y="0"/>
                  </a:moveTo>
                  <a:lnTo>
                    <a:pt x="0" y="1453"/>
                  </a:lnTo>
                  <a:lnTo>
                    <a:pt x="1262" y="1453"/>
                  </a:lnTo>
                  <a:lnTo>
                    <a:pt x="1262"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3" name="Google Shape;22213;p98"/>
            <p:cNvSpPr/>
            <p:nvPr/>
          </p:nvSpPr>
          <p:spPr>
            <a:xfrm>
              <a:off x="1941220" y="3792735"/>
              <a:ext cx="80609" cy="90076"/>
            </a:xfrm>
            <a:custGeom>
              <a:rect b="b" l="l" r="r" t="t"/>
              <a:pathLst>
                <a:path extrusionOk="0" h="2769" w="2478">
                  <a:moveTo>
                    <a:pt x="1" y="0"/>
                  </a:moveTo>
                  <a:lnTo>
                    <a:pt x="1" y="1524"/>
                  </a:lnTo>
                  <a:cubicBezTo>
                    <a:pt x="1" y="2200"/>
                    <a:pt x="533" y="2769"/>
                    <a:pt x="1194" y="2769"/>
                  </a:cubicBezTo>
                  <a:cubicBezTo>
                    <a:pt x="1233" y="2769"/>
                    <a:pt x="1271" y="2767"/>
                    <a:pt x="1311" y="2763"/>
                  </a:cubicBezTo>
                  <a:cubicBezTo>
                    <a:pt x="1954" y="2739"/>
                    <a:pt x="2477" y="2167"/>
                    <a:pt x="2477" y="1524"/>
                  </a:cubicBezTo>
                  <a:lnTo>
                    <a:pt x="2477" y="0"/>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4" name="Google Shape;22214;p98"/>
            <p:cNvSpPr/>
            <p:nvPr/>
          </p:nvSpPr>
          <p:spPr>
            <a:xfrm>
              <a:off x="1980744" y="3792735"/>
              <a:ext cx="41085" cy="89880"/>
            </a:xfrm>
            <a:custGeom>
              <a:rect b="b" l="l" r="r" t="t"/>
              <a:pathLst>
                <a:path extrusionOk="0" h="2763" w="1263">
                  <a:moveTo>
                    <a:pt x="0" y="0"/>
                  </a:moveTo>
                  <a:lnTo>
                    <a:pt x="0" y="2763"/>
                  </a:lnTo>
                  <a:cubicBezTo>
                    <a:pt x="691" y="2763"/>
                    <a:pt x="1262" y="2215"/>
                    <a:pt x="1262" y="1524"/>
                  </a:cubicBezTo>
                  <a:lnTo>
                    <a:pt x="126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5" name="Google Shape;22215;p98"/>
            <p:cNvSpPr/>
            <p:nvPr/>
          </p:nvSpPr>
          <p:spPr>
            <a:xfrm>
              <a:off x="1840507" y="3661801"/>
              <a:ext cx="59693" cy="60473"/>
            </a:xfrm>
            <a:custGeom>
              <a:rect b="b" l="l" r="r" t="t"/>
              <a:pathLst>
                <a:path extrusionOk="0" h="1859" w="1835">
                  <a:moveTo>
                    <a:pt x="287" y="1"/>
                  </a:moveTo>
                  <a:cubicBezTo>
                    <a:pt x="144" y="1"/>
                    <a:pt x="1" y="120"/>
                    <a:pt x="1" y="310"/>
                  </a:cubicBezTo>
                  <a:lnTo>
                    <a:pt x="1" y="1549"/>
                  </a:lnTo>
                  <a:cubicBezTo>
                    <a:pt x="1" y="1715"/>
                    <a:pt x="120" y="1858"/>
                    <a:pt x="287" y="1858"/>
                  </a:cubicBezTo>
                  <a:lnTo>
                    <a:pt x="1549" y="1858"/>
                  </a:lnTo>
                  <a:cubicBezTo>
                    <a:pt x="1692" y="1858"/>
                    <a:pt x="1835" y="1715"/>
                    <a:pt x="1835" y="1549"/>
                  </a:cubicBezTo>
                  <a:lnTo>
                    <a:pt x="1835" y="310"/>
                  </a:lnTo>
                  <a:cubicBezTo>
                    <a:pt x="1835" y="167"/>
                    <a:pt x="1716" y="1"/>
                    <a:pt x="154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6" name="Google Shape;22216;p98"/>
            <p:cNvSpPr/>
            <p:nvPr/>
          </p:nvSpPr>
          <p:spPr>
            <a:xfrm>
              <a:off x="1921865" y="3661801"/>
              <a:ext cx="120101" cy="60473"/>
            </a:xfrm>
            <a:custGeom>
              <a:rect b="b" l="l" r="r" t="t"/>
              <a:pathLst>
                <a:path extrusionOk="0" h="1859" w="3692">
                  <a:moveTo>
                    <a:pt x="286" y="1"/>
                  </a:moveTo>
                  <a:cubicBezTo>
                    <a:pt x="143" y="1"/>
                    <a:pt x="0" y="120"/>
                    <a:pt x="0" y="310"/>
                  </a:cubicBezTo>
                  <a:lnTo>
                    <a:pt x="0" y="1549"/>
                  </a:lnTo>
                  <a:cubicBezTo>
                    <a:pt x="0" y="1715"/>
                    <a:pt x="119" y="1858"/>
                    <a:pt x="286" y="1858"/>
                  </a:cubicBezTo>
                  <a:lnTo>
                    <a:pt x="3382" y="1858"/>
                  </a:lnTo>
                  <a:cubicBezTo>
                    <a:pt x="3549" y="1858"/>
                    <a:pt x="3692" y="1715"/>
                    <a:pt x="3692" y="1549"/>
                  </a:cubicBezTo>
                  <a:lnTo>
                    <a:pt x="3692" y="310"/>
                  </a:lnTo>
                  <a:cubicBezTo>
                    <a:pt x="3692" y="167"/>
                    <a:pt x="3573" y="1"/>
                    <a:pt x="338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7" name="Google Shape;22217;p98"/>
            <p:cNvSpPr/>
            <p:nvPr/>
          </p:nvSpPr>
          <p:spPr>
            <a:xfrm>
              <a:off x="1981525" y="3661021"/>
              <a:ext cx="60441" cy="61254"/>
            </a:xfrm>
            <a:custGeom>
              <a:rect b="b" l="l" r="r" t="t"/>
              <a:pathLst>
                <a:path extrusionOk="0" h="1883" w="1858">
                  <a:moveTo>
                    <a:pt x="0" y="1"/>
                  </a:moveTo>
                  <a:lnTo>
                    <a:pt x="0" y="1882"/>
                  </a:lnTo>
                  <a:lnTo>
                    <a:pt x="1548" y="1882"/>
                  </a:lnTo>
                  <a:cubicBezTo>
                    <a:pt x="1739" y="1882"/>
                    <a:pt x="1858" y="1739"/>
                    <a:pt x="1858" y="1573"/>
                  </a:cubicBezTo>
                  <a:lnTo>
                    <a:pt x="1858" y="334"/>
                  </a:lnTo>
                  <a:cubicBezTo>
                    <a:pt x="1858" y="144"/>
                    <a:pt x="1715" y="1"/>
                    <a:pt x="154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18" name="Google Shape;22218;p98"/>
          <p:cNvGrpSpPr/>
          <p:nvPr/>
        </p:nvGrpSpPr>
        <p:grpSpPr>
          <a:xfrm>
            <a:off x="1001526" y="3459012"/>
            <a:ext cx="354089" cy="323901"/>
            <a:chOff x="1001526" y="3611412"/>
            <a:chExt cx="354089" cy="323901"/>
          </a:xfrm>
        </p:grpSpPr>
        <p:sp>
          <p:nvSpPr>
            <p:cNvPr id="22219" name="Google Shape;22219;p98"/>
            <p:cNvSpPr/>
            <p:nvPr/>
          </p:nvSpPr>
          <p:spPr>
            <a:xfrm>
              <a:off x="1045702" y="3611412"/>
              <a:ext cx="218471" cy="104649"/>
            </a:xfrm>
            <a:custGeom>
              <a:rect b="b" l="l" r="r" t="t"/>
              <a:pathLst>
                <a:path extrusionOk="0" h="3217" w="6716">
                  <a:moveTo>
                    <a:pt x="5836" y="0"/>
                  </a:moveTo>
                  <a:cubicBezTo>
                    <a:pt x="5820" y="0"/>
                    <a:pt x="5803" y="1"/>
                    <a:pt x="5787" y="2"/>
                  </a:cubicBezTo>
                  <a:cubicBezTo>
                    <a:pt x="4858" y="2"/>
                    <a:pt x="4835" y="1264"/>
                    <a:pt x="4573" y="1264"/>
                  </a:cubicBezTo>
                  <a:cubicBezTo>
                    <a:pt x="4263" y="1264"/>
                    <a:pt x="4144" y="2"/>
                    <a:pt x="3358" y="2"/>
                  </a:cubicBezTo>
                  <a:cubicBezTo>
                    <a:pt x="2548" y="2"/>
                    <a:pt x="2429" y="1264"/>
                    <a:pt x="2120" y="1264"/>
                  </a:cubicBezTo>
                  <a:cubicBezTo>
                    <a:pt x="1905" y="1264"/>
                    <a:pt x="1858" y="2"/>
                    <a:pt x="905" y="2"/>
                  </a:cubicBezTo>
                  <a:cubicBezTo>
                    <a:pt x="477" y="2"/>
                    <a:pt x="0" y="311"/>
                    <a:pt x="0" y="930"/>
                  </a:cubicBezTo>
                  <a:lnTo>
                    <a:pt x="0" y="3217"/>
                  </a:lnTo>
                  <a:lnTo>
                    <a:pt x="619" y="3217"/>
                  </a:lnTo>
                  <a:lnTo>
                    <a:pt x="619" y="930"/>
                  </a:lnTo>
                  <a:cubicBezTo>
                    <a:pt x="619" y="692"/>
                    <a:pt x="762" y="645"/>
                    <a:pt x="905" y="645"/>
                  </a:cubicBezTo>
                  <a:cubicBezTo>
                    <a:pt x="1381" y="645"/>
                    <a:pt x="1262" y="1883"/>
                    <a:pt x="2144" y="1883"/>
                  </a:cubicBezTo>
                  <a:cubicBezTo>
                    <a:pt x="2929" y="1883"/>
                    <a:pt x="3048" y="645"/>
                    <a:pt x="3358" y="645"/>
                  </a:cubicBezTo>
                  <a:cubicBezTo>
                    <a:pt x="3644" y="645"/>
                    <a:pt x="3763" y="1883"/>
                    <a:pt x="4573" y="1883"/>
                  </a:cubicBezTo>
                  <a:cubicBezTo>
                    <a:pt x="5406" y="1883"/>
                    <a:pt x="5358" y="645"/>
                    <a:pt x="5787" y="645"/>
                  </a:cubicBezTo>
                  <a:cubicBezTo>
                    <a:pt x="5906" y="645"/>
                    <a:pt x="6097" y="668"/>
                    <a:pt x="6097" y="930"/>
                  </a:cubicBezTo>
                  <a:lnTo>
                    <a:pt x="6097" y="3193"/>
                  </a:lnTo>
                  <a:lnTo>
                    <a:pt x="6716" y="3193"/>
                  </a:lnTo>
                  <a:lnTo>
                    <a:pt x="6716" y="930"/>
                  </a:lnTo>
                  <a:cubicBezTo>
                    <a:pt x="6716" y="310"/>
                    <a:pt x="6273" y="0"/>
                    <a:pt x="5836"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0" name="Google Shape;22220;p98"/>
            <p:cNvSpPr/>
            <p:nvPr/>
          </p:nvSpPr>
          <p:spPr>
            <a:xfrm>
              <a:off x="1154938" y="3611445"/>
              <a:ext cx="109236" cy="103836"/>
            </a:xfrm>
            <a:custGeom>
              <a:rect b="b" l="l" r="r" t="t"/>
              <a:pathLst>
                <a:path extrusionOk="0" h="3192" w="3358">
                  <a:moveTo>
                    <a:pt x="0" y="1"/>
                  </a:moveTo>
                  <a:lnTo>
                    <a:pt x="0" y="644"/>
                  </a:lnTo>
                  <a:cubicBezTo>
                    <a:pt x="286" y="644"/>
                    <a:pt x="405" y="1882"/>
                    <a:pt x="1215" y="1882"/>
                  </a:cubicBezTo>
                  <a:cubicBezTo>
                    <a:pt x="2048" y="1882"/>
                    <a:pt x="2000" y="644"/>
                    <a:pt x="2429" y="644"/>
                  </a:cubicBezTo>
                  <a:cubicBezTo>
                    <a:pt x="2548" y="644"/>
                    <a:pt x="2739" y="667"/>
                    <a:pt x="2739" y="929"/>
                  </a:cubicBezTo>
                  <a:lnTo>
                    <a:pt x="2739" y="3192"/>
                  </a:lnTo>
                  <a:lnTo>
                    <a:pt x="3358" y="3192"/>
                  </a:lnTo>
                  <a:lnTo>
                    <a:pt x="3358" y="929"/>
                  </a:lnTo>
                  <a:cubicBezTo>
                    <a:pt x="3358" y="286"/>
                    <a:pt x="2882" y="1"/>
                    <a:pt x="2429" y="1"/>
                  </a:cubicBezTo>
                  <a:cubicBezTo>
                    <a:pt x="1524" y="1"/>
                    <a:pt x="1477" y="1263"/>
                    <a:pt x="1215" y="1263"/>
                  </a:cubicBezTo>
                  <a:cubicBezTo>
                    <a:pt x="929" y="1263"/>
                    <a:pt x="810"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1" name="Google Shape;22221;p98"/>
            <p:cNvSpPr/>
            <p:nvPr/>
          </p:nvSpPr>
          <p:spPr>
            <a:xfrm>
              <a:off x="1152596" y="3729203"/>
              <a:ext cx="203020" cy="205329"/>
            </a:xfrm>
            <a:custGeom>
              <a:rect b="b" l="l" r="r" t="t"/>
              <a:pathLst>
                <a:path extrusionOk="0" h="6312" w="6241">
                  <a:moveTo>
                    <a:pt x="1882" y="0"/>
                  </a:moveTo>
                  <a:lnTo>
                    <a:pt x="1882" y="2144"/>
                  </a:lnTo>
                  <a:lnTo>
                    <a:pt x="453" y="4597"/>
                  </a:lnTo>
                  <a:cubicBezTo>
                    <a:pt x="1" y="5359"/>
                    <a:pt x="572" y="6311"/>
                    <a:pt x="1429" y="6311"/>
                  </a:cubicBezTo>
                  <a:lnTo>
                    <a:pt x="4764" y="6311"/>
                  </a:lnTo>
                  <a:cubicBezTo>
                    <a:pt x="5668" y="6311"/>
                    <a:pt x="6240" y="5359"/>
                    <a:pt x="5788" y="4597"/>
                  </a:cubicBezTo>
                  <a:lnTo>
                    <a:pt x="4359" y="2144"/>
                  </a:lnTo>
                  <a:lnTo>
                    <a:pt x="4359"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2" name="Google Shape;22222;p98"/>
            <p:cNvSpPr/>
            <p:nvPr/>
          </p:nvSpPr>
          <p:spPr>
            <a:xfrm>
              <a:off x="1254870" y="3729203"/>
              <a:ext cx="99184" cy="205329"/>
            </a:xfrm>
            <a:custGeom>
              <a:rect b="b" l="l" r="r" t="t"/>
              <a:pathLst>
                <a:path extrusionOk="0" h="6312" w="3049">
                  <a:moveTo>
                    <a:pt x="0" y="0"/>
                  </a:moveTo>
                  <a:lnTo>
                    <a:pt x="0" y="6311"/>
                  </a:lnTo>
                  <a:lnTo>
                    <a:pt x="1643" y="6311"/>
                  </a:lnTo>
                  <a:cubicBezTo>
                    <a:pt x="2524" y="6311"/>
                    <a:pt x="3048" y="5359"/>
                    <a:pt x="2644" y="4597"/>
                  </a:cubicBezTo>
                  <a:cubicBezTo>
                    <a:pt x="1739" y="3049"/>
                    <a:pt x="1215" y="2168"/>
                    <a:pt x="1215" y="2144"/>
                  </a:cubicBezTo>
                  <a:lnTo>
                    <a:pt x="1215"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3" name="Google Shape;22223;p98"/>
            <p:cNvSpPr/>
            <p:nvPr/>
          </p:nvSpPr>
          <p:spPr>
            <a:xfrm>
              <a:off x="1199081" y="3712158"/>
              <a:ext cx="109268" cy="20949"/>
            </a:xfrm>
            <a:custGeom>
              <a:rect b="b" l="l" r="r" t="t"/>
              <a:pathLst>
                <a:path extrusionOk="0" h="644" w="3359">
                  <a:moveTo>
                    <a:pt x="334" y="1"/>
                  </a:moveTo>
                  <a:cubicBezTo>
                    <a:pt x="167" y="1"/>
                    <a:pt x="0" y="167"/>
                    <a:pt x="48" y="358"/>
                  </a:cubicBezTo>
                  <a:cubicBezTo>
                    <a:pt x="72" y="524"/>
                    <a:pt x="215" y="644"/>
                    <a:pt x="358" y="644"/>
                  </a:cubicBezTo>
                  <a:lnTo>
                    <a:pt x="3025" y="644"/>
                  </a:lnTo>
                  <a:cubicBezTo>
                    <a:pt x="3215" y="644"/>
                    <a:pt x="3358" y="453"/>
                    <a:pt x="3311" y="286"/>
                  </a:cubicBezTo>
                  <a:cubicBezTo>
                    <a:pt x="3287" y="120"/>
                    <a:pt x="3144" y="1"/>
                    <a:pt x="2977"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4" name="Google Shape;22224;p98"/>
            <p:cNvSpPr/>
            <p:nvPr/>
          </p:nvSpPr>
          <p:spPr>
            <a:xfrm>
              <a:off x="1254870" y="3712158"/>
              <a:ext cx="53479" cy="20949"/>
            </a:xfrm>
            <a:custGeom>
              <a:rect b="b" l="l" r="r" t="t"/>
              <a:pathLst>
                <a:path extrusionOk="0" h="644" w="1644">
                  <a:moveTo>
                    <a:pt x="0" y="1"/>
                  </a:moveTo>
                  <a:lnTo>
                    <a:pt x="0" y="644"/>
                  </a:lnTo>
                  <a:lnTo>
                    <a:pt x="1310" y="644"/>
                  </a:lnTo>
                  <a:cubicBezTo>
                    <a:pt x="1453" y="644"/>
                    <a:pt x="1596" y="524"/>
                    <a:pt x="1620" y="358"/>
                  </a:cubicBezTo>
                  <a:cubicBezTo>
                    <a:pt x="1643" y="191"/>
                    <a:pt x="1500" y="1"/>
                    <a:pt x="1334"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5" name="Google Shape;22225;p98"/>
            <p:cNvSpPr/>
            <p:nvPr/>
          </p:nvSpPr>
          <p:spPr>
            <a:xfrm>
              <a:off x="1152596" y="3843091"/>
              <a:ext cx="201458" cy="91442"/>
            </a:xfrm>
            <a:custGeom>
              <a:rect b="b" l="l" r="r" t="t"/>
              <a:pathLst>
                <a:path extrusionOk="0" h="2811" w="6193">
                  <a:moveTo>
                    <a:pt x="1072" y="0"/>
                  </a:moveTo>
                  <a:lnTo>
                    <a:pt x="453" y="1096"/>
                  </a:lnTo>
                  <a:cubicBezTo>
                    <a:pt x="1" y="1858"/>
                    <a:pt x="572" y="2810"/>
                    <a:pt x="1429" y="2810"/>
                  </a:cubicBezTo>
                  <a:lnTo>
                    <a:pt x="4764" y="2810"/>
                  </a:lnTo>
                  <a:cubicBezTo>
                    <a:pt x="5645" y="2810"/>
                    <a:pt x="6192" y="1858"/>
                    <a:pt x="5764" y="1096"/>
                  </a:cubicBezTo>
                  <a:lnTo>
                    <a:pt x="5121"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6" name="Google Shape;22226;p98"/>
            <p:cNvSpPr/>
            <p:nvPr/>
          </p:nvSpPr>
          <p:spPr>
            <a:xfrm>
              <a:off x="1254870" y="3843091"/>
              <a:ext cx="100745" cy="91442"/>
            </a:xfrm>
            <a:custGeom>
              <a:rect b="b" l="l" r="r" t="t"/>
              <a:pathLst>
                <a:path extrusionOk="0" h="2811" w="3097">
                  <a:moveTo>
                    <a:pt x="0" y="0"/>
                  </a:moveTo>
                  <a:lnTo>
                    <a:pt x="0" y="2810"/>
                  </a:lnTo>
                  <a:lnTo>
                    <a:pt x="1643" y="2810"/>
                  </a:lnTo>
                  <a:cubicBezTo>
                    <a:pt x="2524" y="2810"/>
                    <a:pt x="3096" y="1858"/>
                    <a:pt x="2667" y="1096"/>
                  </a:cubicBezTo>
                  <a:lnTo>
                    <a:pt x="202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7" name="Google Shape;22227;p98"/>
            <p:cNvSpPr/>
            <p:nvPr/>
          </p:nvSpPr>
          <p:spPr>
            <a:xfrm>
              <a:off x="1014701" y="3729203"/>
              <a:ext cx="81390" cy="206110"/>
            </a:xfrm>
            <a:custGeom>
              <a:rect b="b" l="l" r="r" t="t"/>
              <a:pathLst>
                <a:path extrusionOk="0" h="6336" w="2502">
                  <a:moveTo>
                    <a:pt x="1" y="0"/>
                  </a:moveTo>
                  <a:lnTo>
                    <a:pt x="1" y="5073"/>
                  </a:lnTo>
                  <a:cubicBezTo>
                    <a:pt x="1" y="5764"/>
                    <a:pt x="548" y="6335"/>
                    <a:pt x="1239" y="6335"/>
                  </a:cubicBezTo>
                  <a:cubicBezTo>
                    <a:pt x="1930" y="6335"/>
                    <a:pt x="2501" y="5764"/>
                    <a:pt x="2501" y="5073"/>
                  </a:cubicBezTo>
                  <a:lnTo>
                    <a:pt x="250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8" name="Google Shape;22228;p98"/>
            <p:cNvSpPr/>
            <p:nvPr/>
          </p:nvSpPr>
          <p:spPr>
            <a:xfrm>
              <a:off x="1055006" y="3729203"/>
              <a:ext cx="41834" cy="205329"/>
            </a:xfrm>
            <a:custGeom>
              <a:rect b="b" l="l" r="r" t="t"/>
              <a:pathLst>
                <a:path extrusionOk="0" h="6312" w="1286">
                  <a:moveTo>
                    <a:pt x="0" y="0"/>
                  </a:moveTo>
                  <a:lnTo>
                    <a:pt x="0" y="6311"/>
                  </a:lnTo>
                  <a:cubicBezTo>
                    <a:pt x="691" y="6311"/>
                    <a:pt x="1262" y="5740"/>
                    <a:pt x="1262" y="5049"/>
                  </a:cubicBezTo>
                  <a:lnTo>
                    <a:pt x="1286" y="1620"/>
                  </a:lnTo>
                  <a:lnTo>
                    <a:pt x="1262" y="72"/>
                  </a:lnTo>
                  <a:lnTo>
                    <a:pt x="1262"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9" name="Google Shape;22229;p98"/>
            <p:cNvSpPr/>
            <p:nvPr/>
          </p:nvSpPr>
          <p:spPr>
            <a:xfrm>
              <a:off x="1001526" y="3713719"/>
              <a:ext cx="107739" cy="19388"/>
            </a:xfrm>
            <a:custGeom>
              <a:rect b="b" l="l" r="r" t="t"/>
              <a:pathLst>
                <a:path extrusionOk="0" h="596" w="3312">
                  <a:moveTo>
                    <a:pt x="310" y="0"/>
                  </a:moveTo>
                  <a:cubicBezTo>
                    <a:pt x="168" y="0"/>
                    <a:pt x="1" y="119"/>
                    <a:pt x="1" y="286"/>
                  </a:cubicBezTo>
                  <a:cubicBezTo>
                    <a:pt x="1" y="429"/>
                    <a:pt x="120" y="596"/>
                    <a:pt x="310" y="596"/>
                  </a:cubicBezTo>
                  <a:lnTo>
                    <a:pt x="2978" y="596"/>
                  </a:lnTo>
                  <a:cubicBezTo>
                    <a:pt x="3168" y="596"/>
                    <a:pt x="3311" y="429"/>
                    <a:pt x="3287" y="286"/>
                  </a:cubicBezTo>
                  <a:cubicBezTo>
                    <a:pt x="3287" y="143"/>
                    <a:pt x="3168" y="0"/>
                    <a:pt x="2978"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0" name="Google Shape;22230;p98"/>
            <p:cNvSpPr/>
            <p:nvPr/>
          </p:nvSpPr>
          <p:spPr>
            <a:xfrm>
              <a:off x="1055006" y="3711377"/>
              <a:ext cx="53479" cy="20169"/>
            </a:xfrm>
            <a:custGeom>
              <a:rect b="b" l="l" r="r" t="t"/>
              <a:pathLst>
                <a:path extrusionOk="0" h="620" w="1644">
                  <a:moveTo>
                    <a:pt x="0" y="1"/>
                  </a:moveTo>
                  <a:lnTo>
                    <a:pt x="0" y="620"/>
                  </a:lnTo>
                  <a:lnTo>
                    <a:pt x="1334" y="620"/>
                  </a:lnTo>
                  <a:cubicBezTo>
                    <a:pt x="1500" y="620"/>
                    <a:pt x="1643" y="501"/>
                    <a:pt x="1643" y="334"/>
                  </a:cubicBezTo>
                  <a:cubicBezTo>
                    <a:pt x="1643" y="144"/>
                    <a:pt x="1524" y="25"/>
                    <a:pt x="1334"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1" name="Google Shape;22231;p98"/>
            <p:cNvSpPr/>
            <p:nvPr/>
          </p:nvSpPr>
          <p:spPr>
            <a:xfrm>
              <a:off x="1014701" y="3783431"/>
              <a:ext cx="81390" cy="151883"/>
            </a:xfrm>
            <a:custGeom>
              <a:rect b="b" l="l" r="r" t="t"/>
              <a:pathLst>
                <a:path extrusionOk="0" h="4669" w="2502">
                  <a:moveTo>
                    <a:pt x="1" y="0"/>
                  </a:moveTo>
                  <a:lnTo>
                    <a:pt x="1" y="3406"/>
                  </a:lnTo>
                  <a:cubicBezTo>
                    <a:pt x="1" y="4097"/>
                    <a:pt x="548" y="4668"/>
                    <a:pt x="1239" y="4668"/>
                  </a:cubicBezTo>
                  <a:cubicBezTo>
                    <a:pt x="1930" y="4668"/>
                    <a:pt x="2501" y="4097"/>
                    <a:pt x="2501" y="3406"/>
                  </a:cubicBezTo>
                  <a:lnTo>
                    <a:pt x="25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2" name="Google Shape;22232;p98"/>
            <p:cNvSpPr/>
            <p:nvPr/>
          </p:nvSpPr>
          <p:spPr>
            <a:xfrm>
              <a:off x="1055006" y="3783431"/>
              <a:ext cx="41085" cy="151883"/>
            </a:xfrm>
            <a:custGeom>
              <a:rect b="b" l="l" r="r" t="t"/>
              <a:pathLst>
                <a:path extrusionOk="0" h="4669" w="1263">
                  <a:moveTo>
                    <a:pt x="0" y="0"/>
                  </a:moveTo>
                  <a:lnTo>
                    <a:pt x="0" y="4668"/>
                  </a:lnTo>
                  <a:cubicBezTo>
                    <a:pt x="691" y="4668"/>
                    <a:pt x="1262" y="4097"/>
                    <a:pt x="1262" y="3406"/>
                  </a:cubicBezTo>
                  <a:lnTo>
                    <a:pt x="126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3" name="Google Shape;22233;p98"/>
            <p:cNvSpPr/>
            <p:nvPr/>
          </p:nvSpPr>
          <p:spPr>
            <a:xfrm>
              <a:off x="1244786" y="3833527"/>
              <a:ext cx="19388" cy="19648"/>
            </a:xfrm>
            <a:custGeom>
              <a:rect b="b" l="l" r="r" t="t"/>
              <a:pathLst>
                <a:path extrusionOk="0" h="604" w="596">
                  <a:moveTo>
                    <a:pt x="361" y="0"/>
                  </a:moveTo>
                  <a:cubicBezTo>
                    <a:pt x="344" y="0"/>
                    <a:pt x="327" y="3"/>
                    <a:pt x="310" y="8"/>
                  </a:cubicBezTo>
                  <a:cubicBezTo>
                    <a:pt x="143" y="8"/>
                    <a:pt x="1" y="127"/>
                    <a:pt x="1" y="294"/>
                  </a:cubicBezTo>
                  <a:cubicBezTo>
                    <a:pt x="1" y="437"/>
                    <a:pt x="120" y="604"/>
                    <a:pt x="310" y="604"/>
                  </a:cubicBezTo>
                  <a:cubicBezTo>
                    <a:pt x="453" y="604"/>
                    <a:pt x="596" y="485"/>
                    <a:pt x="596" y="294"/>
                  </a:cubicBezTo>
                  <a:cubicBezTo>
                    <a:pt x="596" y="147"/>
                    <a:pt x="485" y="0"/>
                    <a:pt x="361"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4" name="Google Shape;22234;p98"/>
            <p:cNvSpPr/>
            <p:nvPr/>
          </p:nvSpPr>
          <p:spPr>
            <a:xfrm>
              <a:off x="1253308" y="3832226"/>
              <a:ext cx="10865" cy="21047"/>
            </a:xfrm>
            <a:custGeom>
              <a:rect b="b" l="l" r="r" t="t"/>
              <a:pathLst>
                <a:path extrusionOk="0" h="647" w="334">
                  <a:moveTo>
                    <a:pt x="1" y="1"/>
                  </a:moveTo>
                  <a:lnTo>
                    <a:pt x="1" y="644"/>
                  </a:lnTo>
                  <a:cubicBezTo>
                    <a:pt x="14" y="645"/>
                    <a:pt x="28" y="646"/>
                    <a:pt x="42" y="646"/>
                  </a:cubicBezTo>
                  <a:cubicBezTo>
                    <a:pt x="211" y="646"/>
                    <a:pt x="334" y="511"/>
                    <a:pt x="334" y="334"/>
                  </a:cubicBezTo>
                  <a:cubicBezTo>
                    <a:pt x="334" y="167"/>
                    <a:pt x="191" y="1"/>
                    <a:pt x="1" y="1"/>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5" name="Google Shape;22235;p98"/>
            <p:cNvSpPr/>
            <p:nvPr/>
          </p:nvSpPr>
          <p:spPr>
            <a:xfrm>
              <a:off x="1224649" y="3873279"/>
              <a:ext cx="19388" cy="19420"/>
            </a:xfrm>
            <a:custGeom>
              <a:rect b="b" l="l" r="r" t="t"/>
              <a:pathLst>
                <a:path extrusionOk="0" h="597" w="596">
                  <a:moveTo>
                    <a:pt x="286" y="1"/>
                  </a:moveTo>
                  <a:cubicBezTo>
                    <a:pt x="143" y="1"/>
                    <a:pt x="0" y="120"/>
                    <a:pt x="0" y="287"/>
                  </a:cubicBezTo>
                  <a:cubicBezTo>
                    <a:pt x="0" y="453"/>
                    <a:pt x="119" y="596"/>
                    <a:pt x="286" y="596"/>
                  </a:cubicBezTo>
                  <a:cubicBezTo>
                    <a:pt x="453" y="596"/>
                    <a:pt x="596" y="477"/>
                    <a:pt x="596" y="287"/>
                  </a:cubicBezTo>
                  <a:cubicBezTo>
                    <a:pt x="596" y="144"/>
                    <a:pt x="477" y="1"/>
                    <a:pt x="286"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36" name="Google Shape;22236;p98"/>
          <p:cNvGrpSpPr/>
          <p:nvPr/>
        </p:nvGrpSpPr>
        <p:grpSpPr>
          <a:xfrm>
            <a:off x="993003" y="4027637"/>
            <a:ext cx="361050" cy="304709"/>
            <a:chOff x="993003" y="4180037"/>
            <a:chExt cx="361050" cy="304709"/>
          </a:xfrm>
        </p:grpSpPr>
        <p:sp>
          <p:nvSpPr>
            <p:cNvPr id="22237" name="Google Shape;22237;p98"/>
            <p:cNvSpPr/>
            <p:nvPr/>
          </p:nvSpPr>
          <p:spPr>
            <a:xfrm>
              <a:off x="1088316" y="4181891"/>
              <a:ext cx="196026" cy="103576"/>
            </a:xfrm>
            <a:custGeom>
              <a:rect b="b" l="l" r="r" t="t"/>
              <a:pathLst>
                <a:path extrusionOk="0" h="3184" w="6026">
                  <a:moveTo>
                    <a:pt x="2557" y="0"/>
                  </a:moveTo>
                  <a:cubicBezTo>
                    <a:pt x="2308" y="0"/>
                    <a:pt x="1728" y="16"/>
                    <a:pt x="286" y="16"/>
                  </a:cubicBezTo>
                  <a:cubicBezTo>
                    <a:pt x="143" y="16"/>
                    <a:pt x="0" y="135"/>
                    <a:pt x="0" y="302"/>
                  </a:cubicBezTo>
                  <a:lnTo>
                    <a:pt x="0" y="2588"/>
                  </a:lnTo>
                  <a:lnTo>
                    <a:pt x="619" y="2588"/>
                  </a:lnTo>
                  <a:lnTo>
                    <a:pt x="619" y="611"/>
                  </a:lnTo>
                  <a:lnTo>
                    <a:pt x="2548" y="611"/>
                  </a:lnTo>
                  <a:lnTo>
                    <a:pt x="5406" y="2302"/>
                  </a:lnTo>
                  <a:lnTo>
                    <a:pt x="5406" y="3183"/>
                  </a:lnTo>
                  <a:lnTo>
                    <a:pt x="6025" y="3183"/>
                  </a:lnTo>
                  <a:lnTo>
                    <a:pt x="6025" y="2159"/>
                  </a:lnTo>
                  <a:cubicBezTo>
                    <a:pt x="6025" y="2064"/>
                    <a:pt x="5977" y="1945"/>
                    <a:pt x="5882" y="1921"/>
                  </a:cubicBezTo>
                  <a:lnTo>
                    <a:pt x="2786" y="40"/>
                  </a:lnTo>
                  <a:cubicBezTo>
                    <a:pt x="2745" y="9"/>
                    <a:pt x="2744" y="0"/>
                    <a:pt x="2557"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8" name="Google Shape;22238;p98"/>
            <p:cNvSpPr/>
            <p:nvPr/>
          </p:nvSpPr>
          <p:spPr>
            <a:xfrm>
              <a:off x="1172732" y="4180037"/>
              <a:ext cx="111610" cy="105430"/>
            </a:xfrm>
            <a:custGeom>
              <a:rect b="b" l="l" r="r" t="t"/>
              <a:pathLst>
                <a:path extrusionOk="0" h="3241" w="3431">
                  <a:moveTo>
                    <a:pt x="37" y="0"/>
                  </a:moveTo>
                  <a:cubicBezTo>
                    <a:pt x="26" y="0"/>
                    <a:pt x="16" y="1"/>
                    <a:pt x="1" y="1"/>
                  </a:cubicBezTo>
                  <a:lnTo>
                    <a:pt x="1" y="692"/>
                  </a:lnTo>
                  <a:lnTo>
                    <a:pt x="2811" y="2359"/>
                  </a:lnTo>
                  <a:lnTo>
                    <a:pt x="2811" y="3240"/>
                  </a:lnTo>
                  <a:lnTo>
                    <a:pt x="3430" y="3240"/>
                  </a:lnTo>
                  <a:lnTo>
                    <a:pt x="3430" y="2216"/>
                  </a:lnTo>
                  <a:cubicBezTo>
                    <a:pt x="3430" y="2121"/>
                    <a:pt x="3382" y="2002"/>
                    <a:pt x="3287" y="1907"/>
                  </a:cubicBezTo>
                  <a:cubicBezTo>
                    <a:pt x="240" y="95"/>
                    <a:pt x="129" y="0"/>
                    <a:pt x="3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9" name="Google Shape;22239;p98"/>
            <p:cNvSpPr/>
            <p:nvPr/>
          </p:nvSpPr>
          <p:spPr>
            <a:xfrm>
              <a:off x="1057315" y="4262175"/>
              <a:ext cx="82138" cy="20949"/>
            </a:xfrm>
            <a:custGeom>
              <a:rect b="b" l="l" r="r" t="t"/>
              <a:pathLst>
                <a:path extrusionOk="0" h="644" w="2525">
                  <a:moveTo>
                    <a:pt x="310" y="1"/>
                  </a:moveTo>
                  <a:cubicBezTo>
                    <a:pt x="143" y="1"/>
                    <a:pt x="0" y="191"/>
                    <a:pt x="24" y="358"/>
                  </a:cubicBezTo>
                  <a:cubicBezTo>
                    <a:pt x="48" y="525"/>
                    <a:pt x="191" y="644"/>
                    <a:pt x="358" y="644"/>
                  </a:cubicBezTo>
                  <a:lnTo>
                    <a:pt x="2191" y="644"/>
                  </a:lnTo>
                  <a:cubicBezTo>
                    <a:pt x="2382" y="644"/>
                    <a:pt x="2525" y="477"/>
                    <a:pt x="2501" y="287"/>
                  </a:cubicBezTo>
                  <a:cubicBezTo>
                    <a:pt x="2453" y="120"/>
                    <a:pt x="2310" y="1"/>
                    <a:pt x="2168"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0" name="Google Shape;22240;p98"/>
            <p:cNvSpPr/>
            <p:nvPr/>
          </p:nvSpPr>
          <p:spPr>
            <a:xfrm>
              <a:off x="993003" y="4279221"/>
              <a:ext cx="208420" cy="205329"/>
            </a:xfrm>
            <a:custGeom>
              <a:rect b="b" l="l" r="r" t="t"/>
              <a:pathLst>
                <a:path extrusionOk="0" h="6312" w="6407">
                  <a:moveTo>
                    <a:pt x="2263" y="1"/>
                  </a:moveTo>
                  <a:lnTo>
                    <a:pt x="2263" y="1572"/>
                  </a:lnTo>
                  <a:lnTo>
                    <a:pt x="358" y="4906"/>
                  </a:lnTo>
                  <a:cubicBezTo>
                    <a:pt x="1" y="5526"/>
                    <a:pt x="453" y="6311"/>
                    <a:pt x="1168" y="6311"/>
                  </a:cubicBezTo>
                  <a:lnTo>
                    <a:pt x="5240" y="6311"/>
                  </a:lnTo>
                  <a:cubicBezTo>
                    <a:pt x="5954" y="6311"/>
                    <a:pt x="6407" y="5526"/>
                    <a:pt x="6050" y="4906"/>
                  </a:cubicBezTo>
                  <a:lnTo>
                    <a:pt x="4145" y="1572"/>
                  </a:lnTo>
                  <a:lnTo>
                    <a:pt x="4145"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1" name="Google Shape;22241;p98"/>
            <p:cNvSpPr/>
            <p:nvPr/>
          </p:nvSpPr>
          <p:spPr>
            <a:xfrm>
              <a:off x="1174293" y="4409373"/>
              <a:ext cx="26382" cy="72835"/>
            </a:xfrm>
            <a:custGeom>
              <a:rect b="b" l="l" r="r" t="t"/>
              <a:pathLst>
                <a:path extrusionOk="0" h="2239" w="811">
                  <a:moveTo>
                    <a:pt x="0" y="0"/>
                  </a:moveTo>
                  <a:lnTo>
                    <a:pt x="0" y="2239"/>
                  </a:lnTo>
                  <a:cubicBezTo>
                    <a:pt x="501" y="2072"/>
                    <a:pt x="810" y="1429"/>
                    <a:pt x="501" y="905"/>
                  </a:cubicBezTo>
                  <a:lnTo>
                    <a:pt x="0"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2" name="Google Shape;22242;p98"/>
            <p:cNvSpPr/>
            <p:nvPr/>
          </p:nvSpPr>
          <p:spPr>
            <a:xfrm>
              <a:off x="993784" y="4398801"/>
              <a:ext cx="208420" cy="85749"/>
            </a:xfrm>
            <a:custGeom>
              <a:rect b="b" l="l" r="r" t="t"/>
              <a:pathLst>
                <a:path extrusionOk="0" h="2636" w="6407">
                  <a:moveTo>
                    <a:pt x="4919" y="0"/>
                  </a:moveTo>
                  <a:cubicBezTo>
                    <a:pt x="3656" y="0"/>
                    <a:pt x="3534" y="492"/>
                    <a:pt x="2192" y="492"/>
                  </a:cubicBezTo>
                  <a:cubicBezTo>
                    <a:pt x="1549" y="492"/>
                    <a:pt x="1239" y="397"/>
                    <a:pt x="906" y="278"/>
                  </a:cubicBezTo>
                  <a:lnTo>
                    <a:pt x="358" y="1230"/>
                  </a:lnTo>
                  <a:cubicBezTo>
                    <a:pt x="1" y="1850"/>
                    <a:pt x="453" y="2635"/>
                    <a:pt x="1168" y="2635"/>
                  </a:cubicBezTo>
                  <a:lnTo>
                    <a:pt x="5240" y="2635"/>
                  </a:lnTo>
                  <a:cubicBezTo>
                    <a:pt x="5954" y="2635"/>
                    <a:pt x="6407" y="1850"/>
                    <a:pt x="6050" y="1230"/>
                  </a:cubicBezTo>
                  <a:lnTo>
                    <a:pt x="5335" y="16"/>
                  </a:lnTo>
                  <a:cubicBezTo>
                    <a:pt x="5184" y="5"/>
                    <a:pt x="5046" y="0"/>
                    <a:pt x="491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3" name="Google Shape;22243;p98"/>
            <p:cNvSpPr/>
            <p:nvPr/>
          </p:nvSpPr>
          <p:spPr>
            <a:xfrm>
              <a:off x="1174293" y="4409373"/>
              <a:ext cx="26382" cy="72835"/>
            </a:xfrm>
            <a:custGeom>
              <a:rect b="b" l="l" r="r" t="t"/>
              <a:pathLst>
                <a:path extrusionOk="0" h="2239" w="811">
                  <a:moveTo>
                    <a:pt x="0" y="0"/>
                  </a:moveTo>
                  <a:lnTo>
                    <a:pt x="0" y="2239"/>
                  </a:lnTo>
                  <a:cubicBezTo>
                    <a:pt x="501" y="2072"/>
                    <a:pt x="810" y="1429"/>
                    <a:pt x="501" y="905"/>
                  </a:cubicBez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4" name="Google Shape;22244;p98"/>
            <p:cNvSpPr/>
            <p:nvPr/>
          </p:nvSpPr>
          <p:spPr>
            <a:xfrm>
              <a:off x="1204513" y="4300137"/>
              <a:ext cx="149540" cy="184608"/>
            </a:xfrm>
            <a:custGeom>
              <a:rect b="b" l="l" r="r" t="t"/>
              <a:pathLst>
                <a:path extrusionOk="0" h="5675" w="4597">
                  <a:moveTo>
                    <a:pt x="1215" y="1"/>
                  </a:moveTo>
                  <a:lnTo>
                    <a:pt x="1215" y="1549"/>
                  </a:lnTo>
                  <a:cubicBezTo>
                    <a:pt x="476" y="1906"/>
                    <a:pt x="0" y="2692"/>
                    <a:pt x="0" y="3525"/>
                  </a:cubicBezTo>
                  <a:cubicBezTo>
                    <a:pt x="0" y="4715"/>
                    <a:pt x="972" y="5675"/>
                    <a:pt x="2170" y="5675"/>
                  </a:cubicBezTo>
                  <a:cubicBezTo>
                    <a:pt x="2362" y="5675"/>
                    <a:pt x="2561" y="5650"/>
                    <a:pt x="2763" y="5597"/>
                  </a:cubicBezTo>
                  <a:cubicBezTo>
                    <a:pt x="3453" y="5430"/>
                    <a:pt x="3977" y="4906"/>
                    <a:pt x="4215" y="4263"/>
                  </a:cubicBezTo>
                  <a:cubicBezTo>
                    <a:pt x="4596" y="3097"/>
                    <a:pt x="4072" y="1977"/>
                    <a:pt x="3096" y="1525"/>
                  </a:cubicBezTo>
                  <a:lnTo>
                    <a:pt x="3096"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5" name="Google Shape;22245;p98"/>
            <p:cNvSpPr/>
            <p:nvPr/>
          </p:nvSpPr>
          <p:spPr>
            <a:xfrm>
              <a:off x="1233172" y="4283092"/>
              <a:ext cx="82138" cy="20169"/>
            </a:xfrm>
            <a:custGeom>
              <a:rect b="b" l="l" r="r" t="t"/>
              <a:pathLst>
                <a:path extrusionOk="0" h="620" w="2525">
                  <a:moveTo>
                    <a:pt x="334" y="1"/>
                  </a:moveTo>
                  <a:cubicBezTo>
                    <a:pt x="143" y="1"/>
                    <a:pt x="0" y="167"/>
                    <a:pt x="24" y="358"/>
                  </a:cubicBezTo>
                  <a:cubicBezTo>
                    <a:pt x="72" y="501"/>
                    <a:pt x="215" y="620"/>
                    <a:pt x="358" y="620"/>
                  </a:cubicBezTo>
                  <a:lnTo>
                    <a:pt x="2215" y="620"/>
                  </a:lnTo>
                  <a:cubicBezTo>
                    <a:pt x="2382" y="620"/>
                    <a:pt x="2525" y="477"/>
                    <a:pt x="2501" y="263"/>
                  </a:cubicBezTo>
                  <a:cubicBezTo>
                    <a:pt x="2477" y="120"/>
                    <a:pt x="2334" y="1"/>
                    <a:pt x="2167"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6" name="Google Shape;22246;p98"/>
            <p:cNvSpPr/>
            <p:nvPr/>
          </p:nvSpPr>
          <p:spPr>
            <a:xfrm>
              <a:off x="1208384" y="4434161"/>
              <a:ext cx="135585" cy="50389"/>
            </a:xfrm>
            <a:custGeom>
              <a:rect b="b" l="l" r="r" t="t"/>
              <a:pathLst>
                <a:path extrusionOk="0" h="1549" w="4168">
                  <a:moveTo>
                    <a:pt x="0" y="1"/>
                  </a:moveTo>
                  <a:cubicBezTo>
                    <a:pt x="262" y="882"/>
                    <a:pt x="1096" y="1548"/>
                    <a:pt x="2072" y="1548"/>
                  </a:cubicBezTo>
                  <a:cubicBezTo>
                    <a:pt x="3049" y="1548"/>
                    <a:pt x="3882" y="882"/>
                    <a:pt x="416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47" name="Google Shape;22247;p98"/>
          <p:cNvGrpSpPr/>
          <p:nvPr/>
        </p:nvGrpSpPr>
        <p:grpSpPr>
          <a:xfrm>
            <a:off x="1770796" y="4007533"/>
            <a:ext cx="321527" cy="345534"/>
            <a:chOff x="1770796" y="4159933"/>
            <a:chExt cx="321527" cy="345534"/>
          </a:xfrm>
        </p:grpSpPr>
        <p:sp>
          <p:nvSpPr>
            <p:cNvPr id="22248" name="Google Shape;22248;p98"/>
            <p:cNvSpPr/>
            <p:nvPr/>
          </p:nvSpPr>
          <p:spPr>
            <a:xfrm>
              <a:off x="1869199" y="4159933"/>
              <a:ext cx="123191" cy="20169"/>
            </a:xfrm>
            <a:custGeom>
              <a:rect b="b" l="l" r="r" t="t"/>
              <a:pathLst>
                <a:path extrusionOk="0" h="620" w="3787">
                  <a:moveTo>
                    <a:pt x="333" y="0"/>
                  </a:moveTo>
                  <a:cubicBezTo>
                    <a:pt x="167" y="0"/>
                    <a:pt x="0" y="167"/>
                    <a:pt x="48" y="357"/>
                  </a:cubicBezTo>
                  <a:cubicBezTo>
                    <a:pt x="71" y="500"/>
                    <a:pt x="214" y="619"/>
                    <a:pt x="357" y="619"/>
                  </a:cubicBezTo>
                  <a:lnTo>
                    <a:pt x="3453" y="619"/>
                  </a:lnTo>
                  <a:cubicBezTo>
                    <a:pt x="3644" y="619"/>
                    <a:pt x="3787" y="477"/>
                    <a:pt x="3763" y="262"/>
                  </a:cubicBezTo>
                  <a:cubicBezTo>
                    <a:pt x="3739" y="119"/>
                    <a:pt x="3572" y="0"/>
                    <a:pt x="3429"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9" name="Google Shape;22249;p98"/>
            <p:cNvSpPr/>
            <p:nvPr/>
          </p:nvSpPr>
          <p:spPr>
            <a:xfrm>
              <a:off x="1930388" y="4159933"/>
              <a:ext cx="61221" cy="20169"/>
            </a:xfrm>
            <a:custGeom>
              <a:rect b="b" l="l" r="r" t="t"/>
              <a:pathLst>
                <a:path extrusionOk="0" h="620" w="1882">
                  <a:moveTo>
                    <a:pt x="0" y="0"/>
                  </a:moveTo>
                  <a:lnTo>
                    <a:pt x="0" y="619"/>
                  </a:lnTo>
                  <a:lnTo>
                    <a:pt x="1548" y="619"/>
                  </a:lnTo>
                  <a:cubicBezTo>
                    <a:pt x="1691" y="619"/>
                    <a:pt x="1858" y="524"/>
                    <a:pt x="1858" y="357"/>
                  </a:cubicBezTo>
                  <a:cubicBezTo>
                    <a:pt x="1882" y="143"/>
                    <a:pt x="1739" y="0"/>
                    <a:pt x="154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0" name="Google Shape;22250;p98"/>
            <p:cNvSpPr/>
            <p:nvPr/>
          </p:nvSpPr>
          <p:spPr>
            <a:xfrm>
              <a:off x="1771576" y="4176979"/>
              <a:ext cx="319965" cy="328488"/>
            </a:xfrm>
            <a:custGeom>
              <a:rect b="b" l="l" r="r" t="t"/>
              <a:pathLst>
                <a:path extrusionOk="0" h="10098" w="9836">
                  <a:moveTo>
                    <a:pt x="3358" y="0"/>
                  </a:moveTo>
                  <a:lnTo>
                    <a:pt x="3358" y="3501"/>
                  </a:lnTo>
                  <a:lnTo>
                    <a:pt x="453" y="8383"/>
                  </a:lnTo>
                  <a:cubicBezTo>
                    <a:pt x="0" y="9145"/>
                    <a:pt x="548" y="10097"/>
                    <a:pt x="1429" y="10097"/>
                  </a:cubicBezTo>
                  <a:lnTo>
                    <a:pt x="8455" y="10097"/>
                  </a:lnTo>
                  <a:cubicBezTo>
                    <a:pt x="9288" y="10097"/>
                    <a:pt x="9836" y="9121"/>
                    <a:pt x="9383" y="8383"/>
                  </a:cubicBezTo>
                  <a:lnTo>
                    <a:pt x="6454" y="3501"/>
                  </a:lnTo>
                  <a:lnTo>
                    <a:pt x="6454"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1" name="Google Shape;22251;p98"/>
            <p:cNvSpPr/>
            <p:nvPr/>
          </p:nvSpPr>
          <p:spPr>
            <a:xfrm>
              <a:off x="1931169" y="4176979"/>
              <a:ext cx="160373" cy="328488"/>
            </a:xfrm>
            <a:custGeom>
              <a:rect b="b" l="l" r="r" t="t"/>
              <a:pathLst>
                <a:path extrusionOk="0" h="10098" w="4930">
                  <a:moveTo>
                    <a:pt x="0" y="0"/>
                  </a:moveTo>
                  <a:lnTo>
                    <a:pt x="0" y="10097"/>
                  </a:lnTo>
                  <a:lnTo>
                    <a:pt x="3525" y="10097"/>
                  </a:lnTo>
                  <a:cubicBezTo>
                    <a:pt x="4382" y="10097"/>
                    <a:pt x="4930" y="9121"/>
                    <a:pt x="4477" y="8383"/>
                  </a:cubicBezTo>
                  <a:cubicBezTo>
                    <a:pt x="2382" y="4882"/>
                    <a:pt x="3025" y="5954"/>
                    <a:pt x="1548" y="3501"/>
                  </a:cubicBezTo>
                  <a:lnTo>
                    <a:pt x="1548"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2" name="Google Shape;22252;p98"/>
            <p:cNvSpPr/>
            <p:nvPr/>
          </p:nvSpPr>
          <p:spPr>
            <a:xfrm>
              <a:off x="1770796" y="4353584"/>
              <a:ext cx="321527" cy="151883"/>
            </a:xfrm>
            <a:custGeom>
              <a:rect b="b" l="l" r="r" t="t"/>
              <a:pathLst>
                <a:path extrusionOk="0" h="4669" w="9884">
                  <a:moveTo>
                    <a:pt x="2192" y="1"/>
                  </a:moveTo>
                  <a:lnTo>
                    <a:pt x="429" y="2954"/>
                  </a:lnTo>
                  <a:cubicBezTo>
                    <a:pt x="1" y="3692"/>
                    <a:pt x="525" y="4668"/>
                    <a:pt x="1429" y="4668"/>
                  </a:cubicBezTo>
                  <a:lnTo>
                    <a:pt x="8455" y="4668"/>
                  </a:lnTo>
                  <a:cubicBezTo>
                    <a:pt x="9336" y="4668"/>
                    <a:pt x="9884" y="3716"/>
                    <a:pt x="9431" y="2954"/>
                  </a:cubicBezTo>
                  <a:lnTo>
                    <a:pt x="7645"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3" name="Google Shape;22253;p98"/>
            <p:cNvSpPr/>
            <p:nvPr/>
          </p:nvSpPr>
          <p:spPr>
            <a:xfrm>
              <a:off x="1930388" y="4354365"/>
              <a:ext cx="161154" cy="151102"/>
            </a:xfrm>
            <a:custGeom>
              <a:rect b="b" l="l" r="r" t="t"/>
              <a:pathLst>
                <a:path extrusionOk="0" h="4645" w="4954">
                  <a:moveTo>
                    <a:pt x="0" y="1"/>
                  </a:moveTo>
                  <a:lnTo>
                    <a:pt x="0" y="4644"/>
                  </a:lnTo>
                  <a:lnTo>
                    <a:pt x="3525" y="4644"/>
                  </a:lnTo>
                  <a:cubicBezTo>
                    <a:pt x="4406" y="4644"/>
                    <a:pt x="4954" y="3668"/>
                    <a:pt x="4454" y="2954"/>
                  </a:cubicBezTo>
                  <a:lnTo>
                    <a:pt x="271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4" name="Google Shape;22254;p98"/>
            <p:cNvSpPr/>
            <p:nvPr/>
          </p:nvSpPr>
          <p:spPr>
            <a:xfrm>
              <a:off x="1942001" y="4444245"/>
              <a:ext cx="19388" cy="19388"/>
            </a:xfrm>
            <a:custGeom>
              <a:rect b="b" l="l" r="r" t="t"/>
              <a:pathLst>
                <a:path extrusionOk="0" h="596" w="596">
                  <a:moveTo>
                    <a:pt x="310" y="0"/>
                  </a:moveTo>
                  <a:cubicBezTo>
                    <a:pt x="143" y="0"/>
                    <a:pt x="1" y="167"/>
                    <a:pt x="1" y="310"/>
                  </a:cubicBezTo>
                  <a:cubicBezTo>
                    <a:pt x="1" y="453"/>
                    <a:pt x="143" y="595"/>
                    <a:pt x="310" y="595"/>
                  </a:cubicBezTo>
                  <a:cubicBezTo>
                    <a:pt x="453" y="595"/>
                    <a:pt x="596" y="476"/>
                    <a:pt x="596" y="310"/>
                  </a:cubicBezTo>
                  <a:cubicBezTo>
                    <a:pt x="596" y="167"/>
                    <a:pt x="453" y="0"/>
                    <a:pt x="310"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5" name="Google Shape;22255;p98"/>
            <p:cNvSpPr/>
            <p:nvPr/>
          </p:nvSpPr>
          <p:spPr>
            <a:xfrm>
              <a:off x="1962137" y="4384585"/>
              <a:ext cx="19420" cy="19388"/>
            </a:xfrm>
            <a:custGeom>
              <a:rect b="b" l="l" r="r" t="t"/>
              <a:pathLst>
                <a:path extrusionOk="0" h="596" w="597">
                  <a:moveTo>
                    <a:pt x="310" y="0"/>
                  </a:moveTo>
                  <a:cubicBezTo>
                    <a:pt x="167" y="0"/>
                    <a:pt x="1" y="119"/>
                    <a:pt x="1" y="286"/>
                  </a:cubicBezTo>
                  <a:cubicBezTo>
                    <a:pt x="1" y="453"/>
                    <a:pt x="167" y="596"/>
                    <a:pt x="310" y="596"/>
                  </a:cubicBezTo>
                  <a:cubicBezTo>
                    <a:pt x="453" y="596"/>
                    <a:pt x="596" y="477"/>
                    <a:pt x="596" y="286"/>
                  </a:cubicBezTo>
                  <a:cubicBezTo>
                    <a:pt x="596" y="119"/>
                    <a:pt x="453" y="0"/>
                    <a:pt x="310"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6" name="Google Shape;22256;p98"/>
            <p:cNvSpPr/>
            <p:nvPr/>
          </p:nvSpPr>
          <p:spPr>
            <a:xfrm>
              <a:off x="1869199" y="4384585"/>
              <a:ext cx="60441" cy="59693"/>
            </a:xfrm>
            <a:custGeom>
              <a:rect b="b" l="l" r="r" t="t"/>
              <a:pathLst>
                <a:path extrusionOk="0" h="1835" w="1858">
                  <a:moveTo>
                    <a:pt x="929" y="0"/>
                  </a:moveTo>
                  <a:cubicBezTo>
                    <a:pt x="429" y="0"/>
                    <a:pt x="0" y="405"/>
                    <a:pt x="0" y="929"/>
                  </a:cubicBezTo>
                  <a:cubicBezTo>
                    <a:pt x="0" y="1429"/>
                    <a:pt x="429" y="1834"/>
                    <a:pt x="929" y="1834"/>
                  </a:cubicBezTo>
                  <a:cubicBezTo>
                    <a:pt x="1477" y="1834"/>
                    <a:pt x="1858" y="1429"/>
                    <a:pt x="1858" y="929"/>
                  </a:cubicBezTo>
                  <a:cubicBezTo>
                    <a:pt x="1858" y="405"/>
                    <a:pt x="1429" y="0"/>
                    <a:pt x="929"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57" name="Google Shape;22257;p98"/>
          <p:cNvGrpSpPr/>
          <p:nvPr/>
        </p:nvGrpSpPr>
        <p:grpSpPr>
          <a:xfrm>
            <a:off x="2529981" y="4007533"/>
            <a:ext cx="309913" cy="345534"/>
            <a:chOff x="2529981" y="4159933"/>
            <a:chExt cx="309913" cy="345534"/>
          </a:xfrm>
        </p:grpSpPr>
        <p:sp>
          <p:nvSpPr>
            <p:cNvPr id="22258" name="Google Shape;22258;p98"/>
            <p:cNvSpPr/>
            <p:nvPr/>
          </p:nvSpPr>
          <p:spPr>
            <a:xfrm>
              <a:off x="2529981" y="4159933"/>
              <a:ext cx="306042" cy="101494"/>
            </a:xfrm>
            <a:custGeom>
              <a:rect b="b" l="l" r="r" t="t"/>
              <a:pathLst>
                <a:path extrusionOk="0" h="3120" w="9408">
                  <a:moveTo>
                    <a:pt x="310" y="0"/>
                  </a:moveTo>
                  <a:cubicBezTo>
                    <a:pt x="144" y="0"/>
                    <a:pt x="1" y="167"/>
                    <a:pt x="25" y="357"/>
                  </a:cubicBezTo>
                  <a:cubicBezTo>
                    <a:pt x="48" y="500"/>
                    <a:pt x="215" y="619"/>
                    <a:pt x="358" y="619"/>
                  </a:cubicBezTo>
                  <a:lnTo>
                    <a:pt x="763" y="619"/>
                  </a:lnTo>
                  <a:lnTo>
                    <a:pt x="763" y="2501"/>
                  </a:lnTo>
                  <a:lnTo>
                    <a:pt x="358" y="2501"/>
                  </a:lnTo>
                  <a:cubicBezTo>
                    <a:pt x="167" y="2501"/>
                    <a:pt x="25" y="2667"/>
                    <a:pt x="48" y="2858"/>
                  </a:cubicBezTo>
                  <a:cubicBezTo>
                    <a:pt x="96" y="3001"/>
                    <a:pt x="239" y="3120"/>
                    <a:pt x="382" y="3120"/>
                  </a:cubicBezTo>
                  <a:lnTo>
                    <a:pt x="7836" y="3120"/>
                  </a:lnTo>
                  <a:cubicBezTo>
                    <a:pt x="8693" y="3120"/>
                    <a:pt x="9408" y="2382"/>
                    <a:pt x="9336" y="1477"/>
                  </a:cubicBezTo>
                  <a:cubicBezTo>
                    <a:pt x="9312" y="643"/>
                    <a:pt x="8598" y="0"/>
                    <a:pt x="7764"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9" name="Google Shape;22259;p98"/>
            <p:cNvSpPr/>
            <p:nvPr/>
          </p:nvSpPr>
          <p:spPr>
            <a:xfrm>
              <a:off x="2684140" y="4160714"/>
              <a:ext cx="151883" cy="100713"/>
            </a:xfrm>
            <a:custGeom>
              <a:rect b="b" l="l" r="r" t="t"/>
              <a:pathLst>
                <a:path extrusionOk="0" h="3096" w="4669">
                  <a:moveTo>
                    <a:pt x="1" y="0"/>
                  </a:moveTo>
                  <a:lnTo>
                    <a:pt x="1" y="3096"/>
                  </a:lnTo>
                  <a:lnTo>
                    <a:pt x="3073" y="3096"/>
                  </a:lnTo>
                  <a:cubicBezTo>
                    <a:pt x="3954" y="3096"/>
                    <a:pt x="4669" y="2381"/>
                    <a:pt x="4621" y="1500"/>
                  </a:cubicBezTo>
                  <a:cubicBezTo>
                    <a:pt x="4597" y="667"/>
                    <a:pt x="3883" y="0"/>
                    <a:pt x="304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0" name="Google Shape;22260;p98"/>
            <p:cNvSpPr/>
            <p:nvPr/>
          </p:nvSpPr>
          <p:spPr>
            <a:xfrm>
              <a:off x="2529981" y="4403941"/>
              <a:ext cx="309913" cy="101526"/>
            </a:xfrm>
            <a:custGeom>
              <a:rect b="b" l="l" r="r" t="t"/>
              <a:pathLst>
                <a:path extrusionOk="0" h="3121" w="9527">
                  <a:moveTo>
                    <a:pt x="310" y="1"/>
                  </a:moveTo>
                  <a:cubicBezTo>
                    <a:pt x="144" y="1"/>
                    <a:pt x="1" y="144"/>
                    <a:pt x="25" y="358"/>
                  </a:cubicBezTo>
                  <a:cubicBezTo>
                    <a:pt x="48" y="501"/>
                    <a:pt x="191" y="620"/>
                    <a:pt x="358" y="620"/>
                  </a:cubicBezTo>
                  <a:lnTo>
                    <a:pt x="763" y="620"/>
                  </a:lnTo>
                  <a:lnTo>
                    <a:pt x="763" y="2501"/>
                  </a:lnTo>
                  <a:lnTo>
                    <a:pt x="358" y="2501"/>
                  </a:lnTo>
                  <a:cubicBezTo>
                    <a:pt x="167" y="2501"/>
                    <a:pt x="25" y="2668"/>
                    <a:pt x="48" y="2858"/>
                  </a:cubicBezTo>
                  <a:cubicBezTo>
                    <a:pt x="72" y="3001"/>
                    <a:pt x="239" y="3120"/>
                    <a:pt x="382" y="3120"/>
                  </a:cubicBezTo>
                  <a:lnTo>
                    <a:pt x="7860" y="3120"/>
                  </a:lnTo>
                  <a:cubicBezTo>
                    <a:pt x="8788" y="3120"/>
                    <a:pt x="9527" y="2311"/>
                    <a:pt x="9336" y="1358"/>
                  </a:cubicBezTo>
                  <a:cubicBezTo>
                    <a:pt x="9241" y="596"/>
                    <a:pt x="8598" y="1"/>
                    <a:pt x="778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1" name="Google Shape;22261;p98"/>
            <p:cNvSpPr/>
            <p:nvPr/>
          </p:nvSpPr>
          <p:spPr>
            <a:xfrm>
              <a:off x="2684140" y="4403941"/>
              <a:ext cx="151883" cy="100745"/>
            </a:xfrm>
            <a:custGeom>
              <a:rect b="b" l="l" r="r" t="t"/>
              <a:pathLst>
                <a:path extrusionOk="0" h="3097" w="4669">
                  <a:moveTo>
                    <a:pt x="1" y="1"/>
                  </a:moveTo>
                  <a:lnTo>
                    <a:pt x="1" y="3097"/>
                  </a:lnTo>
                  <a:lnTo>
                    <a:pt x="3097" y="3097"/>
                  </a:lnTo>
                  <a:cubicBezTo>
                    <a:pt x="3954" y="3097"/>
                    <a:pt x="4669" y="2382"/>
                    <a:pt x="4645" y="1477"/>
                  </a:cubicBezTo>
                  <a:cubicBezTo>
                    <a:pt x="4597" y="644"/>
                    <a:pt x="3906"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2" name="Google Shape;22262;p98"/>
            <p:cNvSpPr/>
            <p:nvPr/>
          </p:nvSpPr>
          <p:spPr>
            <a:xfrm>
              <a:off x="2553240" y="4424077"/>
              <a:ext cx="263428" cy="61254"/>
            </a:xfrm>
            <a:custGeom>
              <a:rect b="b" l="l" r="r" t="t"/>
              <a:pathLst>
                <a:path extrusionOk="0" h="1883" w="8098">
                  <a:moveTo>
                    <a:pt x="0" y="1"/>
                  </a:moveTo>
                  <a:lnTo>
                    <a:pt x="0" y="1882"/>
                  </a:lnTo>
                  <a:lnTo>
                    <a:pt x="7097" y="1882"/>
                  </a:lnTo>
                  <a:cubicBezTo>
                    <a:pt x="7597" y="1882"/>
                    <a:pt x="8026" y="1501"/>
                    <a:pt x="8050" y="977"/>
                  </a:cubicBezTo>
                  <a:cubicBezTo>
                    <a:pt x="8097" y="453"/>
                    <a:pt x="7668" y="1"/>
                    <a:pt x="7145"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3" name="Google Shape;22263;p98"/>
            <p:cNvSpPr/>
            <p:nvPr/>
          </p:nvSpPr>
          <p:spPr>
            <a:xfrm>
              <a:off x="2684140" y="4424077"/>
              <a:ext cx="131747" cy="61254"/>
            </a:xfrm>
            <a:custGeom>
              <a:rect b="b" l="l" r="r" t="t"/>
              <a:pathLst>
                <a:path extrusionOk="0" h="1883" w="4050">
                  <a:moveTo>
                    <a:pt x="1" y="1"/>
                  </a:moveTo>
                  <a:lnTo>
                    <a:pt x="1" y="1882"/>
                  </a:lnTo>
                  <a:lnTo>
                    <a:pt x="3097" y="1882"/>
                  </a:lnTo>
                  <a:cubicBezTo>
                    <a:pt x="3573" y="1882"/>
                    <a:pt x="4002" y="1454"/>
                    <a:pt x="4002" y="977"/>
                  </a:cubicBezTo>
                  <a:cubicBezTo>
                    <a:pt x="4049" y="453"/>
                    <a:pt x="3621" y="1"/>
                    <a:pt x="3097"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4" name="Google Shape;22264;p98"/>
            <p:cNvSpPr/>
            <p:nvPr/>
          </p:nvSpPr>
          <p:spPr>
            <a:xfrm>
              <a:off x="2530761" y="4283092"/>
              <a:ext cx="305262" cy="100745"/>
            </a:xfrm>
            <a:custGeom>
              <a:rect b="b" l="l" r="r" t="t"/>
              <a:pathLst>
                <a:path extrusionOk="0" h="3097" w="9384">
                  <a:moveTo>
                    <a:pt x="1572" y="1"/>
                  </a:moveTo>
                  <a:cubicBezTo>
                    <a:pt x="715" y="1"/>
                    <a:pt x="1" y="715"/>
                    <a:pt x="24" y="1596"/>
                  </a:cubicBezTo>
                  <a:cubicBezTo>
                    <a:pt x="72" y="2430"/>
                    <a:pt x="786" y="3097"/>
                    <a:pt x="1620" y="3097"/>
                  </a:cubicBezTo>
                  <a:lnTo>
                    <a:pt x="9050" y="3097"/>
                  </a:lnTo>
                  <a:cubicBezTo>
                    <a:pt x="9217" y="3097"/>
                    <a:pt x="9384" y="2906"/>
                    <a:pt x="9384" y="2763"/>
                  </a:cubicBezTo>
                  <a:cubicBezTo>
                    <a:pt x="9360" y="2620"/>
                    <a:pt x="9193" y="2501"/>
                    <a:pt x="9050" y="2501"/>
                  </a:cubicBezTo>
                  <a:lnTo>
                    <a:pt x="8645" y="2501"/>
                  </a:lnTo>
                  <a:lnTo>
                    <a:pt x="8645" y="620"/>
                  </a:lnTo>
                  <a:lnTo>
                    <a:pt x="9050" y="620"/>
                  </a:lnTo>
                  <a:cubicBezTo>
                    <a:pt x="9241" y="620"/>
                    <a:pt x="9384" y="429"/>
                    <a:pt x="9360" y="263"/>
                  </a:cubicBezTo>
                  <a:cubicBezTo>
                    <a:pt x="9312" y="120"/>
                    <a:pt x="9169" y="1"/>
                    <a:pt x="9026" y="1"/>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5" name="Google Shape;22265;p98"/>
            <p:cNvSpPr/>
            <p:nvPr/>
          </p:nvSpPr>
          <p:spPr>
            <a:xfrm>
              <a:off x="2684921" y="4281563"/>
              <a:ext cx="151883" cy="100713"/>
            </a:xfrm>
            <a:custGeom>
              <a:rect b="b" l="l" r="r" t="t"/>
              <a:pathLst>
                <a:path extrusionOk="0" h="3096" w="4669">
                  <a:moveTo>
                    <a:pt x="1" y="0"/>
                  </a:moveTo>
                  <a:lnTo>
                    <a:pt x="1" y="3096"/>
                  </a:lnTo>
                  <a:lnTo>
                    <a:pt x="4335" y="3096"/>
                  </a:lnTo>
                  <a:cubicBezTo>
                    <a:pt x="4502" y="3096"/>
                    <a:pt x="4645" y="2977"/>
                    <a:pt x="4668" y="2834"/>
                  </a:cubicBezTo>
                  <a:cubicBezTo>
                    <a:pt x="4645" y="2667"/>
                    <a:pt x="4478" y="2501"/>
                    <a:pt x="4311" y="2501"/>
                  </a:cubicBezTo>
                  <a:lnTo>
                    <a:pt x="3906" y="2501"/>
                  </a:lnTo>
                  <a:lnTo>
                    <a:pt x="3906" y="643"/>
                  </a:lnTo>
                  <a:lnTo>
                    <a:pt x="4311" y="643"/>
                  </a:lnTo>
                  <a:cubicBezTo>
                    <a:pt x="4454" y="643"/>
                    <a:pt x="4621" y="524"/>
                    <a:pt x="4645" y="357"/>
                  </a:cubicBezTo>
                  <a:cubicBezTo>
                    <a:pt x="4668" y="191"/>
                    <a:pt x="4525" y="0"/>
                    <a:pt x="4335"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6" name="Google Shape;22266;p98"/>
            <p:cNvSpPr/>
            <p:nvPr/>
          </p:nvSpPr>
          <p:spPr>
            <a:xfrm>
              <a:off x="2552459" y="4302480"/>
              <a:ext cx="262647" cy="60441"/>
            </a:xfrm>
            <a:custGeom>
              <a:rect b="b" l="l" r="r" t="t"/>
              <a:pathLst>
                <a:path extrusionOk="0" h="1858" w="8074">
                  <a:moveTo>
                    <a:pt x="953" y="0"/>
                  </a:moveTo>
                  <a:cubicBezTo>
                    <a:pt x="405" y="0"/>
                    <a:pt x="0" y="429"/>
                    <a:pt x="24" y="976"/>
                  </a:cubicBezTo>
                  <a:cubicBezTo>
                    <a:pt x="48" y="1453"/>
                    <a:pt x="477" y="1858"/>
                    <a:pt x="977" y="1858"/>
                  </a:cubicBezTo>
                  <a:lnTo>
                    <a:pt x="8074" y="1858"/>
                  </a:lnTo>
                  <a:lnTo>
                    <a:pt x="8074"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7" name="Google Shape;22267;p98"/>
            <p:cNvSpPr/>
            <p:nvPr/>
          </p:nvSpPr>
          <p:spPr>
            <a:xfrm>
              <a:off x="2684140" y="4302480"/>
              <a:ext cx="131747" cy="60441"/>
            </a:xfrm>
            <a:custGeom>
              <a:rect b="b" l="l" r="r" t="t"/>
              <a:pathLst>
                <a:path extrusionOk="0" h="1858" w="4050">
                  <a:moveTo>
                    <a:pt x="1" y="0"/>
                  </a:moveTo>
                  <a:lnTo>
                    <a:pt x="1" y="1858"/>
                  </a:lnTo>
                  <a:lnTo>
                    <a:pt x="4049" y="1858"/>
                  </a:lnTo>
                  <a:lnTo>
                    <a:pt x="4049"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8" name="Google Shape;22268;p98"/>
            <p:cNvSpPr/>
            <p:nvPr/>
          </p:nvSpPr>
          <p:spPr>
            <a:xfrm>
              <a:off x="2592731" y="4342752"/>
              <a:ext cx="81260" cy="101266"/>
            </a:xfrm>
            <a:custGeom>
              <a:rect b="b" l="l" r="r" t="t"/>
              <a:pathLst>
                <a:path extrusionOk="0" h="3113" w="2498">
                  <a:moveTo>
                    <a:pt x="310" y="0"/>
                  </a:moveTo>
                  <a:cubicBezTo>
                    <a:pt x="144" y="0"/>
                    <a:pt x="1" y="119"/>
                    <a:pt x="1" y="310"/>
                  </a:cubicBezTo>
                  <a:lnTo>
                    <a:pt x="1" y="2763"/>
                  </a:lnTo>
                  <a:cubicBezTo>
                    <a:pt x="1" y="2949"/>
                    <a:pt x="163" y="3082"/>
                    <a:pt x="346" y="3082"/>
                  </a:cubicBezTo>
                  <a:cubicBezTo>
                    <a:pt x="374" y="3082"/>
                    <a:pt x="401" y="3079"/>
                    <a:pt x="429" y="3072"/>
                  </a:cubicBezTo>
                  <a:lnTo>
                    <a:pt x="1263" y="2811"/>
                  </a:lnTo>
                  <a:lnTo>
                    <a:pt x="2096" y="3096"/>
                  </a:lnTo>
                  <a:cubicBezTo>
                    <a:pt x="2127" y="3108"/>
                    <a:pt x="2158" y="3113"/>
                    <a:pt x="2188" y="3113"/>
                  </a:cubicBezTo>
                  <a:cubicBezTo>
                    <a:pt x="2349" y="3113"/>
                    <a:pt x="2497" y="2963"/>
                    <a:pt x="2477" y="2763"/>
                  </a:cubicBezTo>
                  <a:lnTo>
                    <a:pt x="2477" y="310"/>
                  </a:lnTo>
                  <a:cubicBezTo>
                    <a:pt x="2477" y="143"/>
                    <a:pt x="2358" y="0"/>
                    <a:pt x="2168"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9" name="Google Shape;22269;p98"/>
            <p:cNvSpPr/>
            <p:nvPr/>
          </p:nvSpPr>
          <p:spPr>
            <a:xfrm>
              <a:off x="2551678" y="4180069"/>
              <a:ext cx="264209" cy="61221"/>
            </a:xfrm>
            <a:custGeom>
              <a:rect b="b" l="l" r="r" t="t"/>
              <a:pathLst>
                <a:path extrusionOk="0" h="1882" w="8122">
                  <a:moveTo>
                    <a:pt x="1" y="0"/>
                  </a:moveTo>
                  <a:lnTo>
                    <a:pt x="1" y="1882"/>
                  </a:lnTo>
                  <a:lnTo>
                    <a:pt x="7121" y="1882"/>
                  </a:lnTo>
                  <a:cubicBezTo>
                    <a:pt x="7597" y="1882"/>
                    <a:pt x="8050" y="1501"/>
                    <a:pt x="8074" y="977"/>
                  </a:cubicBezTo>
                  <a:cubicBezTo>
                    <a:pt x="8121" y="453"/>
                    <a:pt x="7693" y="0"/>
                    <a:pt x="7145"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0" name="Google Shape;22270;p98"/>
            <p:cNvSpPr/>
            <p:nvPr/>
          </p:nvSpPr>
          <p:spPr>
            <a:xfrm>
              <a:off x="2684140" y="4180069"/>
              <a:ext cx="130966" cy="61221"/>
            </a:xfrm>
            <a:custGeom>
              <a:rect b="b" l="l" r="r" t="t"/>
              <a:pathLst>
                <a:path extrusionOk="0" h="1882" w="4026">
                  <a:moveTo>
                    <a:pt x="1" y="0"/>
                  </a:moveTo>
                  <a:lnTo>
                    <a:pt x="1" y="1882"/>
                  </a:lnTo>
                  <a:lnTo>
                    <a:pt x="3049" y="1882"/>
                  </a:lnTo>
                  <a:cubicBezTo>
                    <a:pt x="3525" y="1882"/>
                    <a:pt x="3978" y="1501"/>
                    <a:pt x="4002" y="977"/>
                  </a:cubicBezTo>
                  <a:cubicBezTo>
                    <a:pt x="4026" y="453"/>
                    <a:pt x="3621" y="0"/>
                    <a:pt x="3073"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1" name="Google Shape;22271;p98"/>
            <p:cNvSpPr/>
            <p:nvPr/>
          </p:nvSpPr>
          <p:spPr>
            <a:xfrm>
              <a:off x="2693444" y="4221903"/>
              <a:ext cx="81292" cy="100257"/>
            </a:xfrm>
            <a:custGeom>
              <a:rect b="b" l="l" r="r" t="t"/>
              <a:pathLst>
                <a:path extrusionOk="0" h="3082" w="2499">
                  <a:moveTo>
                    <a:pt x="310" y="0"/>
                  </a:moveTo>
                  <a:cubicBezTo>
                    <a:pt x="144" y="0"/>
                    <a:pt x="1" y="119"/>
                    <a:pt x="1" y="286"/>
                  </a:cubicBezTo>
                  <a:lnTo>
                    <a:pt x="1" y="2763"/>
                  </a:lnTo>
                  <a:cubicBezTo>
                    <a:pt x="1" y="2949"/>
                    <a:pt x="163" y="3082"/>
                    <a:pt x="330" y="3082"/>
                  </a:cubicBezTo>
                  <a:cubicBezTo>
                    <a:pt x="355" y="3082"/>
                    <a:pt x="381" y="3079"/>
                    <a:pt x="405" y="3072"/>
                  </a:cubicBezTo>
                  <a:lnTo>
                    <a:pt x="1239" y="2787"/>
                  </a:lnTo>
                  <a:lnTo>
                    <a:pt x="2096" y="3072"/>
                  </a:lnTo>
                  <a:cubicBezTo>
                    <a:pt x="2121" y="3079"/>
                    <a:pt x="2146" y="3082"/>
                    <a:pt x="2171" y="3082"/>
                  </a:cubicBezTo>
                  <a:cubicBezTo>
                    <a:pt x="2339" y="3082"/>
                    <a:pt x="2498" y="2949"/>
                    <a:pt x="2477" y="2763"/>
                  </a:cubicBezTo>
                  <a:lnTo>
                    <a:pt x="2477" y="286"/>
                  </a:lnTo>
                  <a:cubicBezTo>
                    <a:pt x="2477" y="143"/>
                    <a:pt x="2358" y="0"/>
                    <a:pt x="2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72" name="Google Shape;22272;p98"/>
          <p:cNvGrpSpPr/>
          <p:nvPr/>
        </p:nvGrpSpPr>
        <p:grpSpPr>
          <a:xfrm>
            <a:off x="3262849" y="4008314"/>
            <a:ext cx="344753" cy="344753"/>
            <a:chOff x="3262849" y="4160714"/>
            <a:chExt cx="344753" cy="344753"/>
          </a:xfrm>
        </p:grpSpPr>
        <p:sp>
          <p:nvSpPr>
            <p:cNvPr id="22273" name="Google Shape;22273;p98"/>
            <p:cNvSpPr/>
            <p:nvPr/>
          </p:nvSpPr>
          <p:spPr>
            <a:xfrm>
              <a:off x="3262849" y="4160714"/>
              <a:ext cx="344753" cy="344753"/>
            </a:xfrm>
            <a:custGeom>
              <a:rect b="b" l="l" r="r" t="t"/>
              <a:pathLst>
                <a:path extrusionOk="0" h="10598" w="10598">
                  <a:moveTo>
                    <a:pt x="5311" y="0"/>
                  </a:moveTo>
                  <a:cubicBezTo>
                    <a:pt x="2382" y="0"/>
                    <a:pt x="0" y="2381"/>
                    <a:pt x="0" y="5311"/>
                  </a:cubicBezTo>
                  <a:cubicBezTo>
                    <a:pt x="0" y="8216"/>
                    <a:pt x="2382" y="10597"/>
                    <a:pt x="5311" y="10597"/>
                  </a:cubicBezTo>
                  <a:cubicBezTo>
                    <a:pt x="8216" y="10597"/>
                    <a:pt x="10598" y="8216"/>
                    <a:pt x="10598" y="5311"/>
                  </a:cubicBezTo>
                  <a:cubicBezTo>
                    <a:pt x="10598" y="2358"/>
                    <a:pt x="8216" y="0"/>
                    <a:pt x="531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4" name="Google Shape;22274;p98"/>
            <p:cNvSpPr/>
            <p:nvPr/>
          </p:nvSpPr>
          <p:spPr>
            <a:xfrm>
              <a:off x="3435583" y="4160714"/>
              <a:ext cx="172019" cy="344753"/>
            </a:xfrm>
            <a:custGeom>
              <a:rect b="b" l="l" r="r" t="t"/>
              <a:pathLst>
                <a:path extrusionOk="0" h="10598" w="5288">
                  <a:moveTo>
                    <a:pt x="1" y="0"/>
                  </a:moveTo>
                  <a:lnTo>
                    <a:pt x="1" y="10597"/>
                  </a:lnTo>
                  <a:cubicBezTo>
                    <a:pt x="2906" y="10597"/>
                    <a:pt x="5288" y="8216"/>
                    <a:pt x="5288" y="5311"/>
                  </a:cubicBezTo>
                  <a:cubicBezTo>
                    <a:pt x="5288" y="2358"/>
                    <a:pt x="2906"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5" name="Google Shape;22275;p98"/>
            <p:cNvSpPr/>
            <p:nvPr/>
          </p:nvSpPr>
          <p:spPr>
            <a:xfrm>
              <a:off x="3282985" y="4180850"/>
              <a:ext cx="304481" cy="304481"/>
            </a:xfrm>
            <a:custGeom>
              <a:rect b="b" l="l" r="r" t="t"/>
              <a:pathLst>
                <a:path extrusionOk="0" h="9360" w="9360">
                  <a:moveTo>
                    <a:pt x="4692" y="0"/>
                  </a:moveTo>
                  <a:cubicBezTo>
                    <a:pt x="2096" y="0"/>
                    <a:pt x="0" y="2096"/>
                    <a:pt x="0" y="4692"/>
                  </a:cubicBezTo>
                  <a:cubicBezTo>
                    <a:pt x="0" y="7264"/>
                    <a:pt x="2096" y="9359"/>
                    <a:pt x="4692" y="9359"/>
                  </a:cubicBezTo>
                  <a:cubicBezTo>
                    <a:pt x="7264" y="9359"/>
                    <a:pt x="9360" y="7264"/>
                    <a:pt x="9360" y="4692"/>
                  </a:cubicBezTo>
                  <a:cubicBezTo>
                    <a:pt x="9360" y="2096"/>
                    <a:pt x="7264" y="0"/>
                    <a:pt x="469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6" name="Google Shape;22276;p98"/>
            <p:cNvSpPr/>
            <p:nvPr/>
          </p:nvSpPr>
          <p:spPr>
            <a:xfrm>
              <a:off x="3435583" y="4180850"/>
              <a:ext cx="151883" cy="304481"/>
            </a:xfrm>
            <a:custGeom>
              <a:rect b="b" l="l" r="r" t="t"/>
              <a:pathLst>
                <a:path extrusionOk="0" h="9360" w="4669">
                  <a:moveTo>
                    <a:pt x="44" y="0"/>
                  </a:moveTo>
                  <a:cubicBezTo>
                    <a:pt x="30" y="0"/>
                    <a:pt x="15" y="0"/>
                    <a:pt x="1" y="0"/>
                  </a:cubicBezTo>
                  <a:lnTo>
                    <a:pt x="1" y="9359"/>
                  </a:lnTo>
                  <a:cubicBezTo>
                    <a:pt x="2573" y="9359"/>
                    <a:pt x="4669" y="7264"/>
                    <a:pt x="4669" y="4692"/>
                  </a:cubicBezTo>
                  <a:cubicBezTo>
                    <a:pt x="4669" y="2110"/>
                    <a:pt x="2596" y="0"/>
                    <a:pt x="4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7" name="Google Shape;22277;p98"/>
            <p:cNvSpPr/>
            <p:nvPr/>
          </p:nvSpPr>
          <p:spPr>
            <a:xfrm>
              <a:off x="3355039" y="4363669"/>
              <a:ext cx="59660" cy="60441"/>
            </a:xfrm>
            <a:custGeom>
              <a:rect b="b" l="l" r="r" t="t"/>
              <a:pathLst>
                <a:path extrusionOk="0" h="1858" w="1834">
                  <a:moveTo>
                    <a:pt x="929" y="0"/>
                  </a:moveTo>
                  <a:cubicBezTo>
                    <a:pt x="405" y="0"/>
                    <a:pt x="0" y="429"/>
                    <a:pt x="0" y="929"/>
                  </a:cubicBezTo>
                  <a:cubicBezTo>
                    <a:pt x="0" y="1453"/>
                    <a:pt x="405" y="1858"/>
                    <a:pt x="929" y="1858"/>
                  </a:cubicBezTo>
                  <a:cubicBezTo>
                    <a:pt x="1429" y="1858"/>
                    <a:pt x="1834" y="1453"/>
                    <a:pt x="1834" y="929"/>
                  </a:cubicBezTo>
                  <a:cubicBezTo>
                    <a:pt x="1834" y="429"/>
                    <a:pt x="1429" y="0"/>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8" name="Google Shape;22278;p98"/>
            <p:cNvSpPr/>
            <p:nvPr/>
          </p:nvSpPr>
          <p:spPr>
            <a:xfrm>
              <a:off x="3375175" y="4384585"/>
              <a:ext cx="19388" cy="19388"/>
            </a:xfrm>
            <a:custGeom>
              <a:rect b="b" l="l" r="r" t="t"/>
              <a:pathLst>
                <a:path extrusionOk="0" h="596" w="596">
                  <a:moveTo>
                    <a:pt x="310" y="0"/>
                  </a:moveTo>
                  <a:cubicBezTo>
                    <a:pt x="119" y="0"/>
                    <a:pt x="0" y="143"/>
                    <a:pt x="0" y="286"/>
                  </a:cubicBezTo>
                  <a:cubicBezTo>
                    <a:pt x="0" y="477"/>
                    <a:pt x="143" y="596"/>
                    <a:pt x="310" y="596"/>
                  </a:cubicBezTo>
                  <a:cubicBezTo>
                    <a:pt x="477" y="596"/>
                    <a:pt x="596" y="453"/>
                    <a:pt x="596" y="286"/>
                  </a:cubicBezTo>
                  <a:cubicBezTo>
                    <a:pt x="596" y="119"/>
                    <a:pt x="453"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9" name="Google Shape;22279;p98"/>
            <p:cNvSpPr/>
            <p:nvPr/>
          </p:nvSpPr>
          <p:spPr>
            <a:xfrm>
              <a:off x="3472017" y="4355048"/>
              <a:ext cx="58131" cy="68378"/>
            </a:xfrm>
            <a:custGeom>
              <a:rect b="b" l="l" r="r" t="t"/>
              <a:pathLst>
                <a:path extrusionOk="0" h="2102" w="1787">
                  <a:moveTo>
                    <a:pt x="381" y="0"/>
                  </a:moveTo>
                  <a:cubicBezTo>
                    <a:pt x="215" y="0"/>
                    <a:pt x="93" y="113"/>
                    <a:pt x="72" y="265"/>
                  </a:cubicBezTo>
                  <a:cubicBezTo>
                    <a:pt x="24" y="456"/>
                    <a:pt x="0" y="718"/>
                    <a:pt x="215" y="1027"/>
                  </a:cubicBezTo>
                  <a:cubicBezTo>
                    <a:pt x="429" y="1289"/>
                    <a:pt x="667" y="1313"/>
                    <a:pt x="834" y="1337"/>
                  </a:cubicBezTo>
                  <a:cubicBezTo>
                    <a:pt x="953" y="1385"/>
                    <a:pt x="977" y="1385"/>
                    <a:pt x="1048" y="1432"/>
                  </a:cubicBezTo>
                  <a:cubicBezTo>
                    <a:pt x="1096" y="1528"/>
                    <a:pt x="1096" y="1575"/>
                    <a:pt x="1072" y="1766"/>
                  </a:cubicBezTo>
                  <a:cubicBezTo>
                    <a:pt x="1048" y="1909"/>
                    <a:pt x="1167" y="2051"/>
                    <a:pt x="1334" y="2099"/>
                  </a:cubicBezTo>
                  <a:cubicBezTo>
                    <a:pt x="1346" y="2101"/>
                    <a:pt x="1358" y="2102"/>
                    <a:pt x="1371" y="2102"/>
                  </a:cubicBezTo>
                  <a:cubicBezTo>
                    <a:pt x="1524" y="2102"/>
                    <a:pt x="1669" y="1968"/>
                    <a:pt x="1691" y="1813"/>
                  </a:cubicBezTo>
                  <a:cubicBezTo>
                    <a:pt x="1691" y="1670"/>
                    <a:pt x="1786" y="1385"/>
                    <a:pt x="1548" y="1075"/>
                  </a:cubicBezTo>
                  <a:cubicBezTo>
                    <a:pt x="1334" y="813"/>
                    <a:pt x="1096" y="789"/>
                    <a:pt x="929" y="742"/>
                  </a:cubicBezTo>
                  <a:cubicBezTo>
                    <a:pt x="810" y="718"/>
                    <a:pt x="786" y="718"/>
                    <a:pt x="715" y="670"/>
                  </a:cubicBezTo>
                  <a:cubicBezTo>
                    <a:pt x="643" y="575"/>
                    <a:pt x="643" y="551"/>
                    <a:pt x="691" y="361"/>
                  </a:cubicBezTo>
                  <a:cubicBezTo>
                    <a:pt x="715" y="194"/>
                    <a:pt x="596" y="27"/>
                    <a:pt x="429" y="3"/>
                  </a:cubicBezTo>
                  <a:cubicBezTo>
                    <a:pt x="413" y="1"/>
                    <a:pt x="397" y="0"/>
                    <a:pt x="38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0" name="Google Shape;22280;p98"/>
            <p:cNvSpPr/>
            <p:nvPr/>
          </p:nvSpPr>
          <p:spPr>
            <a:xfrm>
              <a:off x="3313206" y="4302089"/>
              <a:ext cx="62002" cy="35750"/>
            </a:xfrm>
            <a:custGeom>
              <a:rect b="b" l="l" r="r" t="t"/>
              <a:pathLst>
                <a:path extrusionOk="0" h="1099" w="1906">
                  <a:moveTo>
                    <a:pt x="1314" y="0"/>
                  </a:moveTo>
                  <a:cubicBezTo>
                    <a:pt x="1250" y="0"/>
                    <a:pt x="1178" y="11"/>
                    <a:pt x="1096" y="36"/>
                  </a:cubicBezTo>
                  <a:cubicBezTo>
                    <a:pt x="834" y="84"/>
                    <a:pt x="738" y="274"/>
                    <a:pt x="691" y="393"/>
                  </a:cubicBezTo>
                  <a:cubicBezTo>
                    <a:pt x="653" y="456"/>
                    <a:pt x="635" y="486"/>
                    <a:pt x="606" y="486"/>
                  </a:cubicBezTo>
                  <a:cubicBezTo>
                    <a:pt x="580" y="486"/>
                    <a:pt x="544" y="462"/>
                    <a:pt x="477" y="417"/>
                  </a:cubicBezTo>
                  <a:cubicBezTo>
                    <a:pt x="441" y="405"/>
                    <a:pt x="402" y="399"/>
                    <a:pt x="363" y="399"/>
                  </a:cubicBezTo>
                  <a:cubicBezTo>
                    <a:pt x="246" y="399"/>
                    <a:pt x="125" y="453"/>
                    <a:pt x="72" y="560"/>
                  </a:cubicBezTo>
                  <a:cubicBezTo>
                    <a:pt x="0" y="727"/>
                    <a:pt x="72" y="893"/>
                    <a:pt x="215" y="988"/>
                  </a:cubicBezTo>
                  <a:cubicBezTo>
                    <a:pt x="304" y="1048"/>
                    <a:pt x="412" y="1098"/>
                    <a:pt x="545" y="1098"/>
                  </a:cubicBezTo>
                  <a:cubicBezTo>
                    <a:pt x="624" y="1098"/>
                    <a:pt x="712" y="1081"/>
                    <a:pt x="810" y="1036"/>
                  </a:cubicBezTo>
                  <a:cubicBezTo>
                    <a:pt x="1072" y="988"/>
                    <a:pt x="1167" y="798"/>
                    <a:pt x="1215" y="679"/>
                  </a:cubicBezTo>
                  <a:cubicBezTo>
                    <a:pt x="1248" y="623"/>
                    <a:pt x="1266" y="604"/>
                    <a:pt x="1287" y="604"/>
                  </a:cubicBezTo>
                  <a:cubicBezTo>
                    <a:pt x="1312" y="604"/>
                    <a:pt x="1342" y="630"/>
                    <a:pt x="1405" y="655"/>
                  </a:cubicBezTo>
                  <a:cubicBezTo>
                    <a:pt x="1450" y="685"/>
                    <a:pt x="1497" y="698"/>
                    <a:pt x="1544" y="698"/>
                  </a:cubicBezTo>
                  <a:cubicBezTo>
                    <a:pt x="1646" y="698"/>
                    <a:pt x="1745" y="634"/>
                    <a:pt x="1810" y="536"/>
                  </a:cubicBezTo>
                  <a:cubicBezTo>
                    <a:pt x="1905" y="393"/>
                    <a:pt x="1834" y="203"/>
                    <a:pt x="1691" y="131"/>
                  </a:cubicBezTo>
                  <a:cubicBezTo>
                    <a:pt x="1604" y="79"/>
                    <a:pt x="1490" y="0"/>
                    <a:pt x="131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1" name="Google Shape;22281;p98"/>
            <p:cNvSpPr/>
            <p:nvPr/>
          </p:nvSpPr>
          <p:spPr>
            <a:xfrm>
              <a:off x="3355039" y="4252806"/>
              <a:ext cx="19388" cy="19485"/>
            </a:xfrm>
            <a:custGeom>
              <a:rect b="b" l="l" r="r" t="t"/>
              <a:pathLst>
                <a:path extrusionOk="0" h="599" w="596">
                  <a:moveTo>
                    <a:pt x="322" y="0"/>
                  </a:moveTo>
                  <a:cubicBezTo>
                    <a:pt x="310" y="0"/>
                    <a:pt x="298" y="1"/>
                    <a:pt x="286" y="3"/>
                  </a:cubicBezTo>
                  <a:cubicBezTo>
                    <a:pt x="143" y="3"/>
                    <a:pt x="0" y="146"/>
                    <a:pt x="0" y="289"/>
                  </a:cubicBezTo>
                  <a:cubicBezTo>
                    <a:pt x="0" y="455"/>
                    <a:pt x="119" y="598"/>
                    <a:pt x="286" y="598"/>
                  </a:cubicBezTo>
                  <a:cubicBezTo>
                    <a:pt x="453" y="598"/>
                    <a:pt x="596" y="479"/>
                    <a:pt x="596" y="289"/>
                  </a:cubicBezTo>
                  <a:cubicBezTo>
                    <a:pt x="596" y="134"/>
                    <a:pt x="473" y="0"/>
                    <a:pt x="32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2" name="Google Shape;22282;p98"/>
            <p:cNvSpPr/>
            <p:nvPr/>
          </p:nvSpPr>
          <p:spPr>
            <a:xfrm>
              <a:off x="3414667" y="4333448"/>
              <a:ext cx="19420" cy="19388"/>
            </a:xfrm>
            <a:custGeom>
              <a:rect b="b" l="l" r="r" t="t"/>
              <a:pathLst>
                <a:path extrusionOk="0" h="596" w="597">
                  <a:moveTo>
                    <a:pt x="311" y="1"/>
                  </a:moveTo>
                  <a:cubicBezTo>
                    <a:pt x="168" y="1"/>
                    <a:pt x="1" y="144"/>
                    <a:pt x="1" y="286"/>
                  </a:cubicBezTo>
                  <a:cubicBezTo>
                    <a:pt x="1" y="429"/>
                    <a:pt x="120" y="596"/>
                    <a:pt x="311" y="596"/>
                  </a:cubicBezTo>
                  <a:cubicBezTo>
                    <a:pt x="453" y="596"/>
                    <a:pt x="596" y="477"/>
                    <a:pt x="596" y="286"/>
                  </a:cubicBezTo>
                  <a:cubicBezTo>
                    <a:pt x="596" y="120"/>
                    <a:pt x="453" y="1"/>
                    <a:pt x="3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3" name="Google Shape;22283;p98"/>
            <p:cNvSpPr/>
            <p:nvPr/>
          </p:nvSpPr>
          <p:spPr>
            <a:xfrm>
              <a:off x="3526245" y="4312531"/>
              <a:ext cx="19388" cy="19420"/>
            </a:xfrm>
            <a:custGeom>
              <a:rect b="b" l="l" r="r" t="t"/>
              <a:pathLst>
                <a:path extrusionOk="0" h="597" w="596">
                  <a:moveTo>
                    <a:pt x="310" y="1"/>
                  </a:moveTo>
                  <a:cubicBezTo>
                    <a:pt x="143" y="1"/>
                    <a:pt x="0" y="167"/>
                    <a:pt x="0" y="310"/>
                  </a:cubicBezTo>
                  <a:cubicBezTo>
                    <a:pt x="0" y="453"/>
                    <a:pt x="143" y="596"/>
                    <a:pt x="310" y="596"/>
                  </a:cubicBezTo>
                  <a:cubicBezTo>
                    <a:pt x="453" y="596"/>
                    <a:pt x="596" y="477"/>
                    <a:pt x="596" y="310"/>
                  </a:cubicBezTo>
                  <a:cubicBezTo>
                    <a:pt x="596" y="120"/>
                    <a:pt x="453"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4" name="Google Shape;22284;p98"/>
            <p:cNvSpPr/>
            <p:nvPr/>
          </p:nvSpPr>
          <p:spPr>
            <a:xfrm>
              <a:off x="3437145" y="4434161"/>
              <a:ext cx="19388" cy="19388"/>
            </a:xfrm>
            <a:custGeom>
              <a:rect b="b" l="l" r="r" t="t"/>
              <a:pathLst>
                <a:path extrusionOk="0" h="596" w="596">
                  <a:moveTo>
                    <a:pt x="310" y="1"/>
                  </a:moveTo>
                  <a:cubicBezTo>
                    <a:pt x="143" y="1"/>
                    <a:pt x="1" y="143"/>
                    <a:pt x="1" y="286"/>
                  </a:cubicBezTo>
                  <a:cubicBezTo>
                    <a:pt x="1" y="429"/>
                    <a:pt x="143" y="596"/>
                    <a:pt x="310" y="596"/>
                  </a:cubicBezTo>
                  <a:cubicBezTo>
                    <a:pt x="453" y="596"/>
                    <a:pt x="596" y="477"/>
                    <a:pt x="596" y="286"/>
                  </a:cubicBezTo>
                  <a:cubicBezTo>
                    <a:pt x="596" y="143"/>
                    <a:pt x="453"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5" name="Google Shape;22285;p98"/>
            <p:cNvSpPr/>
            <p:nvPr/>
          </p:nvSpPr>
          <p:spPr>
            <a:xfrm>
              <a:off x="3444887" y="4242039"/>
              <a:ext cx="41085" cy="41085"/>
            </a:xfrm>
            <a:custGeom>
              <a:rect b="b" l="l" r="r" t="t"/>
              <a:pathLst>
                <a:path extrusionOk="0" h="1263" w="1263">
                  <a:moveTo>
                    <a:pt x="620" y="1"/>
                  </a:moveTo>
                  <a:cubicBezTo>
                    <a:pt x="263" y="1"/>
                    <a:pt x="1" y="263"/>
                    <a:pt x="1" y="620"/>
                  </a:cubicBezTo>
                  <a:cubicBezTo>
                    <a:pt x="1" y="977"/>
                    <a:pt x="263" y="1263"/>
                    <a:pt x="620" y="1263"/>
                  </a:cubicBezTo>
                  <a:cubicBezTo>
                    <a:pt x="977" y="1263"/>
                    <a:pt x="1263" y="977"/>
                    <a:pt x="1263" y="620"/>
                  </a:cubicBezTo>
                  <a:cubicBezTo>
                    <a:pt x="1263" y="263"/>
                    <a:pt x="953" y="1"/>
                    <a:pt x="6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6" name="Google Shape;22286;p98"/>
            <p:cNvSpPr/>
            <p:nvPr/>
          </p:nvSpPr>
          <p:spPr>
            <a:xfrm>
              <a:off x="3413918" y="4210290"/>
              <a:ext cx="103055" cy="102274"/>
            </a:xfrm>
            <a:custGeom>
              <a:rect b="b" l="l" r="r" t="t"/>
              <a:pathLst>
                <a:path extrusionOk="0" h="3144" w="3168">
                  <a:moveTo>
                    <a:pt x="1572" y="953"/>
                  </a:moveTo>
                  <a:cubicBezTo>
                    <a:pt x="1929" y="953"/>
                    <a:pt x="2215" y="1215"/>
                    <a:pt x="2215" y="1572"/>
                  </a:cubicBezTo>
                  <a:cubicBezTo>
                    <a:pt x="2215" y="1929"/>
                    <a:pt x="1905" y="2191"/>
                    <a:pt x="1572" y="2191"/>
                  </a:cubicBezTo>
                  <a:cubicBezTo>
                    <a:pt x="1215" y="2191"/>
                    <a:pt x="953" y="1929"/>
                    <a:pt x="953" y="1572"/>
                  </a:cubicBezTo>
                  <a:cubicBezTo>
                    <a:pt x="953" y="1215"/>
                    <a:pt x="1215" y="953"/>
                    <a:pt x="1572" y="953"/>
                  </a:cubicBezTo>
                  <a:close/>
                  <a:moveTo>
                    <a:pt x="1572" y="0"/>
                  </a:moveTo>
                  <a:cubicBezTo>
                    <a:pt x="1405" y="0"/>
                    <a:pt x="1286" y="143"/>
                    <a:pt x="1286" y="286"/>
                  </a:cubicBezTo>
                  <a:lnTo>
                    <a:pt x="1286" y="381"/>
                  </a:lnTo>
                  <a:cubicBezTo>
                    <a:pt x="1167" y="405"/>
                    <a:pt x="1072" y="476"/>
                    <a:pt x="953" y="500"/>
                  </a:cubicBezTo>
                  <a:lnTo>
                    <a:pt x="905" y="453"/>
                  </a:lnTo>
                  <a:cubicBezTo>
                    <a:pt x="846" y="393"/>
                    <a:pt x="762" y="363"/>
                    <a:pt x="679" y="363"/>
                  </a:cubicBezTo>
                  <a:cubicBezTo>
                    <a:pt x="595" y="363"/>
                    <a:pt x="512" y="393"/>
                    <a:pt x="453" y="453"/>
                  </a:cubicBezTo>
                  <a:cubicBezTo>
                    <a:pt x="334" y="548"/>
                    <a:pt x="334" y="762"/>
                    <a:pt x="453" y="881"/>
                  </a:cubicBezTo>
                  <a:lnTo>
                    <a:pt x="500" y="953"/>
                  </a:lnTo>
                  <a:cubicBezTo>
                    <a:pt x="453" y="1048"/>
                    <a:pt x="405" y="1143"/>
                    <a:pt x="381" y="1286"/>
                  </a:cubicBezTo>
                  <a:lnTo>
                    <a:pt x="310" y="1286"/>
                  </a:lnTo>
                  <a:cubicBezTo>
                    <a:pt x="119" y="1286"/>
                    <a:pt x="0" y="1429"/>
                    <a:pt x="0" y="1572"/>
                  </a:cubicBezTo>
                  <a:cubicBezTo>
                    <a:pt x="0" y="1715"/>
                    <a:pt x="143" y="1882"/>
                    <a:pt x="310" y="1882"/>
                  </a:cubicBezTo>
                  <a:lnTo>
                    <a:pt x="381" y="1882"/>
                  </a:lnTo>
                  <a:cubicBezTo>
                    <a:pt x="429" y="2001"/>
                    <a:pt x="476" y="2072"/>
                    <a:pt x="500" y="2191"/>
                  </a:cubicBezTo>
                  <a:lnTo>
                    <a:pt x="453" y="2263"/>
                  </a:lnTo>
                  <a:cubicBezTo>
                    <a:pt x="334" y="2382"/>
                    <a:pt x="334" y="2596"/>
                    <a:pt x="453" y="2715"/>
                  </a:cubicBezTo>
                  <a:cubicBezTo>
                    <a:pt x="512" y="2775"/>
                    <a:pt x="595" y="2804"/>
                    <a:pt x="679" y="2804"/>
                  </a:cubicBezTo>
                  <a:cubicBezTo>
                    <a:pt x="762" y="2804"/>
                    <a:pt x="846" y="2775"/>
                    <a:pt x="905" y="2715"/>
                  </a:cubicBezTo>
                  <a:lnTo>
                    <a:pt x="953" y="2644"/>
                  </a:lnTo>
                  <a:cubicBezTo>
                    <a:pt x="1048" y="2715"/>
                    <a:pt x="1167" y="2739"/>
                    <a:pt x="1286" y="2763"/>
                  </a:cubicBezTo>
                  <a:lnTo>
                    <a:pt x="1286" y="2858"/>
                  </a:lnTo>
                  <a:cubicBezTo>
                    <a:pt x="1286" y="3025"/>
                    <a:pt x="1429" y="3144"/>
                    <a:pt x="1572" y="3144"/>
                  </a:cubicBezTo>
                  <a:cubicBezTo>
                    <a:pt x="1762" y="3144"/>
                    <a:pt x="1881" y="3001"/>
                    <a:pt x="1881" y="2858"/>
                  </a:cubicBezTo>
                  <a:lnTo>
                    <a:pt x="1881" y="2763"/>
                  </a:lnTo>
                  <a:cubicBezTo>
                    <a:pt x="2001" y="2739"/>
                    <a:pt x="2096" y="2667"/>
                    <a:pt x="2215" y="2644"/>
                  </a:cubicBezTo>
                  <a:lnTo>
                    <a:pt x="2262" y="2715"/>
                  </a:lnTo>
                  <a:cubicBezTo>
                    <a:pt x="2322" y="2775"/>
                    <a:pt x="2405" y="2804"/>
                    <a:pt x="2489" y="2804"/>
                  </a:cubicBezTo>
                  <a:cubicBezTo>
                    <a:pt x="2572" y="2804"/>
                    <a:pt x="2655" y="2775"/>
                    <a:pt x="2715" y="2715"/>
                  </a:cubicBezTo>
                  <a:cubicBezTo>
                    <a:pt x="2834" y="2596"/>
                    <a:pt x="2834" y="2382"/>
                    <a:pt x="2715" y="2263"/>
                  </a:cubicBezTo>
                  <a:lnTo>
                    <a:pt x="2644" y="2191"/>
                  </a:lnTo>
                  <a:cubicBezTo>
                    <a:pt x="2715" y="2120"/>
                    <a:pt x="2739" y="2001"/>
                    <a:pt x="2763" y="1882"/>
                  </a:cubicBezTo>
                  <a:lnTo>
                    <a:pt x="2858" y="1882"/>
                  </a:lnTo>
                  <a:cubicBezTo>
                    <a:pt x="3048" y="1882"/>
                    <a:pt x="3167" y="1715"/>
                    <a:pt x="3167" y="1572"/>
                  </a:cubicBezTo>
                  <a:cubicBezTo>
                    <a:pt x="3167" y="1429"/>
                    <a:pt x="3048" y="1286"/>
                    <a:pt x="2858" y="1286"/>
                  </a:cubicBezTo>
                  <a:lnTo>
                    <a:pt x="2763" y="1286"/>
                  </a:lnTo>
                  <a:cubicBezTo>
                    <a:pt x="2739" y="1167"/>
                    <a:pt x="2691" y="1072"/>
                    <a:pt x="2644" y="953"/>
                  </a:cubicBezTo>
                  <a:lnTo>
                    <a:pt x="2715" y="881"/>
                  </a:lnTo>
                  <a:cubicBezTo>
                    <a:pt x="2834" y="762"/>
                    <a:pt x="2834" y="548"/>
                    <a:pt x="2715" y="453"/>
                  </a:cubicBezTo>
                  <a:cubicBezTo>
                    <a:pt x="2655" y="393"/>
                    <a:pt x="2572" y="363"/>
                    <a:pt x="2489" y="363"/>
                  </a:cubicBezTo>
                  <a:cubicBezTo>
                    <a:pt x="2405" y="363"/>
                    <a:pt x="2322" y="393"/>
                    <a:pt x="2262" y="453"/>
                  </a:cubicBezTo>
                  <a:lnTo>
                    <a:pt x="2215" y="500"/>
                  </a:lnTo>
                  <a:cubicBezTo>
                    <a:pt x="2120" y="453"/>
                    <a:pt x="2001" y="405"/>
                    <a:pt x="1881" y="381"/>
                  </a:cubicBezTo>
                  <a:lnTo>
                    <a:pt x="1881" y="286"/>
                  </a:lnTo>
                  <a:cubicBezTo>
                    <a:pt x="1881" y="119"/>
                    <a:pt x="1739" y="0"/>
                    <a:pt x="157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7" name="Google Shape;22287;p98"/>
            <p:cNvSpPr/>
            <p:nvPr/>
          </p:nvSpPr>
          <p:spPr>
            <a:xfrm>
              <a:off x="3433274" y="4209151"/>
              <a:ext cx="88351" cy="104551"/>
            </a:xfrm>
            <a:custGeom>
              <a:rect b="b" l="l" r="r" t="t"/>
              <a:pathLst>
                <a:path extrusionOk="0" h="3214" w="2716">
                  <a:moveTo>
                    <a:pt x="977" y="988"/>
                  </a:moveTo>
                  <a:cubicBezTo>
                    <a:pt x="1334" y="988"/>
                    <a:pt x="1620" y="1250"/>
                    <a:pt x="1620" y="1607"/>
                  </a:cubicBezTo>
                  <a:cubicBezTo>
                    <a:pt x="1620" y="1964"/>
                    <a:pt x="1310" y="2226"/>
                    <a:pt x="977" y="2226"/>
                  </a:cubicBezTo>
                  <a:cubicBezTo>
                    <a:pt x="643" y="2226"/>
                    <a:pt x="358" y="1964"/>
                    <a:pt x="358" y="1607"/>
                  </a:cubicBezTo>
                  <a:cubicBezTo>
                    <a:pt x="358" y="1250"/>
                    <a:pt x="620" y="988"/>
                    <a:pt x="977" y="988"/>
                  </a:cubicBezTo>
                  <a:close/>
                  <a:moveTo>
                    <a:pt x="958" y="1"/>
                  </a:moveTo>
                  <a:cubicBezTo>
                    <a:pt x="784" y="1"/>
                    <a:pt x="643" y="137"/>
                    <a:pt x="643" y="321"/>
                  </a:cubicBezTo>
                  <a:lnTo>
                    <a:pt x="643" y="416"/>
                  </a:lnTo>
                  <a:cubicBezTo>
                    <a:pt x="548" y="440"/>
                    <a:pt x="453" y="488"/>
                    <a:pt x="334" y="535"/>
                  </a:cubicBezTo>
                  <a:cubicBezTo>
                    <a:pt x="272" y="494"/>
                    <a:pt x="193" y="383"/>
                    <a:pt x="66" y="383"/>
                  </a:cubicBezTo>
                  <a:cubicBezTo>
                    <a:pt x="46" y="383"/>
                    <a:pt x="24" y="386"/>
                    <a:pt x="0" y="392"/>
                  </a:cubicBezTo>
                  <a:lnTo>
                    <a:pt x="0" y="2821"/>
                  </a:lnTo>
                  <a:cubicBezTo>
                    <a:pt x="24" y="2828"/>
                    <a:pt x="46" y="2831"/>
                    <a:pt x="66" y="2831"/>
                  </a:cubicBezTo>
                  <a:cubicBezTo>
                    <a:pt x="193" y="2831"/>
                    <a:pt x="272" y="2720"/>
                    <a:pt x="334" y="2679"/>
                  </a:cubicBezTo>
                  <a:cubicBezTo>
                    <a:pt x="405" y="2726"/>
                    <a:pt x="524" y="2774"/>
                    <a:pt x="643" y="2798"/>
                  </a:cubicBezTo>
                  <a:lnTo>
                    <a:pt x="643" y="2941"/>
                  </a:lnTo>
                  <a:cubicBezTo>
                    <a:pt x="643" y="3012"/>
                    <a:pt x="691" y="3060"/>
                    <a:pt x="739" y="3131"/>
                  </a:cubicBezTo>
                  <a:cubicBezTo>
                    <a:pt x="817" y="3188"/>
                    <a:pt x="898" y="3213"/>
                    <a:pt x="972" y="3213"/>
                  </a:cubicBezTo>
                  <a:cubicBezTo>
                    <a:pt x="1146" y="3213"/>
                    <a:pt x="1286" y="3076"/>
                    <a:pt x="1286" y="2893"/>
                  </a:cubicBezTo>
                  <a:lnTo>
                    <a:pt x="1286" y="2798"/>
                  </a:lnTo>
                  <a:cubicBezTo>
                    <a:pt x="1406" y="2774"/>
                    <a:pt x="1501" y="2702"/>
                    <a:pt x="1620" y="2679"/>
                  </a:cubicBezTo>
                  <a:lnTo>
                    <a:pt x="1667" y="2726"/>
                  </a:lnTo>
                  <a:cubicBezTo>
                    <a:pt x="1727" y="2786"/>
                    <a:pt x="1810" y="2815"/>
                    <a:pt x="1894" y="2815"/>
                  </a:cubicBezTo>
                  <a:cubicBezTo>
                    <a:pt x="1977" y="2815"/>
                    <a:pt x="2060" y="2786"/>
                    <a:pt x="2120" y="2726"/>
                  </a:cubicBezTo>
                  <a:cubicBezTo>
                    <a:pt x="2239" y="2631"/>
                    <a:pt x="2239" y="2417"/>
                    <a:pt x="2120" y="2298"/>
                  </a:cubicBezTo>
                  <a:lnTo>
                    <a:pt x="2049" y="2226"/>
                  </a:lnTo>
                  <a:cubicBezTo>
                    <a:pt x="2120" y="2131"/>
                    <a:pt x="2144" y="2036"/>
                    <a:pt x="2168" y="1893"/>
                  </a:cubicBezTo>
                  <a:lnTo>
                    <a:pt x="2334" y="1893"/>
                  </a:lnTo>
                  <a:cubicBezTo>
                    <a:pt x="2382" y="1893"/>
                    <a:pt x="2430" y="1869"/>
                    <a:pt x="2501" y="1821"/>
                  </a:cubicBezTo>
                  <a:cubicBezTo>
                    <a:pt x="2715" y="1607"/>
                    <a:pt x="2525" y="1321"/>
                    <a:pt x="2263" y="1321"/>
                  </a:cubicBezTo>
                  <a:lnTo>
                    <a:pt x="2168" y="1321"/>
                  </a:lnTo>
                  <a:cubicBezTo>
                    <a:pt x="2144" y="1202"/>
                    <a:pt x="2096" y="1107"/>
                    <a:pt x="2049" y="988"/>
                  </a:cubicBezTo>
                  <a:lnTo>
                    <a:pt x="2120" y="916"/>
                  </a:lnTo>
                  <a:cubicBezTo>
                    <a:pt x="2239" y="797"/>
                    <a:pt x="2239" y="583"/>
                    <a:pt x="2120" y="488"/>
                  </a:cubicBezTo>
                  <a:cubicBezTo>
                    <a:pt x="2060" y="428"/>
                    <a:pt x="1977" y="398"/>
                    <a:pt x="1894" y="398"/>
                  </a:cubicBezTo>
                  <a:cubicBezTo>
                    <a:pt x="1810" y="398"/>
                    <a:pt x="1727" y="428"/>
                    <a:pt x="1667" y="488"/>
                  </a:cubicBezTo>
                  <a:lnTo>
                    <a:pt x="1620" y="535"/>
                  </a:lnTo>
                  <a:cubicBezTo>
                    <a:pt x="1525" y="488"/>
                    <a:pt x="1406" y="440"/>
                    <a:pt x="1286" y="416"/>
                  </a:cubicBezTo>
                  <a:lnTo>
                    <a:pt x="1286" y="273"/>
                  </a:lnTo>
                  <a:cubicBezTo>
                    <a:pt x="1286" y="202"/>
                    <a:pt x="1239" y="154"/>
                    <a:pt x="1191" y="83"/>
                  </a:cubicBezTo>
                  <a:cubicBezTo>
                    <a:pt x="1113" y="26"/>
                    <a:pt x="1032" y="1"/>
                    <a:pt x="9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88" name="Google Shape;22288;p98"/>
          <p:cNvGrpSpPr/>
          <p:nvPr/>
        </p:nvGrpSpPr>
        <p:grpSpPr>
          <a:xfrm>
            <a:off x="4001898" y="4008314"/>
            <a:ext cx="356366" cy="344753"/>
            <a:chOff x="4001898" y="4160714"/>
            <a:chExt cx="356366" cy="344753"/>
          </a:xfrm>
        </p:grpSpPr>
        <p:sp>
          <p:nvSpPr>
            <p:cNvPr id="22289" name="Google Shape;22289;p98"/>
            <p:cNvSpPr/>
            <p:nvPr/>
          </p:nvSpPr>
          <p:spPr>
            <a:xfrm>
              <a:off x="4001898" y="4164292"/>
              <a:ext cx="354057" cy="336686"/>
            </a:xfrm>
            <a:custGeom>
              <a:rect b="b" l="l" r="r" t="t"/>
              <a:pathLst>
                <a:path extrusionOk="0" h="10350" w="10884">
                  <a:moveTo>
                    <a:pt x="5642" y="0"/>
                  </a:moveTo>
                  <a:cubicBezTo>
                    <a:pt x="5540" y="0"/>
                    <a:pt x="5438" y="3"/>
                    <a:pt x="5335" y="9"/>
                  </a:cubicBezTo>
                  <a:cubicBezTo>
                    <a:pt x="3977" y="104"/>
                    <a:pt x="2715" y="700"/>
                    <a:pt x="1786" y="1748"/>
                  </a:cubicBezTo>
                  <a:cubicBezTo>
                    <a:pt x="0" y="3772"/>
                    <a:pt x="48" y="6868"/>
                    <a:pt x="2001" y="8820"/>
                  </a:cubicBezTo>
                  <a:cubicBezTo>
                    <a:pt x="3011" y="9843"/>
                    <a:pt x="4327" y="10349"/>
                    <a:pt x="5642" y="10349"/>
                  </a:cubicBezTo>
                  <a:cubicBezTo>
                    <a:pt x="6870" y="10349"/>
                    <a:pt x="8097" y="9908"/>
                    <a:pt x="9074" y="9035"/>
                  </a:cubicBezTo>
                  <a:cubicBezTo>
                    <a:pt x="10264" y="7987"/>
                    <a:pt x="10884" y="6463"/>
                    <a:pt x="10812" y="4867"/>
                  </a:cubicBezTo>
                  <a:cubicBezTo>
                    <a:pt x="10628" y="2157"/>
                    <a:pt x="8406" y="0"/>
                    <a:pt x="564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0" name="Google Shape;22290;p98"/>
            <p:cNvSpPr/>
            <p:nvPr/>
          </p:nvSpPr>
          <p:spPr>
            <a:xfrm>
              <a:off x="4066958" y="4214161"/>
              <a:ext cx="287435" cy="287435"/>
            </a:xfrm>
            <a:custGeom>
              <a:rect b="b" l="l" r="r" t="t"/>
              <a:pathLst>
                <a:path extrusionOk="0" h="8836" w="8836">
                  <a:moveTo>
                    <a:pt x="7312" y="0"/>
                  </a:moveTo>
                  <a:lnTo>
                    <a:pt x="1" y="7311"/>
                  </a:lnTo>
                  <a:cubicBezTo>
                    <a:pt x="906" y="8240"/>
                    <a:pt x="2215" y="8835"/>
                    <a:pt x="3644" y="8835"/>
                  </a:cubicBezTo>
                  <a:cubicBezTo>
                    <a:pt x="6502" y="8835"/>
                    <a:pt x="8836" y="6525"/>
                    <a:pt x="8836" y="3668"/>
                  </a:cubicBezTo>
                  <a:cubicBezTo>
                    <a:pt x="8836" y="2239"/>
                    <a:pt x="8241" y="929"/>
                    <a:pt x="7312"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1" name="Google Shape;22291;p98"/>
            <p:cNvSpPr/>
            <p:nvPr/>
          </p:nvSpPr>
          <p:spPr>
            <a:xfrm>
              <a:off x="4176194" y="4164585"/>
              <a:ext cx="20169" cy="57415"/>
            </a:xfrm>
            <a:custGeom>
              <a:rect b="b" l="l" r="r" t="t"/>
              <a:pathLst>
                <a:path extrusionOk="0" h="1765" w="620">
                  <a:moveTo>
                    <a:pt x="620" y="0"/>
                  </a:moveTo>
                  <a:cubicBezTo>
                    <a:pt x="405" y="0"/>
                    <a:pt x="215" y="0"/>
                    <a:pt x="1" y="24"/>
                  </a:cubicBezTo>
                  <a:lnTo>
                    <a:pt x="1" y="1453"/>
                  </a:lnTo>
                  <a:cubicBezTo>
                    <a:pt x="1" y="1629"/>
                    <a:pt x="144" y="1765"/>
                    <a:pt x="316" y="1765"/>
                  </a:cubicBezTo>
                  <a:cubicBezTo>
                    <a:pt x="330" y="1765"/>
                    <a:pt x="344" y="1764"/>
                    <a:pt x="358" y="1762"/>
                  </a:cubicBezTo>
                  <a:cubicBezTo>
                    <a:pt x="501" y="1739"/>
                    <a:pt x="620" y="1572"/>
                    <a:pt x="620" y="1429"/>
                  </a:cubicBezTo>
                  <a:lnTo>
                    <a:pt x="620"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2" name="Google Shape;22292;p98"/>
            <p:cNvSpPr/>
            <p:nvPr/>
          </p:nvSpPr>
          <p:spPr>
            <a:xfrm>
              <a:off x="4018163" y="4322616"/>
              <a:ext cx="57350" cy="20169"/>
            </a:xfrm>
            <a:custGeom>
              <a:rect b="b" l="l" r="r" t="t"/>
              <a:pathLst>
                <a:path extrusionOk="0" h="620" w="1763">
                  <a:moveTo>
                    <a:pt x="0" y="0"/>
                  </a:moveTo>
                  <a:lnTo>
                    <a:pt x="0" y="619"/>
                  </a:lnTo>
                  <a:lnTo>
                    <a:pt x="1429" y="619"/>
                  </a:lnTo>
                  <a:cubicBezTo>
                    <a:pt x="1572" y="619"/>
                    <a:pt x="1739" y="500"/>
                    <a:pt x="1739" y="357"/>
                  </a:cubicBezTo>
                  <a:cubicBezTo>
                    <a:pt x="1763" y="143"/>
                    <a:pt x="1620" y="0"/>
                    <a:pt x="1429"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3" name="Google Shape;22293;p98"/>
            <p:cNvSpPr/>
            <p:nvPr/>
          </p:nvSpPr>
          <p:spPr>
            <a:xfrm>
              <a:off x="4176194" y="4444148"/>
              <a:ext cx="20169" cy="56667"/>
            </a:xfrm>
            <a:custGeom>
              <a:rect b="b" l="l" r="r" t="t"/>
              <a:pathLst>
                <a:path extrusionOk="0" h="1742" w="620">
                  <a:moveTo>
                    <a:pt x="312" y="1"/>
                  </a:moveTo>
                  <a:cubicBezTo>
                    <a:pt x="123" y="1"/>
                    <a:pt x="1" y="136"/>
                    <a:pt x="1" y="313"/>
                  </a:cubicBezTo>
                  <a:lnTo>
                    <a:pt x="1" y="1742"/>
                  </a:lnTo>
                  <a:lnTo>
                    <a:pt x="620" y="1742"/>
                  </a:lnTo>
                  <a:lnTo>
                    <a:pt x="620" y="313"/>
                  </a:lnTo>
                  <a:cubicBezTo>
                    <a:pt x="620" y="170"/>
                    <a:pt x="501" y="3"/>
                    <a:pt x="358" y="3"/>
                  </a:cubicBezTo>
                  <a:cubicBezTo>
                    <a:pt x="342" y="1"/>
                    <a:pt x="327" y="1"/>
                    <a:pt x="312"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4" name="Google Shape;22294;p98"/>
            <p:cNvSpPr/>
            <p:nvPr/>
          </p:nvSpPr>
          <p:spPr>
            <a:xfrm>
              <a:off x="4295481" y="4322616"/>
              <a:ext cx="58912" cy="20169"/>
            </a:xfrm>
            <a:custGeom>
              <a:rect b="b" l="l" r="r" t="t"/>
              <a:pathLst>
                <a:path extrusionOk="0" h="620" w="1811">
                  <a:moveTo>
                    <a:pt x="311" y="0"/>
                  </a:moveTo>
                  <a:cubicBezTo>
                    <a:pt x="144" y="0"/>
                    <a:pt x="1" y="167"/>
                    <a:pt x="25" y="357"/>
                  </a:cubicBezTo>
                  <a:cubicBezTo>
                    <a:pt x="49" y="500"/>
                    <a:pt x="192" y="619"/>
                    <a:pt x="358" y="619"/>
                  </a:cubicBezTo>
                  <a:lnTo>
                    <a:pt x="1787" y="619"/>
                  </a:lnTo>
                  <a:cubicBezTo>
                    <a:pt x="1811" y="405"/>
                    <a:pt x="1811" y="215"/>
                    <a:pt x="1739"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5" name="Google Shape;22295;p98"/>
            <p:cNvSpPr/>
            <p:nvPr/>
          </p:nvSpPr>
          <p:spPr>
            <a:xfrm>
              <a:off x="4274597" y="4206419"/>
              <a:ext cx="37214" cy="35458"/>
            </a:xfrm>
            <a:custGeom>
              <a:rect b="b" l="l" r="r" t="t"/>
              <a:pathLst>
                <a:path extrusionOk="0" h="1090" w="1144">
                  <a:moveTo>
                    <a:pt x="691" y="0"/>
                  </a:moveTo>
                  <a:lnTo>
                    <a:pt x="119" y="572"/>
                  </a:lnTo>
                  <a:cubicBezTo>
                    <a:pt x="0" y="667"/>
                    <a:pt x="0" y="881"/>
                    <a:pt x="119" y="1000"/>
                  </a:cubicBezTo>
                  <a:cubicBezTo>
                    <a:pt x="179" y="1060"/>
                    <a:pt x="262" y="1090"/>
                    <a:pt x="345" y="1090"/>
                  </a:cubicBezTo>
                  <a:cubicBezTo>
                    <a:pt x="429" y="1090"/>
                    <a:pt x="512" y="1060"/>
                    <a:pt x="572" y="1000"/>
                  </a:cubicBezTo>
                  <a:lnTo>
                    <a:pt x="1143" y="453"/>
                  </a:lnTo>
                  <a:lnTo>
                    <a:pt x="69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6" name="Google Shape;22296;p98"/>
            <p:cNvSpPr/>
            <p:nvPr/>
          </p:nvSpPr>
          <p:spPr>
            <a:xfrm>
              <a:off x="4274597" y="4206419"/>
              <a:ext cx="37214" cy="35458"/>
            </a:xfrm>
            <a:custGeom>
              <a:rect b="b" l="l" r="r" t="t"/>
              <a:pathLst>
                <a:path extrusionOk="0" h="1090" w="1144">
                  <a:moveTo>
                    <a:pt x="691" y="0"/>
                  </a:moveTo>
                  <a:lnTo>
                    <a:pt x="119" y="572"/>
                  </a:lnTo>
                  <a:cubicBezTo>
                    <a:pt x="0" y="667"/>
                    <a:pt x="0" y="881"/>
                    <a:pt x="119" y="1000"/>
                  </a:cubicBezTo>
                  <a:cubicBezTo>
                    <a:pt x="179" y="1060"/>
                    <a:pt x="262" y="1090"/>
                    <a:pt x="345" y="1090"/>
                  </a:cubicBezTo>
                  <a:cubicBezTo>
                    <a:pt x="429" y="1090"/>
                    <a:pt x="512" y="1060"/>
                    <a:pt x="572" y="1000"/>
                  </a:cubicBezTo>
                  <a:lnTo>
                    <a:pt x="1143" y="453"/>
                  </a:lnTo>
                  <a:lnTo>
                    <a:pt x="691"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7" name="Google Shape;22297;p98"/>
            <p:cNvSpPr/>
            <p:nvPr/>
          </p:nvSpPr>
          <p:spPr>
            <a:xfrm>
              <a:off x="4278468" y="4213380"/>
              <a:ext cx="33343" cy="28496"/>
            </a:xfrm>
            <a:custGeom>
              <a:rect b="b" l="l" r="r" t="t"/>
              <a:pathLst>
                <a:path extrusionOk="0" h="876" w="1025">
                  <a:moveTo>
                    <a:pt x="810" y="0"/>
                  </a:moveTo>
                  <a:lnTo>
                    <a:pt x="0" y="786"/>
                  </a:lnTo>
                  <a:cubicBezTo>
                    <a:pt x="60" y="846"/>
                    <a:pt x="143" y="876"/>
                    <a:pt x="226" y="876"/>
                  </a:cubicBezTo>
                  <a:cubicBezTo>
                    <a:pt x="310" y="876"/>
                    <a:pt x="393" y="846"/>
                    <a:pt x="453" y="786"/>
                  </a:cubicBezTo>
                  <a:lnTo>
                    <a:pt x="1024" y="239"/>
                  </a:lnTo>
                  <a:cubicBezTo>
                    <a:pt x="953" y="167"/>
                    <a:pt x="881" y="72"/>
                    <a:pt x="810"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8" name="Google Shape;22298;p98"/>
            <p:cNvSpPr/>
            <p:nvPr/>
          </p:nvSpPr>
          <p:spPr>
            <a:xfrm>
              <a:off x="4059997" y="4207167"/>
              <a:ext cx="39524" cy="35685"/>
            </a:xfrm>
            <a:custGeom>
              <a:rect b="b" l="l" r="r" t="t"/>
              <a:pathLst>
                <a:path extrusionOk="0" h="1097" w="1215">
                  <a:moveTo>
                    <a:pt x="453" y="1"/>
                  </a:moveTo>
                  <a:cubicBezTo>
                    <a:pt x="262" y="144"/>
                    <a:pt x="119" y="311"/>
                    <a:pt x="0" y="453"/>
                  </a:cubicBezTo>
                  <a:cubicBezTo>
                    <a:pt x="620" y="1049"/>
                    <a:pt x="620" y="1096"/>
                    <a:pt x="810" y="1096"/>
                  </a:cubicBezTo>
                  <a:cubicBezTo>
                    <a:pt x="1072" y="1096"/>
                    <a:pt x="1215" y="787"/>
                    <a:pt x="1001" y="572"/>
                  </a:cubicBezTo>
                  <a:lnTo>
                    <a:pt x="453"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9" name="Google Shape;22299;p98"/>
            <p:cNvSpPr/>
            <p:nvPr/>
          </p:nvSpPr>
          <p:spPr>
            <a:xfrm>
              <a:off x="4059997" y="4421962"/>
              <a:ext cx="36434" cy="36238"/>
            </a:xfrm>
            <a:custGeom>
              <a:rect b="b" l="l" r="r" t="t"/>
              <a:pathLst>
                <a:path extrusionOk="0" h="1114" w="1120">
                  <a:moveTo>
                    <a:pt x="786" y="0"/>
                  </a:moveTo>
                  <a:cubicBezTo>
                    <a:pt x="709" y="0"/>
                    <a:pt x="631" y="30"/>
                    <a:pt x="572" y="90"/>
                  </a:cubicBezTo>
                  <a:lnTo>
                    <a:pt x="0" y="661"/>
                  </a:lnTo>
                  <a:lnTo>
                    <a:pt x="453" y="1114"/>
                  </a:lnTo>
                  <a:lnTo>
                    <a:pt x="1001" y="542"/>
                  </a:lnTo>
                  <a:cubicBezTo>
                    <a:pt x="1120" y="423"/>
                    <a:pt x="1120" y="256"/>
                    <a:pt x="1001" y="90"/>
                  </a:cubicBezTo>
                  <a:cubicBezTo>
                    <a:pt x="941" y="30"/>
                    <a:pt x="864" y="0"/>
                    <a:pt x="78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0" name="Google Shape;22300;p98"/>
            <p:cNvSpPr/>
            <p:nvPr/>
          </p:nvSpPr>
          <p:spPr>
            <a:xfrm>
              <a:off x="4059997" y="4421962"/>
              <a:ext cx="36434" cy="36238"/>
            </a:xfrm>
            <a:custGeom>
              <a:rect b="b" l="l" r="r" t="t"/>
              <a:pathLst>
                <a:path extrusionOk="0" h="1114" w="1120">
                  <a:moveTo>
                    <a:pt x="786" y="0"/>
                  </a:moveTo>
                  <a:cubicBezTo>
                    <a:pt x="709" y="0"/>
                    <a:pt x="631" y="30"/>
                    <a:pt x="572" y="90"/>
                  </a:cubicBezTo>
                  <a:lnTo>
                    <a:pt x="0" y="661"/>
                  </a:lnTo>
                  <a:lnTo>
                    <a:pt x="453" y="1114"/>
                  </a:lnTo>
                  <a:lnTo>
                    <a:pt x="1001" y="542"/>
                  </a:lnTo>
                  <a:cubicBezTo>
                    <a:pt x="1120" y="423"/>
                    <a:pt x="1120" y="256"/>
                    <a:pt x="1001" y="90"/>
                  </a:cubicBezTo>
                  <a:cubicBezTo>
                    <a:pt x="941" y="30"/>
                    <a:pt x="864" y="0"/>
                    <a:pt x="786"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1" name="Google Shape;22301;p98"/>
            <p:cNvSpPr/>
            <p:nvPr/>
          </p:nvSpPr>
          <p:spPr>
            <a:xfrm>
              <a:off x="4066958" y="4424858"/>
              <a:ext cx="29472" cy="33343"/>
            </a:xfrm>
            <a:custGeom>
              <a:rect b="b" l="l" r="r" t="t"/>
              <a:pathLst>
                <a:path extrusionOk="0" h="1025" w="906">
                  <a:moveTo>
                    <a:pt x="787" y="1"/>
                  </a:moveTo>
                  <a:lnTo>
                    <a:pt x="1" y="810"/>
                  </a:lnTo>
                  <a:cubicBezTo>
                    <a:pt x="72" y="882"/>
                    <a:pt x="144" y="953"/>
                    <a:pt x="239" y="1025"/>
                  </a:cubicBezTo>
                  <a:lnTo>
                    <a:pt x="787" y="453"/>
                  </a:lnTo>
                  <a:cubicBezTo>
                    <a:pt x="906" y="334"/>
                    <a:pt x="906" y="167"/>
                    <a:pt x="787"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2" name="Google Shape;22302;p98"/>
            <p:cNvSpPr/>
            <p:nvPr/>
          </p:nvSpPr>
          <p:spPr>
            <a:xfrm>
              <a:off x="4274597" y="4423524"/>
              <a:ext cx="37214" cy="35458"/>
            </a:xfrm>
            <a:custGeom>
              <a:rect b="b" l="l" r="r" t="t"/>
              <a:pathLst>
                <a:path extrusionOk="0" h="1090" w="1144">
                  <a:moveTo>
                    <a:pt x="345" y="0"/>
                  </a:moveTo>
                  <a:cubicBezTo>
                    <a:pt x="262" y="0"/>
                    <a:pt x="179" y="30"/>
                    <a:pt x="119" y="89"/>
                  </a:cubicBezTo>
                  <a:cubicBezTo>
                    <a:pt x="0" y="208"/>
                    <a:pt x="0" y="399"/>
                    <a:pt x="119" y="518"/>
                  </a:cubicBezTo>
                  <a:lnTo>
                    <a:pt x="691" y="1090"/>
                  </a:lnTo>
                  <a:lnTo>
                    <a:pt x="1143" y="637"/>
                  </a:lnTo>
                  <a:lnTo>
                    <a:pt x="572" y="89"/>
                  </a:lnTo>
                  <a:cubicBezTo>
                    <a:pt x="512" y="30"/>
                    <a:pt x="429" y="0"/>
                    <a:pt x="345"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3" name="Google Shape;22303;p98"/>
            <p:cNvSpPr/>
            <p:nvPr/>
          </p:nvSpPr>
          <p:spPr>
            <a:xfrm>
              <a:off x="4013511" y="4160714"/>
              <a:ext cx="344753" cy="344753"/>
            </a:xfrm>
            <a:custGeom>
              <a:rect b="b" l="l" r="r" t="t"/>
              <a:pathLst>
                <a:path extrusionOk="0" h="10598" w="10598">
                  <a:moveTo>
                    <a:pt x="5287" y="619"/>
                  </a:moveTo>
                  <a:cubicBezTo>
                    <a:pt x="7883" y="619"/>
                    <a:pt x="9979" y="2715"/>
                    <a:pt x="9979" y="5311"/>
                  </a:cubicBezTo>
                  <a:cubicBezTo>
                    <a:pt x="9979" y="7859"/>
                    <a:pt x="7883" y="9978"/>
                    <a:pt x="5287" y="9978"/>
                  </a:cubicBezTo>
                  <a:cubicBezTo>
                    <a:pt x="2715" y="9978"/>
                    <a:pt x="620" y="7859"/>
                    <a:pt x="620" y="5311"/>
                  </a:cubicBezTo>
                  <a:cubicBezTo>
                    <a:pt x="620" y="2715"/>
                    <a:pt x="2715" y="619"/>
                    <a:pt x="5287" y="619"/>
                  </a:cubicBezTo>
                  <a:close/>
                  <a:moveTo>
                    <a:pt x="5287" y="0"/>
                  </a:moveTo>
                  <a:cubicBezTo>
                    <a:pt x="2382" y="0"/>
                    <a:pt x="1" y="2358"/>
                    <a:pt x="1" y="5311"/>
                  </a:cubicBezTo>
                  <a:cubicBezTo>
                    <a:pt x="1" y="8216"/>
                    <a:pt x="2358" y="10597"/>
                    <a:pt x="5287" y="10597"/>
                  </a:cubicBezTo>
                  <a:cubicBezTo>
                    <a:pt x="8193" y="10597"/>
                    <a:pt x="10598" y="8240"/>
                    <a:pt x="10598" y="5311"/>
                  </a:cubicBezTo>
                  <a:cubicBezTo>
                    <a:pt x="10598" y="2381"/>
                    <a:pt x="8240" y="0"/>
                    <a:pt x="5287"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4" name="Google Shape;22304;p98"/>
            <p:cNvSpPr/>
            <p:nvPr/>
          </p:nvSpPr>
          <p:spPr>
            <a:xfrm>
              <a:off x="4103034" y="4252188"/>
              <a:ext cx="165675" cy="161739"/>
            </a:xfrm>
            <a:custGeom>
              <a:rect b="b" l="l" r="r" t="t"/>
              <a:pathLst>
                <a:path extrusionOk="0" h="4972" w="5093">
                  <a:moveTo>
                    <a:pt x="4717" y="1"/>
                  </a:moveTo>
                  <a:cubicBezTo>
                    <a:pt x="4681" y="1"/>
                    <a:pt x="4644" y="7"/>
                    <a:pt x="4607" y="22"/>
                  </a:cubicBezTo>
                  <a:lnTo>
                    <a:pt x="1511" y="1260"/>
                  </a:lnTo>
                  <a:cubicBezTo>
                    <a:pt x="1416" y="1308"/>
                    <a:pt x="1345" y="1356"/>
                    <a:pt x="1321" y="1451"/>
                  </a:cubicBezTo>
                  <a:lnTo>
                    <a:pt x="82" y="4547"/>
                  </a:lnTo>
                  <a:cubicBezTo>
                    <a:pt x="1" y="4750"/>
                    <a:pt x="163" y="4972"/>
                    <a:pt x="376" y="4972"/>
                  </a:cubicBezTo>
                  <a:cubicBezTo>
                    <a:pt x="412" y="4972"/>
                    <a:pt x="449" y="4965"/>
                    <a:pt x="487" y="4952"/>
                  </a:cubicBezTo>
                  <a:lnTo>
                    <a:pt x="3583" y="3713"/>
                  </a:lnTo>
                  <a:cubicBezTo>
                    <a:pt x="3678" y="3689"/>
                    <a:pt x="3726" y="3618"/>
                    <a:pt x="3774" y="3523"/>
                  </a:cubicBezTo>
                  <a:lnTo>
                    <a:pt x="5012" y="427"/>
                  </a:lnTo>
                  <a:cubicBezTo>
                    <a:pt x="5093" y="205"/>
                    <a:pt x="4917" y="1"/>
                    <a:pt x="471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5" name="Google Shape;22305;p98"/>
            <p:cNvSpPr/>
            <p:nvPr/>
          </p:nvSpPr>
          <p:spPr>
            <a:xfrm>
              <a:off x="4107263" y="4254433"/>
              <a:ext cx="159592" cy="159234"/>
            </a:xfrm>
            <a:custGeom>
              <a:rect b="b" l="l" r="r" t="t"/>
              <a:pathLst>
                <a:path extrusionOk="0" h="4895" w="4906">
                  <a:moveTo>
                    <a:pt x="1215" y="1310"/>
                  </a:moveTo>
                  <a:lnTo>
                    <a:pt x="1215" y="1310"/>
                  </a:lnTo>
                  <a:cubicBezTo>
                    <a:pt x="1191" y="1358"/>
                    <a:pt x="1191" y="1358"/>
                    <a:pt x="1143" y="1501"/>
                  </a:cubicBezTo>
                  <a:cubicBezTo>
                    <a:pt x="1191" y="1382"/>
                    <a:pt x="1191" y="1358"/>
                    <a:pt x="1215" y="1310"/>
                  </a:cubicBezTo>
                  <a:close/>
                  <a:moveTo>
                    <a:pt x="4787" y="1"/>
                  </a:moveTo>
                  <a:lnTo>
                    <a:pt x="0" y="4811"/>
                  </a:lnTo>
                  <a:cubicBezTo>
                    <a:pt x="62" y="4858"/>
                    <a:pt x="134" y="4894"/>
                    <a:pt x="210" y="4894"/>
                  </a:cubicBezTo>
                  <a:cubicBezTo>
                    <a:pt x="250" y="4894"/>
                    <a:pt x="292" y="4884"/>
                    <a:pt x="333" y="4859"/>
                  </a:cubicBezTo>
                  <a:cubicBezTo>
                    <a:pt x="3644" y="3549"/>
                    <a:pt x="3453" y="3620"/>
                    <a:pt x="3477" y="3573"/>
                  </a:cubicBezTo>
                  <a:cubicBezTo>
                    <a:pt x="3596" y="3501"/>
                    <a:pt x="3477" y="3692"/>
                    <a:pt x="4858" y="334"/>
                  </a:cubicBezTo>
                  <a:cubicBezTo>
                    <a:pt x="4906" y="215"/>
                    <a:pt x="4882" y="96"/>
                    <a:pt x="4787"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6" name="Google Shape;22306;p98"/>
            <p:cNvSpPr/>
            <p:nvPr/>
          </p:nvSpPr>
          <p:spPr>
            <a:xfrm>
              <a:off x="4103034" y="4290834"/>
              <a:ext cx="124330" cy="123094"/>
            </a:xfrm>
            <a:custGeom>
              <a:rect b="b" l="l" r="r" t="t"/>
              <a:pathLst>
                <a:path extrusionOk="0" h="3784" w="3822">
                  <a:moveTo>
                    <a:pt x="1416" y="168"/>
                  </a:moveTo>
                  <a:cubicBezTo>
                    <a:pt x="1321" y="191"/>
                    <a:pt x="1416" y="1"/>
                    <a:pt x="82" y="3359"/>
                  </a:cubicBezTo>
                  <a:cubicBezTo>
                    <a:pt x="1" y="3562"/>
                    <a:pt x="163" y="3784"/>
                    <a:pt x="376" y="3784"/>
                  </a:cubicBezTo>
                  <a:cubicBezTo>
                    <a:pt x="412" y="3784"/>
                    <a:pt x="449" y="3777"/>
                    <a:pt x="487" y="3764"/>
                  </a:cubicBezTo>
                  <a:cubicBezTo>
                    <a:pt x="3821" y="2430"/>
                    <a:pt x="3655" y="2525"/>
                    <a:pt x="3702" y="2454"/>
                  </a:cubicBezTo>
                  <a:lnTo>
                    <a:pt x="1416" y="168"/>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7" name="Google Shape;22307;p98"/>
            <p:cNvSpPr/>
            <p:nvPr/>
          </p:nvSpPr>
          <p:spPr>
            <a:xfrm>
              <a:off x="4146754" y="4295486"/>
              <a:ext cx="1594" cy="1594"/>
            </a:xfrm>
            <a:custGeom>
              <a:rect b="b" l="l" r="r" t="t"/>
              <a:pathLst>
                <a:path extrusionOk="0" h="49" w="49">
                  <a:moveTo>
                    <a:pt x="48" y="1"/>
                  </a:moveTo>
                  <a:lnTo>
                    <a:pt x="48" y="1"/>
                  </a:lnTo>
                  <a:cubicBezTo>
                    <a:pt x="48" y="1"/>
                    <a:pt x="1" y="25"/>
                    <a:pt x="1" y="48"/>
                  </a:cubicBezTo>
                  <a:lnTo>
                    <a:pt x="48"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8" name="Google Shape;22308;p98"/>
            <p:cNvSpPr/>
            <p:nvPr/>
          </p:nvSpPr>
          <p:spPr>
            <a:xfrm>
              <a:off x="4108011" y="4333448"/>
              <a:ext cx="120133" cy="79861"/>
            </a:xfrm>
            <a:custGeom>
              <a:rect b="b" l="l" r="r" t="t"/>
              <a:pathLst>
                <a:path extrusionOk="0" h="2455" w="3693">
                  <a:moveTo>
                    <a:pt x="2382" y="1"/>
                  </a:moveTo>
                  <a:lnTo>
                    <a:pt x="1" y="2382"/>
                  </a:lnTo>
                  <a:cubicBezTo>
                    <a:pt x="62" y="2428"/>
                    <a:pt x="134" y="2454"/>
                    <a:pt x="209" y="2454"/>
                  </a:cubicBezTo>
                  <a:cubicBezTo>
                    <a:pt x="250" y="2454"/>
                    <a:pt x="292" y="2447"/>
                    <a:pt x="334" y="2430"/>
                  </a:cubicBezTo>
                  <a:cubicBezTo>
                    <a:pt x="3692" y="1096"/>
                    <a:pt x="3502" y="1191"/>
                    <a:pt x="3549" y="1120"/>
                  </a:cubicBezTo>
                  <a:lnTo>
                    <a:pt x="23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9" name="Google Shape;22309;p98"/>
            <p:cNvSpPr/>
            <p:nvPr/>
          </p:nvSpPr>
          <p:spPr>
            <a:xfrm>
              <a:off x="4063868" y="4211038"/>
              <a:ext cx="294396" cy="294429"/>
            </a:xfrm>
            <a:custGeom>
              <a:rect b="b" l="l" r="r" t="t"/>
              <a:pathLst>
                <a:path extrusionOk="0" h="9051" w="9050">
                  <a:moveTo>
                    <a:pt x="7502" y="1"/>
                  </a:moveTo>
                  <a:lnTo>
                    <a:pt x="7050" y="453"/>
                  </a:lnTo>
                  <a:cubicBezTo>
                    <a:pt x="7883" y="1287"/>
                    <a:pt x="8431" y="2478"/>
                    <a:pt x="8431" y="3764"/>
                  </a:cubicBezTo>
                  <a:cubicBezTo>
                    <a:pt x="8431" y="6336"/>
                    <a:pt x="6335" y="8431"/>
                    <a:pt x="3739" y="8431"/>
                  </a:cubicBezTo>
                  <a:cubicBezTo>
                    <a:pt x="2477" y="8431"/>
                    <a:pt x="1286" y="7884"/>
                    <a:pt x="453" y="7050"/>
                  </a:cubicBezTo>
                  <a:lnTo>
                    <a:pt x="0" y="7503"/>
                  </a:lnTo>
                  <a:cubicBezTo>
                    <a:pt x="953" y="8455"/>
                    <a:pt x="2287" y="9050"/>
                    <a:pt x="3739" y="9050"/>
                  </a:cubicBezTo>
                  <a:cubicBezTo>
                    <a:pt x="6645" y="9050"/>
                    <a:pt x="9050" y="6693"/>
                    <a:pt x="9050" y="3764"/>
                  </a:cubicBezTo>
                  <a:cubicBezTo>
                    <a:pt x="9050" y="2287"/>
                    <a:pt x="8455" y="954"/>
                    <a:pt x="7502"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10" name="Google Shape;22310;p98"/>
          <p:cNvGrpSpPr/>
          <p:nvPr/>
        </p:nvGrpSpPr>
        <p:grpSpPr>
          <a:xfrm>
            <a:off x="4765735" y="4008314"/>
            <a:ext cx="344753" cy="344753"/>
            <a:chOff x="4765735" y="4160714"/>
            <a:chExt cx="344753" cy="344753"/>
          </a:xfrm>
        </p:grpSpPr>
        <p:sp>
          <p:nvSpPr>
            <p:cNvPr id="22311" name="Google Shape;22311;p98"/>
            <p:cNvSpPr/>
            <p:nvPr/>
          </p:nvSpPr>
          <p:spPr>
            <a:xfrm>
              <a:off x="4766516" y="4200661"/>
              <a:ext cx="87571" cy="137472"/>
            </a:xfrm>
            <a:custGeom>
              <a:rect b="b" l="l" r="r" t="t"/>
              <a:pathLst>
                <a:path extrusionOk="0" h="4226" w="2692">
                  <a:moveTo>
                    <a:pt x="2112" y="0"/>
                  </a:moveTo>
                  <a:cubicBezTo>
                    <a:pt x="992" y="0"/>
                    <a:pt x="0" y="905"/>
                    <a:pt x="0" y="2106"/>
                  </a:cubicBezTo>
                  <a:cubicBezTo>
                    <a:pt x="0" y="3273"/>
                    <a:pt x="929" y="4202"/>
                    <a:pt x="2072" y="4226"/>
                  </a:cubicBezTo>
                  <a:cubicBezTo>
                    <a:pt x="1905" y="3749"/>
                    <a:pt x="1953" y="3511"/>
                    <a:pt x="1953" y="2178"/>
                  </a:cubicBezTo>
                  <a:cubicBezTo>
                    <a:pt x="1953" y="1392"/>
                    <a:pt x="2215" y="653"/>
                    <a:pt x="2691" y="82"/>
                  </a:cubicBezTo>
                  <a:cubicBezTo>
                    <a:pt x="2497" y="26"/>
                    <a:pt x="2303" y="0"/>
                    <a:pt x="211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2" name="Google Shape;22312;p98"/>
            <p:cNvSpPr/>
            <p:nvPr/>
          </p:nvSpPr>
          <p:spPr>
            <a:xfrm>
              <a:off x="5018266" y="4195586"/>
              <a:ext cx="92223" cy="137895"/>
            </a:xfrm>
            <a:custGeom>
              <a:rect b="b" l="l" r="r" t="t"/>
              <a:pathLst>
                <a:path extrusionOk="0" h="4239" w="2835">
                  <a:moveTo>
                    <a:pt x="681" y="1"/>
                  </a:moveTo>
                  <a:cubicBezTo>
                    <a:pt x="456" y="1"/>
                    <a:pt x="226" y="38"/>
                    <a:pt x="1" y="119"/>
                  </a:cubicBezTo>
                  <a:cubicBezTo>
                    <a:pt x="549" y="714"/>
                    <a:pt x="858" y="1500"/>
                    <a:pt x="858" y="2357"/>
                  </a:cubicBezTo>
                  <a:cubicBezTo>
                    <a:pt x="858" y="3667"/>
                    <a:pt x="906" y="3810"/>
                    <a:pt x="811" y="4239"/>
                  </a:cubicBezTo>
                  <a:cubicBezTo>
                    <a:pt x="1906" y="4167"/>
                    <a:pt x="2835" y="3286"/>
                    <a:pt x="2835" y="2119"/>
                  </a:cubicBezTo>
                  <a:cubicBezTo>
                    <a:pt x="2815" y="912"/>
                    <a:pt x="1792" y="1"/>
                    <a:pt x="681"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3" name="Google Shape;22313;p98"/>
            <p:cNvSpPr/>
            <p:nvPr/>
          </p:nvSpPr>
          <p:spPr>
            <a:xfrm>
              <a:off x="4765735" y="4383805"/>
              <a:ext cx="344753" cy="121662"/>
            </a:xfrm>
            <a:custGeom>
              <a:rect b="b" l="l" r="r" t="t"/>
              <a:pathLst>
                <a:path extrusionOk="0" h="3740" w="10598">
                  <a:moveTo>
                    <a:pt x="2811" y="1"/>
                  </a:moveTo>
                  <a:cubicBezTo>
                    <a:pt x="1263" y="1"/>
                    <a:pt x="0" y="1239"/>
                    <a:pt x="0" y="2787"/>
                  </a:cubicBezTo>
                  <a:lnTo>
                    <a:pt x="0" y="3454"/>
                  </a:lnTo>
                  <a:cubicBezTo>
                    <a:pt x="0" y="3597"/>
                    <a:pt x="119" y="3739"/>
                    <a:pt x="310" y="3739"/>
                  </a:cubicBezTo>
                  <a:lnTo>
                    <a:pt x="10264" y="3739"/>
                  </a:lnTo>
                  <a:cubicBezTo>
                    <a:pt x="10455" y="3739"/>
                    <a:pt x="10598" y="3597"/>
                    <a:pt x="10598" y="3454"/>
                  </a:cubicBezTo>
                  <a:lnTo>
                    <a:pt x="10598" y="2787"/>
                  </a:lnTo>
                  <a:cubicBezTo>
                    <a:pt x="10598" y="1239"/>
                    <a:pt x="9359" y="1"/>
                    <a:pt x="7812"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4" name="Google Shape;22314;p98"/>
            <p:cNvSpPr/>
            <p:nvPr/>
          </p:nvSpPr>
          <p:spPr>
            <a:xfrm>
              <a:off x="4938502" y="4383805"/>
              <a:ext cx="171986" cy="121662"/>
            </a:xfrm>
            <a:custGeom>
              <a:rect b="b" l="l" r="r" t="t"/>
              <a:pathLst>
                <a:path extrusionOk="0" h="3740" w="5287">
                  <a:moveTo>
                    <a:pt x="0" y="1"/>
                  </a:moveTo>
                  <a:lnTo>
                    <a:pt x="0" y="3739"/>
                  </a:lnTo>
                  <a:lnTo>
                    <a:pt x="4977" y="3739"/>
                  </a:lnTo>
                  <a:cubicBezTo>
                    <a:pt x="5168" y="3739"/>
                    <a:pt x="5287" y="3597"/>
                    <a:pt x="5287" y="3454"/>
                  </a:cubicBezTo>
                  <a:lnTo>
                    <a:pt x="5287" y="2787"/>
                  </a:lnTo>
                  <a:cubicBezTo>
                    <a:pt x="5287" y="1263"/>
                    <a:pt x="4096" y="48"/>
                    <a:pt x="2596"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5" name="Google Shape;22315;p98"/>
            <p:cNvSpPr/>
            <p:nvPr/>
          </p:nvSpPr>
          <p:spPr>
            <a:xfrm>
              <a:off x="4857925" y="4383805"/>
              <a:ext cx="158844" cy="120881"/>
            </a:xfrm>
            <a:custGeom>
              <a:rect b="b" l="l" r="r" t="t"/>
              <a:pathLst>
                <a:path extrusionOk="0" h="3716" w="4883">
                  <a:moveTo>
                    <a:pt x="0" y="1"/>
                  </a:moveTo>
                  <a:lnTo>
                    <a:pt x="2191" y="3573"/>
                  </a:lnTo>
                  <a:cubicBezTo>
                    <a:pt x="2251" y="3668"/>
                    <a:pt x="2358" y="3716"/>
                    <a:pt x="2465" y="3716"/>
                  </a:cubicBezTo>
                  <a:cubicBezTo>
                    <a:pt x="2572" y="3716"/>
                    <a:pt x="2679" y="3668"/>
                    <a:pt x="2739" y="3573"/>
                  </a:cubicBezTo>
                  <a:lnTo>
                    <a:pt x="4882"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6" name="Google Shape;22316;p98"/>
            <p:cNvSpPr/>
            <p:nvPr/>
          </p:nvSpPr>
          <p:spPr>
            <a:xfrm>
              <a:off x="4938502" y="4383805"/>
              <a:ext cx="72054" cy="120881"/>
            </a:xfrm>
            <a:custGeom>
              <a:rect b="b" l="l" r="r" t="t"/>
              <a:pathLst>
                <a:path extrusionOk="0" h="3716" w="2215">
                  <a:moveTo>
                    <a:pt x="0" y="1"/>
                  </a:moveTo>
                  <a:lnTo>
                    <a:pt x="0" y="3716"/>
                  </a:lnTo>
                  <a:cubicBezTo>
                    <a:pt x="119" y="3716"/>
                    <a:pt x="191" y="3644"/>
                    <a:pt x="262" y="3573"/>
                  </a:cubicBezTo>
                  <a:cubicBezTo>
                    <a:pt x="310" y="3477"/>
                    <a:pt x="2048" y="525"/>
                    <a:pt x="2096" y="429"/>
                  </a:cubicBezTo>
                  <a:cubicBezTo>
                    <a:pt x="2215" y="263"/>
                    <a:pt x="2072" y="1"/>
                    <a:pt x="18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7" name="Google Shape;22317;p98"/>
            <p:cNvSpPr/>
            <p:nvPr/>
          </p:nvSpPr>
          <p:spPr>
            <a:xfrm>
              <a:off x="4826143" y="4160714"/>
              <a:ext cx="222375" cy="263395"/>
            </a:xfrm>
            <a:custGeom>
              <a:rect b="b" l="l" r="r" t="t"/>
              <a:pathLst>
                <a:path extrusionOk="0" h="8097" w="6836">
                  <a:moveTo>
                    <a:pt x="3454" y="0"/>
                  </a:moveTo>
                  <a:cubicBezTo>
                    <a:pt x="1477" y="0"/>
                    <a:pt x="1" y="1572"/>
                    <a:pt x="1" y="3429"/>
                  </a:cubicBezTo>
                  <a:lnTo>
                    <a:pt x="1" y="4668"/>
                  </a:lnTo>
                  <a:cubicBezTo>
                    <a:pt x="1" y="6573"/>
                    <a:pt x="1501" y="8097"/>
                    <a:pt x="3406" y="8097"/>
                  </a:cubicBezTo>
                  <a:cubicBezTo>
                    <a:pt x="5288" y="8097"/>
                    <a:pt x="6812" y="6549"/>
                    <a:pt x="6836" y="4668"/>
                  </a:cubicBezTo>
                  <a:lnTo>
                    <a:pt x="6836" y="3453"/>
                  </a:lnTo>
                  <a:cubicBezTo>
                    <a:pt x="6836" y="1572"/>
                    <a:pt x="5312" y="0"/>
                    <a:pt x="3454"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8" name="Google Shape;22318;p98"/>
            <p:cNvSpPr/>
            <p:nvPr/>
          </p:nvSpPr>
          <p:spPr>
            <a:xfrm>
              <a:off x="4938502" y="4160714"/>
              <a:ext cx="110797" cy="262647"/>
            </a:xfrm>
            <a:custGeom>
              <a:rect b="b" l="l" r="r" t="t"/>
              <a:pathLst>
                <a:path extrusionOk="0" h="8074" w="3406">
                  <a:moveTo>
                    <a:pt x="0" y="0"/>
                  </a:moveTo>
                  <a:lnTo>
                    <a:pt x="0" y="8073"/>
                  </a:lnTo>
                  <a:cubicBezTo>
                    <a:pt x="1858" y="8073"/>
                    <a:pt x="3382" y="6525"/>
                    <a:pt x="3405" y="4644"/>
                  </a:cubicBezTo>
                  <a:lnTo>
                    <a:pt x="3405" y="3406"/>
                  </a:lnTo>
                  <a:cubicBezTo>
                    <a:pt x="3405" y="1524"/>
                    <a:pt x="1858" y="0"/>
                    <a:pt x="0"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9" name="Google Shape;22319;p98"/>
            <p:cNvSpPr/>
            <p:nvPr/>
          </p:nvSpPr>
          <p:spPr>
            <a:xfrm>
              <a:off x="4812221" y="4283092"/>
              <a:ext cx="251034" cy="20169"/>
            </a:xfrm>
            <a:custGeom>
              <a:rect b="b" l="l" r="r" t="t"/>
              <a:pathLst>
                <a:path extrusionOk="0" h="620" w="7717">
                  <a:moveTo>
                    <a:pt x="286" y="1"/>
                  </a:moveTo>
                  <a:cubicBezTo>
                    <a:pt x="119" y="1"/>
                    <a:pt x="0" y="144"/>
                    <a:pt x="0" y="310"/>
                  </a:cubicBezTo>
                  <a:cubicBezTo>
                    <a:pt x="24" y="501"/>
                    <a:pt x="143" y="620"/>
                    <a:pt x="334" y="620"/>
                  </a:cubicBezTo>
                  <a:lnTo>
                    <a:pt x="7383" y="620"/>
                  </a:lnTo>
                  <a:cubicBezTo>
                    <a:pt x="7573" y="620"/>
                    <a:pt x="7669" y="501"/>
                    <a:pt x="7716" y="358"/>
                  </a:cubicBezTo>
                  <a:cubicBezTo>
                    <a:pt x="7716" y="144"/>
                    <a:pt x="7573" y="1"/>
                    <a:pt x="735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0" name="Google Shape;22320;p98"/>
            <p:cNvSpPr/>
            <p:nvPr/>
          </p:nvSpPr>
          <p:spPr>
            <a:xfrm>
              <a:off x="4938502" y="4283092"/>
              <a:ext cx="124753" cy="20169"/>
            </a:xfrm>
            <a:custGeom>
              <a:rect b="b" l="l" r="r" t="t"/>
              <a:pathLst>
                <a:path extrusionOk="0" h="620" w="3835">
                  <a:moveTo>
                    <a:pt x="0" y="1"/>
                  </a:moveTo>
                  <a:lnTo>
                    <a:pt x="0" y="620"/>
                  </a:lnTo>
                  <a:lnTo>
                    <a:pt x="3501" y="620"/>
                  </a:lnTo>
                  <a:cubicBezTo>
                    <a:pt x="3644" y="620"/>
                    <a:pt x="3787" y="501"/>
                    <a:pt x="3787" y="358"/>
                  </a:cubicBezTo>
                  <a:cubicBezTo>
                    <a:pt x="3834" y="144"/>
                    <a:pt x="3691" y="1"/>
                    <a:pt x="350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1" name="Google Shape;22321;p98"/>
            <p:cNvSpPr/>
            <p:nvPr/>
          </p:nvSpPr>
          <p:spPr>
            <a:xfrm>
              <a:off x="4905939" y="4342752"/>
              <a:ext cx="62002" cy="20169"/>
            </a:xfrm>
            <a:custGeom>
              <a:rect b="b" l="l" r="r" t="t"/>
              <a:pathLst>
                <a:path extrusionOk="0" h="620" w="1906">
                  <a:moveTo>
                    <a:pt x="334" y="0"/>
                  </a:moveTo>
                  <a:cubicBezTo>
                    <a:pt x="144" y="0"/>
                    <a:pt x="1" y="191"/>
                    <a:pt x="25" y="358"/>
                  </a:cubicBezTo>
                  <a:cubicBezTo>
                    <a:pt x="72" y="501"/>
                    <a:pt x="215" y="620"/>
                    <a:pt x="358" y="620"/>
                  </a:cubicBezTo>
                  <a:lnTo>
                    <a:pt x="1596" y="620"/>
                  </a:lnTo>
                  <a:cubicBezTo>
                    <a:pt x="1787" y="620"/>
                    <a:pt x="1906" y="477"/>
                    <a:pt x="1882" y="262"/>
                  </a:cubicBezTo>
                  <a:cubicBezTo>
                    <a:pt x="1858" y="119"/>
                    <a:pt x="1715" y="0"/>
                    <a:pt x="154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2" name="Google Shape;22322;p98"/>
            <p:cNvSpPr/>
            <p:nvPr/>
          </p:nvSpPr>
          <p:spPr>
            <a:xfrm>
              <a:off x="4938502" y="4342752"/>
              <a:ext cx="31001" cy="20169"/>
            </a:xfrm>
            <a:custGeom>
              <a:rect b="b" l="l" r="r" t="t"/>
              <a:pathLst>
                <a:path extrusionOk="0" h="620" w="953">
                  <a:moveTo>
                    <a:pt x="0" y="0"/>
                  </a:moveTo>
                  <a:lnTo>
                    <a:pt x="0" y="620"/>
                  </a:lnTo>
                  <a:lnTo>
                    <a:pt x="595" y="620"/>
                  </a:lnTo>
                  <a:cubicBezTo>
                    <a:pt x="738" y="620"/>
                    <a:pt x="881" y="501"/>
                    <a:pt x="905" y="358"/>
                  </a:cubicBezTo>
                  <a:cubicBezTo>
                    <a:pt x="953" y="143"/>
                    <a:pt x="786" y="0"/>
                    <a:pt x="6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3" name="Google Shape;22323;p98"/>
            <p:cNvSpPr/>
            <p:nvPr/>
          </p:nvSpPr>
          <p:spPr>
            <a:xfrm>
              <a:off x="4866448" y="4261394"/>
              <a:ext cx="62002" cy="62035"/>
            </a:xfrm>
            <a:custGeom>
              <a:rect b="b" l="l" r="r" t="t"/>
              <a:pathLst>
                <a:path extrusionOk="0" h="1907" w="1906">
                  <a:moveTo>
                    <a:pt x="953" y="1"/>
                  </a:moveTo>
                  <a:cubicBezTo>
                    <a:pt x="405" y="1"/>
                    <a:pt x="0" y="430"/>
                    <a:pt x="0" y="953"/>
                  </a:cubicBezTo>
                  <a:cubicBezTo>
                    <a:pt x="0" y="1501"/>
                    <a:pt x="405" y="1906"/>
                    <a:pt x="953" y="1906"/>
                  </a:cubicBezTo>
                  <a:cubicBezTo>
                    <a:pt x="1501" y="1906"/>
                    <a:pt x="1905" y="1501"/>
                    <a:pt x="1905" y="953"/>
                  </a:cubicBezTo>
                  <a:cubicBezTo>
                    <a:pt x="1905" y="430"/>
                    <a:pt x="1477" y="1"/>
                    <a:pt x="953"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4" name="Google Shape;22324;p98"/>
            <p:cNvSpPr/>
            <p:nvPr/>
          </p:nvSpPr>
          <p:spPr>
            <a:xfrm>
              <a:off x="4946992" y="4261394"/>
              <a:ext cx="62035" cy="62035"/>
            </a:xfrm>
            <a:custGeom>
              <a:rect b="b" l="l" r="r" t="t"/>
              <a:pathLst>
                <a:path extrusionOk="0" h="1907" w="1907">
                  <a:moveTo>
                    <a:pt x="954" y="1"/>
                  </a:moveTo>
                  <a:cubicBezTo>
                    <a:pt x="406" y="1"/>
                    <a:pt x="1" y="430"/>
                    <a:pt x="1" y="953"/>
                  </a:cubicBezTo>
                  <a:cubicBezTo>
                    <a:pt x="1" y="1501"/>
                    <a:pt x="406" y="1906"/>
                    <a:pt x="954" y="1906"/>
                  </a:cubicBezTo>
                  <a:cubicBezTo>
                    <a:pt x="1477" y="1906"/>
                    <a:pt x="1906" y="1501"/>
                    <a:pt x="1906" y="953"/>
                  </a:cubicBezTo>
                  <a:cubicBezTo>
                    <a:pt x="1906" y="430"/>
                    <a:pt x="1477" y="1"/>
                    <a:pt x="95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5" name="Google Shape;22325;p98"/>
            <p:cNvSpPr/>
            <p:nvPr/>
          </p:nvSpPr>
          <p:spPr>
            <a:xfrm>
              <a:off x="4886584" y="4281563"/>
              <a:ext cx="22511" cy="21698"/>
            </a:xfrm>
            <a:custGeom>
              <a:rect b="b" l="l" r="r" t="t"/>
              <a:pathLst>
                <a:path extrusionOk="0" h="667" w="692">
                  <a:moveTo>
                    <a:pt x="334" y="0"/>
                  </a:moveTo>
                  <a:cubicBezTo>
                    <a:pt x="143" y="0"/>
                    <a:pt x="0" y="167"/>
                    <a:pt x="0" y="333"/>
                  </a:cubicBezTo>
                  <a:cubicBezTo>
                    <a:pt x="0" y="524"/>
                    <a:pt x="143" y="667"/>
                    <a:pt x="334" y="667"/>
                  </a:cubicBezTo>
                  <a:cubicBezTo>
                    <a:pt x="524" y="667"/>
                    <a:pt x="667" y="524"/>
                    <a:pt x="667" y="333"/>
                  </a:cubicBezTo>
                  <a:cubicBezTo>
                    <a:pt x="691" y="167"/>
                    <a:pt x="548"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6" name="Google Shape;22326;p98"/>
            <p:cNvSpPr/>
            <p:nvPr/>
          </p:nvSpPr>
          <p:spPr>
            <a:xfrm>
              <a:off x="4967161" y="4281563"/>
              <a:ext cx="21698" cy="21698"/>
            </a:xfrm>
            <a:custGeom>
              <a:rect b="b" l="l" r="r" t="t"/>
              <a:pathLst>
                <a:path extrusionOk="0" h="667" w="667">
                  <a:moveTo>
                    <a:pt x="334" y="0"/>
                  </a:moveTo>
                  <a:cubicBezTo>
                    <a:pt x="143" y="0"/>
                    <a:pt x="0" y="167"/>
                    <a:pt x="0" y="333"/>
                  </a:cubicBezTo>
                  <a:cubicBezTo>
                    <a:pt x="0" y="524"/>
                    <a:pt x="143" y="667"/>
                    <a:pt x="334" y="667"/>
                  </a:cubicBezTo>
                  <a:cubicBezTo>
                    <a:pt x="500" y="667"/>
                    <a:pt x="667" y="524"/>
                    <a:pt x="667" y="333"/>
                  </a:cubicBezTo>
                  <a:cubicBezTo>
                    <a:pt x="667" y="167"/>
                    <a:pt x="500"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27" name="Google Shape;22327;p98"/>
          <p:cNvGrpSpPr/>
          <p:nvPr/>
        </p:nvGrpSpPr>
        <p:grpSpPr>
          <a:xfrm>
            <a:off x="5517178" y="4007533"/>
            <a:ext cx="344005" cy="344753"/>
            <a:chOff x="5517178" y="4159933"/>
            <a:chExt cx="344005" cy="344753"/>
          </a:xfrm>
        </p:grpSpPr>
        <p:sp>
          <p:nvSpPr>
            <p:cNvPr id="22328" name="Google Shape;22328;p98"/>
            <p:cNvSpPr/>
            <p:nvPr/>
          </p:nvSpPr>
          <p:spPr>
            <a:xfrm>
              <a:off x="5679080" y="4419458"/>
              <a:ext cx="20169" cy="30220"/>
            </a:xfrm>
            <a:custGeom>
              <a:rect b="b" l="l" r="r" t="t"/>
              <a:pathLst>
                <a:path extrusionOk="0" h="929" w="620">
                  <a:moveTo>
                    <a:pt x="1" y="0"/>
                  </a:moveTo>
                  <a:lnTo>
                    <a:pt x="1" y="929"/>
                  </a:lnTo>
                  <a:cubicBezTo>
                    <a:pt x="108" y="881"/>
                    <a:pt x="209" y="857"/>
                    <a:pt x="310" y="857"/>
                  </a:cubicBezTo>
                  <a:cubicBezTo>
                    <a:pt x="411" y="857"/>
                    <a:pt x="513" y="881"/>
                    <a:pt x="620" y="929"/>
                  </a:cubicBezTo>
                  <a:lnTo>
                    <a:pt x="620" y="0"/>
                  </a:lnTo>
                  <a:cubicBezTo>
                    <a:pt x="513" y="12"/>
                    <a:pt x="411" y="18"/>
                    <a:pt x="310" y="18"/>
                  </a:cubicBezTo>
                  <a:cubicBezTo>
                    <a:pt x="209" y="18"/>
                    <a:pt x="108" y="12"/>
                    <a:pt x="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9" name="Google Shape;22329;p98"/>
            <p:cNvSpPr/>
            <p:nvPr/>
          </p:nvSpPr>
          <p:spPr>
            <a:xfrm>
              <a:off x="5689945" y="4419458"/>
              <a:ext cx="9304" cy="30220"/>
            </a:xfrm>
            <a:custGeom>
              <a:rect b="b" l="l" r="r" t="t"/>
              <a:pathLst>
                <a:path extrusionOk="0" h="929" w="286">
                  <a:moveTo>
                    <a:pt x="0" y="0"/>
                  </a:moveTo>
                  <a:lnTo>
                    <a:pt x="0" y="857"/>
                  </a:lnTo>
                  <a:cubicBezTo>
                    <a:pt x="72" y="857"/>
                    <a:pt x="191" y="881"/>
                    <a:pt x="286" y="929"/>
                  </a:cubicBezTo>
                  <a:lnTo>
                    <a:pt x="286" y="0"/>
                  </a:lnTo>
                  <a:cubicBezTo>
                    <a:pt x="238" y="12"/>
                    <a:pt x="185" y="18"/>
                    <a:pt x="134" y="18"/>
                  </a:cubicBezTo>
                  <a:cubicBezTo>
                    <a:pt x="83" y="18"/>
                    <a:pt x="36" y="12"/>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0" name="Google Shape;22330;p98"/>
            <p:cNvSpPr/>
            <p:nvPr/>
          </p:nvSpPr>
          <p:spPr>
            <a:xfrm>
              <a:off x="5742611" y="4386147"/>
              <a:ext cx="35653" cy="36434"/>
            </a:xfrm>
            <a:custGeom>
              <a:rect b="b" l="l" r="r" t="t"/>
              <a:pathLst>
                <a:path extrusionOk="0" h="1120" w="1096">
                  <a:moveTo>
                    <a:pt x="453" y="0"/>
                  </a:moveTo>
                  <a:cubicBezTo>
                    <a:pt x="310" y="191"/>
                    <a:pt x="143" y="333"/>
                    <a:pt x="0" y="453"/>
                  </a:cubicBezTo>
                  <a:lnTo>
                    <a:pt x="667" y="1119"/>
                  </a:lnTo>
                  <a:cubicBezTo>
                    <a:pt x="739" y="905"/>
                    <a:pt x="905" y="762"/>
                    <a:pt x="1096" y="667"/>
                  </a:cubicBezTo>
                  <a:lnTo>
                    <a:pt x="4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1" name="Google Shape;22331;p98"/>
            <p:cNvSpPr/>
            <p:nvPr/>
          </p:nvSpPr>
          <p:spPr>
            <a:xfrm>
              <a:off x="5775922" y="4322616"/>
              <a:ext cx="30253" cy="20169"/>
            </a:xfrm>
            <a:custGeom>
              <a:rect b="b" l="l" r="r" t="t"/>
              <a:pathLst>
                <a:path extrusionOk="0" h="620" w="930">
                  <a:moveTo>
                    <a:pt x="0" y="0"/>
                  </a:moveTo>
                  <a:cubicBezTo>
                    <a:pt x="24" y="215"/>
                    <a:pt x="24" y="405"/>
                    <a:pt x="0" y="619"/>
                  </a:cubicBezTo>
                  <a:lnTo>
                    <a:pt x="929" y="619"/>
                  </a:lnTo>
                  <a:cubicBezTo>
                    <a:pt x="858" y="405"/>
                    <a:pt x="858" y="215"/>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2" name="Google Shape;22332;p98"/>
            <p:cNvSpPr/>
            <p:nvPr/>
          </p:nvSpPr>
          <p:spPr>
            <a:xfrm>
              <a:off x="5742611" y="4242820"/>
              <a:ext cx="35653" cy="36434"/>
            </a:xfrm>
            <a:custGeom>
              <a:rect b="b" l="l" r="r" t="t"/>
              <a:pathLst>
                <a:path extrusionOk="0" h="1120" w="1096">
                  <a:moveTo>
                    <a:pt x="667" y="0"/>
                  </a:moveTo>
                  <a:lnTo>
                    <a:pt x="0" y="667"/>
                  </a:lnTo>
                  <a:cubicBezTo>
                    <a:pt x="191" y="810"/>
                    <a:pt x="334" y="953"/>
                    <a:pt x="453" y="1120"/>
                  </a:cubicBezTo>
                  <a:lnTo>
                    <a:pt x="1096" y="453"/>
                  </a:lnTo>
                  <a:cubicBezTo>
                    <a:pt x="905" y="358"/>
                    <a:pt x="763" y="215"/>
                    <a:pt x="6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3" name="Google Shape;22333;p98"/>
            <p:cNvSpPr/>
            <p:nvPr/>
          </p:nvSpPr>
          <p:spPr>
            <a:xfrm>
              <a:off x="5679080" y="4215690"/>
              <a:ext cx="20169" cy="30253"/>
            </a:xfrm>
            <a:custGeom>
              <a:rect b="b" l="l" r="r" t="t"/>
              <a:pathLst>
                <a:path extrusionOk="0" h="930" w="620">
                  <a:moveTo>
                    <a:pt x="1" y="1"/>
                  </a:moveTo>
                  <a:lnTo>
                    <a:pt x="1" y="930"/>
                  </a:lnTo>
                  <a:cubicBezTo>
                    <a:pt x="108" y="918"/>
                    <a:pt x="209" y="912"/>
                    <a:pt x="310" y="912"/>
                  </a:cubicBezTo>
                  <a:cubicBezTo>
                    <a:pt x="411" y="912"/>
                    <a:pt x="513" y="918"/>
                    <a:pt x="620" y="930"/>
                  </a:cubicBezTo>
                  <a:lnTo>
                    <a:pt x="620" y="1"/>
                  </a:lnTo>
                  <a:cubicBezTo>
                    <a:pt x="513" y="37"/>
                    <a:pt x="411" y="54"/>
                    <a:pt x="310" y="54"/>
                  </a:cubicBezTo>
                  <a:cubicBezTo>
                    <a:pt x="209" y="54"/>
                    <a:pt x="108" y="37"/>
                    <a:pt x="1"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4" name="Google Shape;22334;p98"/>
            <p:cNvSpPr/>
            <p:nvPr/>
          </p:nvSpPr>
          <p:spPr>
            <a:xfrm>
              <a:off x="5689945" y="4215690"/>
              <a:ext cx="9304" cy="30253"/>
            </a:xfrm>
            <a:custGeom>
              <a:rect b="b" l="l" r="r" t="t"/>
              <a:pathLst>
                <a:path extrusionOk="0" h="930" w="286">
                  <a:moveTo>
                    <a:pt x="286" y="1"/>
                  </a:moveTo>
                  <a:cubicBezTo>
                    <a:pt x="216" y="36"/>
                    <a:pt x="134" y="58"/>
                    <a:pt x="66" y="58"/>
                  </a:cubicBezTo>
                  <a:cubicBezTo>
                    <a:pt x="42" y="58"/>
                    <a:pt x="19" y="55"/>
                    <a:pt x="0" y="49"/>
                  </a:cubicBezTo>
                  <a:lnTo>
                    <a:pt x="0" y="906"/>
                  </a:lnTo>
                  <a:cubicBezTo>
                    <a:pt x="72" y="906"/>
                    <a:pt x="191" y="930"/>
                    <a:pt x="286" y="930"/>
                  </a:cubicBezTo>
                  <a:lnTo>
                    <a:pt x="28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5" name="Google Shape;22335;p98"/>
            <p:cNvSpPr/>
            <p:nvPr/>
          </p:nvSpPr>
          <p:spPr>
            <a:xfrm>
              <a:off x="5598503" y="4242820"/>
              <a:ext cx="35685" cy="36434"/>
            </a:xfrm>
            <a:custGeom>
              <a:rect b="b" l="l" r="r" t="t"/>
              <a:pathLst>
                <a:path extrusionOk="0" h="1120" w="1097">
                  <a:moveTo>
                    <a:pt x="453" y="0"/>
                  </a:moveTo>
                  <a:cubicBezTo>
                    <a:pt x="358" y="215"/>
                    <a:pt x="215" y="358"/>
                    <a:pt x="1" y="453"/>
                  </a:cubicBezTo>
                  <a:lnTo>
                    <a:pt x="668" y="1120"/>
                  </a:lnTo>
                  <a:cubicBezTo>
                    <a:pt x="811" y="929"/>
                    <a:pt x="954" y="786"/>
                    <a:pt x="1096" y="667"/>
                  </a:cubicBezTo>
                  <a:lnTo>
                    <a:pt x="453"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6" name="Google Shape;22336;p98"/>
            <p:cNvSpPr/>
            <p:nvPr/>
          </p:nvSpPr>
          <p:spPr>
            <a:xfrm>
              <a:off x="5572186" y="4322616"/>
              <a:ext cx="30253" cy="20169"/>
            </a:xfrm>
            <a:custGeom>
              <a:rect b="b" l="l" r="r" t="t"/>
              <a:pathLst>
                <a:path extrusionOk="0" h="620" w="930">
                  <a:moveTo>
                    <a:pt x="0" y="0"/>
                  </a:moveTo>
                  <a:cubicBezTo>
                    <a:pt x="96" y="215"/>
                    <a:pt x="96" y="405"/>
                    <a:pt x="0" y="619"/>
                  </a:cubicBezTo>
                  <a:lnTo>
                    <a:pt x="929" y="619"/>
                  </a:lnTo>
                  <a:cubicBezTo>
                    <a:pt x="905" y="405"/>
                    <a:pt x="905" y="215"/>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7" name="Google Shape;22337;p98"/>
            <p:cNvSpPr/>
            <p:nvPr/>
          </p:nvSpPr>
          <p:spPr>
            <a:xfrm>
              <a:off x="5598503" y="4386147"/>
              <a:ext cx="35685" cy="36434"/>
            </a:xfrm>
            <a:custGeom>
              <a:rect b="b" l="l" r="r" t="t"/>
              <a:pathLst>
                <a:path extrusionOk="0" h="1120" w="1097">
                  <a:moveTo>
                    <a:pt x="668" y="0"/>
                  </a:moveTo>
                  <a:lnTo>
                    <a:pt x="1" y="667"/>
                  </a:lnTo>
                  <a:cubicBezTo>
                    <a:pt x="215" y="762"/>
                    <a:pt x="358" y="929"/>
                    <a:pt x="453" y="1119"/>
                  </a:cubicBezTo>
                  <a:lnTo>
                    <a:pt x="1096" y="453"/>
                  </a:lnTo>
                  <a:cubicBezTo>
                    <a:pt x="954" y="333"/>
                    <a:pt x="811" y="191"/>
                    <a:pt x="668"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8" name="Google Shape;22338;p98"/>
            <p:cNvSpPr/>
            <p:nvPr/>
          </p:nvSpPr>
          <p:spPr>
            <a:xfrm>
              <a:off x="5598503" y="4241258"/>
              <a:ext cx="182103" cy="182103"/>
            </a:xfrm>
            <a:custGeom>
              <a:rect b="b" l="l" r="r" t="t"/>
              <a:pathLst>
                <a:path extrusionOk="0" h="5598" w="5598">
                  <a:moveTo>
                    <a:pt x="2811" y="1"/>
                  </a:moveTo>
                  <a:cubicBezTo>
                    <a:pt x="1263" y="1"/>
                    <a:pt x="1" y="1239"/>
                    <a:pt x="1" y="2787"/>
                  </a:cubicBezTo>
                  <a:cubicBezTo>
                    <a:pt x="1" y="4335"/>
                    <a:pt x="1263" y="5597"/>
                    <a:pt x="2811" y="5597"/>
                  </a:cubicBezTo>
                  <a:cubicBezTo>
                    <a:pt x="4311" y="5597"/>
                    <a:pt x="5574" y="4335"/>
                    <a:pt x="5597" y="2787"/>
                  </a:cubicBezTo>
                  <a:cubicBezTo>
                    <a:pt x="5597" y="1239"/>
                    <a:pt x="4335" y="1"/>
                    <a:pt x="2811"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9" name="Google Shape;22339;p98"/>
            <p:cNvSpPr/>
            <p:nvPr/>
          </p:nvSpPr>
          <p:spPr>
            <a:xfrm>
              <a:off x="5689945" y="4242039"/>
              <a:ext cx="89880" cy="182070"/>
            </a:xfrm>
            <a:custGeom>
              <a:rect b="b" l="l" r="r" t="t"/>
              <a:pathLst>
                <a:path extrusionOk="0" h="5597" w="2763">
                  <a:moveTo>
                    <a:pt x="0" y="1"/>
                  </a:moveTo>
                  <a:lnTo>
                    <a:pt x="0" y="5597"/>
                  </a:lnTo>
                  <a:cubicBezTo>
                    <a:pt x="72" y="5597"/>
                    <a:pt x="191" y="5573"/>
                    <a:pt x="286" y="5573"/>
                  </a:cubicBezTo>
                  <a:cubicBezTo>
                    <a:pt x="1643" y="5430"/>
                    <a:pt x="2763" y="4240"/>
                    <a:pt x="2763" y="2811"/>
                  </a:cubicBezTo>
                  <a:cubicBezTo>
                    <a:pt x="2763" y="1334"/>
                    <a:pt x="1691" y="191"/>
                    <a:pt x="286" y="24"/>
                  </a:cubicBezTo>
                  <a:cubicBezTo>
                    <a:pt x="191" y="1"/>
                    <a:pt x="119" y="1"/>
                    <a:pt x="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0" name="Google Shape;22340;p98"/>
            <p:cNvSpPr/>
            <p:nvPr/>
          </p:nvSpPr>
          <p:spPr>
            <a:xfrm>
              <a:off x="5618672" y="4262175"/>
              <a:ext cx="141798" cy="141798"/>
            </a:xfrm>
            <a:custGeom>
              <a:rect b="b" l="l" r="r" t="t"/>
              <a:pathLst>
                <a:path extrusionOk="0" h="4359" w="4359">
                  <a:moveTo>
                    <a:pt x="2191" y="1"/>
                  </a:moveTo>
                  <a:cubicBezTo>
                    <a:pt x="1000" y="1"/>
                    <a:pt x="0" y="1001"/>
                    <a:pt x="0" y="2192"/>
                  </a:cubicBezTo>
                  <a:cubicBezTo>
                    <a:pt x="0" y="3382"/>
                    <a:pt x="1000" y="4359"/>
                    <a:pt x="2191" y="4359"/>
                  </a:cubicBezTo>
                  <a:cubicBezTo>
                    <a:pt x="3382" y="4359"/>
                    <a:pt x="4358" y="3382"/>
                    <a:pt x="4358" y="2192"/>
                  </a:cubicBezTo>
                  <a:cubicBezTo>
                    <a:pt x="4358" y="953"/>
                    <a:pt x="3382" y="1"/>
                    <a:pt x="219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1" name="Google Shape;22341;p98"/>
            <p:cNvSpPr/>
            <p:nvPr/>
          </p:nvSpPr>
          <p:spPr>
            <a:xfrm>
              <a:off x="5689945" y="4262175"/>
              <a:ext cx="70525" cy="141798"/>
            </a:xfrm>
            <a:custGeom>
              <a:rect b="b" l="l" r="r" t="t"/>
              <a:pathLst>
                <a:path extrusionOk="0" h="4359" w="2168">
                  <a:moveTo>
                    <a:pt x="0" y="1"/>
                  </a:moveTo>
                  <a:lnTo>
                    <a:pt x="0" y="4359"/>
                  </a:lnTo>
                  <a:cubicBezTo>
                    <a:pt x="1191" y="4359"/>
                    <a:pt x="2167" y="3382"/>
                    <a:pt x="2167" y="2192"/>
                  </a:cubicBezTo>
                  <a:cubicBezTo>
                    <a:pt x="2167" y="953"/>
                    <a:pt x="1191"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2" name="Google Shape;22342;p98"/>
            <p:cNvSpPr/>
            <p:nvPr/>
          </p:nvSpPr>
          <p:spPr>
            <a:xfrm>
              <a:off x="5671338" y="4282116"/>
              <a:ext cx="36434" cy="101168"/>
            </a:xfrm>
            <a:custGeom>
              <a:rect b="b" l="l" r="r" t="t"/>
              <a:pathLst>
                <a:path extrusionOk="0" h="3110" w="1120">
                  <a:moveTo>
                    <a:pt x="766" y="0"/>
                  </a:moveTo>
                  <a:cubicBezTo>
                    <a:pt x="677" y="0"/>
                    <a:pt x="590" y="37"/>
                    <a:pt x="524" y="102"/>
                  </a:cubicBezTo>
                  <a:lnTo>
                    <a:pt x="120" y="626"/>
                  </a:lnTo>
                  <a:cubicBezTo>
                    <a:pt x="24" y="745"/>
                    <a:pt x="24" y="888"/>
                    <a:pt x="120" y="1007"/>
                  </a:cubicBezTo>
                  <a:lnTo>
                    <a:pt x="358" y="1293"/>
                  </a:lnTo>
                  <a:lnTo>
                    <a:pt x="120" y="1602"/>
                  </a:lnTo>
                  <a:cubicBezTo>
                    <a:pt x="24" y="1722"/>
                    <a:pt x="24" y="1864"/>
                    <a:pt x="120" y="1983"/>
                  </a:cubicBezTo>
                  <a:lnTo>
                    <a:pt x="358" y="2293"/>
                  </a:lnTo>
                  <a:lnTo>
                    <a:pt x="120" y="2579"/>
                  </a:lnTo>
                  <a:cubicBezTo>
                    <a:pt x="1" y="2722"/>
                    <a:pt x="24" y="2912"/>
                    <a:pt x="143" y="3031"/>
                  </a:cubicBezTo>
                  <a:cubicBezTo>
                    <a:pt x="197" y="3085"/>
                    <a:pt x="270" y="3110"/>
                    <a:pt x="345" y="3110"/>
                  </a:cubicBezTo>
                  <a:cubicBezTo>
                    <a:pt x="436" y="3110"/>
                    <a:pt x="530" y="3073"/>
                    <a:pt x="596" y="3008"/>
                  </a:cubicBezTo>
                  <a:lnTo>
                    <a:pt x="1001" y="2484"/>
                  </a:lnTo>
                  <a:cubicBezTo>
                    <a:pt x="1096" y="2365"/>
                    <a:pt x="1096" y="2222"/>
                    <a:pt x="1001" y="2103"/>
                  </a:cubicBezTo>
                  <a:lnTo>
                    <a:pt x="763" y="1817"/>
                  </a:lnTo>
                  <a:lnTo>
                    <a:pt x="1001" y="1507"/>
                  </a:lnTo>
                  <a:cubicBezTo>
                    <a:pt x="1096" y="1388"/>
                    <a:pt x="1096" y="1245"/>
                    <a:pt x="1001" y="1126"/>
                  </a:cubicBezTo>
                  <a:lnTo>
                    <a:pt x="763" y="817"/>
                  </a:lnTo>
                  <a:lnTo>
                    <a:pt x="1001" y="531"/>
                  </a:lnTo>
                  <a:cubicBezTo>
                    <a:pt x="1120" y="388"/>
                    <a:pt x="1096" y="197"/>
                    <a:pt x="977" y="78"/>
                  </a:cubicBezTo>
                  <a:cubicBezTo>
                    <a:pt x="913" y="25"/>
                    <a:pt x="839" y="0"/>
                    <a:pt x="766"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3" name="Google Shape;22343;p98"/>
            <p:cNvSpPr/>
            <p:nvPr/>
          </p:nvSpPr>
          <p:spPr>
            <a:xfrm>
              <a:off x="5688384" y="4282018"/>
              <a:ext cx="18607" cy="98729"/>
            </a:xfrm>
            <a:custGeom>
              <a:rect b="b" l="l" r="r" t="t"/>
              <a:pathLst>
                <a:path extrusionOk="0" h="3035" w="572">
                  <a:moveTo>
                    <a:pt x="228" y="1"/>
                  </a:moveTo>
                  <a:cubicBezTo>
                    <a:pt x="146" y="1"/>
                    <a:pt x="63" y="31"/>
                    <a:pt x="0" y="81"/>
                  </a:cubicBezTo>
                  <a:lnTo>
                    <a:pt x="0" y="3034"/>
                  </a:lnTo>
                  <a:lnTo>
                    <a:pt x="48" y="3011"/>
                  </a:lnTo>
                  <a:lnTo>
                    <a:pt x="453" y="2487"/>
                  </a:lnTo>
                  <a:cubicBezTo>
                    <a:pt x="548" y="2368"/>
                    <a:pt x="548" y="2225"/>
                    <a:pt x="453" y="2106"/>
                  </a:cubicBezTo>
                  <a:lnTo>
                    <a:pt x="215" y="1820"/>
                  </a:lnTo>
                  <a:lnTo>
                    <a:pt x="453" y="1510"/>
                  </a:lnTo>
                  <a:cubicBezTo>
                    <a:pt x="572" y="1391"/>
                    <a:pt x="572" y="1224"/>
                    <a:pt x="453" y="1129"/>
                  </a:cubicBezTo>
                  <a:lnTo>
                    <a:pt x="215" y="820"/>
                  </a:lnTo>
                  <a:lnTo>
                    <a:pt x="453" y="534"/>
                  </a:lnTo>
                  <a:cubicBezTo>
                    <a:pt x="572" y="391"/>
                    <a:pt x="548" y="200"/>
                    <a:pt x="429" y="81"/>
                  </a:cubicBezTo>
                  <a:cubicBezTo>
                    <a:pt x="373" y="25"/>
                    <a:pt x="301" y="1"/>
                    <a:pt x="22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4" name="Google Shape;22344;p98"/>
            <p:cNvSpPr/>
            <p:nvPr/>
          </p:nvSpPr>
          <p:spPr>
            <a:xfrm>
              <a:off x="5659725" y="4160714"/>
              <a:ext cx="59693" cy="60441"/>
            </a:xfrm>
            <a:custGeom>
              <a:rect b="b" l="l" r="r" t="t"/>
              <a:pathLst>
                <a:path extrusionOk="0" h="1858" w="1835">
                  <a:moveTo>
                    <a:pt x="929" y="0"/>
                  </a:moveTo>
                  <a:cubicBezTo>
                    <a:pt x="405" y="0"/>
                    <a:pt x="0" y="429"/>
                    <a:pt x="0" y="929"/>
                  </a:cubicBezTo>
                  <a:cubicBezTo>
                    <a:pt x="0" y="1429"/>
                    <a:pt x="405" y="1858"/>
                    <a:pt x="929" y="1858"/>
                  </a:cubicBezTo>
                  <a:cubicBezTo>
                    <a:pt x="1429" y="1858"/>
                    <a:pt x="1834" y="1429"/>
                    <a:pt x="1834" y="929"/>
                  </a:cubicBezTo>
                  <a:cubicBezTo>
                    <a:pt x="1834" y="429"/>
                    <a:pt x="1429" y="0"/>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5" name="Google Shape;22345;p98"/>
            <p:cNvSpPr/>
            <p:nvPr/>
          </p:nvSpPr>
          <p:spPr>
            <a:xfrm>
              <a:off x="5689945" y="4159933"/>
              <a:ext cx="29472" cy="60441"/>
            </a:xfrm>
            <a:custGeom>
              <a:rect b="b" l="l" r="r" t="t"/>
              <a:pathLst>
                <a:path extrusionOk="0" h="1858" w="906">
                  <a:moveTo>
                    <a:pt x="0" y="0"/>
                  </a:moveTo>
                  <a:lnTo>
                    <a:pt x="0" y="1858"/>
                  </a:lnTo>
                  <a:cubicBezTo>
                    <a:pt x="72" y="1858"/>
                    <a:pt x="191" y="1834"/>
                    <a:pt x="286" y="1810"/>
                  </a:cubicBezTo>
                  <a:cubicBezTo>
                    <a:pt x="643" y="1691"/>
                    <a:pt x="905" y="1358"/>
                    <a:pt x="905" y="953"/>
                  </a:cubicBezTo>
                  <a:cubicBezTo>
                    <a:pt x="905" y="453"/>
                    <a:pt x="500" y="24"/>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6" name="Google Shape;22346;p98"/>
            <p:cNvSpPr/>
            <p:nvPr/>
          </p:nvSpPr>
          <p:spPr>
            <a:xfrm>
              <a:off x="5679861" y="4180850"/>
              <a:ext cx="19388" cy="19388"/>
            </a:xfrm>
            <a:custGeom>
              <a:rect b="b" l="l" r="r" t="t"/>
              <a:pathLst>
                <a:path extrusionOk="0" h="596" w="596">
                  <a:moveTo>
                    <a:pt x="310" y="0"/>
                  </a:moveTo>
                  <a:cubicBezTo>
                    <a:pt x="143" y="0"/>
                    <a:pt x="0" y="119"/>
                    <a:pt x="0" y="310"/>
                  </a:cubicBezTo>
                  <a:cubicBezTo>
                    <a:pt x="0" y="453"/>
                    <a:pt x="120" y="596"/>
                    <a:pt x="310" y="596"/>
                  </a:cubicBezTo>
                  <a:cubicBezTo>
                    <a:pt x="453" y="596"/>
                    <a:pt x="596" y="477"/>
                    <a:pt x="596" y="310"/>
                  </a:cubicBezTo>
                  <a:cubicBezTo>
                    <a:pt x="596" y="167"/>
                    <a:pt x="477"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7" name="Google Shape;22347;p98"/>
            <p:cNvSpPr/>
            <p:nvPr/>
          </p:nvSpPr>
          <p:spPr>
            <a:xfrm>
              <a:off x="5689945" y="4180069"/>
              <a:ext cx="9304" cy="20169"/>
            </a:xfrm>
            <a:custGeom>
              <a:rect b="b" l="l" r="r" t="t"/>
              <a:pathLst>
                <a:path extrusionOk="0" h="620" w="286">
                  <a:moveTo>
                    <a:pt x="0" y="0"/>
                  </a:moveTo>
                  <a:lnTo>
                    <a:pt x="0" y="620"/>
                  </a:lnTo>
                  <a:cubicBezTo>
                    <a:pt x="143" y="620"/>
                    <a:pt x="286" y="501"/>
                    <a:pt x="286" y="334"/>
                  </a:cubicBezTo>
                  <a:cubicBezTo>
                    <a:pt x="286" y="143"/>
                    <a:pt x="143" y="0"/>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8" name="Google Shape;22348;p98"/>
            <p:cNvSpPr/>
            <p:nvPr/>
          </p:nvSpPr>
          <p:spPr>
            <a:xfrm>
              <a:off x="5548179" y="4202352"/>
              <a:ext cx="80935" cy="59920"/>
            </a:xfrm>
            <a:custGeom>
              <a:rect b="b" l="l" r="r" t="t"/>
              <a:pathLst>
                <a:path extrusionOk="0" h="1842" w="2488">
                  <a:moveTo>
                    <a:pt x="1250" y="0"/>
                  </a:moveTo>
                  <a:cubicBezTo>
                    <a:pt x="1012" y="0"/>
                    <a:pt x="774" y="89"/>
                    <a:pt x="595" y="268"/>
                  </a:cubicBezTo>
                  <a:cubicBezTo>
                    <a:pt x="0" y="863"/>
                    <a:pt x="429" y="1840"/>
                    <a:pt x="1262" y="1840"/>
                  </a:cubicBezTo>
                  <a:cubicBezTo>
                    <a:pt x="1281" y="1841"/>
                    <a:pt x="1300" y="1841"/>
                    <a:pt x="1318" y="1841"/>
                  </a:cubicBezTo>
                  <a:cubicBezTo>
                    <a:pt x="2113" y="1841"/>
                    <a:pt x="2487" y="850"/>
                    <a:pt x="1905" y="268"/>
                  </a:cubicBezTo>
                  <a:cubicBezTo>
                    <a:pt x="1727" y="89"/>
                    <a:pt x="1488" y="0"/>
                    <a:pt x="1250"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9" name="Google Shape;22349;p98"/>
            <p:cNvSpPr/>
            <p:nvPr/>
          </p:nvSpPr>
          <p:spPr>
            <a:xfrm>
              <a:off x="5579148" y="4223367"/>
              <a:ext cx="23291" cy="19485"/>
            </a:xfrm>
            <a:custGeom>
              <a:rect b="b" l="l" r="r" t="t"/>
              <a:pathLst>
                <a:path extrusionOk="0" h="599" w="716">
                  <a:moveTo>
                    <a:pt x="321" y="0"/>
                  </a:moveTo>
                  <a:cubicBezTo>
                    <a:pt x="155" y="0"/>
                    <a:pt x="1" y="134"/>
                    <a:pt x="1" y="313"/>
                  </a:cubicBezTo>
                  <a:cubicBezTo>
                    <a:pt x="1" y="455"/>
                    <a:pt x="120" y="598"/>
                    <a:pt x="310" y="598"/>
                  </a:cubicBezTo>
                  <a:cubicBezTo>
                    <a:pt x="596" y="598"/>
                    <a:pt x="715" y="289"/>
                    <a:pt x="548" y="98"/>
                  </a:cubicBezTo>
                  <a:cubicBezTo>
                    <a:pt x="480" y="30"/>
                    <a:pt x="399" y="0"/>
                    <a:pt x="32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0" name="Google Shape;22350;p98"/>
            <p:cNvSpPr/>
            <p:nvPr/>
          </p:nvSpPr>
          <p:spPr>
            <a:xfrm>
              <a:off x="5517178" y="4303228"/>
              <a:ext cx="60441" cy="59693"/>
            </a:xfrm>
            <a:custGeom>
              <a:rect b="b" l="l" r="r" t="t"/>
              <a:pathLst>
                <a:path extrusionOk="0" h="1835" w="1858">
                  <a:moveTo>
                    <a:pt x="929" y="1"/>
                  </a:moveTo>
                  <a:cubicBezTo>
                    <a:pt x="405" y="1"/>
                    <a:pt x="0" y="406"/>
                    <a:pt x="0" y="930"/>
                  </a:cubicBezTo>
                  <a:cubicBezTo>
                    <a:pt x="0" y="1430"/>
                    <a:pt x="405" y="1835"/>
                    <a:pt x="929" y="1835"/>
                  </a:cubicBezTo>
                  <a:cubicBezTo>
                    <a:pt x="1429" y="1835"/>
                    <a:pt x="1858" y="1430"/>
                    <a:pt x="1858" y="930"/>
                  </a:cubicBezTo>
                  <a:cubicBezTo>
                    <a:pt x="1858" y="406"/>
                    <a:pt x="1429" y="1"/>
                    <a:pt x="929"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1" name="Google Shape;22351;p98"/>
            <p:cNvSpPr/>
            <p:nvPr/>
          </p:nvSpPr>
          <p:spPr>
            <a:xfrm>
              <a:off x="5537314" y="4323396"/>
              <a:ext cx="19388" cy="19388"/>
            </a:xfrm>
            <a:custGeom>
              <a:rect b="b" l="l" r="r" t="t"/>
              <a:pathLst>
                <a:path extrusionOk="0" h="596" w="596">
                  <a:moveTo>
                    <a:pt x="310" y="0"/>
                  </a:moveTo>
                  <a:cubicBezTo>
                    <a:pt x="167" y="0"/>
                    <a:pt x="1" y="119"/>
                    <a:pt x="1" y="310"/>
                  </a:cubicBezTo>
                  <a:cubicBezTo>
                    <a:pt x="1" y="453"/>
                    <a:pt x="120" y="595"/>
                    <a:pt x="310" y="595"/>
                  </a:cubicBezTo>
                  <a:cubicBezTo>
                    <a:pt x="477" y="595"/>
                    <a:pt x="596" y="453"/>
                    <a:pt x="596" y="310"/>
                  </a:cubicBezTo>
                  <a:cubicBezTo>
                    <a:pt x="596" y="143"/>
                    <a:pt x="477"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2" name="Google Shape;22352;p98"/>
            <p:cNvSpPr/>
            <p:nvPr/>
          </p:nvSpPr>
          <p:spPr>
            <a:xfrm>
              <a:off x="5555921" y="4402965"/>
              <a:ext cx="65873" cy="60083"/>
            </a:xfrm>
            <a:custGeom>
              <a:rect b="b" l="l" r="r" t="t"/>
              <a:pathLst>
                <a:path extrusionOk="0" h="1847" w="2025">
                  <a:moveTo>
                    <a:pt x="1012" y="1"/>
                  </a:moveTo>
                  <a:cubicBezTo>
                    <a:pt x="774" y="1"/>
                    <a:pt x="536" y="90"/>
                    <a:pt x="357" y="269"/>
                  </a:cubicBezTo>
                  <a:cubicBezTo>
                    <a:pt x="0" y="626"/>
                    <a:pt x="0" y="1221"/>
                    <a:pt x="357" y="1579"/>
                  </a:cubicBezTo>
                  <a:cubicBezTo>
                    <a:pt x="536" y="1757"/>
                    <a:pt x="774" y="1847"/>
                    <a:pt x="1012" y="1847"/>
                  </a:cubicBezTo>
                  <a:cubicBezTo>
                    <a:pt x="1250" y="1847"/>
                    <a:pt x="1489" y="1757"/>
                    <a:pt x="1667" y="1579"/>
                  </a:cubicBezTo>
                  <a:cubicBezTo>
                    <a:pt x="2024" y="1221"/>
                    <a:pt x="2024" y="626"/>
                    <a:pt x="1667" y="269"/>
                  </a:cubicBezTo>
                  <a:cubicBezTo>
                    <a:pt x="1489" y="90"/>
                    <a:pt x="1250" y="1"/>
                    <a:pt x="1012"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3" name="Google Shape;22353;p98"/>
            <p:cNvSpPr/>
            <p:nvPr/>
          </p:nvSpPr>
          <p:spPr>
            <a:xfrm>
              <a:off x="5578367" y="4421962"/>
              <a:ext cx="22511" cy="20559"/>
            </a:xfrm>
            <a:custGeom>
              <a:rect b="b" l="l" r="r" t="t"/>
              <a:pathLst>
                <a:path extrusionOk="0" h="632" w="692">
                  <a:moveTo>
                    <a:pt x="346" y="0"/>
                  </a:moveTo>
                  <a:cubicBezTo>
                    <a:pt x="263" y="0"/>
                    <a:pt x="179" y="30"/>
                    <a:pt x="120" y="90"/>
                  </a:cubicBezTo>
                  <a:cubicBezTo>
                    <a:pt x="1" y="209"/>
                    <a:pt x="1" y="423"/>
                    <a:pt x="120" y="542"/>
                  </a:cubicBezTo>
                  <a:cubicBezTo>
                    <a:pt x="179" y="602"/>
                    <a:pt x="263" y="632"/>
                    <a:pt x="346" y="632"/>
                  </a:cubicBezTo>
                  <a:cubicBezTo>
                    <a:pt x="429" y="632"/>
                    <a:pt x="513" y="602"/>
                    <a:pt x="572" y="542"/>
                  </a:cubicBezTo>
                  <a:cubicBezTo>
                    <a:pt x="691" y="423"/>
                    <a:pt x="691" y="256"/>
                    <a:pt x="572" y="90"/>
                  </a:cubicBezTo>
                  <a:cubicBezTo>
                    <a:pt x="513" y="30"/>
                    <a:pt x="429" y="0"/>
                    <a:pt x="34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4" name="Google Shape;22354;p98"/>
            <p:cNvSpPr/>
            <p:nvPr/>
          </p:nvSpPr>
          <p:spPr>
            <a:xfrm>
              <a:off x="5659725" y="4444245"/>
              <a:ext cx="59693" cy="60441"/>
            </a:xfrm>
            <a:custGeom>
              <a:rect b="b" l="l" r="r" t="t"/>
              <a:pathLst>
                <a:path extrusionOk="0" h="1858" w="1835">
                  <a:moveTo>
                    <a:pt x="929" y="0"/>
                  </a:moveTo>
                  <a:cubicBezTo>
                    <a:pt x="405" y="0"/>
                    <a:pt x="0" y="429"/>
                    <a:pt x="0" y="929"/>
                  </a:cubicBezTo>
                  <a:cubicBezTo>
                    <a:pt x="0" y="1429"/>
                    <a:pt x="405" y="1858"/>
                    <a:pt x="929" y="1858"/>
                  </a:cubicBezTo>
                  <a:cubicBezTo>
                    <a:pt x="1429" y="1858"/>
                    <a:pt x="1834" y="1429"/>
                    <a:pt x="1834" y="929"/>
                  </a:cubicBezTo>
                  <a:cubicBezTo>
                    <a:pt x="1834" y="429"/>
                    <a:pt x="1429" y="0"/>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5" name="Google Shape;22355;p98"/>
            <p:cNvSpPr/>
            <p:nvPr/>
          </p:nvSpPr>
          <p:spPr>
            <a:xfrm>
              <a:off x="5689945" y="4443465"/>
              <a:ext cx="29472" cy="61221"/>
            </a:xfrm>
            <a:custGeom>
              <a:rect b="b" l="l" r="r" t="t"/>
              <a:pathLst>
                <a:path extrusionOk="0" h="1882" w="906">
                  <a:moveTo>
                    <a:pt x="0" y="0"/>
                  </a:moveTo>
                  <a:lnTo>
                    <a:pt x="0" y="1882"/>
                  </a:lnTo>
                  <a:cubicBezTo>
                    <a:pt x="500" y="1882"/>
                    <a:pt x="905" y="1453"/>
                    <a:pt x="905" y="953"/>
                  </a:cubicBezTo>
                  <a:cubicBezTo>
                    <a:pt x="905" y="572"/>
                    <a:pt x="643" y="215"/>
                    <a:pt x="286" y="72"/>
                  </a:cubicBezTo>
                  <a:cubicBezTo>
                    <a:pt x="191" y="24"/>
                    <a:pt x="119"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6" name="Google Shape;22356;p98"/>
            <p:cNvSpPr/>
            <p:nvPr/>
          </p:nvSpPr>
          <p:spPr>
            <a:xfrm>
              <a:off x="5679861" y="4465910"/>
              <a:ext cx="19388" cy="19420"/>
            </a:xfrm>
            <a:custGeom>
              <a:rect b="b" l="l" r="r" t="t"/>
              <a:pathLst>
                <a:path extrusionOk="0" h="597" w="596">
                  <a:moveTo>
                    <a:pt x="310" y="1"/>
                  </a:moveTo>
                  <a:cubicBezTo>
                    <a:pt x="143" y="1"/>
                    <a:pt x="0" y="120"/>
                    <a:pt x="0" y="287"/>
                  </a:cubicBezTo>
                  <a:cubicBezTo>
                    <a:pt x="0" y="453"/>
                    <a:pt x="120" y="596"/>
                    <a:pt x="310" y="596"/>
                  </a:cubicBezTo>
                  <a:cubicBezTo>
                    <a:pt x="453" y="596"/>
                    <a:pt x="596" y="453"/>
                    <a:pt x="596" y="287"/>
                  </a:cubicBezTo>
                  <a:cubicBezTo>
                    <a:pt x="596" y="144"/>
                    <a:pt x="477" y="1"/>
                    <a:pt x="31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7" name="Google Shape;22357;p98"/>
            <p:cNvSpPr/>
            <p:nvPr/>
          </p:nvSpPr>
          <p:spPr>
            <a:xfrm>
              <a:off x="5689945" y="4463601"/>
              <a:ext cx="9304" cy="20949"/>
            </a:xfrm>
            <a:custGeom>
              <a:rect b="b" l="l" r="r" t="t"/>
              <a:pathLst>
                <a:path extrusionOk="0" h="644" w="286">
                  <a:moveTo>
                    <a:pt x="0" y="0"/>
                  </a:moveTo>
                  <a:lnTo>
                    <a:pt x="0" y="643"/>
                  </a:lnTo>
                  <a:cubicBezTo>
                    <a:pt x="143" y="643"/>
                    <a:pt x="286" y="524"/>
                    <a:pt x="286" y="334"/>
                  </a:cubicBezTo>
                  <a:cubicBezTo>
                    <a:pt x="286" y="191"/>
                    <a:pt x="143" y="48"/>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8" name="Google Shape;22358;p98"/>
            <p:cNvSpPr/>
            <p:nvPr/>
          </p:nvSpPr>
          <p:spPr>
            <a:xfrm>
              <a:off x="5756566" y="4402965"/>
              <a:ext cx="65873" cy="60083"/>
            </a:xfrm>
            <a:custGeom>
              <a:rect b="b" l="l" r="r" t="t"/>
              <a:pathLst>
                <a:path extrusionOk="0" h="1847" w="2025">
                  <a:moveTo>
                    <a:pt x="1012" y="1"/>
                  </a:moveTo>
                  <a:cubicBezTo>
                    <a:pt x="774" y="1"/>
                    <a:pt x="536" y="90"/>
                    <a:pt x="357" y="269"/>
                  </a:cubicBezTo>
                  <a:cubicBezTo>
                    <a:pt x="0" y="626"/>
                    <a:pt x="0" y="1221"/>
                    <a:pt x="357" y="1579"/>
                  </a:cubicBezTo>
                  <a:cubicBezTo>
                    <a:pt x="536" y="1757"/>
                    <a:pt x="774" y="1847"/>
                    <a:pt x="1012" y="1847"/>
                  </a:cubicBezTo>
                  <a:cubicBezTo>
                    <a:pt x="1250" y="1847"/>
                    <a:pt x="1489" y="1757"/>
                    <a:pt x="1667" y="1579"/>
                  </a:cubicBezTo>
                  <a:cubicBezTo>
                    <a:pt x="2024" y="1221"/>
                    <a:pt x="2024" y="626"/>
                    <a:pt x="1667" y="269"/>
                  </a:cubicBezTo>
                  <a:cubicBezTo>
                    <a:pt x="1489" y="90"/>
                    <a:pt x="1250" y="1"/>
                    <a:pt x="10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9" name="Google Shape;22359;p98"/>
            <p:cNvSpPr/>
            <p:nvPr/>
          </p:nvSpPr>
          <p:spPr>
            <a:xfrm>
              <a:off x="5777483" y="4421962"/>
              <a:ext cx="22478" cy="20559"/>
            </a:xfrm>
            <a:custGeom>
              <a:rect b="b" l="l" r="r" t="t"/>
              <a:pathLst>
                <a:path extrusionOk="0" h="632" w="691">
                  <a:moveTo>
                    <a:pt x="345" y="0"/>
                  </a:moveTo>
                  <a:cubicBezTo>
                    <a:pt x="262" y="0"/>
                    <a:pt x="179" y="30"/>
                    <a:pt x="119" y="90"/>
                  </a:cubicBezTo>
                  <a:cubicBezTo>
                    <a:pt x="0" y="209"/>
                    <a:pt x="0" y="423"/>
                    <a:pt x="119" y="542"/>
                  </a:cubicBezTo>
                  <a:cubicBezTo>
                    <a:pt x="179" y="602"/>
                    <a:pt x="262" y="632"/>
                    <a:pt x="345" y="632"/>
                  </a:cubicBezTo>
                  <a:cubicBezTo>
                    <a:pt x="429" y="632"/>
                    <a:pt x="512" y="602"/>
                    <a:pt x="572" y="542"/>
                  </a:cubicBezTo>
                  <a:cubicBezTo>
                    <a:pt x="691" y="423"/>
                    <a:pt x="691" y="256"/>
                    <a:pt x="572" y="90"/>
                  </a:cubicBezTo>
                  <a:cubicBezTo>
                    <a:pt x="512" y="30"/>
                    <a:pt x="429" y="0"/>
                    <a:pt x="34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0" name="Google Shape;22360;p98"/>
            <p:cNvSpPr/>
            <p:nvPr/>
          </p:nvSpPr>
          <p:spPr>
            <a:xfrm>
              <a:off x="5800710" y="4302480"/>
              <a:ext cx="60473" cy="59660"/>
            </a:xfrm>
            <a:custGeom>
              <a:rect b="b" l="l" r="r" t="t"/>
              <a:pathLst>
                <a:path extrusionOk="0" h="1834" w="1859">
                  <a:moveTo>
                    <a:pt x="929" y="0"/>
                  </a:moveTo>
                  <a:cubicBezTo>
                    <a:pt x="429" y="0"/>
                    <a:pt x="1" y="405"/>
                    <a:pt x="1" y="905"/>
                  </a:cubicBezTo>
                  <a:cubicBezTo>
                    <a:pt x="1" y="1429"/>
                    <a:pt x="429" y="1834"/>
                    <a:pt x="929" y="1834"/>
                  </a:cubicBezTo>
                  <a:cubicBezTo>
                    <a:pt x="1429" y="1834"/>
                    <a:pt x="1858" y="1429"/>
                    <a:pt x="1858" y="905"/>
                  </a:cubicBezTo>
                  <a:cubicBezTo>
                    <a:pt x="1858" y="405"/>
                    <a:pt x="1429"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1" name="Google Shape;22361;p98"/>
            <p:cNvSpPr/>
            <p:nvPr/>
          </p:nvSpPr>
          <p:spPr>
            <a:xfrm>
              <a:off x="5821626" y="4323396"/>
              <a:ext cx="20169" cy="19388"/>
            </a:xfrm>
            <a:custGeom>
              <a:rect b="b" l="l" r="r" t="t"/>
              <a:pathLst>
                <a:path extrusionOk="0" h="596" w="620">
                  <a:moveTo>
                    <a:pt x="286" y="0"/>
                  </a:moveTo>
                  <a:cubicBezTo>
                    <a:pt x="143" y="0"/>
                    <a:pt x="1" y="119"/>
                    <a:pt x="1" y="310"/>
                  </a:cubicBezTo>
                  <a:cubicBezTo>
                    <a:pt x="1" y="453"/>
                    <a:pt x="120" y="595"/>
                    <a:pt x="286" y="595"/>
                  </a:cubicBezTo>
                  <a:cubicBezTo>
                    <a:pt x="453" y="595"/>
                    <a:pt x="620" y="453"/>
                    <a:pt x="596" y="310"/>
                  </a:cubicBezTo>
                  <a:cubicBezTo>
                    <a:pt x="596" y="143"/>
                    <a:pt x="429" y="0"/>
                    <a:pt x="28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2" name="Google Shape;22362;p98"/>
            <p:cNvSpPr/>
            <p:nvPr/>
          </p:nvSpPr>
          <p:spPr>
            <a:xfrm>
              <a:off x="5756566" y="4202352"/>
              <a:ext cx="65873" cy="60636"/>
            </a:xfrm>
            <a:custGeom>
              <a:rect b="b" l="l" r="r" t="t"/>
              <a:pathLst>
                <a:path extrusionOk="0" h="1864" w="2025">
                  <a:moveTo>
                    <a:pt x="1012" y="0"/>
                  </a:moveTo>
                  <a:cubicBezTo>
                    <a:pt x="774" y="0"/>
                    <a:pt x="536" y="89"/>
                    <a:pt x="357" y="268"/>
                  </a:cubicBezTo>
                  <a:cubicBezTo>
                    <a:pt x="0" y="625"/>
                    <a:pt x="0" y="1221"/>
                    <a:pt x="357" y="1578"/>
                  </a:cubicBezTo>
                  <a:cubicBezTo>
                    <a:pt x="536" y="1768"/>
                    <a:pt x="774" y="1864"/>
                    <a:pt x="1012" y="1864"/>
                  </a:cubicBezTo>
                  <a:cubicBezTo>
                    <a:pt x="1250" y="1864"/>
                    <a:pt x="1489" y="1768"/>
                    <a:pt x="1667" y="1578"/>
                  </a:cubicBezTo>
                  <a:cubicBezTo>
                    <a:pt x="2024" y="1221"/>
                    <a:pt x="2024" y="625"/>
                    <a:pt x="1667" y="268"/>
                  </a:cubicBezTo>
                  <a:cubicBezTo>
                    <a:pt x="1489" y="89"/>
                    <a:pt x="1250" y="0"/>
                    <a:pt x="10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3" name="Google Shape;22363;p98"/>
            <p:cNvSpPr/>
            <p:nvPr/>
          </p:nvSpPr>
          <p:spPr>
            <a:xfrm>
              <a:off x="5775922" y="4222684"/>
              <a:ext cx="23259" cy="19681"/>
            </a:xfrm>
            <a:custGeom>
              <a:rect b="b" l="l" r="r" t="t"/>
              <a:pathLst>
                <a:path extrusionOk="0" h="605" w="715">
                  <a:moveTo>
                    <a:pt x="405" y="0"/>
                  </a:moveTo>
                  <a:cubicBezTo>
                    <a:pt x="143" y="0"/>
                    <a:pt x="0" y="334"/>
                    <a:pt x="167" y="500"/>
                  </a:cubicBezTo>
                  <a:cubicBezTo>
                    <a:pt x="240" y="573"/>
                    <a:pt x="326" y="604"/>
                    <a:pt x="408" y="604"/>
                  </a:cubicBezTo>
                  <a:cubicBezTo>
                    <a:pt x="569" y="604"/>
                    <a:pt x="715" y="483"/>
                    <a:pt x="715" y="310"/>
                  </a:cubicBezTo>
                  <a:cubicBezTo>
                    <a:pt x="715" y="143"/>
                    <a:pt x="596" y="0"/>
                    <a:pt x="40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64" name="Google Shape;22364;p98"/>
          <p:cNvGrpSpPr/>
          <p:nvPr/>
        </p:nvGrpSpPr>
        <p:grpSpPr>
          <a:xfrm>
            <a:off x="6279454" y="4007533"/>
            <a:ext cx="345566" cy="345046"/>
            <a:chOff x="6279454" y="4159933"/>
            <a:chExt cx="345566" cy="345046"/>
          </a:xfrm>
        </p:grpSpPr>
        <p:sp>
          <p:nvSpPr>
            <p:cNvPr id="22365" name="Google Shape;22365;p98"/>
            <p:cNvSpPr/>
            <p:nvPr/>
          </p:nvSpPr>
          <p:spPr>
            <a:xfrm>
              <a:off x="6401083" y="4159933"/>
              <a:ext cx="100745" cy="20169"/>
            </a:xfrm>
            <a:custGeom>
              <a:rect b="b" l="l" r="r" t="t"/>
              <a:pathLst>
                <a:path extrusionOk="0" h="620" w="3097">
                  <a:moveTo>
                    <a:pt x="334" y="0"/>
                  </a:moveTo>
                  <a:cubicBezTo>
                    <a:pt x="144" y="0"/>
                    <a:pt x="1" y="167"/>
                    <a:pt x="48" y="357"/>
                  </a:cubicBezTo>
                  <a:cubicBezTo>
                    <a:pt x="72" y="500"/>
                    <a:pt x="215" y="619"/>
                    <a:pt x="358" y="619"/>
                  </a:cubicBezTo>
                  <a:lnTo>
                    <a:pt x="2787" y="619"/>
                  </a:lnTo>
                  <a:cubicBezTo>
                    <a:pt x="2954" y="619"/>
                    <a:pt x="3097" y="477"/>
                    <a:pt x="3073" y="262"/>
                  </a:cubicBezTo>
                  <a:cubicBezTo>
                    <a:pt x="3049" y="119"/>
                    <a:pt x="2906" y="0"/>
                    <a:pt x="2739"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6" name="Google Shape;22366;p98"/>
            <p:cNvSpPr/>
            <p:nvPr/>
          </p:nvSpPr>
          <p:spPr>
            <a:xfrm>
              <a:off x="6451440" y="4159933"/>
              <a:ext cx="49608" cy="20169"/>
            </a:xfrm>
            <a:custGeom>
              <a:rect b="b" l="l" r="r" t="t"/>
              <a:pathLst>
                <a:path extrusionOk="0" h="620" w="1525">
                  <a:moveTo>
                    <a:pt x="1" y="0"/>
                  </a:moveTo>
                  <a:lnTo>
                    <a:pt x="1" y="619"/>
                  </a:lnTo>
                  <a:lnTo>
                    <a:pt x="1239" y="619"/>
                  </a:lnTo>
                  <a:cubicBezTo>
                    <a:pt x="1382" y="619"/>
                    <a:pt x="1525" y="500"/>
                    <a:pt x="1525" y="334"/>
                  </a:cubicBezTo>
                  <a:cubicBezTo>
                    <a:pt x="1525" y="143"/>
                    <a:pt x="1406" y="24"/>
                    <a:pt x="1239"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7" name="Google Shape;22367;p98"/>
            <p:cNvSpPr/>
            <p:nvPr/>
          </p:nvSpPr>
          <p:spPr>
            <a:xfrm>
              <a:off x="6336804" y="4176979"/>
              <a:ext cx="229337" cy="210729"/>
            </a:xfrm>
            <a:custGeom>
              <a:rect b="b" l="l" r="r" t="t"/>
              <a:pathLst>
                <a:path extrusionOk="0" h="6478" w="7050">
                  <a:moveTo>
                    <a:pt x="2286" y="0"/>
                  </a:moveTo>
                  <a:lnTo>
                    <a:pt x="2286" y="1548"/>
                  </a:lnTo>
                  <a:lnTo>
                    <a:pt x="238" y="5215"/>
                  </a:lnTo>
                  <a:cubicBezTo>
                    <a:pt x="0" y="5644"/>
                    <a:pt x="48" y="6120"/>
                    <a:pt x="286" y="6478"/>
                  </a:cubicBezTo>
                  <a:lnTo>
                    <a:pt x="6716" y="6478"/>
                  </a:lnTo>
                  <a:cubicBezTo>
                    <a:pt x="6978" y="6120"/>
                    <a:pt x="7049" y="5644"/>
                    <a:pt x="6811" y="5215"/>
                  </a:cubicBezTo>
                  <a:lnTo>
                    <a:pt x="4763" y="1548"/>
                  </a:lnTo>
                  <a:lnTo>
                    <a:pt x="4763"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8" name="Google Shape;22368;p98"/>
            <p:cNvSpPr/>
            <p:nvPr/>
          </p:nvSpPr>
          <p:spPr>
            <a:xfrm>
              <a:off x="6451440" y="4178508"/>
              <a:ext cx="112359" cy="209981"/>
            </a:xfrm>
            <a:custGeom>
              <a:rect b="b" l="l" r="r" t="t"/>
              <a:pathLst>
                <a:path extrusionOk="0" h="6455" w="3454">
                  <a:moveTo>
                    <a:pt x="1" y="1"/>
                  </a:moveTo>
                  <a:lnTo>
                    <a:pt x="1" y="6454"/>
                  </a:lnTo>
                  <a:lnTo>
                    <a:pt x="3216" y="6454"/>
                  </a:lnTo>
                  <a:cubicBezTo>
                    <a:pt x="3406" y="6193"/>
                    <a:pt x="3454" y="5883"/>
                    <a:pt x="3430" y="5621"/>
                  </a:cubicBezTo>
                  <a:cubicBezTo>
                    <a:pt x="3430" y="5621"/>
                    <a:pt x="3406" y="5407"/>
                    <a:pt x="3287" y="5192"/>
                  </a:cubicBezTo>
                  <a:cubicBezTo>
                    <a:pt x="3216" y="5073"/>
                    <a:pt x="1311" y="1668"/>
                    <a:pt x="1239" y="1549"/>
                  </a:cubicBezTo>
                  <a:lnTo>
                    <a:pt x="1239"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9" name="Google Shape;22369;p98"/>
            <p:cNvSpPr/>
            <p:nvPr/>
          </p:nvSpPr>
          <p:spPr>
            <a:xfrm>
              <a:off x="6338333" y="4272259"/>
              <a:ext cx="227808" cy="115449"/>
            </a:xfrm>
            <a:custGeom>
              <a:rect b="b" l="l" r="r" t="t"/>
              <a:pathLst>
                <a:path extrusionOk="0" h="3549" w="7003">
                  <a:moveTo>
                    <a:pt x="1477" y="0"/>
                  </a:moveTo>
                  <a:lnTo>
                    <a:pt x="215" y="2286"/>
                  </a:lnTo>
                  <a:cubicBezTo>
                    <a:pt x="1" y="2715"/>
                    <a:pt x="25" y="3144"/>
                    <a:pt x="263" y="3549"/>
                  </a:cubicBezTo>
                  <a:lnTo>
                    <a:pt x="6693" y="3549"/>
                  </a:lnTo>
                  <a:cubicBezTo>
                    <a:pt x="6978" y="3191"/>
                    <a:pt x="7002" y="2715"/>
                    <a:pt x="6764" y="2286"/>
                  </a:cubicBezTo>
                  <a:lnTo>
                    <a:pt x="5478"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0" name="Google Shape;22370;p98"/>
            <p:cNvSpPr/>
            <p:nvPr/>
          </p:nvSpPr>
          <p:spPr>
            <a:xfrm>
              <a:off x="6451440" y="4272259"/>
              <a:ext cx="112359" cy="115449"/>
            </a:xfrm>
            <a:custGeom>
              <a:rect b="b" l="l" r="r" t="t"/>
              <a:pathLst>
                <a:path extrusionOk="0" h="3549" w="3454">
                  <a:moveTo>
                    <a:pt x="1" y="0"/>
                  </a:moveTo>
                  <a:lnTo>
                    <a:pt x="1" y="3549"/>
                  </a:lnTo>
                  <a:lnTo>
                    <a:pt x="3216" y="3549"/>
                  </a:lnTo>
                  <a:cubicBezTo>
                    <a:pt x="3406" y="3311"/>
                    <a:pt x="3454" y="3001"/>
                    <a:pt x="3430" y="2715"/>
                  </a:cubicBezTo>
                  <a:cubicBezTo>
                    <a:pt x="3430" y="2715"/>
                    <a:pt x="3406" y="2525"/>
                    <a:pt x="3287" y="2286"/>
                  </a:cubicBezTo>
                  <a:lnTo>
                    <a:pt x="200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1" name="Google Shape;22371;p98"/>
            <p:cNvSpPr/>
            <p:nvPr/>
          </p:nvSpPr>
          <p:spPr>
            <a:xfrm>
              <a:off x="6422781" y="4303943"/>
              <a:ext cx="19388" cy="19485"/>
            </a:xfrm>
            <a:custGeom>
              <a:rect b="b" l="l" r="r" t="t"/>
              <a:pathLst>
                <a:path extrusionOk="0" h="599" w="596">
                  <a:moveTo>
                    <a:pt x="323" y="0"/>
                  </a:moveTo>
                  <a:cubicBezTo>
                    <a:pt x="311" y="0"/>
                    <a:pt x="299" y="1"/>
                    <a:pt x="286" y="3"/>
                  </a:cubicBezTo>
                  <a:cubicBezTo>
                    <a:pt x="143" y="3"/>
                    <a:pt x="1" y="146"/>
                    <a:pt x="1" y="312"/>
                  </a:cubicBezTo>
                  <a:cubicBezTo>
                    <a:pt x="1" y="455"/>
                    <a:pt x="120" y="598"/>
                    <a:pt x="286" y="598"/>
                  </a:cubicBezTo>
                  <a:cubicBezTo>
                    <a:pt x="453" y="598"/>
                    <a:pt x="596" y="479"/>
                    <a:pt x="596" y="312"/>
                  </a:cubicBezTo>
                  <a:cubicBezTo>
                    <a:pt x="596" y="136"/>
                    <a:pt x="473" y="0"/>
                    <a:pt x="323"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2" name="Google Shape;22372;p98"/>
            <p:cNvSpPr/>
            <p:nvPr/>
          </p:nvSpPr>
          <p:spPr>
            <a:xfrm>
              <a:off x="6279454" y="4384585"/>
              <a:ext cx="345566" cy="100745"/>
            </a:xfrm>
            <a:custGeom>
              <a:rect b="b" l="l" r="r" t="t"/>
              <a:pathLst>
                <a:path extrusionOk="0" h="3097" w="10623">
                  <a:moveTo>
                    <a:pt x="1573" y="0"/>
                  </a:moveTo>
                  <a:cubicBezTo>
                    <a:pt x="715" y="0"/>
                    <a:pt x="1" y="715"/>
                    <a:pt x="25" y="1596"/>
                  </a:cubicBezTo>
                  <a:cubicBezTo>
                    <a:pt x="49" y="2429"/>
                    <a:pt x="763" y="3096"/>
                    <a:pt x="1596" y="3096"/>
                  </a:cubicBezTo>
                  <a:lnTo>
                    <a:pt x="10265" y="3096"/>
                  </a:lnTo>
                  <a:cubicBezTo>
                    <a:pt x="10455" y="3096"/>
                    <a:pt x="10598" y="2906"/>
                    <a:pt x="10598" y="2763"/>
                  </a:cubicBezTo>
                  <a:cubicBezTo>
                    <a:pt x="10575" y="2620"/>
                    <a:pt x="10408" y="2501"/>
                    <a:pt x="10265" y="2501"/>
                  </a:cubicBezTo>
                  <a:lnTo>
                    <a:pt x="9908" y="2501"/>
                  </a:lnTo>
                  <a:lnTo>
                    <a:pt x="9908" y="620"/>
                  </a:lnTo>
                  <a:lnTo>
                    <a:pt x="10289" y="620"/>
                  </a:lnTo>
                  <a:cubicBezTo>
                    <a:pt x="10479" y="620"/>
                    <a:pt x="10622" y="453"/>
                    <a:pt x="10598" y="262"/>
                  </a:cubicBezTo>
                  <a:cubicBezTo>
                    <a:pt x="10575" y="119"/>
                    <a:pt x="10408" y="0"/>
                    <a:pt x="10265"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3" name="Google Shape;22373;p98"/>
            <p:cNvSpPr/>
            <p:nvPr/>
          </p:nvSpPr>
          <p:spPr>
            <a:xfrm>
              <a:off x="6451440" y="4384585"/>
              <a:ext cx="173580" cy="100745"/>
            </a:xfrm>
            <a:custGeom>
              <a:rect b="b" l="l" r="r" t="t"/>
              <a:pathLst>
                <a:path extrusionOk="0" h="3097" w="5336">
                  <a:moveTo>
                    <a:pt x="1" y="0"/>
                  </a:moveTo>
                  <a:lnTo>
                    <a:pt x="1" y="3096"/>
                  </a:lnTo>
                  <a:lnTo>
                    <a:pt x="4978" y="3096"/>
                  </a:lnTo>
                  <a:cubicBezTo>
                    <a:pt x="5168" y="3096"/>
                    <a:pt x="5311" y="2906"/>
                    <a:pt x="5288" y="2739"/>
                  </a:cubicBezTo>
                  <a:cubicBezTo>
                    <a:pt x="5288" y="2609"/>
                    <a:pt x="5148" y="2498"/>
                    <a:pt x="5015" y="2498"/>
                  </a:cubicBezTo>
                  <a:cubicBezTo>
                    <a:pt x="5003" y="2498"/>
                    <a:pt x="4990" y="2499"/>
                    <a:pt x="4978" y="2501"/>
                  </a:cubicBezTo>
                  <a:lnTo>
                    <a:pt x="4621" y="2501"/>
                  </a:lnTo>
                  <a:lnTo>
                    <a:pt x="4621" y="620"/>
                  </a:lnTo>
                  <a:lnTo>
                    <a:pt x="5002" y="620"/>
                  </a:lnTo>
                  <a:cubicBezTo>
                    <a:pt x="5192" y="620"/>
                    <a:pt x="5335" y="453"/>
                    <a:pt x="5311" y="262"/>
                  </a:cubicBezTo>
                  <a:cubicBezTo>
                    <a:pt x="5288" y="119"/>
                    <a:pt x="5121" y="0"/>
                    <a:pt x="4978"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4" name="Google Shape;22374;p98"/>
            <p:cNvSpPr/>
            <p:nvPr/>
          </p:nvSpPr>
          <p:spPr>
            <a:xfrm>
              <a:off x="6299622" y="4403941"/>
              <a:ext cx="304481" cy="61254"/>
            </a:xfrm>
            <a:custGeom>
              <a:rect b="b" l="l" r="r" t="t"/>
              <a:pathLst>
                <a:path extrusionOk="0" h="1883" w="9360">
                  <a:moveTo>
                    <a:pt x="953" y="1"/>
                  </a:moveTo>
                  <a:cubicBezTo>
                    <a:pt x="429" y="1"/>
                    <a:pt x="0" y="453"/>
                    <a:pt x="24" y="977"/>
                  </a:cubicBezTo>
                  <a:cubicBezTo>
                    <a:pt x="72" y="1453"/>
                    <a:pt x="476" y="1882"/>
                    <a:pt x="976" y="1882"/>
                  </a:cubicBezTo>
                  <a:lnTo>
                    <a:pt x="9359" y="1882"/>
                  </a:lnTo>
                  <a:lnTo>
                    <a:pt x="935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5" name="Google Shape;22375;p98"/>
            <p:cNvSpPr/>
            <p:nvPr/>
          </p:nvSpPr>
          <p:spPr>
            <a:xfrm>
              <a:off x="6453001" y="4403941"/>
              <a:ext cx="151102" cy="61254"/>
            </a:xfrm>
            <a:custGeom>
              <a:rect b="b" l="l" r="r" t="t"/>
              <a:pathLst>
                <a:path extrusionOk="0" h="1883" w="4645">
                  <a:moveTo>
                    <a:pt x="0" y="1"/>
                  </a:moveTo>
                  <a:lnTo>
                    <a:pt x="0" y="1882"/>
                  </a:lnTo>
                  <a:lnTo>
                    <a:pt x="4644" y="1882"/>
                  </a:lnTo>
                  <a:lnTo>
                    <a:pt x="4644"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6" name="Google Shape;22376;p98"/>
            <p:cNvSpPr/>
            <p:nvPr/>
          </p:nvSpPr>
          <p:spPr>
            <a:xfrm>
              <a:off x="6463053" y="4323396"/>
              <a:ext cx="19420" cy="19388"/>
            </a:xfrm>
            <a:custGeom>
              <a:rect b="b" l="l" r="r" t="t"/>
              <a:pathLst>
                <a:path extrusionOk="0" h="596" w="597">
                  <a:moveTo>
                    <a:pt x="311" y="0"/>
                  </a:moveTo>
                  <a:cubicBezTo>
                    <a:pt x="168" y="0"/>
                    <a:pt x="1" y="143"/>
                    <a:pt x="1" y="310"/>
                  </a:cubicBezTo>
                  <a:cubicBezTo>
                    <a:pt x="1" y="453"/>
                    <a:pt x="120" y="595"/>
                    <a:pt x="311" y="595"/>
                  </a:cubicBezTo>
                  <a:cubicBezTo>
                    <a:pt x="453" y="595"/>
                    <a:pt x="596" y="476"/>
                    <a:pt x="596" y="310"/>
                  </a:cubicBezTo>
                  <a:cubicBezTo>
                    <a:pt x="596" y="143"/>
                    <a:pt x="453" y="0"/>
                    <a:pt x="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7" name="Google Shape;22377;p98"/>
            <p:cNvSpPr/>
            <p:nvPr/>
          </p:nvSpPr>
          <p:spPr>
            <a:xfrm>
              <a:off x="6340675" y="4424077"/>
              <a:ext cx="81162" cy="80902"/>
            </a:xfrm>
            <a:custGeom>
              <a:rect b="b" l="l" r="r" t="t"/>
              <a:pathLst>
                <a:path extrusionOk="0" h="2487" w="2495">
                  <a:moveTo>
                    <a:pt x="286" y="1"/>
                  </a:moveTo>
                  <a:cubicBezTo>
                    <a:pt x="143" y="1"/>
                    <a:pt x="0" y="120"/>
                    <a:pt x="0" y="311"/>
                  </a:cubicBezTo>
                  <a:lnTo>
                    <a:pt x="0" y="2168"/>
                  </a:lnTo>
                  <a:cubicBezTo>
                    <a:pt x="0" y="2354"/>
                    <a:pt x="144" y="2487"/>
                    <a:pt x="323" y="2487"/>
                  </a:cubicBezTo>
                  <a:cubicBezTo>
                    <a:pt x="350" y="2487"/>
                    <a:pt x="377" y="2484"/>
                    <a:pt x="405" y="2478"/>
                  </a:cubicBezTo>
                  <a:lnTo>
                    <a:pt x="1239" y="2216"/>
                  </a:lnTo>
                  <a:lnTo>
                    <a:pt x="2072" y="2478"/>
                  </a:lnTo>
                  <a:cubicBezTo>
                    <a:pt x="2100" y="2484"/>
                    <a:pt x="2128" y="2487"/>
                    <a:pt x="2155" y="2487"/>
                  </a:cubicBezTo>
                  <a:cubicBezTo>
                    <a:pt x="2338" y="2487"/>
                    <a:pt x="2495" y="2354"/>
                    <a:pt x="2453" y="2168"/>
                  </a:cubicBezTo>
                  <a:lnTo>
                    <a:pt x="2453" y="311"/>
                  </a:lnTo>
                  <a:cubicBezTo>
                    <a:pt x="2453" y="144"/>
                    <a:pt x="2334" y="1"/>
                    <a:pt x="2167"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78" name="Google Shape;22378;p98"/>
          <p:cNvGrpSpPr/>
          <p:nvPr/>
        </p:nvGrpSpPr>
        <p:grpSpPr>
          <a:xfrm>
            <a:off x="7076601" y="4008314"/>
            <a:ext cx="261899" cy="344753"/>
            <a:chOff x="7076601" y="4160714"/>
            <a:chExt cx="261899" cy="344753"/>
          </a:xfrm>
        </p:grpSpPr>
        <p:sp>
          <p:nvSpPr>
            <p:cNvPr id="22379" name="Google Shape;22379;p98"/>
            <p:cNvSpPr/>
            <p:nvPr/>
          </p:nvSpPr>
          <p:spPr>
            <a:xfrm>
              <a:off x="7076601" y="4238949"/>
              <a:ext cx="261899" cy="265738"/>
            </a:xfrm>
            <a:custGeom>
              <a:rect b="b" l="l" r="r" t="t"/>
              <a:pathLst>
                <a:path extrusionOk="0" h="8169" w="8051">
                  <a:moveTo>
                    <a:pt x="1216" y="0"/>
                  </a:moveTo>
                  <a:lnTo>
                    <a:pt x="1216" y="1310"/>
                  </a:lnTo>
                  <a:cubicBezTo>
                    <a:pt x="1216" y="1477"/>
                    <a:pt x="1144" y="1596"/>
                    <a:pt x="1073" y="1667"/>
                  </a:cubicBezTo>
                  <a:lnTo>
                    <a:pt x="311" y="2429"/>
                  </a:lnTo>
                  <a:cubicBezTo>
                    <a:pt x="120" y="2620"/>
                    <a:pt x="1" y="2929"/>
                    <a:pt x="1" y="3215"/>
                  </a:cubicBezTo>
                  <a:lnTo>
                    <a:pt x="1" y="7026"/>
                  </a:lnTo>
                  <a:cubicBezTo>
                    <a:pt x="1" y="7669"/>
                    <a:pt x="501" y="8169"/>
                    <a:pt x="1120" y="8169"/>
                  </a:cubicBezTo>
                  <a:lnTo>
                    <a:pt x="6931" y="8169"/>
                  </a:lnTo>
                  <a:cubicBezTo>
                    <a:pt x="7550" y="8169"/>
                    <a:pt x="8050" y="7669"/>
                    <a:pt x="8050" y="7026"/>
                  </a:cubicBezTo>
                  <a:lnTo>
                    <a:pt x="8050" y="3215"/>
                  </a:lnTo>
                  <a:cubicBezTo>
                    <a:pt x="8026" y="2929"/>
                    <a:pt x="7907" y="2620"/>
                    <a:pt x="7693" y="2429"/>
                  </a:cubicBezTo>
                  <a:lnTo>
                    <a:pt x="6955" y="1667"/>
                  </a:lnTo>
                  <a:cubicBezTo>
                    <a:pt x="6860" y="1596"/>
                    <a:pt x="6812" y="1429"/>
                    <a:pt x="6812" y="1310"/>
                  </a:cubicBezTo>
                  <a:lnTo>
                    <a:pt x="6812"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0" name="Google Shape;22380;p98"/>
            <p:cNvSpPr/>
            <p:nvPr/>
          </p:nvSpPr>
          <p:spPr>
            <a:xfrm>
              <a:off x="7206754" y="4238949"/>
              <a:ext cx="130966" cy="266518"/>
            </a:xfrm>
            <a:custGeom>
              <a:rect b="b" l="l" r="r" t="t"/>
              <a:pathLst>
                <a:path extrusionOk="0" h="8193" w="4026">
                  <a:moveTo>
                    <a:pt x="1" y="0"/>
                  </a:moveTo>
                  <a:lnTo>
                    <a:pt x="1" y="8192"/>
                  </a:lnTo>
                  <a:lnTo>
                    <a:pt x="2906" y="8192"/>
                  </a:lnTo>
                  <a:cubicBezTo>
                    <a:pt x="3525" y="8192"/>
                    <a:pt x="4025" y="7692"/>
                    <a:pt x="4025" y="7073"/>
                  </a:cubicBezTo>
                  <a:lnTo>
                    <a:pt x="4025" y="3263"/>
                  </a:lnTo>
                  <a:cubicBezTo>
                    <a:pt x="4025" y="2929"/>
                    <a:pt x="3906" y="2620"/>
                    <a:pt x="3692" y="2429"/>
                  </a:cubicBezTo>
                  <a:lnTo>
                    <a:pt x="2954" y="1667"/>
                  </a:lnTo>
                  <a:cubicBezTo>
                    <a:pt x="2859" y="1596"/>
                    <a:pt x="2811" y="1429"/>
                    <a:pt x="2811" y="1310"/>
                  </a:cubicBezTo>
                  <a:lnTo>
                    <a:pt x="281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1" name="Google Shape;22381;p98"/>
            <p:cNvSpPr/>
            <p:nvPr/>
          </p:nvSpPr>
          <p:spPr>
            <a:xfrm>
              <a:off x="7136261" y="4324145"/>
              <a:ext cx="139489" cy="139489"/>
            </a:xfrm>
            <a:custGeom>
              <a:rect b="b" l="l" r="r" t="t"/>
              <a:pathLst>
                <a:path extrusionOk="0" h="4288" w="4288">
                  <a:moveTo>
                    <a:pt x="1525" y="1"/>
                  </a:moveTo>
                  <a:cubicBezTo>
                    <a:pt x="1382" y="1"/>
                    <a:pt x="1215" y="120"/>
                    <a:pt x="1215" y="310"/>
                  </a:cubicBezTo>
                  <a:lnTo>
                    <a:pt x="1215" y="1239"/>
                  </a:lnTo>
                  <a:lnTo>
                    <a:pt x="310" y="1239"/>
                  </a:lnTo>
                  <a:cubicBezTo>
                    <a:pt x="144" y="1239"/>
                    <a:pt x="1" y="1358"/>
                    <a:pt x="1" y="1525"/>
                  </a:cubicBezTo>
                  <a:lnTo>
                    <a:pt x="1" y="2787"/>
                  </a:lnTo>
                  <a:cubicBezTo>
                    <a:pt x="1" y="2930"/>
                    <a:pt x="120" y="3073"/>
                    <a:pt x="310" y="3073"/>
                  </a:cubicBezTo>
                  <a:lnTo>
                    <a:pt x="1215" y="3073"/>
                  </a:lnTo>
                  <a:lnTo>
                    <a:pt x="1215" y="4002"/>
                  </a:lnTo>
                  <a:cubicBezTo>
                    <a:pt x="1215" y="4145"/>
                    <a:pt x="1334" y="4287"/>
                    <a:pt x="1525" y="4287"/>
                  </a:cubicBezTo>
                  <a:lnTo>
                    <a:pt x="2763" y="4287"/>
                  </a:lnTo>
                  <a:cubicBezTo>
                    <a:pt x="2954" y="4287"/>
                    <a:pt x="3073" y="4168"/>
                    <a:pt x="3073" y="4002"/>
                  </a:cubicBezTo>
                  <a:lnTo>
                    <a:pt x="3073" y="3073"/>
                  </a:lnTo>
                  <a:lnTo>
                    <a:pt x="4002" y="3073"/>
                  </a:lnTo>
                  <a:cubicBezTo>
                    <a:pt x="4144" y="3073"/>
                    <a:pt x="4287" y="2954"/>
                    <a:pt x="4287" y="2787"/>
                  </a:cubicBezTo>
                  <a:lnTo>
                    <a:pt x="4287" y="1525"/>
                  </a:lnTo>
                  <a:cubicBezTo>
                    <a:pt x="4287" y="1382"/>
                    <a:pt x="4168" y="1239"/>
                    <a:pt x="4002" y="1239"/>
                  </a:cubicBezTo>
                  <a:lnTo>
                    <a:pt x="3073" y="1239"/>
                  </a:lnTo>
                  <a:lnTo>
                    <a:pt x="3073" y="310"/>
                  </a:lnTo>
                  <a:cubicBezTo>
                    <a:pt x="3073" y="168"/>
                    <a:pt x="2954" y="1"/>
                    <a:pt x="2763"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2" name="Google Shape;22382;p98"/>
            <p:cNvSpPr/>
            <p:nvPr/>
          </p:nvSpPr>
          <p:spPr>
            <a:xfrm>
              <a:off x="7094428" y="4161462"/>
              <a:ext cx="223156" cy="80609"/>
            </a:xfrm>
            <a:custGeom>
              <a:rect b="b" l="l" r="r" t="t"/>
              <a:pathLst>
                <a:path extrusionOk="0" h="2478" w="6860">
                  <a:moveTo>
                    <a:pt x="715" y="1"/>
                  </a:moveTo>
                  <a:cubicBezTo>
                    <a:pt x="334" y="1"/>
                    <a:pt x="1" y="334"/>
                    <a:pt x="1" y="715"/>
                  </a:cubicBezTo>
                  <a:lnTo>
                    <a:pt x="1" y="2192"/>
                  </a:lnTo>
                  <a:cubicBezTo>
                    <a:pt x="1" y="2335"/>
                    <a:pt x="120" y="2478"/>
                    <a:pt x="310" y="2478"/>
                  </a:cubicBezTo>
                  <a:lnTo>
                    <a:pt x="6526" y="2478"/>
                  </a:lnTo>
                  <a:cubicBezTo>
                    <a:pt x="6716" y="2478"/>
                    <a:pt x="6859" y="2335"/>
                    <a:pt x="6835" y="2192"/>
                  </a:cubicBezTo>
                  <a:lnTo>
                    <a:pt x="6835" y="715"/>
                  </a:lnTo>
                  <a:cubicBezTo>
                    <a:pt x="6835" y="334"/>
                    <a:pt x="6502" y="1"/>
                    <a:pt x="612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3" name="Google Shape;22383;p98"/>
            <p:cNvSpPr/>
            <p:nvPr/>
          </p:nvSpPr>
          <p:spPr>
            <a:xfrm>
              <a:off x="7206754" y="4323396"/>
              <a:ext cx="69777" cy="141798"/>
            </a:xfrm>
            <a:custGeom>
              <a:rect b="b" l="l" r="r" t="t"/>
              <a:pathLst>
                <a:path extrusionOk="0" h="4359" w="2145">
                  <a:moveTo>
                    <a:pt x="1" y="0"/>
                  </a:moveTo>
                  <a:lnTo>
                    <a:pt x="1" y="4358"/>
                  </a:lnTo>
                  <a:lnTo>
                    <a:pt x="644" y="4358"/>
                  </a:lnTo>
                  <a:cubicBezTo>
                    <a:pt x="811" y="4358"/>
                    <a:pt x="930" y="4191"/>
                    <a:pt x="930" y="4049"/>
                  </a:cubicBezTo>
                  <a:lnTo>
                    <a:pt x="930" y="3120"/>
                  </a:lnTo>
                  <a:lnTo>
                    <a:pt x="1858" y="3120"/>
                  </a:lnTo>
                  <a:cubicBezTo>
                    <a:pt x="2025" y="3120"/>
                    <a:pt x="2144" y="2977"/>
                    <a:pt x="2144" y="2834"/>
                  </a:cubicBezTo>
                  <a:lnTo>
                    <a:pt x="2144" y="1572"/>
                  </a:lnTo>
                  <a:cubicBezTo>
                    <a:pt x="2144" y="1381"/>
                    <a:pt x="2001" y="1215"/>
                    <a:pt x="1858" y="1215"/>
                  </a:cubicBezTo>
                  <a:lnTo>
                    <a:pt x="930" y="1215"/>
                  </a:lnTo>
                  <a:lnTo>
                    <a:pt x="930" y="310"/>
                  </a:lnTo>
                  <a:cubicBezTo>
                    <a:pt x="930" y="119"/>
                    <a:pt x="787" y="0"/>
                    <a:pt x="64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4" name="Google Shape;22384;p98"/>
            <p:cNvSpPr/>
            <p:nvPr/>
          </p:nvSpPr>
          <p:spPr>
            <a:xfrm>
              <a:off x="7206754" y="4160714"/>
              <a:ext cx="110830" cy="81358"/>
            </a:xfrm>
            <a:custGeom>
              <a:rect b="b" l="l" r="r" t="t"/>
              <a:pathLst>
                <a:path extrusionOk="0" h="2501" w="3407">
                  <a:moveTo>
                    <a:pt x="1" y="0"/>
                  </a:moveTo>
                  <a:lnTo>
                    <a:pt x="1" y="2501"/>
                  </a:lnTo>
                  <a:lnTo>
                    <a:pt x="3097" y="2501"/>
                  </a:lnTo>
                  <a:cubicBezTo>
                    <a:pt x="3287" y="2501"/>
                    <a:pt x="3406" y="2358"/>
                    <a:pt x="3406" y="2215"/>
                  </a:cubicBezTo>
                  <a:lnTo>
                    <a:pt x="3406" y="738"/>
                  </a:lnTo>
                  <a:cubicBezTo>
                    <a:pt x="3406" y="333"/>
                    <a:pt x="3073" y="0"/>
                    <a:pt x="269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85" name="Google Shape;22385;p98"/>
          <p:cNvGrpSpPr/>
          <p:nvPr/>
        </p:nvGrpSpPr>
        <p:grpSpPr>
          <a:xfrm>
            <a:off x="7786991" y="4028450"/>
            <a:ext cx="344785" cy="303700"/>
            <a:chOff x="7786991" y="4180850"/>
            <a:chExt cx="344785" cy="303700"/>
          </a:xfrm>
        </p:grpSpPr>
        <p:sp>
          <p:nvSpPr>
            <p:cNvPr id="22386" name="Google Shape;22386;p98"/>
            <p:cNvSpPr/>
            <p:nvPr/>
          </p:nvSpPr>
          <p:spPr>
            <a:xfrm>
              <a:off x="7960539" y="4229645"/>
              <a:ext cx="57350" cy="85261"/>
            </a:xfrm>
            <a:custGeom>
              <a:rect b="b" l="l" r="r" t="t"/>
              <a:pathLst>
                <a:path extrusionOk="0" h="2621" w="1763">
                  <a:moveTo>
                    <a:pt x="1191" y="1"/>
                  </a:moveTo>
                  <a:lnTo>
                    <a:pt x="0" y="2358"/>
                  </a:lnTo>
                  <a:cubicBezTo>
                    <a:pt x="238" y="2358"/>
                    <a:pt x="405" y="2477"/>
                    <a:pt x="572" y="2620"/>
                  </a:cubicBezTo>
                  <a:lnTo>
                    <a:pt x="1763" y="262"/>
                  </a:lnTo>
                  <a:cubicBezTo>
                    <a:pt x="1548" y="239"/>
                    <a:pt x="1334" y="143"/>
                    <a:pt x="119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7" name="Google Shape;22387;p98"/>
            <p:cNvSpPr/>
            <p:nvPr/>
          </p:nvSpPr>
          <p:spPr>
            <a:xfrm>
              <a:off x="7821864" y="4226555"/>
              <a:ext cx="70525" cy="91442"/>
            </a:xfrm>
            <a:custGeom>
              <a:rect b="b" l="l" r="r" t="t"/>
              <a:pathLst>
                <a:path extrusionOk="0" h="2811" w="2168">
                  <a:moveTo>
                    <a:pt x="1644" y="0"/>
                  </a:moveTo>
                  <a:lnTo>
                    <a:pt x="1" y="2477"/>
                  </a:lnTo>
                  <a:cubicBezTo>
                    <a:pt x="239" y="2501"/>
                    <a:pt x="429" y="2620"/>
                    <a:pt x="548" y="2810"/>
                  </a:cubicBezTo>
                  <a:lnTo>
                    <a:pt x="2168" y="334"/>
                  </a:lnTo>
                  <a:cubicBezTo>
                    <a:pt x="1977" y="310"/>
                    <a:pt x="1787" y="191"/>
                    <a:pt x="1644"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8" name="Google Shape;22388;p98"/>
            <p:cNvSpPr/>
            <p:nvPr/>
          </p:nvSpPr>
          <p:spPr>
            <a:xfrm>
              <a:off x="7822644" y="4348932"/>
              <a:ext cx="69744" cy="90694"/>
            </a:xfrm>
            <a:custGeom>
              <a:rect b="b" l="l" r="r" t="t"/>
              <a:pathLst>
                <a:path extrusionOk="0" h="2788" w="2144">
                  <a:moveTo>
                    <a:pt x="524" y="1"/>
                  </a:moveTo>
                  <a:cubicBezTo>
                    <a:pt x="405" y="168"/>
                    <a:pt x="215" y="287"/>
                    <a:pt x="0" y="358"/>
                  </a:cubicBezTo>
                  <a:lnTo>
                    <a:pt x="1644" y="2787"/>
                  </a:lnTo>
                  <a:cubicBezTo>
                    <a:pt x="1763" y="2621"/>
                    <a:pt x="1953" y="2454"/>
                    <a:pt x="2144" y="2430"/>
                  </a:cubicBezTo>
                  <a:lnTo>
                    <a:pt x="524"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9" name="Google Shape;22389;p98"/>
            <p:cNvSpPr/>
            <p:nvPr/>
          </p:nvSpPr>
          <p:spPr>
            <a:xfrm>
              <a:off x="8025599" y="4346623"/>
              <a:ext cx="69777" cy="92223"/>
            </a:xfrm>
            <a:custGeom>
              <a:rect b="b" l="l" r="r" t="t"/>
              <a:pathLst>
                <a:path extrusionOk="0" h="2835" w="2145">
                  <a:moveTo>
                    <a:pt x="1620" y="0"/>
                  </a:moveTo>
                  <a:lnTo>
                    <a:pt x="1" y="2477"/>
                  </a:lnTo>
                  <a:cubicBezTo>
                    <a:pt x="191" y="2525"/>
                    <a:pt x="382" y="2644"/>
                    <a:pt x="501" y="2834"/>
                  </a:cubicBezTo>
                  <a:lnTo>
                    <a:pt x="2144" y="358"/>
                  </a:lnTo>
                  <a:cubicBezTo>
                    <a:pt x="1930" y="334"/>
                    <a:pt x="1739" y="191"/>
                    <a:pt x="162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0" name="Google Shape;22390;p98"/>
            <p:cNvSpPr/>
            <p:nvPr/>
          </p:nvSpPr>
          <p:spPr>
            <a:xfrm>
              <a:off x="8025599" y="4225774"/>
              <a:ext cx="69777" cy="92223"/>
            </a:xfrm>
            <a:custGeom>
              <a:rect b="b" l="l" r="r" t="t"/>
              <a:pathLst>
                <a:path extrusionOk="0" h="2835" w="2145">
                  <a:moveTo>
                    <a:pt x="501" y="0"/>
                  </a:moveTo>
                  <a:cubicBezTo>
                    <a:pt x="382" y="167"/>
                    <a:pt x="191" y="334"/>
                    <a:pt x="1" y="358"/>
                  </a:cubicBezTo>
                  <a:lnTo>
                    <a:pt x="1620" y="2834"/>
                  </a:lnTo>
                  <a:cubicBezTo>
                    <a:pt x="1739" y="2644"/>
                    <a:pt x="1930" y="2525"/>
                    <a:pt x="2144" y="2477"/>
                  </a:cubicBezTo>
                  <a:lnTo>
                    <a:pt x="50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1" name="Google Shape;22391;p98"/>
            <p:cNvSpPr/>
            <p:nvPr/>
          </p:nvSpPr>
          <p:spPr>
            <a:xfrm>
              <a:off x="7923357" y="4201767"/>
              <a:ext cx="72054" cy="20169"/>
            </a:xfrm>
            <a:custGeom>
              <a:rect b="b" l="l" r="r" t="t"/>
              <a:pathLst>
                <a:path extrusionOk="0" h="620" w="2215">
                  <a:moveTo>
                    <a:pt x="0" y="0"/>
                  </a:moveTo>
                  <a:cubicBezTo>
                    <a:pt x="95" y="191"/>
                    <a:pt x="95" y="405"/>
                    <a:pt x="0" y="619"/>
                  </a:cubicBezTo>
                  <a:lnTo>
                    <a:pt x="2215" y="619"/>
                  </a:lnTo>
                  <a:cubicBezTo>
                    <a:pt x="2120" y="405"/>
                    <a:pt x="2120" y="167"/>
                    <a:pt x="221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2" name="Google Shape;22392;p98"/>
            <p:cNvSpPr/>
            <p:nvPr/>
          </p:nvSpPr>
          <p:spPr>
            <a:xfrm>
              <a:off x="7959758" y="4201767"/>
              <a:ext cx="35653" cy="20169"/>
            </a:xfrm>
            <a:custGeom>
              <a:rect b="b" l="l" r="r" t="t"/>
              <a:pathLst>
                <a:path extrusionOk="0" h="620" w="1096">
                  <a:moveTo>
                    <a:pt x="1" y="0"/>
                  </a:moveTo>
                  <a:lnTo>
                    <a:pt x="1" y="619"/>
                  </a:lnTo>
                  <a:lnTo>
                    <a:pt x="1096" y="619"/>
                  </a:lnTo>
                  <a:cubicBezTo>
                    <a:pt x="1001" y="405"/>
                    <a:pt x="1001" y="167"/>
                    <a:pt x="10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3" name="Google Shape;22393;p98"/>
            <p:cNvSpPr/>
            <p:nvPr/>
          </p:nvSpPr>
          <p:spPr>
            <a:xfrm>
              <a:off x="7923357" y="4444245"/>
              <a:ext cx="72054" cy="20949"/>
            </a:xfrm>
            <a:custGeom>
              <a:rect b="b" l="l" r="r" t="t"/>
              <a:pathLst>
                <a:path extrusionOk="0" h="644" w="2215">
                  <a:moveTo>
                    <a:pt x="0" y="0"/>
                  </a:moveTo>
                  <a:cubicBezTo>
                    <a:pt x="95" y="214"/>
                    <a:pt x="95" y="429"/>
                    <a:pt x="0" y="643"/>
                  </a:cubicBezTo>
                  <a:lnTo>
                    <a:pt x="2215" y="643"/>
                  </a:lnTo>
                  <a:cubicBezTo>
                    <a:pt x="2120" y="429"/>
                    <a:pt x="2120" y="191"/>
                    <a:pt x="221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4" name="Google Shape;22394;p98"/>
            <p:cNvSpPr/>
            <p:nvPr/>
          </p:nvSpPr>
          <p:spPr>
            <a:xfrm>
              <a:off x="7959758" y="4444245"/>
              <a:ext cx="35653" cy="20949"/>
            </a:xfrm>
            <a:custGeom>
              <a:rect b="b" l="l" r="r" t="t"/>
              <a:pathLst>
                <a:path extrusionOk="0" h="644" w="1096">
                  <a:moveTo>
                    <a:pt x="1" y="0"/>
                  </a:moveTo>
                  <a:lnTo>
                    <a:pt x="1" y="643"/>
                  </a:lnTo>
                  <a:lnTo>
                    <a:pt x="1096" y="643"/>
                  </a:lnTo>
                  <a:cubicBezTo>
                    <a:pt x="1001" y="429"/>
                    <a:pt x="1001" y="191"/>
                    <a:pt x="10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5" name="Google Shape;22395;p98"/>
            <p:cNvSpPr/>
            <p:nvPr/>
          </p:nvSpPr>
          <p:spPr>
            <a:xfrm>
              <a:off x="7842000" y="4322616"/>
              <a:ext cx="92223" cy="20169"/>
            </a:xfrm>
            <a:custGeom>
              <a:rect b="b" l="l" r="r" t="t"/>
              <a:pathLst>
                <a:path extrusionOk="0" h="620" w="2835">
                  <a:moveTo>
                    <a:pt x="1" y="0"/>
                  </a:moveTo>
                  <a:cubicBezTo>
                    <a:pt x="96" y="215"/>
                    <a:pt x="96" y="405"/>
                    <a:pt x="1" y="619"/>
                  </a:cubicBezTo>
                  <a:lnTo>
                    <a:pt x="2811" y="619"/>
                  </a:lnTo>
                  <a:cubicBezTo>
                    <a:pt x="2739" y="405"/>
                    <a:pt x="2739" y="215"/>
                    <a:pt x="283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6" name="Google Shape;22396;p98"/>
            <p:cNvSpPr/>
            <p:nvPr/>
          </p:nvSpPr>
          <p:spPr>
            <a:xfrm>
              <a:off x="7983765" y="4322616"/>
              <a:ext cx="93003" cy="20169"/>
            </a:xfrm>
            <a:custGeom>
              <a:rect b="b" l="l" r="r" t="t"/>
              <a:pathLst>
                <a:path extrusionOk="0" h="620" w="2859">
                  <a:moveTo>
                    <a:pt x="1" y="0"/>
                  </a:moveTo>
                  <a:cubicBezTo>
                    <a:pt x="96" y="215"/>
                    <a:pt x="96" y="405"/>
                    <a:pt x="1" y="619"/>
                  </a:cubicBezTo>
                  <a:lnTo>
                    <a:pt x="2858" y="619"/>
                  </a:lnTo>
                  <a:cubicBezTo>
                    <a:pt x="2763" y="405"/>
                    <a:pt x="2763" y="167"/>
                    <a:pt x="285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7" name="Google Shape;22397;p98"/>
            <p:cNvSpPr/>
            <p:nvPr/>
          </p:nvSpPr>
          <p:spPr>
            <a:xfrm>
              <a:off x="7899318" y="4229645"/>
              <a:ext cx="57383" cy="85261"/>
            </a:xfrm>
            <a:custGeom>
              <a:rect b="b" l="l" r="r" t="t"/>
              <a:pathLst>
                <a:path extrusionOk="0" h="2621" w="1764">
                  <a:moveTo>
                    <a:pt x="573" y="1"/>
                  </a:moveTo>
                  <a:cubicBezTo>
                    <a:pt x="430" y="143"/>
                    <a:pt x="215" y="239"/>
                    <a:pt x="1" y="262"/>
                  </a:cubicBezTo>
                  <a:lnTo>
                    <a:pt x="1192" y="2620"/>
                  </a:lnTo>
                  <a:cubicBezTo>
                    <a:pt x="1335" y="2477"/>
                    <a:pt x="1549" y="2382"/>
                    <a:pt x="1763" y="2358"/>
                  </a:cubicBezTo>
                  <a:lnTo>
                    <a:pt x="573"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8" name="Google Shape;22398;p98"/>
            <p:cNvSpPr/>
            <p:nvPr/>
          </p:nvSpPr>
          <p:spPr>
            <a:xfrm>
              <a:off x="7899318" y="4350494"/>
              <a:ext cx="57383" cy="85261"/>
            </a:xfrm>
            <a:custGeom>
              <a:rect b="b" l="l" r="r" t="t"/>
              <a:pathLst>
                <a:path extrusionOk="0" h="2621" w="1764">
                  <a:moveTo>
                    <a:pt x="1192" y="1"/>
                  </a:moveTo>
                  <a:lnTo>
                    <a:pt x="1" y="2358"/>
                  </a:lnTo>
                  <a:cubicBezTo>
                    <a:pt x="239" y="2358"/>
                    <a:pt x="430" y="2477"/>
                    <a:pt x="573" y="2620"/>
                  </a:cubicBezTo>
                  <a:lnTo>
                    <a:pt x="1763" y="263"/>
                  </a:lnTo>
                  <a:cubicBezTo>
                    <a:pt x="1549" y="263"/>
                    <a:pt x="1335" y="143"/>
                    <a:pt x="119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9" name="Google Shape;22399;p98"/>
            <p:cNvSpPr/>
            <p:nvPr/>
          </p:nvSpPr>
          <p:spPr>
            <a:xfrm>
              <a:off x="7960539" y="4350494"/>
              <a:ext cx="57350" cy="85261"/>
            </a:xfrm>
            <a:custGeom>
              <a:rect b="b" l="l" r="r" t="t"/>
              <a:pathLst>
                <a:path extrusionOk="0" h="2621" w="1763">
                  <a:moveTo>
                    <a:pt x="572" y="1"/>
                  </a:moveTo>
                  <a:cubicBezTo>
                    <a:pt x="405" y="143"/>
                    <a:pt x="215" y="239"/>
                    <a:pt x="0" y="263"/>
                  </a:cubicBezTo>
                  <a:lnTo>
                    <a:pt x="1191" y="2620"/>
                  </a:lnTo>
                  <a:cubicBezTo>
                    <a:pt x="1334" y="2477"/>
                    <a:pt x="1548" y="2382"/>
                    <a:pt x="1763" y="2358"/>
                  </a:cubicBezTo>
                  <a:lnTo>
                    <a:pt x="572"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0" name="Google Shape;22400;p98"/>
            <p:cNvSpPr/>
            <p:nvPr/>
          </p:nvSpPr>
          <p:spPr>
            <a:xfrm>
              <a:off x="7786991" y="4303228"/>
              <a:ext cx="60473" cy="59693"/>
            </a:xfrm>
            <a:custGeom>
              <a:rect b="b" l="l" r="r" t="t"/>
              <a:pathLst>
                <a:path extrusionOk="0" h="1835" w="1859">
                  <a:moveTo>
                    <a:pt x="930" y="1"/>
                  </a:moveTo>
                  <a:cubicBezTo>
                    <a:pt x="406" y="1"/>
                    <a:pt x="1" y="406"/>
                    <a:pt x="1" y="930"/>
                  </a:cubicBezTo>
                  <a:cubicBezTo>
                    <a:pt x="1" y="1430"/>
                    <a:pt x="406" y="1835"/>
                    <a:pt x="930" y="1835"/>
                  </a:cubicBezTo>
                  <a:cubicBezTo>
                    <a:pt x="1430" y="1835"/>
                    <a:pt x="1858" y="1430"/>
                    <a:pt x="1858" y="930"/>
                  </a:cubicBezTo>
                  <a:cubicBezTo>
                    <a:pt x="1858" y="406"/>
                    <a:pt x="1430" y="1"/>
                    <a:pt x="930"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1" name="Google Shape;22401;p98"/>
            <p:cNvSpPr/>
            <p:nvPr/>
          </p:nvSpPr>
          <p:spPr>
            <a:xfrm>
              <a:off x="7868349" y="4180850"/>
              <a:ext cx="60441" cy="60441"/>
            </a:xfrm>
            <a:custGeom>
              <a:rect b="b" l="l" r="r" t="t"/>
              <a:pathLst>
                <a:path extrusionOk="0" h="1858" w="1858">
                  <a:moveTo>
                    <a:pt x="929" y="0"/>
                  </a:moveTo>
                  <a:cubicBezTo>
                    <a:pt x="429" y="0"/>
                    <a:pt x="0" y="429"/>
                    <a:pt x="0" y="929"/>
                  </a:cubicBezTo>
                  <a:cubicBezTo>
                    <a:pt x="0" y="1429"/>
                    <a:pt x="429" y="1858"/>
                    <a:pt x="929" y="1858"/>
                  </a:cubicBezTo>
                  <a:cubicBezTo>
                    <a:pt x="1429" y="1858"/>
                    <a:pt x="1858" y="1429"/>
                    <a:pt x="1858" y="929"/>
                  </a:cubicBezTo>
                  <a:cubicBezTo>
                    <a:pt x="1858" y="429"/>
                    <a:pt x="1429" y="0"/>
                    <a:pt x="9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2" name="Google Shape;22402;p98"/>
            <p:cNvSpPr/>
            <p:nvPr/>
          </p:nvSpPr>
          <p:spPr>
            <a:xfrm>
              <a:off x="7868349" y="4424077"/>
              <a:ext cx="60441" cy="60473"/>
            </a:xfrm>
            <a:custGeom>
              <a:rect b="b" l="l" r="r" t="t"/>
              <a:pathLst>
                <a:path extrusionOk="0" h="1859" w="1858">
                  <a:moveTo>
                    <a:pt x="929" y="1"/>
                  </a:moveTo>
                  <a:cubicBezTo>
                    <a:pt x="429" y="1"/>
                    <a:pt x="0" y="430"/>
                    <a:pt x="0" y="930"/>
                  </a:cubicBezTo>
                  <a:cubicBezTo>
                    <a:pt x="0" y="1430"/>
                    <a:pt x="429" y="1858"/>
                    <a:pt x="929" y="1858"/>
                  </a:cubicBezTo>
                  <a:cubicBezTo>
                    <a:pt x="1429" y="1858"/>
                    <a:pt x="1858" y="1430"/>
                    <a:pt x="1858" y="930"/>
                  </a:cubicBezTo>
                  <a:cubicBezTo>
                    <a:pt x="1858" y="430"/>
                    <a:pt x="1429" y="1"/>
                    <a:pt x="92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3" name="Google Shape;22403;p98"/>
            <p:cNvSpPr/>
            <p:nvPr/>
          </p:nvSpPr>
          <p:spPr>
            <a:xfrm>
              <a:off x="8072084" y="4302480"/>
              <a:ext cx="59693" cy="59660"/>
            </a:xfrm>
            <a:custGeom>
              <a:rect b="b" l="l" r="r" t="t"/>
              <a:pathLst>
                <a:path extrusionOk="0" h="1834" w="1835">
                  <a:moveTo>
                    <a:pt x="906" y="0"/>
                  </a:moveTo>
                  <a:cubicBezTo>
                    <a:pt x="405" y="0"/>
                    <a:pt x="1" y="405"/>
                    <a:pt x="1" y="905"/>
                  </a:cubicBezTo>
                  <a:cubicBezTo>
                    <a:pt x="1" y="1429"/>
                    <a:pt x="405" y="1834"/>
                    <a:pt x="906" y="1834"/>
                  </a:cubicBezTo>
                  <a:cubicBezTo>
                    <a:pt x="1429" y="1834"/>
                    <a:pt x="1834" y="1429"/>
                    <a:pt x="1834" y="905"/>
                  </a:cubicBezTo>
                  <a:cubicBezTo>
                    <a:pt x="1834" y="405"/>
                    <a:pt x="1429" y="0"/>
                    <a:pt x="90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4" name="Google Shape;22404;p98"/>
            <p:cNvSpPr/>
            <p:nvPr/>
          </p:nvSpPr>
          <p:spPr>
            <a:xfrm>
              <a:off x="7989198" y="4424077"/>
              <a:ext cx="60441" cy="60473"/>
            </a:xfrm>
            <a:custGeom>
              <a:rect b="b" l="l" r="r" t="t"/>
              <a:pathLst>
                <a:path extrusionOk="0" h="1859" w="1858">
                  <a:moveTo>
                    <a:pt x="929" y="1"/>
                  </a:moveTo>
                  <a:cubicBezTo>
                    <a:pt x="429" y="1"/>
                    <a:pt x="0" y="430"/>
                    <a:pt x="0" y="930"/>
                  </a:cubicBezTo>
                  <a:cubicBezTo>
                    <a:pt x="0" y="1430"/>
                    <a:pt x="429" y="1858"/>
                    <a:pt x="929" y="1858"/>
                  </a:cubicBezTo>
                  <a:cubicBezTo>
                    <a:pt x="1429" y="1858"/>
                    <a:pt x="1858" y="1430"/>
                    <a:pt x="1858" y="930"/>
                  </a:cubicBezTo>
                  <a:cubicBezTo>
                    <a:pt x="1858" y="430"/>
                    <a:pt x="1477" y="1"/>
                    <a:pt x="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5" name="Google Shape;22405;p98"/>
            <p:cNvSpPr/>
            <p:nvPr/>
          </p:nvSpPr>
          <p:spPr>
            <a:xfrm>
              <a:off x="7989198" y="4180850"/>
              <a:ext cx="61221" cy="60441"/>
            </a:xfrm>
            <a:custGeom>
              <a:rect b="b" l="l" r="r" t="t"/>
              <a:pathLst>
                <a:path extrusionOk="0" h="1858" w="1882">
                  <a:moveTo>
                    <a:pt x="929" y="0"/>
                  </a:moveTo>
                  <a:cubicBezTo>
                    <a:pt x="429" y="0"/>
                    <a:pt x="0" y="429"/>
                    <a:pt x="0" y="929"/>
                  </a:cubicBezTo>
                  <a:cubicBezTo>
                    <a:pt x="0" y="1429"/>
                    <a:pt x="429" y="1858"/>
                    <a:pt x="929" y="1858"/>
                  </a:cubicBezTo>
                  <a:cubicBezTo>
                    <a:pt x="1429" y="1858"/>
                    <a:pt x="1858" y="1429"/>
                    <a:pt x="1858" y="929"/>
                  </a:cubicBezTo>
                  <a:cubicBezTo>
                    <a:pt x="1882" y="429"/>
                    <a:pt x="1477"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6" name="Google Shape;22406;p98"/>
            <p:cNvSpPr/>
            <p:nvPr/>
          </p:nvSpPr>
          <p:spPr>
            <a:xfrm>
              <a:off x="7928757" y="4303228"/>
              <a:ext cx="59693" cy="59693"/>
            </a:xfrm>
            <a:custGeom>
              <a:rect b="b" l="l" r="r" t="t"/>
              <a:pathLst>
                <a:path extrusionOk="0" h="1835" w="1835">
                  <a:moveTo>
                    <a:pt x="906" y="1"/>
                  </a:moveTo>
                  <a:cubicBezTo>
                    <a:pt x="406" y="1"/>
                    <a:pt x="1" y="406"/>
                    <a:pt x="1" y="930"/>
                  </a:cubicBezTo>
                  <a:cubicBezTo>
                    <a:pt x="1" y="1430"/>
                    <a:pt x="406" y="1835"/>
                    <a:pt x="906" y="1835"/>
                  </a:cubicBezTo>
                  <a:cubicBezTo>
                    <a:pt x="1430" y="1835"/>
                    <a:pt x="1835" y="1430"/>
                    <a:pt x="1835" y="930"/>
                  </a:cubicBezTo>
                  <a:cubicBezTo>
                    <a:pt x="1835" y="406"/>
                    <a:pt x="1430" y="1"/>
                    <a:pt x="90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7" name="Google Shape;22407;p98"/>
            <p:cNvSpPr/>
            <p:nvPr/>
          </p:nvSpPr>
          <p:spPr>
            <a:xfrm>
              <a:off x="7958197" y="4302480"/>
              <a:ext cx="30253" cy="60441"/>
            </a:xfrm>
            <a:custGeom>
              <a:rect b="b" l="l" r="r" t="t"/>
              <a:pathLst>
                <a:path extrusionOk="0" h="1858" w="930">
                  <a:moveTo>
                    <a:pt x="1" y="0"/>
                  </a:moveTo>
                  <a:lnTo>
                    <a:pt x="1" y="1858"/>
                  </a:lnTo>
                  <a:cubicBezTo>
                    <a:pt x="525" y="1858"/>
                    <a:pt x="930" y="1453"/>
                    <a:pt x="930" y="953"/>
                  </a:cubicBezTo>
                  <a:cubicBezTo>
                    <a:pt x="930" y="405"/>
                    <a:pt x="525"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8" name="Google Shape;22408;p98"/>
            <p:cNvSpPr/>
            <p:nvPr/>
          </p:nvSpPr>
          <p:spPr>
            <a:xfrm>
              <a:off x="7948926" y="4323396"/>
              <a:ext cx="19388" cy="19388"/>
            </a:xfrm>
            <a:custGeom>
              <a:rect b="b" l="l" r="r" t="t"/>
              <a:pathLst>
                <a:path extrusionOk="0" h="596" w="596">
                  <a:moveTo>
                    <a:pt x="286" y="0"/>
                  </a:moveTo>
                  <a:cubicBezTo>
                    <a:pt x="143" y="0"/>
                    <a:pt x="0" y="119"/>
                    <a:pt x="0" y="310"/>
                  </a:cubicBezTo>
                  <a:cubicBezTo>
                    <a:pt x="0" y="453"/>
                    <a:pt x="119" y="595"/>
                    <a:pt x="286" y="595"/>
                  </a:cubicBezTo>
                  <a:cubicBezTo>
                    <a:pt x="453" y="595"/>
                    <a:pt x="595" y="476"/>
                    <a:pt x="595" y="310"/>
                  </a:cubicBezTo>
                  <a:cubicBezTo>
                    <a:pt x="595" y="143"/>
                    <a:pt x="476" y="0"/>
                    <a:pt x="28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9" name="Google Shape;22409;p98"/>
            <p:cNvSpPr/>
            <p:nvPr/>
          </p:nvSpPr>
          <p:spPr>
            <a:xfrm>
              <a:off x="7959758" y="4322616"/>
              <a:ext cx="9336" cy="20169"/>
            </a:xfrm>
            <a:custGeom>
              <a:rect b="b" l="l" r="r" t="t"/>
              <a:pathLst>
                <a:path extrusionOk="0" h="620" w="287">
                  <a:moveTo>
                    <a:pt x="1" y="0"/>
                  </a:moveTo>
                  <a:lnTo>
                    <a:pt x="1" y="619"/>
                  </a:lnTo>
                  <a:cubicBezTo>
                    <a:pt x="143" y="619"/>
                    <a:pt x="286" y="500"/>
                    <a:pt x="286" y="334"/>
                  </a:cubicBezTo>
                  <a:cubicBezTo>
                    <a:pt x="286" y="143"/>
                    <a:pt x="143" y="0"/>
                    <a:pt x="1"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0" name="Google Shape;22410;p98"/>
            <p:cNvSpPr/>
            <p:nvPr/>
          </p:nvSpPr>
          <p:spPr>
            <a:xfrm>
              <a:off x="8010115" y="4201767"/>
              <a:ext cx="19388" cy="19388"/>
            </a:xfrm>
            <a:custGeom>
              <a:rect b="b" l="l" r="r" t="t"/>
              <a:pathLst>
                <a:path extrusionOk="0" h="596" w="596">
                  <a:moveTo>
                    <a:pt x="286" y="0"/>
                  </a:moveTo>
                  <a:cubicBezTo>
                    <a:pt x="143" y="0"/>
                    <a:pt x="0" y="119"/>
                    <a:pt x="0" y="286"/>
                  </a:cubicBezTo>
                  <a:cubicBezTo>
                    <a:pt x="0" y="429"/>
                    <a:pt x="120" y="596"/>
                    <a:pt x="286" y="596"/>
                  </a:cubicBezTo>
                  <a:cubicBezTo>
                    <a:pt x="429" y="596"/>
                    <a:pt x="596" y="477"/>
                    <a:pt x="596" y="286"/>
                  </a:cubicBezTo>
                  <a:cubicBezTo>
                    <a:pt x="596" y="143"/>
                    <a:pt x="477" y="0"/>
                    <a:pt x="286"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1" name="Google Shape;22411;p98"/>
            <p:cNvSpPr/>
            <p:nvPr/>
          </p:nvSpPr>
          <p:spPr>
            <a:xfrm>
              <a:off x="7887704" y="4201767"/>
              <a:ext cx="20169" cy="19388"/>
            </a:xfrm>
            <a:custGeom>
              <a:rect b="b" l="l" r="r" t="t"/>
              <a:pathLst>
                <a:path extrusionOk="0" h="596" w="620">
                  <a:moveTo>
                    <a:pt x="334" y="0"/>
                  </a:moveTo>
                  <a:cubicBezTo>
                    <a:pt x="144" y="0"/>
                    <a:pt x="1" y="119"/>
                    <a:pt x="25" y="286"/>
                  </a:cubicBezTo>
                  <a:cubicBezTo>
                    <a:pt x="25" y="429"/>
                    <a:pt x="191" y="596"/>
                    <a:pt x="334" y="596"/>
                  </a:cubicBezTo>
                  <a:cubicBezTo>
                    <a:pt x="477" y="596"/>
                    <a:pt x="620" y="477"/>
                    <a:pt x="620" y="286"/>
                  </a:cubicBezTo>
                  <a:cubicBezTo>
                    <a:pt x="620" y="143"/>
                    <a:pt x="501" y="0"/>
                    <a:pt x="33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2" name="Google Shape;22412;p98"/>
            <p:cNvSpPr/>
            <p:nvPr/>
          </p:nvSpPr>
          <p:spPr>
            <a:xfrm>
              <a:off x="7807160" y="4323396"/>
              <a:ext cx="19388" cy="19388"/>
            </a:xfrm>
            <a:custGeom>
              <a:rect b="b" l="l" r="r" t="t"/>
              <a:pathLst>
                <a:path extrusionOk="0" h="596" w="596">
                  <a:moveTo>
                    <a:pt x="310" y="0"/>
                  </a:moveTo>
                  <a:cubicBezTo>
                    <a:pt x="167" y="0"/>
                    <a:pt x="0" y="119"/>
                    <a:pt x="0" y="310"/>
                  </a:cubicBezTo>
                  <a:cubicBezTo>
                    <a:pt x="0" y="476"/>
                    <a:pt x="167" y="595"/>
                    <a:pt x="310" y="595"/>
                  </a:cubicBezTo>
                  <a:cubicBezTo>
                    <a:pt x="453" y="595"/>
                    <a:pt x="595" y="476"/>
                    <a:pt x="595" y="310"/>
                  </a:cubicBezTo>
                  <a:cubicBezTo>
                    <a:pt x="595" y="143"/>
                    <a:pt x="453" y="0"/>
                    <a:pt x="310"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3" name="Google Shape;22413;p98"/>
            <p:cNvSpPr/>
            <p:nvPr/>
          </p:nvSpPr>
          <p:spPr>
            <a:xfrm>
              <a:off x="7888485" y="4445774"/>
              <a:ext cx="19388" cy="19420"/>
            </a:xfrm>
            <a:custGeom>
              <a:rect b="b" l="l" r="r" t="t"/>
              <a:pathLst>
                <a:path extrusionOk="0" h="597" w="596">
                  <a:moveTo>
                    <a:pt x="310" y="1"/>
                  </a:moveTo>
                  <a:cubicBezTo>
                    <a:pt x="167" y="1"/>
                    <a:pt x="1" y="120"/>
                    <a:pt x="1" y="287"/>
                  </a:cubicBezTo>
                  <a:cubicBezTo>
                    <a:pt x="1" y="429"/>
                    <a:pt x="120" y="596"/>
                    <a:pt x="310" y="596"/>
                  </a:cubicBezTo>
                  <a:cubicBezTo>
                    <a:pt x="453" y="596"/>
                    <a:pt x="596" y="429"/>
                    <a:pt x="596" y="287"/>
                  </a:cubicBezTo>
                  <a:cubicBezTo>
                    <a:pt x="596" y="144"/>
                    <a:pt x="453" y="1"/>
                    <a:pt x="310"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4" name="Google Shape;22414;p98"/>
            <p:cNvSpPr/>
            <p:nvPr/>
          </p:nvSpPr>
          <p:spPr>
            <a:xfrm>
              <a:off x="8010115" y="4445774"/>
              <a:ext cx="20169" cy="19420"/>
            </a:xfrm>
            <a:custGeom>
              <a:rect b="b" l="l" r="r" t="t"/>
              <a:pathLst>
                <a:path extrusionOk="0" h="597" w="620">
                  <a:moveTo>
                    <a:pt x="286" y="1"/>
                  </a:moveTo>
                  <a:cubicBezTo>
                    <a:pt x="143" y="1"/>
                    <a:pt x="0" y="120"/>
                    <a:pt x="0" y="287"/>
                  </a:cubicBezTo>
                  <a:cubicBezTo>
                    <a:pt x="0" y="429"/>
                    <a:pt x="120" y="596"/>
                    <a:pt x="286" y="596"/>
                  </a:cubicBezTo>
                  <a:cubicBezTo>
                    <a:pt x="477" y="596"/>
                    <a:pt x="620" y="429"/>
                    <a:pt x="596" y="287"/>
                  </a:cubicBezTo>
                  <a:cubicBezTo>
                    <a:pt x="596" y="144"/>
                    <a:pt x="477" y="1"/>
                    <a:pt x="286"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5" name="Google Shape;22415;p98"/>
            <p:cNvSpPr/>
            <p:nvPr/>
          </p:nvSpPr>
          <p:spPr>
            <a:xfrm>
              <a:off x="8092220" y="4323396"/>
              <a:ext cx="19420" cy="19388"/>
            </a:xfrm>
            <a:custGeom>
              <a:rect b="b" l="l" r="r" t="t"/>
              <a:pathLst>
                <a:path extrusionOk="0" h="596" w="597">
                  <a:moveTo>
                    <a:pt x="287" y="0"/>
                  </a:moveTo>
                  <a:cubicBezTo>
                    <a:pt x="144" y="0"/>
                    <a:pt x="1" y="119"/>
                    <a:pt x="1" y="310"/>
                  </a:cubicBezTo>
                  <a:cubicBezTo>
                    <a:pt x="1" y="453"/>
                    <a:pt x="120" y="595"/>
                    <a:pt x="287" y="595"/>
                  </a:cubicBezTo>
                  <a:cubicBezTo>
                    <a:pt x="453" y="595"/>
                    <a:pt x="596" y="453"/>
                    <a:pt x="596" y="310"/>
                  </a:cubicBezTo>
                  <a:cubicBezTo>
                    <a:pt x="596" y="143"/>
                    <a:pt x="453" y="0"/>
                    <a:pt x="287"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16" name="Google Shape;22416;p98"/>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Laboratory</a:t>
            </a:r>
            <a:endParaRPr sz="1600">
              <a:solidFill>
                <a:srgbClr val="FFFFFF"/>
              </a:solidFill>
            </a:endParaRPr>
          </a:p>
        </p:txBody>
      </p:sp>
      <p:sp>
        <p:nvSpPr>
          <p:cNvPr id="22417" name="Google Shape;22417;p98"/>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21" name="Shape 22421"/>
        <p:cNvGrpSpPr/>
        <p:nvPr/>
      </p:nvGrpSpPr>
      <p:grpSpPr>
        <a:xfrm>
          <a:off x="0" y="0"/>
          <a:ext cx="0" cy="0"/>
          <a:chOff x="0" y="0"/>
          <a:chExt cx="0" cy="0"/>
        </a:xfrm>
      </p:grpSpPr>
      <p:grpSp>
        <p:nvGrpSpPr>
          <p:cNvPr id="22422" name="Google Shape;22422;p99"/>
          <p:cNvGrpSpPr/>
          <p:nvPr/>
        </p:nvGrpSpPr>
        <p:grpSpPr>
          <a:xfrm>
            <a:off x="1031157" y="1768676"/>
            <a:ext cx="346749" cy="347520"/>
            <a:chOff x="1031157" y="1921076"/>
            <a:chExt cx="346749" cy="347520"/>
          </a:xfrm>
        </p:grpSpPr>
        <p:sp>
          <p:nvSpPr>
            <p:cNvPr id="22423" name="Google Shape;22423;p99"/>
            <p:cNvSpPr/>
            <p:nvPr/>
          </p:nvSpPr>
          <p:spPr>
            <a:xfrm>
              <a:off x="1072765" y="1970384"/>
              <a:ext cx="107904" cy="50118"/>
            </a:xfrm>
            <a:custGeom>
              <a:rect b="b" l="l" r="r" t="t"/>
              <a:pathLst>
                <a:path extrusionOk="0" h="1549" w="3335">
                  <a:moveTo>
                    <a:pt x="881" y="1"/>
                  </a:moveTo>
                  <a:cubicBezTo>
                    <a:pt x="738" y="48"/>
                    <a:pt x="596" y="167"/>
                    <a:pt x="477" y="286"/>
                  </a:cubicBezTo>
                  <a:cubicBezTo>
                    <a:pt x="143" y="644"/>
                    <a:pt x="0" y="1096"/>
                    <a:pt x="0" y="1549"/>
                  </a:cubicBezTo>
                  <a:lnTo>
                    <a:pt x="3287" y="1549"/>
                  </a:lnTo>
                  <a:cubicBezTo>
                    <a:pt x="3334" y="1096"/>
                    <a:pt x="3144" y="620"/>
                    <a:pt x="2810" y="286"/>
                  </a:cubicBezTo>
                  <a:cubicBezTo>
                    <a:pt x="2691" y="167"/>
                    <a:pt x="2548" y="72"/>
                    <a:pt x="2405"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4" name="Google Shape;22424;p99"/>
            <p:cNvSpPr/>
            <p:nvPr/>
          </p:nvSpPr>
          <p:spPr>
            <a:xfrm>
              <a:off x="1127476" y="1970384"/>
              <a:ext cx="53968" cy="50118"/>
            </a:xfrm>
            <a:custGeom>
              <a:rect b="b" l="l" r="r" t="t"/>
              <a:pathLst>
                <a:path extrusionOk="0" h="1549" w="1668">
                  <a:moveTo>
                    <a:pt x="0" y="1"/>
                  </a:moveTo>
                  <a:lnTo>
                    <a:pt x="0" y="1549"/>
                  </a:lnTo>
                  <a:lnTo>
                    <a:pt x="1667" y="1549"/>
                  </a:lnTo>
                  <a:cubicBezTo>
                    <a:pt x="1667" y="1096"/>
                    <a:pt x="1524" y="644"/>
                    <a:pt x="1191" y="286"/>
                  </a:cubicBezTo>
                  <a:cubicBezTo>
                    <a:pt x="1048" y="167"/>
                    <a:pt x="881" y="72"/>
                    <a:pt x="73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5" name="Google Shape;22425;p99"/>
            <p:cNvSpPr/>
            <p:nvPr/>
          </p:nvSpPr>
          <p:spPr>
            <a:xfrm>
              <a:off x="1226870" y="2169169"/>
              <a:ext cx="107127" cy="50118"/>
            </a:xfrm>
            <a:custGeom>
              <a:rect b="b" l="l" r="r" t="t"/>
              <a:pathLst>
                <a:path extrusionOk="0" h="1549" w="3311">
                  <a:moveTo>
                    <a:pt x="0" y="1"/>
                  </a:moveTo>
                  <a:cubicBezTo>
                    <a:pt x="0" y="453"/>
                    <a:pt x="143" y="906"/>
                    <a:pt x="476" y="1263"/>
                  </a:cubicBezTo>
                  <a:cubicBezTo>
                    <a:pt x="595" y="1382"/>
                    <a:pt x="738" y="1501"/>
                    <a:pt x="881" y="1549"/>
                  </a:cubicBezTo>
                  <a:lnTo>
                    <a:pt x="2405" y="1549"/>
                  </a:lnTo>
                  <a:cubicBezTo>
                    <a:pt x="2548" y="1453"/>
                    <a:pt x="2691" y="1382"/>
                    <a:pt x="2810" y="1263"/>
                  </a:cubicBezTo>
                  <a:cubicBezTo>
                    <a:pt x="3144" y="929"/>
                    <a:pt x="3310" y="453"/>
                    <a:pt x="328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6" name="Google Shape;22426;p99"/>
            <p:cNvSpPr/>
            <p:nvPr/>
          </p:nvSpPr>
          <p:spPr>
            <a:xfrm>
              <a:off x="1281549" y="2169169"/>
              <a:ext cx="53968" cy="50118"/>
            </a:xfrm>
            <a:custGeom>
              <a:rect b="b" l="l" r="r" t="t"/>
              <a:pathLst>
                <a:path extrusionOk="0" h="1549" w="1668">
                  <a:moveTo>
                    <a:pt x="1" y="1"/>
                  </a:moveTo>
                  <a:lnTo>
                    <a:pt x="1" y="1549"/>
                  </a:lnTo>
                  <a:lnTo>
                    <a:pt x="739" y="1549"/>
                  </a:lnTo>
                  <a:cubicBezTo>
                    <a:pt x="882" y="1477"/>
                    <a:pt x="1025" y="1382"/>
                    <a:pt x="1192" y="1263"/>
                  </a:cubicBezTo>
                  <a:cubicBezTo>
                    <a:pt x="1501" y="906"/>
                    <a:pt x="1668" y="453"/>
                    <a:pt x="166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7" name="Google Shape;22427;p99"/>
            <p:cNvSpPr/>
            <p:nvPr/>
          </p:nvSpPr>
          <p:spPr>
            <a:xfrm>
              <a:off x="1072765" y="2169169"/>
              <a:ext cx="107904" cy="50118"/>
            </a:xfrm>
            <a:custGeom>
              <a:rect b="b" l="l" r="r" t="t"/>
              <a:pathLst>
                <a:path extrusionOk="0" h="1549" w="3335">
                  <a:moveTo>
                    <a:pt x="0" y="1"/>
                  </a:moveTo>
                  <a:cubicBezTo>
                    <a:pt x="0" y="453"/>
                    <a:pt x="143" y="906"/>
                    <a:pt x="477" y="1263"/>
                  </a:cubicBezTo>
                  <a:cubicBezTo>
                    <a:pt x="596" y="1382"/>
                    <a:pt x="738" y="1501"/>
                    <a:pt x="881" y="1549"/>
                  </a:cubicBezTo>
                  <a:lnTo>
                    <a:pt x="2405" y="1549"/>
                  </a:lnTo>
                  <a:cubicBezTo>
                    <a:pt x="2548" y="1453"/>
                    <a:pt x="2691" y="1382"/>
                    <a:pt x="2810" y="1263"/>
                  </a:cubicBezTo>
                  <a:cubicBezTo>
                    <a:pt x="3144" y="929"/>
                    <a:pt x="3334" y="453"/>
                    <a:pt x="3287"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8" name="Google Shape;22428;p99"/>
            <p:cNvSpPr/>
            <p:nvPr/>
          </p:nvSpPr>
          <p:spPr>
            <a:xfrm>
              <a:off x="1127476" y="2169169"/>
              <a:ext cx="53968" cy="50118"/>
            </a:xfrm>
            <a:custGeom>
              <a:rect b="b" l="l" r="r" t="t"/>
              <a:pathLst>
                <a:path extrusionOk="0" h="1549" w="1668">
                  <a:moveTo>
                    <a:pt x="0" y="1"/>
                  </a:moveTo>
                  <a:lnTo>
                    <a:pt x="0" y="1549"/>
                  </a:lnTo>
                  <a:lnTo>
                    <a:pt x="738" y="1549"/>
                  </a:lnTo>
                  <a:cubicBezTo>
                    <a:pt x="881" y="1477"/>
                    <a:pt x="1048" y="1382"/>
                    <a:pt x="1191" y="1263"/>
                  </a:cubicBezTo>
                  <a:cubicBezTo>
                    <a:pt x="1524" y="906"/>
                    <a:pt x="1667" y="453"/>
                    <a:pt x="1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9" name="Google Shape;22429;p99"/>
            <p:cNvSpPr/>
            <p:nvPr/>
          </p:nvSpPr>
          <p:spPr>
            <a:xfrm>
              <a:off x="1226870" y="1970384"/>
              <a:ext cx="107127" cy="50118"/>
            </a:xfrm>
            <a:custGeom>
              <a:rect b="b" l="l" r="r" t="t"/>
              <a:pathLst>
                <a:path extrusionOk="0" h="1549" w="3311">
                  <a:moveTo>
                    <a:pt x="881" y="1"/>
                  </a:moveTo>
                  <a:cubicBezTo>
                    <a:pt x="738" y="48"/>
                    <a:pt x="595" y="167"/>
                    <a:pt x="476" y="286"/>
                  </a:cubicBezTo>
                  <a:cubicBezTo>
                    <a:pt x="143" y="644"/>
                    <a:pt x="0" y="1096"/>
                    <a:pt x="0" y="1549"/>
                  </a:cubicBezTo>
                  <a:lnTo>
                    <a:pt x="3287" y="1549"/>
                  </a:lnTo>
                  <a:cubicBezTo>
                    <a:pt x="3310" y="1096"/>
                    <a:pt x="3144" y="620"/>
                    <a:pt x="2810" y="286"/>
                  </a:cubicBezTo>
                  <a:cubicBezTo>
                    <a:pt x="2691" y="167"/>
                    <a:pt x="2548" y="72"/>
                    <a:pt x="24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0" name="Google Shape;22430;p99"/>
            <p:cNvSpPr/>
            <p:nvPr/>
          </p:nvSpPr>
          <p:spPr>
            <a:xfrm>
              <a:off x="1281549" y="1970384"/>
              <a:ext cx="53968" cy="50118"/>
            </a:xfrm>
            <a:custGeom>
              <a:rect b="b" l="l" r="r" t="t"/>
              <a:pathLst>
                <a:path extrusionOk="0" h="1549" w="1668">
                  <a:moveTo>
                    <a:pt x="1" y="1"/>
                  </a:moveTo>
                  <a:lnTo>
                    <a:pt x="1" y="1549"/>
                  </a:lnTo>
                  <a:lnTo>
                    <a:pt x="1668" y="1549"/>
                  </a:lnTo>
                  <a:cubicBezTo>
                    <a:pt x="1668" y="1096"/>
                    <a:pt x="1501" y="644"/>
                    <a:pt x="1192" y="286"/>
                  </a:cubicBezTo>
                  <a:cubicBezTo>
                    <a:pt x="1025" y="167"/>
                    <a:pt x="882" y="72"/>
                    <a:pt x="739"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1" name="Google Shape;22431;p99"/>
            <p:cNvSpPr/>
            <p:nvPr/>
          </p:nvSpPr>
          <p:spPr>
            <a:xfrm>
              <a:off x="1031157" y="2009695"/>
              <a:ext cx="346749" cy="169540"/>
            </a:xfrm>
            <a:custGeom>
              <a:rect b="b" l="l" r="r" t="t"/>
              <a:pathLst>
                <a:path extrusionOk="0" h="5240" w="10717">
                  <a:moveTo>
                    <a:pt x="334" y="0"/>
                  </a:moveTo>
                  <a:cubicBezTo>
                    <a:pt x="143" y="0"/>
                    <a:pt x="0" y="143"/>
                    <a:pt x="0" y="334"/>
                  </a:cubicBezTo>
                  <a:lnTo>
                    <a:pt x="0" y="4906"/>
                  </a:lnTo>
                  <a:cubicBezTo>
                    <a:pt x="0" y="5096"/>
                    <a:pt x="143" y="5239"/>
                    <a:pt x="334" y="5239"/>
                  </a:cubicBezTo>
                  <a:lnTo>
                    <a:pt x="10383" y="5239"/>
                  </a:lnTo>
                  <a:cubicBezTo>
                    <a:pt x="10550" y="5239"/>
                    <a:pt x="10693" y="5120"/>
                    <a:pt x="10717" y="4906"/>
                  </a:cubicBezTo>
                  <a:lnTo>
                    <a:pt x="10717" y="334"/>
                  </a:lnTo>
                  <a:cubicBezTo>
                    <a:pt x="10717" y="143"/>
                    <a:pt x="10550" y="0"/>
                    <a:pt x="10383"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2" name="Google Shape;22432;p99"/>
            <p:cNvSpPr/>
            <p:nvPr/>
          </p:nvSpPr>
          <p:spPr>
            <a:xfrm>
              <a:off x="1204513" y="2010439"/>
              <a:ext cx="173390" cy="169573"/>
            </a:xfrm>
            <a:custGeom>
              <a:rect b="b" l="l" r="r" t="t"/>
              <a:pathLst>
                <a:path extrusionOk="0" h="5241" w="5359">
                  <a:moveTo>
                    <a:pt x="1" y="1"/>
                  </a:moveTo>
                  <a:lnTo>
                    <a:pt x="1" y="5240"/>
                  </a:lnTo>
                  <a:lnTo>
                    <a:pt x="5025" y="5240"/>
                  </a:lnTo>
                  <a:cubicBezTo>
                    <a:pt x="5192" y="5240"/>
                    <a:pt x="5359" y="5097"/>
                    <a:pt x="5359" y="4907"/>
                  </a:cubicBezTo>
                  <a:lnTo>
                    <a:pt x="5359" y="334"/>
                  </a:lnTo>
                  <a:cubicBezTo>
                    <a:pt x="5335" y="120"/>
                    <a:pt x="5192" y="1"/>
                    <a:pt x="5025" y="1"/>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3" name="Google Shape;22433;p99"/>
            <p:cNvSpPr/>
            <p:nvPr/>
          </p:nvSpPr>
          <p:spPr>
            <a:xfrm>
              <a:off x="1092792" y="2053599"/>
              <a:ext cx="68593" cy="82473"/>
            </a:xfrm>
            <a:custGeom>
              <a:rect b="b" l="l" r="r" t="t"/>
              <a:pathLst>
                <a:path extrusionOk="0" h="2549" w="2120">
                  <a:moveTo>
                    <a:pt x="310" y="1"/>
                  </a:moveTo>
                  <a:cubicBezTo>
                    <a:pt x="143" y="1"/>
                    <a:pt x="0" y="167"/>
                    <a:pt x="0" y="334"/>
                  </a:cubicBezTo>
                  <a:lnTo>
                    <a:pt x="0" y="2215"/>
                  </a:lnTo>
                  <a:cubicBezTo>
                    <a:pt x="0" y="2382"/>
                    <a:pt x="143" y="2549"/>
                    <a:pt x="310" y="2549"/>
                  </a:cubicBezTo>
                  <a:lnTo>
                    <a:pt x="1786" y="2549"/>
                  </a:lnTo>
                  <a:cubicBezTo>
                    <a:pt x="1953" y="2549"/>
                    <a:pt x="2120" y="2382"/>
                    <a:pt x="2096" y="2215"/>
                  </a:cubicBezTo>
                  <a:lnTo>
                    <a:pt x="2096" y="334"/>
                  </a:lnTo>
                  <a:cubicBezTo>
                    <a:pt x="2096" y="167"/>
                    <a:pt x="1953" y="1"/>
                    <a:pt x="1786"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4" name="Google Shape;22434;p99"/>
            <p:cNvSpPr/>
            <p:nvPr/>
          </p:nvSpPr>
          <p:spPr>
            <a:xfrm>
              <a:off x="1246897" y="2053599"/>
              <a:ext cx="67816" cy="82473"/>
            </a:xfrm>
            <a:custGeom>
              <a:rect b="b" l="l" r="r" t="t"/>
              <a:pathLst>
                <a:path extrusionOk="0" h="2549" w="2096">
                  <a:moveTo>
                    <a:pt x="310" y="1"/>
                  </a:moveTo>
                  <a:cubicBezTo>
                    <a:pt x="143" y="1"/>
                    <a:pt x="0" y="167"/>
                    <a:pt x="0" y="334"/>
                  </a:cubicBezTo>
                  <a:lnTo>
                    <a:pt x="0" y="2215"/>
                  </a:lnTo>
                  <a:cubicBezTo>
                    <a:pt x="0" y="2382"/>
                    <a:pt x="143" y="2549"/>
                    <a:pt x="310" y="2549"/>
                  </a:cubicBezTo>
                  <a:lnTo>
                    <a:pt x="1786" y="2549"/>
                  </a:lnTo>
                  <a:cubicBezTo>
                    <a:pt x="1953" y="2549"/>
                    <a:pt x="2096" y="2382"/>
                    <a:pt x="2096" y="2215"/>
                  </a:cubicBezTo>
                  <a:lnTo>
                    <a:pt x="2096" y="334"/>
                  </a:lnTo>
                  <a:cubicBezTo>
                    <a:pt x="2096" y="167"/>
                    <a:pt x="1953" y="1"/>
                    <a:pt x="178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5" name="Google Shape;22435;p99"/>
            <p:cNvSpPr/>
            <p:nvPr/>
          </p:nvSpPr>
          <p:spPr>
            <a:xfrm>
              <a:off x="1136697" y="2159172"/>
              <a:ext cx="53968" cy="73996"/>
            </a:xfrm>
            <a:custGeom>
              <a:rect b="b" l="l" r="r" t="t"/>
              <a:pathLst>
                <a:path extrusionOk="0" h="2287" w="1668">
                  <a:moveTo>
                    <a:pt x="1358" y="0"/>
                  </a:moveTo>
                  <a:cubicBezTo>
                    <a:pt x="1168" y="0"/>
                    <a:pt x="1049" y="143"/>
                    <a:pt x="1049" y="310"/>
                  </a:cubicBezTo>
                  <a:cubicBezTo>
                    <a:pt x="1049" y="715"/>
                    <a:pt x="906" y="1096"/>
                    <a:pt x="596" y="1358"/>
                  </a:cubicBezTo>
                  <a:cubicBezTo>
                    <a:pt x="525" y="1453"/>
                    <a:pt x="406" y="1500"/>
                    <a:pt x="287" y="1572"/>
                  </a:cubicBezTo>
                  <a:lnTo>
                    <a:pt x="1" y="1715"/>
                  </a:lnTo>
                  <a:lnTo>
                    <a:pt x="310" y="2286"/>
                  </a:lnTo>
                  <a:lnTo>
                    <a:pt x="572" y="2143"/>
                  </a:lnTo>
                  <a:cubicBezTo>
                    <a:pt x="763" y="2048"/>
                    <a:pt x="930" y="1929"/>
                    <a:pt x="1072" y="1786"/>
                  </a:cubicBezTo>
                  <a:cubicBezTo>
                    <a:pt x="1477" y="1381"/>
                    <a:pt x="1668" y="857"/>
                    <a:pt x="1644" y="310"/>
                  </a:cubicBezTo>
                  <a:cubicBezTo>
                    <a:pt x="1668" y="143"/>
                    <a:pt x="1525" y="0"/>
                    <a:pt x="1358"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6" name="Google Shape;22436;p99"/>
            <p:cNvSpPr/>
            <p:nvPr/>
          </p:nvSpPr>
          <p:spPr>
            <a:xfrm>
              <a:off x="1061958" y="2159172"/>
              <a:ext cx="53968" cy="73219"/>
            </a:xfrm>
            <a:custGeom>
              <a:rect b="b" l="l" r="r" t="t"/>
              <a:pathLst>
                <a:path extrusionOk="0" h="2263" w="1668">
                  <a:moveTo>
                    <a:pt x="358" y="0"/>
                  </a:moveTo>
                  <a:cubicBezTo>
                    <a:pt x="168" y="0"/>
                    <a:pt x="25" y="119"/>
                    <a:pt x="25" y="286"/>
                  </a:cubicBezTo>
                  <a:cubicBezTo>
                    <a:pt x="1" y="834"/>
                    <a:pt x="239" y="1358"/>
                    <a:pt x="596" y="1739"/>
                  </a:cubicBezTo>
                  <a:cubicBezTo>
                    <a:pt x="739" y="1905"/>
                    <a:pt x="930" y="2024"/>
                    <a:pt x="1096" y="2096"/>
                  </a:cubicBezTo>
                  <a:lnTo>
                    <a:pt x="1358" y="2262"/>
                  </a:lnTo>
                  <a:lnTo>
                    <a:pt x="1668" y="1691"/>
                  </a:lnTo>
                  <a:lnTo>
                    <a:pt x="1406" y="1548"/>
                  </a:lnTo>
                  <a:cubicBezTo>
                    <a:pt x="1287" y="1477"/>
                    <a:pt x="1192" y="1405"/>
                    <a:pt x="1072" y="1334"/>
                  </a:cubicBezTo>
                  <a:cubicBezTo>
                    <a:pt x="763" y="1072"/>
                    <a:pt x="620" y="667"/>
                    <a:pt x="620" y="286"/>
                  </a:cubicBezTo>
                  <a:cubicBezTo>
                    <a:pt x="644" y="167"/>
                    <a:pt x="501" y="24"/>
                    <a:pt x="358"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7" name="Google Shape;22437;p99"/>
            <p:cNvSpPr/>
            <p:nvPr/>
          </p:nvSpPr>
          <p:spPr>
            <a:xfrm>
              <a:off x="1088942" y="2193823"/>
              <a:ext cx="74772" cy="74772"/>
            </a:xfrm>
            <a:custGeom>
              <a:rect b="b" l="l" r="r" t="t"/>
              <a:pathLst>
                <a:path extrusionOk="0" h="2311" w="2311">
                  <a:moveTo>
                    <a:pt x="1167" y="1"/>
                  </a:moveTo>
                  <a:cubicBezTo>
                    <a:pt x="500" y="1"/>
                    <a:pt x="0" y="525"/>
                    <a:pt x="0" y="1144"/>
                  </a:cubicBezTo>
                  <a:cubicBezTo>
                    <a:pt x="0" y="1811"/>
                    <a:pt x="524" y="2311"/>
                    <a:pt x="1167" y="2311"/>
                  </a:cubicBezTo>
                  <a:cubicBezTo>
                    <a:pt x="1810" y="2311"/>
                    <a:pt x="2310" y="1787"/>
                    <a:pt x="2310" y="1144"/>
                  </a:cubicBezTo>
                  <a:cubicBezTo>
                    <a:pt x="2310" y="525"/>
                    <a:pt x="1810"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8" name="Google Shape;22438;p99"/>
            <p:cNvSpPr/>
            <p:nvPr/>
          </p:nvSpPr>
          <p:spPr>
            <a:xfrm>
              <a:off x="1126700" y="2194568"/>
              <a:ext cx="37014" cy="74028"/>
            </a:xfrm>
            <a:custGeom>
              <a:rect b="b" l="l" r="r" t="t"/>
              <a:pathLst>
                <a:path extrusionOk="0" h="2288" w="1144">
                  <a:moveTo>
                    <a:pt x="42" y="1"/>
                  </a:moveTo>
                  <a:cubicBezTo>
                    <a:pt x="28" y="1"/>
                    <a:pt x="14" y="1"/>
                    <a:pt x="0" y="2"/>
                  </a:cubicBezTo>
                  <a:lnTo>
                    <a:pt x="0" y="2288"/>
                  </a:lnTo>
                  <a:cubicBezTo>
                    <a:pt x="643" y="2288"/>
                    <a:pt x="1143" y="1764"/>
                    <a:pt x="1143" y="1121"/>
                  </a:cubicBezTo>
                  <a:cubicBezTo>
                    <a:pt x="1143" y="515"/>
                    <a:pt x="665" y="1"/>
                    <a:pt x="42"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9" name="Google Shape;22439;p99"/>
            <p:cNvSpPr/>
            <p:nvPr/>
          </p:nvSpPr>
          <p:spPr>
            <a:xfrm>
              <a:off x="1290802" y="2159172"/>
              <a:ext cx="53968" cy="73996"/>
            </a:xfrm>
            <a:custGeom>
              <a:rect b="b" l="l" r="r" t="t"/>
              <a:pathLst>
                <a:path extrusionOk="0" h="2287" w="1668">
                  <a:moveTo>
                    <a:pt x="1334" y="0"/>
                  </a:moveTo>
                  <a:cubicBezTo>
                    <a:pt x="1168" y="0"/>
                    <a:pt x="1049" y="143"/>
                    <a:pt x="1049" y="310"/>
                  </a:cubicBezTo>
                  <a:cubicBezTo>
                    <a:pt x="1049" y="715"/>
                    <a:pt x="906" y="1096"/>
                    <a:pt x="596" y="1358"/>
                  </a:cubicBezTo>
                  <a:cubicBezTo>
                    <a:pt x="501" y="1453"/>
                    <a:pt x="406" y="1500"/>
                    <a:pt x="287" y="1572"/>
                  </a:cubicBezTo>
                  <a:lnTo>
                    <a:pt x="1" y="1715"/>
                  </a:lnTo>
                  <a:lnTo>
                    <a:pt x="310" y="2286"/>
                  </a:lnTo>
                  <a:lnTo>
                    <a:pt x="572" y="2143"/>
                  </a:lnTo>
                  <a:cubicBezTo>
                    <a:pt x="739" y="2048"/>
                    <a:pt x="929" y="1929"/>
                    <a:pt x="1072" y="1786"/>
                  </a:cubicBezTo>
                  <a:cubicBezTo>
                    <a:pt x="1477" y="1381"/>
                    <a:pt x="1668" y="857"/>
                    <a:pt x="1644" y="310"/>
                  </a:cubicBezTo>
                  <a:cubicBezTo>
                    <a:pt x="1668" y="143"/>
                    <a:pt x="1525" y="0"/>
                    <a:pt x="133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0" name="Google Shape;22440;p99"/>
            <p:cNvSpPr/>
            <p:nvPr/>
          </p:nvSpPr>
          <p:spPr>
            <a:xfrm>
              <a:off x="1216063" y="2159172"/>
              <a:ext cx="53968" cy="73219"/>
            </a:xfrm>
            <a:custGeom>
              <a:rect b="b" l="l" r="r" t="t"/>
              <a:pathLst>
                <a:path extrusionOk="0" h="2263" w="1668">
                  <a:moveTo>
                    <a:pt x="358" y="0"/>
                  </a:moveTo>
                  <a:cubicBezTo>
                    <a:pt x="167" y="0"/>
                    <a:pt x="25" y="119"/>
                    <a:pt x="25" y="286"/>
                  </a:cubicBezTo>
                  <a:cubicBezTo>
                    <a:pt x="1" y="834"/>
                    <a:pt x="239" y="1358"/>
                    <a:pt x="596" y="1739"/>
                  </a:cubicBezTo>
                  <a:cubicBezTo>
                    <a:pt x="739" y="1905"/>
                    <a:pt x="929" y="2024"/>
                    <a:pt x="1096" y="2096"/>
                  </a:cubicBezTo>
                  <a:lnTo>
                    <a:pt x="1358" y="2262"/>
                  </a:lnTo>
                  <a:lnTo>
                    <a:pt x="1668" y="1691"/>
                  </a:lnTo>
                  <a:lnTo>
                    <a:pt x="1406" y="1548"/>
                  </a:lnTo>
                  <a:cubicBezTo>
                    <a:pt x="1263" y="1477"/>
                    <a:pt x="1191" y="1405"/>
                    <a:pt x="1072" y="1334"/>
                  </a:cubicBezTo>
                  <a:cubicBezTo>
                    <a:pt x="763" y="1072"/>
                    <a:pt x="620" y="667"/>
                    <a:pt x="620" y="286"/>
                  </a:cubicBezTo>
                  <a:cubicBezTo>
                    <a:pt x="644" y="167"/>
                    <a:pt x="501" y="24"/>
                    <a:pt x="358"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1" name="Google Shape;22441;p99"/>
            <p:cNvSpPr/>
            <p:nvPr/>
          </p:nvSpPr>
          <p:spPr>
            <a:xfrm>
              <a:off x="1243047" y="2193823"/>
              <a:ext cx="74772" cy="74772"/>
            </a:xfrm>
            <a:custGeom>
              <a:rect b="b" l="l" r="r" t="t"/>
              <a:pathLst>
                <a:path extrusionOk="0" h="2311" w="2311">
                  <a:moveTo>
                    <a:pt x="1167" y="1"/>
                  </a:moveTo>
                  <a:cubicBezTo>
                    <a:pt x="500" y="1"/>
                    <a:pt x="0" y="525"/>
                    <a:pt x="0" y="1144"/>
                  </a:cubicBezTo>
                  <a:cubicBezTo>
                    <a:pt x="0" y="1811"/>
                    <a:pt x="524" y="2311"/>
                    <a:pt x="1167" y="2311"/>
                  </a:cubicBezTo>
                  <a:cubicBezTo>
                    <a:pt x="1810" y="2311"/>
                    <a:pt x="2310" y="1787"/>
                    <a:pt x="2310" y="1144"/>
                  </a:cubicBezTo>
                  <a:cubicBezTo>
                    <a:pt x="2310" y="525"/>
                    <a:pt x="1810"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2" name="Google Shape;22442;p99"/>
            <p:cNvSpPr/>
            <p:nvPr/>
          </p:nvSpPr>
          <p:spPr>
            <a:xfrm>
              <a:off x="1280805" y="2194568"/>
              <a:ext cx="37014" cy="74028"/>
            </a:xfrm>
            <a:custGeom>
              <a:rect b="b" l="l" r="r" t="t"/>
              <a:pathLst>
                <a:path extrusionOk="0" h="2288" w="1144">
                  <a:moveTo>
                    <a:pt x="42" y="1"/>
                  </a:moveTo>
                  <a:cubicBezTo>
                    <a:pt x="28" y="1"/>
                    <a:pt x="14" y="1"/>
                    <a:pt x="0" y="2"/>
                  </a:cubicBezTo>
                  <a:lnTo>
                    <a:pt x="0" y="2288"/>
                  </a:lnTo>
                  <a:cubicBezTo>
                    <a:pt x="643" y="2288"/>
                    <a:pt x="1143" y="1764"/>
                    <a:pt x="1143" y="1121"/>
                  </a:cubicBezTo>
                  <a:cubicBezTo>
                    <a:pt x="1143" y="515"/>
                    <a:pt x="665" y="1"/>
                    <a:pt x="42"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3" name="Google Shape;22443;p99"/>
            <p:cNvSpPr/>
            <p:nvPr/>
          </p:nvSpPr>
          <p:spPr>
            <a:xfrm>
              <a:off x="1290802" y="1956504"/>
              <a:ext cx="53968" cy="74028"/>
            </a:xfrm>
            <a:custGeom>
              <a:rect b="b" l="l" r="r" t="t"/>
              <a:pathLst>
                <a:path extrusionOk="0" h="2288" w="1668">
                  <a:moveTo>
                    <a:pt x="310" y="1"/>
                  </a:moveTo>
                  <a:lnTo>
                    <a:pt x="1" y="572"/>
                  </a:lnTo>
                  <a:lnTo>
                    <a:pt x="287" y="715"/>
                  </a:lnTo>
                  <a:cubicBezTo>
                    <a:pt x="406" y="787"/>
                    <a:pt x="501" y="834"/>
                    <a:pt x="596" y="930"/>
                  </a:cubicBezTo>
                  <a:cubicBezTo>
                    <a:pt x="906" y="1192"/>
                    <a:pt x="1049" y="1573"/>
                    <a:pt x="1049" y="1978"/>
                  </a:cubicBezTo>
                  <a:cubicBezTo>
                    <a:pt x="1049" y="2144"/>
                    <a:pt x="1168" y="2287"/>
                    <a:pt x="1334" y="2287"/>
                  </a:cubicBezTo>
                  <a:cubicBezTo>
                    <a:pt x="1525" y="2287"/>
                    <a:pt x="1668" y="2168"/>
                    <a:pt x="1644" y="1978"/>
                  </a:cubicBezTo>
                  <a:cubicBezTo>
                    <a:pt x="1668" y="1430"/>
                    <a:pt x="1477" y="906"/>
                    <a:pt x="1072" y="501"/>
                  </a:cubicBezTo>
                  <a:cubicBezTo>
                    <a:pt x="929" y="358"/>
                    <a:pt x="739" y="239"/>
                    <a:pt x="572" y="144"/>
                  </a:cubicBezTo>
                  <a:lnTo>
                    <a:pt x="310"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4" name="Google Shape;22444;p99"/>
            <p:cNvSpPr/>
            <p:nvPr/>
          </p:nvSpPr>
          <p:spPr>
            <a:xfrm>
              <a:off x="1216063" y="1957280"/>
              <a:ext cx="53968" cy="73252"/>
            </a:xfrm>
            <a:custGeom>
              <a:rect b="b" l="l" r="r" t="t"/>
              <a:pathLst>
                <a:path extrusionOk="0" h="2264" w="1668">
                  <a:moveTo>
                    <a:pt x="1358" y="1"/>
                  </a:moveTo>
                  <a:lnTo>
                    <a:pt x="1096" y="167"/>
                  </a:lnTo>
                  <a:cubicBezTo>
                    <a:pt x="929" y="239"/>
                    <a:pt x="739" y="358"/>
                    <a:pt x="596" y="525"/>
                  </a:cubicBezTo>
                  <a:cubicBezTo>
                    <a:pt x="239" y="906"/>
                    <a:pt x="1" y="1430"/>
                    <a:pt x="25" y="1977"/>
                  </a:cubicBezTo>
                  <a:cubicBezTo>
                    <a:pt x="25" y="2144"/>
                    <a:pt x="167" y="2263"/>
                    <a:pt x="358" y="2263"/>
                  </a:cubicBezTo>
                  <a:cubicBezTo>
                    <a:pt x="501" y="2263"/>
                    <a:pt x="644" y="2120"/>
                    <a:pt x="620" y="1977"/>
                  </a:cubicBezTo>
                  <a:cubicBezTo>
                    <a:pt x="620" y="1596"/>
                    <a:pt x="763" y="1191"/>
                    <a:pt x="1072" y="929"/>
                  </a:cubicBezTo>
                  <a:cubicBezTo>
                    <a:pt x="1191" y="834"/>
                    <a:pt x="1263" y="787"/>
                    <a:pt x="1406" y="715"/>
                  </a:cubicBezTo>
                  <a:lnTo>
                    <a:pt x="1668" y="572"/>
                  </a:lnTo>
                  <a:lnTo>
                    <a:pt x="1358" y="1"/>
                  </a:ln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5" name="Google Shape;22445;p99"/>
            <p:cNvSpPr/>
            <p:nvPr/>
          </p:nvSpPr>
          <p:spPr>
            <a:xfrm>
              <a:off x="1243047" y="1921076"/>
              <a:ext cx="74772" cy="74772"/>
            </a:xfrm>
            <a:custGeom>
              <a:rect b="b" l="l" r="r" t="t"/>
              <a:pathLst>
                <a:path extrusionOk="0" h="2311" w="2311">
                  <a:moveTo>
                    <a:pt x="1167" y="0"/>
                  </a:moveTo>
                  <a:cubicBezTo>
                    <a:pt x="500" y="0"/>
                    <a:pt x="0" y="501"/>
                    <a:pt x="0" y="1167"/>
                  </a:cubicBezTo>
                  <a:cubicBezTo>
                    <a:pt x="0" y="1810"/>
                    <a:pt x="524" y="2310"/>
                    <a:pt x="1167" y="2310"/>
                  </a:cubicBezTo>
                  <a:cubicBezTo>
                    <a:pt x="1810" y="2310"/>
                    <a:pt x="2310" y="1810"/>
                    <a:pt x="2310" y="1167"/>
                  </a:cubicBezTo>
                  <a:cubicBezTo>
                    <a:pt x="2310" y="501"/>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6" name="Google Shape;22446;p99"/>
            <p:cNvSpPr/>
            <p:nvPr/>
          </p:nvSpPr>
          <p:spPr>
            <a:xfrm>
              <a:off x="1280805" y="1921852"/>
              <a:ext cx="37014" cy="73996"/>
            </a:xfrm>
            <a:custGeom>
              <a:rect b="b" l="l" r="r" t="t"/>
              <a:pathLst>
                <a:path extrusionOk="0" h="2287" w="1144">
                  <a:moveTo>
                    <a:pt x="0" y="0"/>
                  </a:moveTo>
                  <a:lnTo>
                    <a:pt x="0" y="2286"/>
                  </a:lnTo>
                  <a:cubicBezTo>
                    <a:pt x="643" y="2286"/>
                    <a:pt x="1143" y="1786"/>
                    <a:pt x="1143" y="1167"/>
                  </a:cubicBezTo>
                  <a:cubicBezTo>
                    <a:pt x="1143" y="548"/>
                    <a:pt x="6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7" name="Google Shape;22447;p99"/>
            <p:cNvSpPr/>
            <p:nvPr/>
          </p:nvSpPr>
          <p:spPr>
            <a:xfrm>
              <a:off x="1136697" y="1956504"/>
              <a:ext cx="53968" cy="74028"/>
            </a:xfrm>
            <a:custGeom>
              <a:rect b="b" l="l" r="r" t="t"/>
              <a:pathLst>
                <a:path extrusionOk="0" h="2288" w="1668">
                  <a:moveTo>
                    <a:pt x="310" y="1"/>
                  </a:moveTo>
                  <a:lnTo>
                    <a:pt x="1" y="572"/>
                  </a:lnTo>
                  <a:lnTo>
                    <a:pt x="287" y="715"/>
                  </a:lnTo>
                  <a:cubicBezTo>
                    <a:pt x="406" y="787"/>
                    <a:pt x="525" y="834"/>
                    <a:pt x="596" y="930"/>
                  </a:cubicBezTo>
                  <a:cubicBezTo>
                    <a:pt x="906" y="1192"/>
                    <a:pt x="1049" y="1573"/>
                    <a:pt x="1049" y="1978"/>
                  </a:cubicBezTo>
                  <a:cubicBezTo>
                    <a:pt x="1049" y="2144"/>
                    <a:pt x="1168" y="2287"/>
                    <a:pt x="1358" y="2287"/>
                  </a:cubicBezTo>
                  <a:cubicBezTo>
                    <a:pt x="1525" y="2287"/>
                    <a:pt x="1668" y="2168"/>
                    <a:pt x="1644" y="1978"/>
                  </a:cubicBezTo>
                  <a:cubicBezTo>
                    <a:pt x="1668" y="1430"/>
                    <a:pt x="1477" y="906"/>
                    <a:pt x="1072" y="501"/>
                  </a:cubicBezTo>
                  <a:cubicBezTo>
                    <a:pt x="930" y="358"/>
                    <a:pt x="763" y="239"/>
                    <a:pt x="572" y="144"/>
                  </a:cubicBezTo>
                  <a:lnTo>
                    <a:pt x="310"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8" name="Google Shape;22448;p99"/>
            <p:cNvSpPr/>
            <p:nvPr/>
          </p:nvSpPr>
          <p:spPr>
            <a:xfrm>
              <a:off x="1061958" y="1957280"/>
              <a:ext cx="53968" cy="73252"/>
            </a:xfrm>
            <a:custGeom>
              <a:rect b="b" l="l" r="r" t="t"/>
              <a:pathLst>
                <a:path extrusionOk="0" h="2264" w="1668">
                  <a:moveTo>
                    <a:pt x="1358" y="1"/>
                  </a:moveTo>
                  <a:lnTo>
                    <a:pt x="1096" y="167"/>
                  </a:lnTo>
                  <a:cubicBezTo>
                    <a:pt x="930" y="239"/>
                    <a:pt x="739" y="358"/>
                    <a:pt x="596" y="525"/>
                  </a:cubicBezTo>
                  <a:cubicBezTo>
                    <a:pt x="239" y="906"/>
                    <a:pt x="1" y="1430"/>
                    <a:pt x="25" y="1977"/>
                  </a:cubicBezTo>
                  <a:cubicBezTo>
                    <a:pt x="25" y="2144"/>
                    <a:pt x="168" y="2263"/>
                    <a:pt x="358" y="2263"/>
                  </a:cubicBezTo>
                  <a:cubicBezTo>
                    <a:pt x="501" y="2263"/>
                    <a:pt x="644" y="2120"/>
                    <a:pt x="620" y="1977"/>
                  </a:cubicBezTo>
                  <a:cubicBezTo>
                    <a:pt x="620" y="1596"/>
                    <a:pt x="763" y="1191"/>
                    <a:pt x="1072" y="929"/>
                  </a:cubicBezTo>
                  <a:cubicBezTo>
                    <a:pt x="1192" y="834"/>
                    <a:pt x="1287" y="787"/>
                    <a:pt x="1406" y="715"/>
                  </a:cubicBezTo>
                  <a:lnTo>
                    <a:pt x="1668" y="572"/>
                  </a:lnTo>
                  <a:lnTo>
                    <a:pt x="1358" y="1"/>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9" name="Google Shape;22449;p99"/>
            <p:cNvSpPr/>
            <p:nvPr/>
          </p:nvSpPr>
          <p:spPr>
            <a:xfrm>
              <a:off x="1088942" y="1921076"/>
              <a:ext cx="74772" cy="74772"/>
            </a:xfrm>
            <a:custGeom>
              <a:rect b="b" l="l" r="r" t="t"/>
              <a:pathLst>
                <a:path extrusionOk="0" h="2311" w="2311">
                  <a:moveTo>
                    <a:pt x="1167" y="0"/>
                  </a:moveTo>
                  <a:cubicBezTo>
                    <a:pt x="500" y="0"/>
                    <a:pt x="0" y="501"/>
                    <a:pt x="0" y="1167"/>
                  </a:cubicBezTo>
                  <a:cubicBezTo>
                    <a:pt x="0" y="1810"/>
                    <a:pt x="524" y="2310"/>
                    <a:pt x="1167" y="2310"/>
                  </a:cubicBezTo>
                  <a:cubicBezTo>
                    <a:pt x="1810" y="2310"/>
                    <a:pt x="2310" y="1810"/>
                    <a:pt x="2310" y="1167"/>
                  </a:cubicBezTo>
                  <a:cubicBezTo>
                    <a:pt x="2310" y="501"/>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0" name="Google Shape;22450;p99"/>
            <p:cNvSpPr/>
            <p:nvPr/>
          </p:nvSpPr>
          <p:spPr>
            <a:xfrm>
              <a:off x="1126700" y="1921852"/>
              <a:ext cx="37014" cy="73996"/>
            </a:xfrm>
            <a:custGeom>
              <a:rect b="b" l="l" r="r" t="t"/>
              <a:pathLst>
                <a:path extrusionOk="0" h="2287" w="1144">
                  <a:moveTo>
                    <a:pt x="0" y="0"/>
                  </a:moveTo>
                  <a:lnTo>
                    <a:pt x="0" y="2286"/>
                  </a:lnTo>
                  <a:cubicBezTo>
                    <a:pt x="643" y="2286"/>
                    <a:pt x="1143" y="1786"/>
                    <a:pt x="1143" y="1167"/>
                  </a:cubicBezTo>
                  <a:cubicBezTo>
                    <a:pt x="1143" y="548"/>
                    <a:pt x="6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51" name="Google Shape;22451;p99"/>
          <p:cNvGrpSpPr/>
          <p:nvPr/>
        </p:nvGrpSpPr>
        <p:grpSpPr>
          <a:xfrm>
            <a:off x="1774698" y="1778706"/>
            <a:ext cx="346749" cy="346749"/>
            <a:chOff x="1774698" y="1931106"/>
            <a:chExt cx="346749" cy="346749"/>
          </a:xfrm>
        </p:grpSpPr>
        <p:sp>
          <p:nvSpPr>
            <p:cNvPr id="22452" name="Google Shape;22452;p99"/>
            <p:cNvSpPr/>
            <p:nvPr/>
          </p:nvSpPr>
          <p:spPr>
            <a:xfrm>
              <a:off x="1884089" y="2115235"/>
              <a:ext cx="129485" cy="71699"/>
            </a:xfrm>
            <a:custGeom>
              <a:rect b="b" l="l" r="r" t="t"/>
              <a:pathLst>
                <a:path extrusionOk="0" h="2216" w="4002">
                  <a:moveTo>
                    <a:pt x="2001" y="1"/>
                  </a:moveTo>
                  <a:cubicBezTo>
                    <a:pt x="906" y="1"/>
                    <a:pt x="1" y="906"/>
                    <a:pt x="1" y="2001"/>
                  </a:cubicBezTo>
                  <a:lnTo>
                    <a:pt x="1" y="2215"/>
                  </a:lnTo>
                  <a:lnTo>
                    <a:pt x="4002" y="2215"/>
                  </a:lnTo>
                  <a:lnTo>
                    <a:pt x="4002" y="2001"/>
                  </a:lnTo>
                  <a:cubicBezTo>
                    <a:pt x="4002" y="906"/>
                    <a:pt x="3097" y="1"/>
                    <a:pt x="20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3" name="Google Shape;22453;p99"/>
            <p:cNvSpPr/>
            <p:nvPr/>
          </p:nvSpPr>
          <p:spPr>
            <a:xfrm>
              <a:off x="1948054" y="2115235"/>
              <a:ext cx="64742" cy="71699"/>
            </a:xfrm>
            <a:custGeom>
              <a:rect b="b" l="l" r="r" t="t"/>
              <a:pathLst>
                <a:path extrusionOk="0" h="2216" w="2001">
                  <a:moveTo>
                    <a:pt x="0" y="1"/>
                  </a:moveTo>
                  <a:lnTo>
                    <a:pt x="0" y="2215"/>
                  </a:lnTo>
                  <a:lnTo>
                    <a:pt x="2001" y="2215"/>
                  </a:lnTo>
                  <a:lnTo>
                    <a:pt x="2001" y="2001"/>
                  </a:lnTo>
                  <a:cubicBezTo>
                    <a:pt x="2001" y="906"/>
                    <a:pt x="109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4" name="Google Shape;22454;p99"/>
            <p:cNvSpPr/>
            <p:nvPr/>
          </p:nvSpPr>
          <p:spPr>
            <a:xfrm>
              <a:off x="1907222" y="2055152"/>
              <a:ext cx="80920" cy="80920"/>
            </a:xfrm>
            <a:custGeom>
              <a:rect b="b" l="l" r="r" t="t"/>
              <a:pathLst>
                <a:path extrusionOk="0" h="2501" w="2501">
                  <a:moveTo>
                    <a:pt x="1262" y="0"/>
                  </a:moveTo>
                  <a:cubicBezTo>
                    <a:pt x="572" y="0"/>
                    <a:pt x="0" y="548"/>
                    <a:pt x="0" y="1238"/>
                  </a:cubicBezTo>
                  <a:cubicBezTo>
                    <a:pt x="0" y="1929"/>
                    <a:pt x="572" y="2501"/>
                    <a:pt x="1262" y="2501"/>
                  </a:cubicBezTo>
                  <a:cubicBezTo>
                    <a:pt x="1977" y="2501"/>
                    <a:pt x="2501" y="1929"/>
                    <a:pt x="2501" y="1238"/>
                  </a:cubicBezTo>
                  <a:cubicBezTo>
                    <a:pt x="2501" y="548"/>
                    <a:pt x="1953"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5" name="Google Shape;22455;p99"/>
            <p:cNvSpPr/>
            <p:nvPr/>
          </p:nvSpPr>
          <p:spPr>
            <a:xfrm>
              <a:off x="1948830" y="2055152"/>
              <a:ext cx="40864" cy="80920"/>
            </a:xfrm>
            <a:custGeom>
              <a:rect b="b" l="l" r="r" t="t"/>
              <a:pathLst>
                <a:path extrusionOk="0" h="2501" w="1263">
                  <a:moveTo>
                    <a:pt x="0" y="0"/>
                  </a:moveTo>
                  <a:lnTo>
                    <a:pt x="0" y="2501"/>
                  </a:lnTo>
                  <a:cubicBezTo>
                    <a:pt x="691" y="2501"/>
                    <a:pt x="1262" y="1929"/>
                    <a:pt x="1262" y="1238"/>
                  </a:cubicBezTo>
                  <a:cubicBezTo>
                    <a:pt x="1262" y="548"/>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6" name="Google Shape;22456;p99"/>
            <p:cNvSpPr/>
            <p:nvPr/>
          </p:nvSpPr>
          <p:spPr>
            <a:xfrm>
              <a:off x="1774698" y="1931106"/>
              <a:ext cx="346749" cy="346749"/>
            </a:xfrm>
            <a:custGeom>
              <a:rect b="b" l="l" r="r" t="t"/>
              <a:pathLst>
                <a:path extrusionOk="0" h="10717" w="10717">
                  <a:moveTo>
                    <a:pt x="10098" y="5263"/>
                  </a:moveTo>
                  <a:lnTo>
                    <a:pt x="10098" y="10097"/>
                  </a:lnTo>
                  <a:lnTo>
                    <a:pt x="7549" y="10097"/>
                  </a:lnTo>
                  <a:lnTo>
                    <a:pt x="7549" y="9478"/>
                  </a:lnTo>
                  <a:lnTo>
                    <a:pt x="9145" y="9478"/>
                  </a:lnTo>
                  <a:cubicBezTo>
                    <a:pt x="9312" y="9478"/>
                    <a:pt x="9455" y="9335"/>
                    <a:pt x="9455" y="9145"/>
                  </a:cubicBezTo>
                  <a:lnTo>
                    <a:pt x="9455" y="5263"/>
                  </a:lnTo>
                  <a:close/>
                  <a:moveTo>
                    <a:pt x="334" y="0"/>
                  </a:moveTo>
                  <a:cubicBezTo>
                    <a:pt x="143" y="0"/>
                    <a:pt x="0" y="167"/>
                    <a:pt x="0" y="333"/>
                  </a:cubicBezTo>
                  <a:lnTo>
                    <a:pt x="0" y="10407"/>
                  </a:lnTo>
                  <a:cubicBezTo>
                    <a:pt x="0" y="10574"/>
                    <a:pt x="143" y="10716"/>
                    <a:pt x="334" y="10716"/>
                  </a:cubicBezTo>
                  <a:lnTo>
                    <a:pt x="10383" y="10716"/>
                  </a:lnTo>
                  <a:cubicBezTo>
                    <a:pt x="10574" y="10716"/>
                    <a:pt x="10717" y="10574"/>
                    <a:pt x="10717" y="10407"/>
                  </a:cubicBezTo>
                  <a:lnTo>
                    <a:pt x="10717" y="333"/>
                  </a:lnTo>
                  <a:cubicBezTo>
                    <a:pt x="10717" y="167"/>
                    <a:pt x="10574" y="24"/>
                    <a:pt x="10407" y="24"/>
                  </a:cubicBezTo>
                  <a:lnTo>
                    <a:pt x="6001" y="24"/>
                  </a:lnTo>
                  <a:cubicBezTo>
                    <a:pt x="5835" y="24"/>
                    <a:pt x="5692" y="167"/>
                    <a:pt x="5692" y="333"/>
                  </a:cubicBezTo>
                  <a:cubicBezTo>
                    <a:pt x="5692" y="524"/>
                    <a:pt x="5835" y="667"/>
                    <a:pt x="6001" y="667"/>
                  </a:cubicBezTo>
                  <a:lnTo>
                    <a:pt x="10121" y="667"/>
                  </a:lnTo>
                  <a:lnTo>
                    <a:pt x="10121" y="4668"/>
                  </a:lnTo>
                  <a:lnTo>
                    <a:pt x="9502" y="4668"/>
                  </a:lnTo>
                  <a:lnTo>
                    <a:pt x="9502" y="4120"/>
                  </a:lnTo>
                  <a:cubicBezTo>
                    <a:pt x="9502" y="3953"/>
                    <a:pt x="9336" y="3787"/>
                    <a:pt x="9169" y="3787"/>
                  </a:cubicBezTo>
                  <a:cubicBezTo>
                    <a:pt x="8978" y="3787"/>
                    <a:pt x="8835" y="3953"/>
                    <a:pt x="8835" y="4120"/>
                  </a:cubicBezTo>
                  <a:lnTo>
                    <a:pt x="8835" y="6525"/>
                  </a:lnTo>
                  <a:lnTo>
                    <a:pt x="8216" y="6525"/>
                  </a:lnTo>
                  <a:lnTo>
                    <a:pt x="8216" y="6001"/>
                  </a:lnTo>
                  <a:cubicBezTo>
                    <a:pt x="8216" y="5811"/>
                    <a:pt x="8073" y="5668"/>
                    <a:pt x="7883" y="5668"/>
                  </a:cubicBezTo>
                  <a:cubicBezTo>
                    <a:pt x="7716" y="5668"/>
                    <a:pt x="7549" y="5811"/>
                    <a:pt x="7549" y="6001"/>
                  </a:cubicBezTo>
                  <a:lnTo>
                    <a:pt x="7549" y="7573"/>
                  </a:lnTo>
                  <a:lnTo>
                    <a:pt x="3120" y="7573"/>
                  </a:lnTo>
                  <a:lnTo>
                    <a:pt x="3120" y="4953"/>
                  </a:lnTo>
                  <a:cubicBezTo>
                    <a:pt x="3120" y="4763"/>
                    <a:pt x="2977" y="4620"/>
                    <a:pt x="2787" y="4620"/>
                  </a:cubicBezTo>
                  <a:cubicBezTo>
                    <a:pt x="2620" y="4620"/>
                    <a:pt x="2477" y="4763"/>
                    <a:pt x="2477" y="4953"/>
                  </a:cubicBezTo>
                  <a:lnTo>
                    <a:pt x="2477" y="7906"/>
                  </a:lnTo>
                  <a:cubicBezTo>
                    <a:pt x="2477" y="8073"/>
                    <a:pt x="2620" y="8216"/>
                    <a:pt x="2787" y="8216"/>
                  </a:cubicBezTo>
                  <a:lnTo>
                    <a:pt x="7859" y="8216"/>
                  </a:lnTo>
                  <a:cubicBezTo>
                    <a:pt x="8026" y="8216"/>
                    <a:pt x="8192" y="8073"/>
                    <a:pt x="8192" y="7906"/>
                  </a:cubicBezTo>
                  <a:lnTo>
                    <a:pt x="8192" y="7168"/>
                  </a:lnTo>
                  <a:lnTo>
                    <a:pt x="8812" y="7168"/>
                  </a:lnTo>
                  <a:lnTo>
                    <a:pt x="8812" y="8859"/>
                  </a:lnTo>
                  <a:lnTo>
                    <a:pt x="4073" y="8859"/>
                  </a:lnTo>
                  <a:cubicBezTo>
                    <a:pt x="3906" y="8859"/>
                    <a:pt x="3739" y="9002"/>
                    <a:pt x="3739" y="9192"/>
                  </a:cubicBezTo>
                  <a:cubicBezTo>
                    <a:pt x="3739" y="9359"/>
                    <a:pt x="3906" y="9502"/>
                    <a:pt x="4073" y="9502"/>
                  </a:cubicBezTo>
                  <a:lnTo>
                    <a:pt x="6906" y="9502"/>
                  </a:lnTo>
                  <a:lnTo>
                    <a:pt x="6906" y="10121"/>
                  </a:lnTo>
                  <a:lnTo>
                    <a:pt x="619" y="10121"/>
                  </a:lnTo>
                  <a:lnTo>
                    <a:pt x="619" y="3239"/>
                  </a:lnTo>
                  <a:lnTo>
                    <a:pt x="1239" y="3239"/>
                  </a:lnTo>
                  <a:lnTo>
                    <a:pt x="1239" y="9216"/>
                  </a:lnTo>
                  <a:cubicBezTo>
                    <a:pt x="1239" y="9383"/>
                    <a:pt x="1405" y="9526"/>
                    <a:pt x="1572" y="9526"/>
                  </a:cubicBezTo>
                  <a:lnTo>
                    <a:pt x="2858" y="9526"/>
                  </a:lnTo>
                  <a:cubicBezTo>
                    <a:pt x="3025" y="9526"/>
                    <a:pt x="3191" y="9383"/>
                    <a:pt x="3191" y="9216"/>
                  </a:cubicBezTo>
                  <a:cubicBezTo>
                    <a:pt x="3191" y="9026"/>
                    <a:pt x="3025" y="8883"/>
                    <a:pt x="2858" y="8883"/>
                  </a:cubicBezTo>
                  <a:lnTo>
                    <a:pt x="1905" y="8883"/>
                  </a:lnTo>
                  <a:lnTo>
                    <a:pt x="1905" y="1953"/>
                  </a:lnTo>
                  <a:lnTo>
                    <a:pt x="5049" y="1953"/>
                  </a:lnTo>
                  <a:lnTo>
                    <a:pt x="5049" y="2572"/>
                  </a:lnTo>
                  <a:lnTo>
                    <a:pt x="2858" y="2572"/>
                  </a:lnTo>
                  <a:cubicBezTo>
                    <a:pt x="2667" y="2572"/>
                    <a:pt x="2525" y="2715"/>
                    <a:pt x="2525" y="2905"/>
                  </a:cubicBezTo>
                  <a:lnTo>
                    <a:pt x="2525" y="3763"/>
                  </a:lnTo>
                  <a:cubicBezTo>
                    <a:pt x="2525" y="3929"/>
                    <a:pt x="2667" y="4096"/>
                    <a:pt x="2858" y="4096"/>
                  </a:cubicBezTo>
                  <a:cubicBezTo>
                    <a:pt x="3025" y="4096"/>
                    <a:pt x="3191" y="3929"/>
                    <a:pt x="3191" y="3763"/>
                  </a:cubicBezTo>
                  <a:lnTo>
                    <a:pt x="3191" y="3215"/>
                  </a:lnTo>
                  <a:lnTo>
                    <a:pt x="7621" y="3215"/>
                  </a:lnTo>
                  <a:lnTo>
                    <a:pt x="7621" y="4811"/>
                  </a:lnTo>
                  <a:cubicBezTo>
                    <a:pt x="7621" y="4977"/>
                    <a:pt x="7764" y="5120"/>
                    <a:pt x="7954" y="5120"/>
                  </a:cubicBezTo>
                  <a:cubicBezTo>
                    <a:pt x="8121" y="5120"/>
                    <a:pt x="8264" y="4977"/>
                    <a:pt x="8264" y="4811"/>
                  </a:cubicBezTo>
                  <a:lnTo>
                    <a:pt x="8264" y="2905"/>
                  </a:lnTo>
                  <a:cubicBezTo>
                    <a:pt x="8264" y="2715"/>
                    <a:pt x="8121" y="2572"/>
                    <a:pt x="7954" y="2572"/>
                  </a:cubicBezTo>
                  <a:lnTo>
                    <a:pt x="5692" y="2572"/>
                  </a:lnTo>
                  <a:lnTo>
                    <a:pt x="5692" y="1953"/>
                  </a:lnTo>
                  <a:lnTo>
                    <a:pt x="8835" y="1953"/>
                  </a:lnTo>
                  <a:lnTo>
                    <a:pt x="8835" y="2905"/>
                  </a:lnTo>
                  <a:cubicBezTo>
                    <a:pt x="8835" y="3072"/>
                    <a:pt x="8978" y="3215"/>
                    <a:pt x="9169" y="3215"/>
                  </a:cubicBezTo>
                  <a:cubicBezTo>
                    <a:pt x="9336" y="3215"/>
                    <a:pt x="9502" y="3072"/>
                    <a:pt x="9502" y="2905"/>
                  </a:cubicBezTo>
                  <a:lnTo>
                    <a:pt x="9502" y="1619"/>
                  </a:lnTo>
                  <a:cubicBezTo>
                    <a:pt x="9502" y="1429"/>
                    <a:pt x="9336" y="1286"/>
                    <a:pt x="9169" y="1286"/>
                  </a:cubicBezTo>
                  <a:lnTo>
                    <a:pt x="1596" y="1286"/>
                  </a:lnTo>
                  <a:cubicBezTo>
                    <a:pt x="1429" y="1286"/>
                    <a:pt x="1286" y="1429"/>
                    <a:pt x="1286" y="1619"/>
                  </a:cubicBezTo>
                  <a:lnTo>
                    <a:pt x="1286" y="2572"/>
                  </a:lnTo>
                  <a:lnTo>
                    <a:pt x="643" y="2572"/>
                  </a:lnTo>
                  <a:lnTo>
                    <a:pt x="643" y="667"/>
                  </a:lnTo>
                  <a:lnTo>
                    <a:pt x="4763" y="667"/>
                  </a:lnTo>
                  <a:cubicBezTo>
                    <a:pt x="4930" y="667"/>
                    <a:pt x="5097" y="524"/>
                    <a:pt x="5097" y="333"/>
                  </a:cubicBezTo>
                  <a:cubicBezTo>
                    <a:pt x="5097" y="167"/>
                    <a:pt x="4930" y="0"/>
                    <a:pt x="47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7" name="Google Shape;22457;p99"/>
            <p:cNvSpPr/>
            <p:nvPr/>
          </p:nvSpPr>
          <p:spPr>
            <a:xfrm>
              <a:off x="1948830" y="1971160"/>
              <a:ext cx="133335" cy="122528"/>
            </a:xfrm>
            <a:custGeom>
              <a:rect b="b" l="l" r="r" t="t"/>
              <a:pathLst>
                <a:path extrusionOk="0" h="3787" w="4121">
                  <a:moveTo>
                    <a:pt x="0" y="0"/>
                  </a:moveTo>
                  <a:lnTo>
                    <a:pt x="0" y="1882"/>
                  </a:lnTo>
                  <a:lnTo>
                    <a:pt x="2215" y="1882"/>
                  </a:lnTo>
                  <a:lnTo>
                    <a:pt x="2215" y="3453"/>
                  </a:lnTo>
                  <a:cubicBezTo>
                    <a:pt x="2215" y="3620"/>
                    <a:pt x="2358" y="3787"/>
                    <a:pt x="2525" y="3787"/>
                  </a:cubicBezTo>
                  <a:cubicBezTo>
                    <a:pt x="2715" y="3787"/>
                    <a:pt x="2858" y="3620"/>
                    <a:pt x="2858" y="3453"/>
                  </a:cubicBezTo>
                  <a:lnTo>
                    <a:pt x="2858" y="1548"/>
                  </a:lnTo>
                  <a:cubicBezTo>
                    <a:pt x="2858" y="1358"/>
                    <a:pt x="2715" y="1215"/>
                    <a:pt x="2525" y="1215"/>
                  </a:cubicBezTo>
                  <a:lnTo>
                    <a:pt x="310" y="1215"/>
                  </a:lnTo>
                  <a:lnTo>
                    <a:pt x="310" y="596"/>
                  </a:lnTo>
                  <a:lnTo>
                    <a:pt x="3453" y="596"/>
                  </a:lnTo>
                  <a:lnTo>
                    <a:pt x="3453" y="1548"/>
                  </a:lnTo>
                  <a:cubicBezTo>
                    <a:pt x="3453" y="1810"/>
                    <a:pt x="3596" y="1929"/>
                    <a:pt x="3787" y="1929"/>
                  </a:cubicBezTo>
                  <a:cubicBezTo>
                    <a:pt x="3954" y="1929"/>
                    <a:pt x="4120" y="1786"/>
                    <a:pt x="4120" y="1596"/>
                  </a:cubicBezTo>
                  <a:lnTo>
                    <a:pt x="4120" y="334"/>
                  </a:lnTo>
                  <a:cubicBezTo>
                    <a:pt x="4120" y="143"/>
                    <a:pt x="3954" y="0"/>
                    <a:pt x="378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8" name="Google Shape;22458;p99"/>
            <p:cNvSpPr/>
            <p:nvPr/>
          </p:nvSpPr>
          <p:spPr>
            <a:xfrm>
              <a:off x="1948054" y="1931850"/>
              <a:ext cx="173390" cy="346004"/>
            </a:xfrm>
            <a:custGeom>
              <a:rect b="b" l="l" r="r" t="t"/>
              <a:pathLst>
                <a:path extrusionOk="0" h="10694" w="5359">
                  <a:moveTo>
                    <a:pt x="4740" y="5240"/>
                  </a:moveTo>
                  <a:lnTo>
                    <a:pt x="4740" y="10074"/>
                  </a:lnTo>
                  <a:lnTo>
                    <a:pt x="2191" y="10074"/>
                  </a:lnTo>
                  <a:lnTo>
                    <a:pt x="2191" y="9455"/>
                  </a:lnTo>
                  <a:lnTo>
                    <a:pt x="3787" y="9455"/>
                  </a:lnTo>
                  <a:cubicBezTo>
                    <a:pt x="3954" y="9455"/>
                    <a:pt x="4097" y="9312"/>
                    <a:pt x="4097" y="9122"/>
                  </a:cubicBezTo>
                  <a:lnTo>
                    <a:pt x="4097" y="5240"/>
                  </a:lnTo>
                  <a:close/>
                  <a:moveTo>
                    <a:pt x="643" y="1"/>
                  </a:moveTo>
                  <a:cubicBezTo>
                    <a:pt x="477" y="1"/>
                    <a:pt x="334" y="144"/>
                    <a:pt x="334" y="310"/>
                  </a:cubicBezTo>
                  <a:cubicBezTo>
                    <a:pt x="334" y="501"/>
                    <a:pt x="477" y="644"/>
                    <a:pt x="643" y="644"/>
                  </a:cubicBezTo>
                  <a:lnTo>
                    <a:pt x="4763" y="644"/>
                  </a:lnTo>
                  <a:lnTo>
                    <a:pt x="4763" y="4645"/>
                  </a:lnTo>
                  <a:lnTo>
                    <a:pt x="4144" y="4645"/>
                  </a:lnTo>
                  <a:lnTo>
                    <a:pt x="4144" y="4097"/>
                  </a:lnTo>
                  <a:cubicBezTo>
                    <a:pt x="4144" y="3930"/>
                    <a:pt x="3978" y="3764"/>
                    <a:pt x="3811" y="3764"/>
                  </a:cubicBezTo>
                  <a:cubicBezTo>
                    <a:pt x="3620" y="3764"/>
                    <a:pt x="3477" y="3930"/>
                    <a:pt x="3477" y="4097"/>
                  </a:cubicBezTo>
                  <a:lnTo>
                    <a:pt x="3477" y="6502"/>
                  </a:lnTo>
                  <a:lnTo>
                    <a:pt x="2858" y="6502"/>
                  </a:lnTo>
                  <a:lnTo>
                    <a:pt x="2858" y="5978"/>
                  </a:lnTo>
                  <a:cubicBezTo>
                    <a:pt x="2858" y="5788"/>
                    <a:pt x="2715" y="5645"/>
                    <a:pt x="2525" y="5645"/>
                  </a:cubicBezTo>
                  <a:cubicBezTo>
                    <a:pt x="2358" y="5645"/>
                    <a:pt x="2191" y="5788"/>
                    <a:pt x="2191" y="5978"/>
                  </a:cubicBezTo>
                  <a:lnTo>
                    <a:pt x="2191" y="7550"/>
                  </a:lnTo>
                  <a:lnTo>
                    <a:pt x="0" y="7550"/>
                  </a:lnTo>
                  <a:lnTo>
                    <a:pt x="0" y="8169"/>
                  </a:lnTo>
                  <a:lnTo>
                    <a:pt x="2525" y="8169"/>
                  </a:lnTo>
                  <a:cubicBezTo>
                    <a:pt x="2715" y="8169"/>
                    <a:pt x="2858" y="8026"/>
                    <a:pt x="2858" y="7836"/>
                  </a:cubicBezTo>
                  <a:lnTo>
                    <a:pt x="2858" y="7145"/>
                  </a:lnTo>
                  <a:lnTo>
                    <a:pt x="3477" y="7145"/>
                  </a:lnTo>
                  <a:lnTo>
                    <a:pt x="3477" y="8836"/>
                  </a:lnTo>
                  <a:lnTo>
                    <a:pt x="0" y="8836"/>
                  </a:lnTo>
                  <a:lnTo>
                    <a:pt x="0" y="9455"/>
                  </a:lnTo>
                  <a:lnTo>
                    <a:pt x="1572" y="9455"/>
                  </a:lnTo>
                  <a:lnTo>
                    <a:pt x="1572" y="10074"/>
                  </a:lnTo>
                  <a:lnTo>
                    <a:pt x="0" y="10074"/>
                  </a:lnTo>
                  <a:lnTo>
                    <a:pt x="0" y="10693"/>
                  </a:lnTo>
                  <a:lnTo>
                    <a:pt x="5025" y="10693"/>
                  </a:lnTo>
                  <a:cubicBezTo>
                    <a:pt x="5216" y="10693"/>
                    <a:pt x="5359" y="10551"/>
                    <a:pt x="5359" y="10384"/>
                  </a:cubicBezTo>
                  <a:lnTo>
                    <a:pt x="5359" y="310"/>
                  </a:lnTo>
                  <a:cubicBezTo>
                    <a:pt x="5359" y="144"/>
                    <a:pt x="5216" y="1"/>
                    <a:pt x="5049"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59" name="Google Shape;22459;p99"/>
          <p:cNvGrpSpPr/>
          <p:nvPr/>
        </p:nvGrpSpPr>
        <p:grpSpPr>
          <a:xfrm>
            <a:off x="2529790" y="1779450"/>
            <a:ext cx="346745" cy="346776"/>
            <a:chOff x="2529790" y="1931850"/>
            <a:chExt cx="346745" cy="346776"/>
          </a:xfrm>
        </p:grpSpPr>
        <p:sp>
          <p:nvSpPr>
            <p:cNvPr id="22460" name="Google Shape;22460;p99"/>
            <p:cNvSpPr/>
            <p:nvPr/>
          </p:nvSpPr>
          <p:spPr>
            <a:xfrm>
              <a:off x="2587575" y="2114652"/>
              <a:ext cx="107904" cy="106189"/>
            </a:xfrm>
            <a:custGeom>
              <a:rect b="b" l="l" r="r" t="t"/>
              <a:pathLst>
                <a:path extrusionOk="0" h="3282" w="3335">
                  <a:moveTo>
                    <a:pt x="2989" y="1"/>
                  </a:moveTo>
                  <a:cubicBezTo>
                    <a:pt x="2906" y="1"/>
                    <a:pt x="2823" y="31"/>
                    <a:pt x="2763" y="90"/>
                  </a:cubicBezTo>
                  <a:lnTo>
                    <a:pt x="120" y="2734"/>
                  </a:lnTo>
                  <a:cubicBezTo>
                    <a:pt x="1" y="2853"/>
                    <a:pt x="1" y="3067"/>
                    <a:pt x="120" y="3186"/>
                  </a:cubicBezTo>
                  <a:cubicBezTo>
                    <a:pt x="167" y="3234"/>
                    <a:pt x="239" y="3281"/>
                    <a:pt x="310" y="3281"/>
                  </a:cubicBezTo>
                  <a:cubicBezTo>
                    <a:pt x="382" y="3281"/>
                    <a:pt x="477" y="3234"/>
                    <a:pt x="572" y="3186"/>
                  </a:cubicBezTo>
                  <a:lnTo>
                    <a:pt x="3215" y="543"/>
                  </a:lnTo>
                  <a:cubicBezTo>
                    <a:pt x="3335" y="400"/>
                    <a:pt x="3335" y="209"/>
                    <a:pt x="3215" y="90"/>
                  </a:cubicBezTo>
                  <a:cubicBezTo>
                    <a:pt x="3156" y="31"/>
                    <a:pt x="3073" y="1"/>
                    <a:pt x="298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1" name="Google Shape;22461;p99"/>
            <p:cNvSpPr/>
            <p:nvPr/>
          </p:nvSpPr>
          <p:spPr>
            <a:xfrm>
              <a:off x="2589872" y="2117564"/>
              <a:ext cx="104054" cy="103277"/>
            </a:xfrm>
            <a:custGeom>
              <a:rect b="b" l="l" r="r" t="t"/>
              <a:pathLst>
                <a:path extrusionOk="0" h="3192" w="3216">
                  <a:moveTo>
                    <a:pt x="3097" y="0"/>
                  </a:moveTo>
                  <a:lnTo>
                    <a:pt x="1" y="3096"/>
                  </a:lnTo>
                  <a:cubicBezTo>
                    <a:pt x="72" y="3144"/>
                    <a:pt x="168" y="3191"/>
                    <a:pt x="239" y="3191"/>
                  </a:cubicBezTo>
                  <a:cubicBezTo>
                    <a:pt x="334" y="3191"/>
                    <a:pt x="406" y="3144"/>
                    <a:pt x="453" y="3096"/>
                  </a:cubicBezTo>
                  <a:lnTo>
                    <a:pt x="3097" y="453"/>
                  </a:lnTo>
                  <a:cubicBezTo>
                    <a:pt x="3216" y="310"/>
                    <a:pt x="3216" y="119"/>
                    <a:pt x="3097"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2" name="Google Shape;22462;p99"/>
            <p:cNvSpPr/>
            <p:nvPr/>
          </p:nvSpPr>
          <p:spPr>
            <a:xfrm>
              <a:off x="2772482" y="2160595"/>
              <a:ext cx="64775" cy="30964"/>
            </a:xfrm>
            <a:custGeom>
              <a:rect b="b" l="l" r="r" t="t"/>
              <a:pathLst>
                <a:path extrusionOk="0" h="957" w="2002">
                  <a:moveTo>
                    <a:pt x="354" y="0"/>
                  </a:moveTo>
                  <a:cubicBezTo>
                    <a:pt x="202" y="0"/>
                    <a:pt x="46" y="92"/>
                    <a:pt x="25" y="242"/>
                  </a:cubicBezTo>
                  <a:cubicBezTo>
                    <a:pt x="1" y="432"/>
                    <a:pt x="96" y="599"/>
                    <a:pt x="263" y="623"/>
                  </a:cubicBezTo>
                  <a:lnTo>
                    <a:pt x="1573" y="956"/>
                  </a:lnTo>
                  <a:lnTo>
                    <a:pt x="1668" y="956"/>
                  </a:lnTo>
                  <a:cubicBezTo>
                    <a:pt x="1787" y="956"/>
                    <a:pt x="1930" y="861"/>
                    <a:pt x="1954" y="718"/>
                  </a:cubicBezTo>
                  <a:cubicBezTo>
                    <a:pt x="2001" y="528"/>
                    <a:pt x="1906" y="361"/>
                    <a:pt x="1716" y="337"/>
                  </a:cubicBezTo>
                  <a:lnTo>
                    <a:pt x="406" y="4"/>
                  </a:lnTo>
                  <a:cubicBezTo>
                    <a:pt x="389" y="1"/>
                    <a:pt x="372" y="0"/>
                    <a:pt x="35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3" name="Google Shape;22463;p99"/>
            <p:cNvSpPr/>
            <p:nvPr/>
          </p:nvSpPr>
          <p:spPr>
            <a:xfrm>
              <a:off x="2758634" y="2175187"/>
              <a:ext cx="33164" cy="62607"/>
            </a:xfrm>
            <a:custGeom>
              <a:rect b="b" l="l" r="r" t="t"/>
              <a:pathLst>
                <a:path extrusionOk="0" h="1935" w="1025">
                  <a:moveTo>
                    <a:pt x="346" y="1"/>
                  </a:moveTo>
                  <a:cubicBezTo>
                    <a:pt x="327" y="1"/>
                    <a:pt x="307" y="2"/>
                    <a:pt x="286" y="5"/>
                  </a:cubicBezTo>
                  <a:cubicBezTo>
                    <a:pt x="96" y="53"/>
                    <a:pt x="0" y="220"/>
                    <a:pt x="48" y="386"/>
                  </a:cubicBezTo>
                  <a:lnTo>
                    <a:pt x="358" y="1696"/>
                  </a:lnTo>
                  <a:cubicBezTo>
                    <a:pt x="405" y="1839"/>
                    <a:pt x="524" y="1934"/>
                    <a:pt x="667" y="1934"/>
                  </a:cubicBezTo>
                  <a:lnTo>
                    <a:pt x="762" y="1934"/>
                  </a:lnTo>
                  <a:cubicBezTo>
                    <a:pt x="929" y="1887"/>
                    <a:pt x="1024" y="1720"/>
                    <a:pt x="1001" y="1553"/>
                  </a:cubicBezTo>
                  <a:lnTo>
                    <a:pt x="667" y="243"/>
                  </a:lnTo>
                  <a:cubicBezTo>
                    <a:pt x="604" y="76"/>
                    <a:pt x="487" y="1"/>
                    <a:pt x="34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4" name="Google Shape;22464;p99"/>
            <p:cNvSpPr/>
            <p:nvPr/>
          </p:nvSpPr>
          <p:spPr>
            <a:xfrm>
              <a:off x="2615303" y="1970772"/>
              <a:ext cx="33164" cy="62833"/>
            </a:xfrm>
            <a:custGeom>
              <a:rect b="b" l="l" r="r" t="t"/>
              <a:pathLst>
                <a:path extrusionOk="0" h="1942" w="1025">
                  <a:moveTo>
                    <a:pt x="356" y="0"/>
                  </a:moveTo>
                  <a:cubicBezTo>
                    <a:pt x="327" y="0"/>
                    <a:pt x="295" y="4"/>
                    <a:pt x="263" y="12"/>
                  </a:cubicBezTo>
                  <a:cubicBezTo>
                    <a:pt x="96" y="60"/>
                    <a:pt x="1" y="227"/>
                    <a:pt x="25" y="393"/>
                  </a:cubicBezTo>
                  <a:lnTo>
                    <a:pt x="358" y="1703"/>
                  </a:lnTo>
                  <a:cubicBezTo>
                    <a:pt x="382" y="1846"/>
                    <a:pt x="501" y="1941"/>
                    <a:pt x="644" y="1941"/>
                  </a:cubicBezTo>
                  <a:lnTo>
                    <a:pt x="739" y="1941"/>
                  </a:lnTo>
                  <a:cubicBezTo>
                    <a:pt x="930" y="1870"/>
                    <a:pt x="1025" y="1727"/>
                    <a:pt x="977" y="1560"/>
                  </a:cubicBezTo>
                  <a:lnTo>
                    <a:pt x="644" y="251"/>
                  </a:lnTo>
                  <a:cubicBezTo>
                    <a:pt x="604" y="93"/>
                    <a:pt x="500" y="0"/>
                    <a:pt x="35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5" name="Google Shape;22465;p99"/>
            <p:cNvSpPr/>
            <p:nvPr/>
          </p:nvSpPr>
          <p:spPr>
            <a:xfrm>
              <a:off x="2568324" y="2018042"/>
              <a:ext cx="63966" cy="30964"/>
            </a:xfrm>
            <a:custGeom>
              <a:rect b="b" l="l" r="r" t="t"/>
              <a:pathLst>
                <a:path extrusionOk="0" h="957" w="1977">
                  <a:moveTo>
                    <a:pt x="353" y="0"/>
                  </a:moveTo>
                  <a:cubicBezTo>
                    <a:pt x="201" y="0"/>
                    <a:pt x="45" y="93"/>
                    <a:pt x="24" y="242"/>
                  </a:cubicBezTo>
                  <a:cubicBezTo>
                    <a:pt x="0" y="433"/>
                    <a:pt x="72" y="599"/>
                    <a:pt x="262" y="623"/>
                  </a:cubicBezTo>
                  <a:lnTo>
                    <a:pt x="1572" y="957"/>
                  </a:lnTo>
                  <a:lnTo>
                    <a:pt x="1667" y="957"/>
                  </a:lnTo>
                  <a:cubicBezTo>
                    <a:pt x="1786" y="957"/>
                    <a:pt x="1929" y="838"/>
                    <a:pt x="1953" y="718"/>
                  </a:cubicBezTo>
                  <a:cubicBezTo>
                    <a:pt x="1977" y="528"/>
                    <a:pt x="1905" y="361"/>
                    <a:pt x="1715" y="337"/>
                  </a:cubicBezTo>
                  <a:lnTo>
                    <a:pt x="405" y="4"/>
                  </a:lnTo>
                  <a:cubicBezTo>
                    <a:pt x="388" y="2"/>
                    <a:pt x="371" y="0"/>
                    <a:pt x="3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6" name="Google Shape;22466;p99"/>
            <p:cNvSpPr/>
            <p:nvPr/>
          </p:nvSpPr>
          <p:spPr>
            <a:xfrm>
              <a:off x="2717802" y="2062918"/>
              <a:ext cx="114051" cy="44650"/>
            </a:xfrm>
            <a:custGeom>
              <a:rect b="b" l="l" r="r" t="t"/>
              <a:pathLst>
                <a:path extrusionOk="0" h="1380" w="3525">
                  <a:moveTo>
                    <a:pt x="3196" y="1"/>
                  </a:moveTo>
                  <a:cubicBezTo>
                    <a:pt x="3164" y="1"/>
                    <a:pt x="3130" y="7"/>
                    <a:pt x="3096" y="22"/>
                  </a:cubicBezTo>
                  <a:lnTo>
                    <a:pt x="262" y="760"/>
                  </a:lnTo>
                  <a:cubicBezTo>
                    <a:pt x="119" y="832"/>
                    <a:pt x="0" y="975"/>
                    <a:pt x="48" y="1141"/>
                  </a:cubicBezTo>
                  <a:cubicBezTo>
                    <a:pt x="72" y="1308"/>
                    <a:pt x="191" y="1380"/>
                    <a:pt x="357" y="1380"/>
                  </a:cubicBezTo>
                  <a:cubicBezTo>
                    <a:pt x="381" y="1380"/>
                    <a:pt x="405" y="1380"/>
                    <a:pt x="429" y="1356"/>
                  </a:cubicBezTo>
                  <a:lnTo>
                    <a:pt x="3263" y="617"/>
                  </a:lnTo>
                  <a:cubicBezTo>
                    <a:pt x="3406" y="546"/>
                    <a:pt x="3525" y="403"/>
                    <a:pt x="3477" y="213"/>
                  </a:cubicBezTo>
                  <a:cubicBezTo>
                    <a:pt x="3420" y="99"/>
                    <a:pt x="3319" y="1"/>
                    <a:pt x="319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7" name="Google Shape;22467;p99"/>
            <p:cNvSpPr/>
            <p:nvPr/>
          </p:nvSpPr>
          <p:spPr>
            <a:xfrm>
              <a:off x="2573695" y="2101452"/>
              <a:ext cx="114860" cy="44650"/>
            </a:xfrm>
            <a:custGeom>
              <a:rect b="b" l="l" r="r" t="t"/>
              <a:pathLst>
                <a:path extrusionOk="0" h="1380" w="3550">
                  <a:moveTo>
                    <a:pt x="3208" y="0"/>
                  </a:moveTo>
                  <a:cubicBezTo>
                    <a:pt x="3173" y="0"/>
                    <a:pt x="3136" y="7"/>
                    <a:pt x="3097" y="22"/>
                  </a:cubicBezTo>
                  <a:lnTo>
                    <a:pt x="287" y="760"/>
                  </a:lnTo>
                  <a:cubicBezTo>
                    <a:pt x="120" y="832"/>
                    <a:pt x="1" y="974"/>
                    <a:pt x="72" y="1141"/>
                  </a:cubicBezTo>
                  <a:cubicBezTo>
                    <a:pt x="96" y="1308"/>
                    <a:pt x="215" y="1379"/>
                    <a:pt x="358" y="1379"/>
                  </a:cubicBezTo>
                  <a:cubicBezTo>
                    <a:pt x="406" y="1379"/>
                    <a:pt x="430" y="1379"/>
                    <a:pt x="453" y="1355"/>
                  </a:cubicBezTo>
                  <a:lnTo>
                    <a:pt x="3287" y="617"/>
                  </a:lnTo>
                  <a:cubicBezTo>
                    <a:pt x="3430" y="546"/>
                    <a:pt x="3549" y="403"/>
                    <a:pt x="3502" y="212"/>
                  </a:cubicBezTo>
                  <a:cubicBezTo>
                    <a:pt x="3445" y="99"/>
                    <a:pt x="3343" y="0"/>
                    <a:pt x="3208"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8" name="Google Shape;22468;p99"/>
            <p:cNvSpPr/>
            <p:nvPr/>
          </p:nvSpPr>
          <p:spPr>
            <a:xfrm>
              <a:off x="2698519" y="1978084"/>
              <a:ext cx="47044" cy="111754"/>
            </a:xfrm>
            <a:custGeom>
              <a:rect b="b" l="l" r="r" t="t"/>
              <a:pathLst>
                <a:path extrusionOk="0" h="3454" w="1454">
                  <a:moveTo>
                    <a:pt x="1070" y="1"/>
                  </a:moveTo>
                  <a:cubicBezTo>
                    <a:pt x="940" y="1"/>
                    <a:pt x="842" y="91"/>
                    <a:pt x="787" y="239"/>
                  </a:cubicBezTo>
                  <a:lnTo>
                    <a:pt x="48" y="3049"/>
                  </a:lnTo>
                  <a:cubicBezTo>
                    <a:pt x="1" y="3239"/>
                    <a:pt x="72" y="3382"/>
                    <a:pt x="263" y="3454"/>
                  </a:cubicBezTo>
                  <a:lnTo>
                    <a:pt x="358" y="3454"/>
                  </a:lnTo>
                  <a:cubicBezTo>
                    <a:pt x="501" y="3454"/>
                    <a:pt x="620" y="3335"/>
                    <a:pt x="644" y="3239"/>
                  </a:cubicBezTo>
                  <a:lnTo>
                    <a:pt x="1382" y="406"/>
                  </a:lnTo>
                  <a:cubicBezTo>
                    <a:pt x="1453" y="239"/>
                    <a:pt x="1358" y="72"/>
                    <a:pt x="1192" y="25"/>
                  </a:cubicBezTo>
                  <a:cubicBezTo>
                    <a:pt x="1149" y="8"/>
                    <a:pt x="1108" y="1"/>
                    <a:pt x="107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9" name="Google Shape;22469;p99"/>
            <p:cNvSpPr/>
            <p:nvPr/>
          </p:nvSpPr>
          <p:spPr>
            <a:xfrm>
              <a:off x="2660017" y="2121705"/>
              <a:ext cx="47012" cy="111463"/>
            </a:xfrm>
            <a:custGeom>
              <a:rect b="b" l="l" r="r" t="t"/>
              <a:pathLst>
                <a:path extrusionOk="0" h="3445" w="1453">
                  <a:moveTo>
                    <a:pt x="1082" y="1"/>
                  </a:moveTo>
                  <a:cubicBezTo>
                    <a:pt x="946" y="1"/>
                    <a:pt x="843" y="77"/>
                    <a:pt x="786" y="229"/>
                  </a:cubicBezTo>
                  <a:lnTo>
                    <a:pt x="48" y="3063"/>
                  </a:lnTo>
                  <a:cubicBezTo>
                    <a:pt x="0" y="3230"/>
                    <a:pt x="72" y="3373"/>
                    <a:pt x="262" y="3444"/>
                  </a:cubicBezTo>
                  <a:lnTo>
                    <a:pt x="357" y="3444"/>
                  </a:lnTo>
                  <a:cubicBezTo>
                    <a:pt x="500" y="3444"/>
                    <a:pt x="619" y="3349"/>
                    <a:pt x="643" y="3230"/>
                  </a:cubicBezTo>
                  <a:lnTo>
                    <a:pt x="1381" y="396"/>
                  </a:lnTo>
                  <a:cubicBezTo>
                    <a:pt x="1453" y="229"/>
                    <a:pt x="1357" y="86"/>
                    <a:pt x="1191" y="15"/>
                  </a:cubicBezTo>
                  <a:cubicBezTo>
                    <a:pt x="1153" y="5"/>
                    <a:pt x="1116" y="1"/>
                    <a:pt x="1082"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0" name="Google Shape;22470;p99"/>
            <p:cNvSpPr/>
            <p:nvPr/>
          </p:nvSpPr>
          <p:spPr>
            <a:xfrm>
              <a:off x="2711623" y="2114652"/>
              <a:ext cx="50118" cy="48403"/>
            </a:xfrm>
            <a:custGeom>
              <a:rect b="b" l="l" r="r" t="t"/>
              <a:pathLst>
                <a:path extrusionOk="0" h="1496" w="1549">
                  <a:moveTo>
                    <a:pt x="346" y="1"/>
                  </a:moveTo>
                  <a:cubicBezTo>
                    <a:pt x="263" y="1"/>
                    <a:pt x="179" y="31"/>
                    <a:pt x="120" y="90"/>
                  </a:cubicBezTo>
                  <a:cubicBezTo>
                    <a:pt x="1" y="209"/>
                    <a:pt x="1" y="400"/>
                    <a:pt x="120" y="543"/>
                  </a:cubicBezTo>
                  <a:lnTo>
                    <a:pt x="977" y="1400"/>
                  </a:lnTo>
                  <a:cubicBezTo>
                    <a:pt x="1048" y="1448"/>
                    <a:pt x="1096" y="1495"/>
                    <a:pt x="1191" y="1495"/>
                  </a:cubicBezTo>
                  <a:cubicBezTo>
                    <a:pt x="1239" y="1495"/>
                    <a:pt x="1334" y="1448"/>
                    <a:pt x="1430" y="1400"/>
                  </a:cubicBezTo>
                  <a:cubicBezTo>
                    <a:pt x="1549" y="1281"/>
                    <a:pt x="1549" y="1066"/>
                    <a:pt x="1430" y="947"/>
                  </a:cubicBezTo>
                  <a:lnTo>
                    <a:pt x="572" y="90"/>
                  </a:lnTo>
                  <a:cubicBezTo>
                    <a:pt x="513" y="31"/>
                    <a:pt x="429" y="1"/>
                    <a:pt x="34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1" name="Google Shape;22471;p99"/>
            <p:cNvSpPr/>
            <p:nvPr/>
          </p:nvSpPr>
          <p:spPr>
            <a:xfrm>
              <a:off x="2645360" y="2047614"/>
              <a:ext cx="50118" cy="48403"/>
            </a:xfrm>
            <a:custGeom>
              <a:rect b="b" l="l" r="r" t="t"/>
              <a:pathLst>
                <a:path extrusionOk="0" h="1496" w="1549">
                  <a:moveTo>
                    <a:pt x="346" y="1"/>
                  </a:moveTo>
                  <a:cubicBezTo>
                    <a:pt x="263" y="1"/>
                    <a:pt x="179" y="31"/>
                    <a:pt x="120" y="90"/>
                  </a:cubicBezTo>
                  <a:cubicBezTo>
                    <a:pt x="1" y="233"/>
                    <a:pt x="1" y="424"/>
                    <a:pt x="120" y="543"/>
                  </a:cubicBezTo>
                  <a:lnTo>
                    <a:pt x="977" y="1424"/>
                  </a:lnTo>
                  <a:cubicBezTo>
                    <a:pt x="1048" y="1471"/>
                    <a:pt x="1096" y="1495"/>
                    <a:pt x="1191" y="1495"/>
                  </a:cubicBezTo>
                  <a:cubicBezTo>
                    <a:pt x="1287" y="1495"/>
                    <a:pt x="1334" y="1471"/>
                    <a:pt x="1429" y="1424"/>
                  </a:cubicBezTo>
                  <a:cubicBezTo>
                    <a:pt x="1549" y="1281"/>
                    <a:pt x="1549" y="1090"/>
                    <a:pt x="1429" y="971"/>
                  </a:cubicBezTo>
                  <a:lnTo>
                    <a:pt x="572" y="90"/>
                  </a:lnTo>
                  <a:cubicBezTo>
                    <a:pt x="513" y="31"/>
                    <a:pt x="429" y="1"/>
                    <a:pt x="34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2" name="Google Shape;22472;p99"/>
            <p:cNvSpPr/>
            <p:nvPr/>
          </p:nvSpPr>
          <p:spPr>
            <a:xfrm>
              <a:off x="2711623" y="1989829"/>
              <a:ext cx="107904" cy="106189"/>
            </a:xfrm>
            <a:custGeom>
              <a:rect b="b" l="l" r="r" t="t"/>
              <a:pathLst>
                <a:path extrusionOk="0" h="3282" w="3335">
                  <a:moveTo>
                    <a:pt x="2989" y="1"/>
                  </a:moveTo>
                  <a:cubicBezTo>
                    <a:pt x="2906" y="1"/>
                    <a:pt x="2823" y="31"/>
                    <a:pt x="2763" y="90"/>
                  </a:cubicBezTo>
                  <a:lnTo>
                    <a:pt x="120" y="2757"/>
                  </a:lnTo>
                  <a:cubicBezTo>
                    <a:pt x="1" y="2876"/>
                    <a:pt x="1" y="3067"/>
                    <a:pt x="120" y="3210"/>
                  </a:cubicBezTo>
                  <a:cubicBezTo>
                    <a:pt x="191" y="3257"/>
                    <a:pt x="239" y="3281"/>
                    <a:pt x="334" y="3281"/>
                  </a:cubicBezTo>
                  <a:cubicBezTo>
                    <a:pt x="382" y="3281"/>
                    <a:pt x="477" y="3257"/>
                    <a:pt x="572" y="3210"/>
                  </a:cubicBezTo>
                  <a:lnTo>
                    <a:pt x="3216" y="543"/>
                  </a:lnTo>
                  <a:cubicBezTo>
                    <a:pt x="3335" y="424"/>
                    <a:pt x="3335" y="233"/>
                    <a:pt x="3216" y="90"/>
                  </a:cubicBezTo>
                  <a:cubicBezTo>
                    <a:pt x="3156" y="31"/>
                    <a:pt x="3073" y="1"/>
                    <a:pt x="298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3" name="Google Shape;22473;p99"/>
            <p:cNvSpPr/>
            <p:nvPr/>
          </p:nvSpPr>
          <p:spPr>
            <a:xfrm>
              <a:off x="2714696" y="1992741"/>
              <a:ext cx="104054" cy="103277"/>
            </a:xfrm>
            <a:custGeom>
              <a:rect b="b" l="l" r="r" t="t"/>
              <a:pathLst>
                <a:path extrusionOk="0" h="3192" w="3216">
                  <a:moveTo>
                    <a:pt x="3097" y="0"/>
                  </a:moveTo>
                  <a:lnTo>
                    <a:pt x="1" y="3120"/>
                  </a:lnTo>
                  <a:cubicBezTo>
                    <a:pt x="49" y="3167"/>
                    <a:pt x="144" y="3191"/>
                    <a:pt x="239" y="3191"/>
                  </a:cubicBezTo>
                  <a:cubicBezTo>
                    <a:pt x="334" y="3191"/>
                    <a:pt x="382" y="3167"/>
                    <a:pt x="453" y="3120"/>
                  </a:cubicBezTo>
                  <a:lnTo>
                    <a:pt x="3097" y="453"/>
                  </a:lnTo>
                  <a:cubicBezTo>
                    <a:pt x="3216" y="334"/>
                    <a:pt x="3216" y="143"/>
                    <a:pt x="3097"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4" name="Google Shape;22474;p99"/>
            <p:cNvSpPr/>
            <p:nvPr/>
          </p:nvSpPr>
          <p:spPr>
            <a:xfrm>
              <a:off x="2530566" y="2111643"/>
              <a:ext cx="65519" cy="60633"/>
            </a:xfrm>
            <a:custGeom>
              <a:rect b="b" l="l" r="r" t="t"/>
              <a:pathLst>
                <a:path extrusionOk="0" h="1874" w="2025">
                  <a:moveTo>
                    <a:pt x="1084" y="0"/>
                  </a:moveTo>
                  <a:cubicBezTo>
                    <a:pt x="992" y="0"/>
                    <a:pt x="899" y="13"/>
                    <a:pt x="810" y="40"/>
                  </a:cubicBezTo>
                  <a:cubicBezTo>
                    <a:pt x="334" y="183"/>
                    <a:pt x="0" y="683"/>
                    <a:pt x="143" y="1183"/>
                  </a:cubicBezTo>
                  <a:cubicBezTo>
                    <a:pt x="215" y="1421"/>
                    <a:pt x="381" y="1636"/>
                    <a:pt x="596" y="1755"/>
                  </a:cubicBezTo>
                  <a:cubicBezTo>
                    <a:pt x="738" y="1850"/>
                    <a:pt x="929" y="1874"/>
                    <a:pt x="1072" y="1874"/>
                  </a:cubicBezTo>
                  <a:cubicBezTo>
                    <a:pt x="1167" y="1874"/>
                    <a:pt x="1262" y="1874"/>
                    <a:pt x="1310" y="1850"/>
                  </a:cubicBezTo>
                  <a:cubicBezTo>
                    <a:pt x="1548" y="1779"/>
                    <a:pt x="1763" y="1612"/>
                    <a:pt x="1882" y="1398"/>
                  </a:cubicBezTo>
                  <a:cubicBezTo>
                    <a:pt x="2001" y="1183"/>
                    <a:pt x="2024" y="921"/>
                    <a:pt x="1953" y="683"/>
                  </a:cubicBezTo>
                  <a:cubicBezTo>
                    <a:pt x="1905" y="445"/>
                    <a:pt x="1715" y="231"/>
                    <a:pt x="1524" y="112"/>
                  </a:cubicBezTo>
                  <a:cubicBezTo>
                    <a:pt x="1390" y="37"/>
                    <a:pt x="1238" y="0"/>
                    <a:pt x="108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5" name="Google Shape;22475;p99"/>
            <p:cNvSpPr/>
            <p:nvPr/>
          </p:nvSpPr>
          <p:spPr>
            <a:xfrm>
              <a:off x="2665388" y="2067480"/>
              <a:ext cx="75549" cy="74772"/>
            </a:xfrm>
            <a:custGeom>
              <a:rect b="b" l="l" r="r" t="t"/>
              <a:pathLst>
                <a:path extrusionOk="0" h="2311" w="2335">
                  <a:moveTo>
                    <a:pt x="1168" y="0"/>
                  </a:moveTo>
                  <a:cubicBezTo>
                    <a:pt x="501" y="0"/>
                    <a:pt x="1" y="500"/>
                    <a:pt x="1" y="1167"/>
                  </a:cubicBezTo>
                  <a:cubicBezTo>
                    <a:pt x="1" y="1810"/>
                    <a:pt x="549" y="2310"/>
                    <a:pt x="1168" y="2310"/>
                  </a:cubicBezTo>
                  <a:cubicBezTo>
                    <a:pt x="1787" y="2310"/>
                    <a:pt x="2335" y="1810"/>
                    <a:pt x="2335" y="1167"/>
                  </a:cubicBezTo>
                  <a:cubicBezTo>
                    <a:pt x="2335" y="500"/>
                    <a:pt x="1787" y="0"/>
                    <a:pt x="1168"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6" name="Google Shape;22476;p99"/>
            <p:cNvSpPr/>
            <p:nvPr/>
          </p:nvSpPr>
          <p:spPr>
            <a:xfrm>
              <a:off x="2676938" y="2079030"/>
              <a:ext cx="63998" cy="63222"/>
            </a:xfrm>
            <a:custGeom>
              <a:rect b="b" l="l" r="r" t="t"/>
              <a:pathLst>
                <a:path extrusionOk="0" h="1954" w="1978">
                  <a:moveTo>
                    <a:pt x="1644" y="0"/>
                  </a:moveTo>
                  <a:lnTo>
                    <a:pt x="1" y="1644"/>
                  </a:lnTo>
                  <a:cubicBezTo>
                    <a:pt x="192" y="1810"/>
                    <a:pt x="477" y="1953"/>
                    <a:pt x="811" y="1953"/>
                  </a:cubicBezTo>
                  <a:cubicBezTo>
                    <a:pt x="1430" y="1953"/>
                    <a:pt x="1978" y="1453"/>
                    <a:pt x="1978" y="810"/>
                  </a:cubicBezTo>
                  <a:cubicBezTo>
                    <a:pt x="1978" y="477"/>
                    <a:pt x="1859" y="215"/>
                    <a:pt x="1644"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7" name="Google Shape;22477;p99"/>
            <p:cNvSpPr/>
            <p:nvPr/>
          </p:nvSpPr>
          <p:spPr>
            <a:xfrm>
              <a:off x="2733980" y="2136038"/>
              <a:ext cx="61669" cy="61669"/>
            </a:xfrm>
            <a:custGeom>
              <a:rect b="b" l="l" r="r" t="t"/>
              <a:pathLst>
                <a:path extrusionOk="0" h="1906" w="1906">
                  <a:moveTo>
                    <a:pt x="953" y="1"/>
                  </a:moveTo>
                  <a:cubicBezTo>
                    <a:pt x="405" y="1"/>
                    <a:pt x="0" y="405"/>
                    <a:pt x="0" y="953"/>
                  </a:cubicBezTo>
                  <a:cubicBezTo>
                    <a:pt x="0" y="1477"/>
                    <a:pt x="453" y="1906"/>
                    <a:pt x="953" y="1906"/>
                  </a:cubicBezTo>
                  <a:cubicBezTo>
                    <a:pt x="1453" y="1906"/>
                    <a:pt x="1905" y="1477"/>
                    <a:pt x="1905" y="953"/>
                  </a:cubicBezTo>
                  <a:cubicBezTo>
                    <a:pt x="1905" y="405"/>
                    <a:pt x="1453" y="1"/>
                    <a:pt x="953"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8" name="Google Shape;22478;p99"/>
            <p:cNvSpPr/>
            <p:nvPr/>
          </p:nvSpPr>
          <p:spPr>
            <a:xfrm>
              <a:off x="2553667" y="2195376"/>
              <a:ext cx="59371" cy="60116"/>
            </a:xfrm>
            <a:custGeom>
              <a:rect b="b" l="l" r="r" t="t"/>
              <a:pathLst>
                <a:path extrusionOk="0" h="1858" w="1835">
                  <a:moveTo>
                    <a:pt x="929" y="0"/>
                  </a:moveTo>
                  <a:cubicBezTo>
                    <a:pt x="691" y="0"/>
                    <a:pt x="453" y="96"/>
                    <a:pt x="263" y="262"/>
                  </a:cubicBezTo>
                  <a:cubicBezTo>
                    <a:pt x="96" y="453"/>
                    <a:pt x="1" y="691"/>
                    <a:pt x="1" y="929"/>
                  </a:cubicBezTo>
                  <a:cubicBezTo>
                    <a:pt x="1" y="1167"/>
                    <a:pt x="96" y="1405"/>
                    <a:pt x="263" y="1572"/>
                  </a:cubicBezTo>
                  <a:cubicBezTo>
                    <a:pt x="453" y="1763"/>
                    <a:pt x="691" y="1858"/>
                    <a:pt x="929" y="1858"/>
                  </a:cubicBezTo>
                  <a:cubicBezTo>
                    <a:pt x="1168" y="1858"/>
                    <a:pt x="1406" y="1763"/>
                    <a:pt x="1572" y="1572"/>
                  </a:cubicBezTo>
                  <a:cubicBezTo>
                    <a:pt x="1763" y="1405"/>
                    <a:pt x="1834" y="1167"/>
                    <a:pt x="1834" y="929"/>
                  </a:cubicBezTo>
                  <a:cubicBezTo>
                    <a:pt x="1834" y="691"/>
                    <a:pt x="1763" y="453"/>
                    <a:pt x="1572" y="262"/>
                  </a:cubicBezTo>
                  <a:cubicBezTo>
                    <a:pt x="1406" y="96"/>
                    <a:pt x="1168" y="0"/>
                    <a:pt x="929"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9" name="Google Shape;22479;p99"/>
            <p:cNvSpPr/>
            <p:nvPr/>
          </p:nvSpPr>
          <p:spPr>
            <a:xfrm>
              <a:off x="2561368" y="2203853"/>
              <a:ext cx="51671" cy="51639"/>
            </a:xfrm>
            <a:custGeom>
              <a:rect b="b" l="l" r="r" t="t"/>
              <a:pathLst>
                <a:path extrusionOk="0" h="1596" w="1597">
                  <a:moveTo>
                    <a:pt x="1334" y="0"/>
                  </a:moveTo>
                  <a:lnTo>
                    <a:pt x="1" y="1358"/>
                  </a:lnTo>
                  <a:cubicBezTo>
                    <a:pt x="191" y="1501"/>
                    <a:pt x="429" y="1596"/>
                    <a:pt x="691" y="1596"/>
                  </a:cubicBezTo>
                  <a:cubicBezTo>
                    <a:pt x="930" y="1596"/>
                    <a:pt x="1168" y="1501"/>
                    <a:pt x="1334" y="1310"/>
                  </a:cubicBezTo>
                  <a:cubicBezTo>
                    <a:pt x="1525" y="1143"/>
                    <a:pt x="1596" y="905"/>
                    <a:pt x="1596" y="667"/>
                  </a:cubicBezTo>
                  <a:cubicBezTo>
                    <a:pt x="1596" y="429"/>
                    <a:pt x="1525" y="191"/>
                    <a:pt x="1334"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0" name="Google Shape;22480;p99"/>
            <p:cNvSpPr/>
            <p:nvPr/>
          </p:nvSpPr>
          <p:spPr>
            <a:xfrm>
              <a:off x="2635363" y="2211780"/>
              <a:ext cx="62413" cy="60666"/>
            </a:xfrm>
            <a:custGeom>
              <a:rect b="b" l="l" r="r" t="t"/>
              <a:pathLst>
                <a:path extrusionOk="0" h="1875" w="1929">
                  <a:moveTo>
                    <a:pt x="952" y="1"/>
                  </a:moveTo>
                  <a:cubicBezTo>
                    <a:pt x="799" y="1"/>
                    <a:pt x="643" y="38"/>
                    <a:pt x="524" y="113"/>
                  </a:cubicBezTo>
                  <a:cubicBezTo>
                    <a:pt x="286" y="232"/>
                    <a:pt x="119" y="446"/>
                    <a:pt x="71" y="684"/>
                  </a:cubicBezTo>
                  <a:cubicBezTo>
                    <a:pt x="0" y="922"/>
                    <a:pt x="48" y="1184"/>
                    <a:pt x="167" y="1399"/>
                  </a:cubicBezTo>
                  <a:cubicBezTo>
                    <a:pt x="286" y="1637"/>
                    <a:pt x="476" y="1780"/>
                    <a:pt x="714" y="1851"/>
                  </a:cubicBezTo>
                  <a:cubicBezTo>
                    <a:pt x="810" y="1875"/>
                    <a:pt x="881" y="1875"/>
                    <a:pt x="953" y="1875"/>
                  </a:cubicBezTo>
                  <a:cubicBezTo>
                    <a:pt x="1381" y="1875"/>
                    <a:pt x="1738" y="1613"/>
                    <a:pt x="1881" y="1184"/>
                  </a:cubicBezTo>
                  <a:cubicBezTo>
                    <a:pt x="1929" y="946"/>
                    <a:pt x="1905" y="684"/>
                    <a:pt x="1786" y="470"/>
                  </a:cubicBezTo>
                  <a:cubicBezTo>
                    <a:pt x="1667" y="232"/>
                    <a:pt x="1477" y="89"/>
                    <a:pt x="1215" y="41"/>
                  </a:cubicBezTo>
                  <a:cubicBezTo>
                    <a:pt x="1134" y="14"/>
                    <a:pt x="1044" y="1"/>
                    <a:pt x="95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1" name="Google Shape;22481;p99"/>
            <p:cNvSpPr/>
            <p:nvPr/>
          </p:nvSpPr>
          <p:spPr>
            <a:xfrm>
              <a:off x="2754007" y="2216957"/>
              <a:ext cx="61669" cy="61669"/>
            </a:xfrm>
            <a:custGeom>
              <a:rect b="b" l="l" r="r" t="t"/>
              <a:pathLst>
                <a:path extrusionOk="0" h="1906" w="1906">
                  <a:moveTo>
                    <a:pt x="953" y="0"/>
                  </a:moveTo>
                  <a:cubicBezTo>
                    <a:pt x="429" y="0"/>
                    <a:pt x="0" y="405"/>
                    <a:pt x="0" y="953"/>
                  </a:cubicBezTo>
                  <a:cubicBezTo>
                    <a:pt x="0" y="1477"/>
                    <a:pt x="453" y="1905"/>
                    <a:pt x="953" y="1905"/>
                  </a:cubicBezTo>
                  <a:cubicBezTo>
                    <a:pt x="1453" y="1905"/>
                    <a:pt x="1906" y="1477"/>
                    <a:pt x="1906" y="953"/>
                  </a:cubicBezTo>
                  <a:cubicBezTo>
                    <a:pt x="1906" y="405"/>
                    <a:pt x="1453" y="0"/>
                    <a:pt x="953"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2" name="Google Shape;22482;p99"/>
            <p:cNvSpPr/>
            <p:nvPr/>
          </p:nvSpPr>
          <p:spPr>
            <a:xfrm>
              <a:off x="2814866" y="2156066"/>
              <a:ext cx="61669" cy="61669"/>
            </a:xfrm>
            <a:custGeom>
              <a:rect b="b" l="l" r="r" t="t"/>
              <a:pathLst>
                <a:path extrusionOk="0" h="1906" w="1906">
                  <a:moveTo>
                    <a:pt x="953" y="1"/>
                  </a:moveTo>
                  <a:cubicBezTo>
                    <a:pt x="406" y="1"/>
                    <a:pt x="1" y="406"/>
                    <a:pt x="1" y="953"/>
                  </a:cubicBezTo>
                  <a:cubicBezTo>
                    <a:pt x="1" y="1477"/>
                    <a:pt x="453" y="1906"/>
                    <a:pt x="953" y="1906"/>
                  </a:cubicBezTo>
                  <a:cubicBezTo>
                    <a:pt x="1453" y="1906"/>
                    <a:pt x="1906" y="1477"/>
                    <a:pt x="1906" y="953"/>
                  </a:cubicBezTo>
                  <a:cubicBezTo>
                    <a:pt x="1906" y="406"/>
                    <a:pt x="1477" y="1"/>
                    <a:pt x="953"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3" name="Google Shape;22483;p99"/>
            <p:cNvSpPr/>
            <p:nvPr/>
          </p:nvSpPr>
          <p:spPr>
            <a:xfrm>
              <a:off x="2807942" y="2038425"/>
              <a:ext cx="65519" cy="60666"/>
            </a:xfrm>
            <a:custGeom>
              <a:rect b="b" l="l" r="r" t="t"/>
              <a:pathLst>
                <a:path extrusionOk="0" h="1875" w="2025">
                  <a:moveTo>
                    <a:pt x="989" y="1"/>
                  </a:moveTo>
                  <a:cubicBezTo>
                    <a:pt x="897" y="1"/>
                    <a:pt x="804" y="14"/>
                    <a:pt x="715" y="41"/>
                  </a:cubicBezTo>
                  <a:cubicBezTo>
                    <a:pt x="477" y="88"/>
                    <a:pt x="262" y="279"/>
                    <a:pt x="143" y="470"/>
                  </a:cubicBezTo>
                  <a:cubicBezTo>
                    <a:pt x="24" y="684"/>
                    <a:pt x="0" y="946"/>
                    <a:pt x="48" y="1184"/>
                  </a:cubicBezTo>
                  <a:cubicBezTo>
                    <a:pt x="191" y="1613"/>
                    <a:pt x="572" y="1875"/>
                    <a:pt x="977" y="1875"/>
                  </a:cubicBezTo>
                  <a:cubicBezTo>
                    <a:pt x="1072" y="1875"/>
                    <a:pt x="1167" y="1851"/>
                    <a:pt x="1215" y="1851"/>
                  </a:cubicBezTo>
                  <a:cubicBezTo>
                    <a:pt x="1691" y="1708"/>
                    <a:pt x="2025" y="1184"/>
                    <a:pt x="1882" y="684"/>
                  </a:cubicBezTo>
                  <a:cubicBezTo>
                    <a:pt x="1810" y="446"/>
                    <a:pt x="1644" y="231"/>
                    <a:pt x="1429" y="112"/>
                  </a:cubicBezTo>
                  <a:cubicBezTo>
                    <a:pt x="1295" y="38"/>
                    <a:pt x="1143" y="1"/>
                    <a:pt x="989"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4" name="Google Shape;22484;p99"/>
            <p:cNvSpPr/>
            <p:nvPr/>
          </p:nvSpPr>
          <p:spPr>
            <a:xfrm>
              <a:off x="2792541" y="1956310"/>
              <a:ext cx="60892" cy="60342"/>
            </a:xfrm>
            <a:custGeom>
              <a:rect b="b" l="l" r="r" t="t"/>
              <a:pathLst>
                <a:path extrusionOk="0" h="1865" w="1882">
                  <a:moveTo>
                    <a:pt x="923" y="1"/>
                  </a:moveTo>
                  <a:cubicBezTo>
                    <a:pt x="679" y="1"/>
                    <a:pt x="441" y="90"/>
                    <a:pt x="262" y="269"/>
                  </a:cubicBezTo>
                  <a:cubicBezTo>
                    <a:pt x="95" y="459"/>
                    <a:pt x="0" y="698"/>
                    <a:pt x="0" y="936"/>
                  </a:cubicBezTo>
                  <a:cubicBezTo>
                    <a:pt x="0" y="1174"/>
                    <a:pt x="95" y="1412"/>
                    <a:pt x="262" y="1579"/>
                  </a:cubicBezTo>
                  <a:cubicBezTo>
                    <a:pt x="453" y="1769"/>
                    <a:pt x="691" y="1864"/>
                    <a:pt x="929" y="1864"/>
                  </a:cubicBezTo>
                  <a:cubicBezTo>
                    <a:pt x="1167" y="1864"/>
                    <a:pt x="1405" y="1745"/>
                    <a:pt x="1620" y="1579"/>
                  </a:cubicBezTo>
                  <a:cubicBezTo>
                    <a:pt x="1786" y="1412"/>
                    <a:pt x="1882" y="1174"/>
                    <a:pt x="1882" y="936"/>
                  </a:cubicBezTo>
                  <a:cubicBezTo>
                    <a:pt x="1882" y="698"/>
                    <a:pt x="1786" y="459"/>
                    <a:pt x="1620" y="269"/>
                  </a:cubicBezTo>
                  <a:cubicBezTo>
                    <a:pt x="1417" y="90"/>
                    <a:pt x="1167" y="1"/>
                    <a:pt x="923"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5" name="Google Shape;22485;p99"/>
            <p:cNvSpPr/>
            <p:nvPr/>
          </p:nvSpPr>
          <p:spPr>
            <a:xfrm>
              <a:off x="2800242" y="1964981"/>
              <a:ext cx="51639" cy="51671"/>
            </a:xfrm>
            <a:custGeom>
              <a:rect b="b" l="l" r="r" t="t"/>
              <a:pathLst>
                <a:path extrusionOk="0" h="1597" w="1596">
                  <a:moveTo>
                    <a:pt x="1334" y="1"/>
                  </a:moveTo>
                  <a:lnTo>
                    <a:pt x="0" y="1358"/>
                  </a:lnTo>
                  <a:cubicBezTo>
                    <a:pt x="215" y="1477"/>
                    <a:pt x="453" y="1596"/>
                    <a:pt x="691" y="1596"/>
                  </a:cubicBezTo>
                  <a:cubicBezTo>
                    <a:pt x="929" y="1596"/>
                    <a:pt x="1167" y="1501"/>
                    <a:pt x="1334" y="1311"/>
                  </a:cubicBezTo>
                  <a:cubicBezTo>
                    <a:pt x="1524" y="1144"/>
                    <a:pt x="1596" y="906"/>
                    <a:pt x="1596" y="668"/>
                  </a:cubicBezTo>
                  <a:cubicBezTo>
                    <a:pt x="1596" y="430"/>
                    <a:pt x="1524" y="191"/>
                    <a:pt x="133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6" name="Google Shape;22486;p99"/>
            <p:cNvSpPr/>
            <p:nvPr/>
          </p:nvSpPr>
          <p:spPr>
            <a:xfrm>
              <a:off x="2708549" y="1937285"/>
              <a:ext cx="62445" cy="60860"/>
            </a:xfrm>
            <a:custGeom>
              <a:rect b="b" l="l" r="r" t="t"/>
              <a:pathLst>
                <a:path extrusionOk="0" h="1881" w="1930">
                  <a:moveTo>
                    <a:pt x="1003" y="0"/>
                  </a:moveTo>
                  <a:cubicBezTo>
                    <a:pt x="829" y="0"/>
                    <a:pt x="654" y="37"/>
                    <a:pt x="524" y="119"/>
                  </a:cubicBezTo>
                  <a:cubicBezTo>
                    <a:pt x="286" y="238"/>
                    <a:pt x="119" y="452"/>
                    <a:pt x="72" y="690"/>
                  </a:cubicBezTo>
                  <a:cubicBezTo>
                    <a:pt x="0" y="928"/>
                    <a:pt x="48" y="1190"/>
                    <a:pt x="167" y="1405"/>
                  </a:cubicBezTo>
                  <a:cubicBezTo>
                    <a:pt x="286" y="1643"/>
                    <a:pt x="477" y="1786"/>
                    <a:pt x="715" y="1857"/>
                  </a:cubicBezTo>
                  <a:cubicBezTo>
                    <a:pt x="786" y="1881"/>
                    <a:pt x="882" y="1881"/>
                    <a:pt x="953" y="1881"/>
                  </a:cubicBezTo>
                  <a:cubicBezTo>
                    <a:pt x="1120" y="1881"/>
                    <a:pt x="1286" y="1857"/>
                    <a:pt x="1429" y="1762"/>
                  </a:cubicBezTo>
                  <a:cubicBezTo>
                    <a:pt x="1667" y="1643"/>
                    <a:pt x="1834" y="1428"/>
                    <a:pt x="1882" y="1190"/>
                  </a:cubicBezTo>
                  <a:cubicBezTo>
                    <a:pt x="1929" y="952"/>
                    <a:pt x="1906" y="690"/>
                    <a:pt x="1786" y="476"/>
                  </a:cubicBezTo>
                  <a:cubicBezTo>
                    <a:pt x="1667" y="238"/>
                    <a:pt x="1477" y="95"/>
                    <a:pt x="1239" y="23"/>
                  </a:cubicBezTo>
                  <a:cubicBezTo>
                    <a:pt x="1163" y="8"/>
                    <a:pt x="1083" y="0"/>
                    <a:pt x="10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7" name="Google Shape;22487;p99"/>
            <p:cNvSpPr/>
            <p:nvPr/>
          </p:nvSpPr>
          <p:spPr>
            <a:xfrm>
              <a:off x="2590649" y="1931850"/>
              <a:ext cx="61669" cy="61669"/>
            </a:xfrm>
            <a:custGeom>
              <a:rect b="b" l="l" r="r" t="t"/>
              <a:pathLst>
                <a:path extrusionOk="0" h="1906" w="1906">
                  <a:moveTo>
                    <a:pt x="953" y="1"/>
                  </a:moveTo>
                  <a:cubicBezTo>
                    <a:pt x="406" y="1"/>
                    <a:pt x="1" y="406"/>
                    <a:pt x="1" y="953"/>
                  </a:cubicBezTo>
                  <a:cubicBezTo>
                    <a:pt x="1" y="1477"/>
                    <a:pt x="429" y="1906"/>
                    <a:pt x="953" y="1906"/>
                  </a:cubicBezTo>
                  <a:cubicBezTo>
                    <a:pt x="1453" y="1906"/>
                    <a:pt x="1906" y="1477"/>
                    <a:pt x="1906" y="953"/>
                  </a:cubicBezTo>
                  <a:cubicBezTo>
                    <a:pt x="1906" y="406"/>
                    <a:pt x="1477" y="1"/>
                    <a:pt x="953"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8" name="Google Shape;22488;p99"/>
            <p:cNvSpPr/>
            <p:nvPr/>
          </p:nvSpPr>
          <p:spPr>
            <a:xfrm>
              <a:off x="2610676" y="2012768"/>
              <a:ext cx="61701" cy="61669"/>
            </a:xfrm>
            <a:custGeom>
              <a:rect b="b" l="l" r="r" t="t"/>
              <a:pathLst>
                <a:path extrusionOk="0" h="1906" w="1907">
                  <a:moveTo>
                    <a:pt x="954" y="0"/>
                  </a:moveTo>
                  <a:cubicBezTo>
                    <a:pt x="406" y="0"/>
                    <a:pt x="1" y="429"/>
                    <a:pt x="1" y="953"/>
                  </a:cubicBezTo>
                  <a:cubicBezTo>
                    <a:pt x="1" y="1477"/>
                    <a:pt x="453" y="1906"/>
                    <a:pt x="954" y="1906"/>
                  </a:cubicBezTo>
                  <a:cubicBezTo>
                    <a:pt x="1454" y="1906"/>
                    <a:pt x="1882" y="1477"/>
                    <a:pt x="1906" y="953"/>
                  </a:cubicBezTo>
                  <a:cubicBezTo>
                    <a:pt x="1906" y="405"/>
                    <a:pt x="1477" y="0"/>
                    <a:pt x="954"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9" name="Google Shape;22489;p99"/>
            <p:cNvSpPr/>
            <p:nvPr/>
          </p:nvSpPr>
          <p:spPr>
            <a:xfrm>
              <a:off x="2529790" y="1991964"/>
              <a:ext cx="61669" cy="61669"/>
            </a:xfrm>
            <a:custGeom>
              <a:rect b="b" l="l" r="r" t="t"/>
              <a:pathLst>
                <a:path extrusionOk="0" h="1906" w="1906">
                  <a:moveTo>
                    <a:pt x="953" y="0"/>
                  </a:moveTo>
                  <a:cubicBezTo>
                    <a:pt x="405" y="0"/>
                    <a:pt x="0" y="453"/>
                    <a:pt x="0" y="953"/>
                  </a:cubicBezTo>
                  <a:cubicBezTo>
                    <a:pt x="0" y="1501"/>
                    <a:pt x="453" y="1906"/>
                    <a:pt x="953" y="1906"/>
                  </a:cubicBezTo>
                  <a:cubicBezTo>
                    <a:pt x="1453" y="1906"/>
                    <a:pt x="1882" y="1501"/>
                    <a:pt x="1906" y="953"/>
                  </a:cubicBezTo>
                  <a:cubicBezTo>
                    <a:pt x="1906" y="429"/>
                    <a:pt x="1453" y="0"/>
                    <a:pt x="953"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90" name="Google Shape;22490;p99"/>
          <p:cNvGrpSpPr/>
          <p:nvPr/>
        </p:nvGrpSpPr>
        <p:grpSpPr>
          <a:xfrm>
            <a:off x="3294911" y="1777929"/>
            <a:ext cx="293586" cy="349074"/>
            <a:chOff x="3294911" y="1930329"/>
            <a:chExt cx="293586" cy="349074"/>
          </a:xfrm>
        </p:grpSpPr>
        <p:sp>
          <p:nvSpPr>
            <p:cNvPr id="22491" name="Google Shape;22491;p99"/>
            <p:cNvSpPr/>
            <p:nvPr/>
          </p:nvSpPr>
          <p:spPr>
            <a:xfrm>
              <a:off x="3296432" y="2136815"/>
              <a:ext cx="290516" cy="142588"/>
            </a:xfrm>
            <a:custGeom>
              <a:rect b="b" l="l" r="r" t="t"/>
              <a:pathLst>
                <a:path extrusionOk="0" h="4407" w="8979">
                  <a:moveTo>
                    <a:pt x="4502" y="0"/>
                  </a:moveTo>
                  <a:lnTo>
                    <a:pt x="2906" y="643"/>
                  </a:lnTo>
                  <a:lnTo>
                    <a:pt x="1596" y="1048"/>
                  </a:lnTo>
                  <a:cubicBezTo>
                    <a:pt x="1120" y="1191"/>
                    <a:pt x="715" y="1453"/>
                    <a:pt x="406" y="1882"/>
                  </a:cubicBezTo>
                  <a:cubicBezTo>
                    <a:pt x="144" y="2263"/>
                    <a:pt x="1" y="2715"/>
                    <a:pt x="1" y="3192"/>
                  </a:cubicBezTo>
                  <a:lnTo>
                    <a:pt x="1" y="4073"/>
                  </a:lnTo>
                  <a:cubicBezTo>
                    <a:pt x="1" y="4263"/>
                    <a:pt x="144" y="4406"/>
                    <a:pt x="334" y="4406"/>
                  </a:cubicBezTo>
                  <a:lnTo>
                    <a:pt x="8669" y="4406"/>
                  </a:lnTo>
                  <a:cubicBezTo>
                    <a:pt x="8836" y="4406"/>
                    <a:pt x="8979" y="4263"/>
                    <a:pt x="8979" y="4073"/>
                  </a:cubicBezTo>
                  <a:lnTo>
                    <a:pt x="8979" y="3144"/>
                  </a:lnTo>
                  <a:cubicBezTo>
                    <a:pt x="8979" y="2644"/>
                    <a:pt x="8836" y="2191"/>
                    <a:pt x="8550" y="1810"/>
                  </a:cubicBezTo>
                  <a:cubicBezTo>
                    <a:pt x="8241" y="1429"/>
                    <a:pt x="7860" y="1167"/>
                    <a:pt x="7383" y="1048"/>
                  </a:cubicBezTo>
                  <a:lnTo>
                    <a:pt x="6074" y="643"/>
                  </a:lnTo>
                  <a:lnTo>
                    <a:pt x="4502"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2" name="Google Shape;22492;p99"/>
            <p:cNvSpPr/>
            <p:nvPr/>
          </p:nvSpPr>
          <p:spPr>
            <a:xfrm>
              <a:off x="3442060" y="2155322"/>
              <a:ext cx="144886" cy="123305"/>
            </a:xfrm>
            <a:custGeom>
              <a:rect b="b" l="l" r="r" t="t"/>
              <a:pathLst>
                <a:path extrusionOk="0" h="3811" w="4478">
                  <a:moveTo>
                    <a:pt x="1" y="0"/>
                  </a:moveTo>
                  <a:lnTo>
                    <a:pt x="1" y="3810"/>
                  </a:lnTo>
                  <a:lnTo>
                    <a:pt x="4168" y="3810"/>
                  </a:lnTo>
                  <a:cubicBezTo>
                    <a:pt x="4335" y="3810"/>
                    <a:pt x="4478" y="3644"/>
                    <a:pt x="4478" y="3477"/>
                  </a:cubicBezTo>
                  <a:lnTo>
                    <a:pt x="4478" y="2548"/>
                  </a:lnTo>
                  <a:cubicBezTo>
                    <a:pt x="4478" y="2072"/>
                    <a:pt x="4335" y="1619"/>
                    <a:pt x="4049" y="1238"/>
                  </a:cubicBezTo>
                  <a:cubicBezTo>
                    <a:pt x="3740" y="857"/>
                    <a:pt x="3359" y="595"/>
                    <a:pt x="2882" y="476"/>
                  </a:cubicBezTo>
                  <a:lnTo>
                    <a:pt x="1573" y="71"/>
                  </a:lnTo>
                  <a:lnTo>
                    <a:pt x="1"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3" name="Google Shape;22493;p99"/>
            <p:cNvSpPr/>
            <p:nvPr/>
          </p:nvSpPr>
          <p:spPr>
            <a:xfrm>
              <a:off x="3399676" y="2195376"/>
              <a:ext cx="85579" cy="83249"/>
            </a:xfrm>
            <a:custGeom>
              <a:rect b="b" l="l" r="r" t="t"/>
              <a:pathLst>
                <a:path extrusionOk="0" h="2573" w="2645">
                  <a:moveTo>
                    <a:pt x="549" y="0"/>
                  </a:moveTo>
                  <a:lnTo>
                    <a:pt x="1" y="2572"/>
                  </a:lnTo>
                  <a:lnTo>
                    <a:pt x="2644" y="2572"/>
                  </a:lnTo>
                  <a:lnTo>
                    <a:pt x="2097"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4" name="Google Shape;22494;p99"/>
            <p:cNvSpPr/>
            <p:nvPr/>
          </p:nvSpPr>
          <p:spPr>
            <a:xfrm>
              <a:off x="3442060" y="2195376"/>
              <a:ext cx="43194" cy="83249"/>
            </a:xfrm>
            <a:custGeom>
              <a:rect b="b" l="l" r="r" t="t"/>
              <a:pathLst>
                <a:path extrusionOk="0" h="2573" w="1335">
                  <a:moveTo>
                    <a:pt x="1" y="0"/>
                  </a:moveTo>
                  <a:lnTo>
                    <a:pt x="1" y="2572"/>
                  </a:lnTo>
                  <a:lnTo>
                    <a:pt x="1334" y="2572"/>
                  </a:lnTo>
                  <a:lnTo>
                    <a:pt x="76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5" name="Google Shape;22495;p99"/>
            <p:cNvSpPr/>
            <p:nvPr/>
          </p:nvSpPr>
          <p:spPr>
            <a:xfrm>
              <a:off x="3390455" y="2156842"/>
              <a:ext cx="103277" cy="49341"/>
            </a:xfrm>
            <a:custGeom>
              <a:rect b="b" l="l" r="r" t="t"/>
              <a:pathLst>
                <a:path extrusionOk="0" h="1525" w="3192">
                  <a:moveTo>
                    <a:pt x="0" y="1"/>
                  </a:moveTo>
                  <a:lnTo>
                    <a:pt x="762" y="1525"/>
                  </a:lnTo>
                  <a:lnTo>
                    <a:pt x="2453" y="1525"/>
                  </a:lnTo>
                  <a:lnTo>
                    <a:pt x="3191" y="1"/>
                  </a:ln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6" name="Google Shape;22496;p99"/>
            <p:cNvSpPr/>
            <p:nvPr/>
          </p:nvSpPr>
          <p:spPr>
            <a:xfrm>
              <a:off x="3442060" y="2155322"/>
              <a:ext cx="50894" cy="50862"/>
            </a:xfrm>
            <a:custGeom>
              <a:rect b="b" l="l" r="r" t="t"/>
              <a:pathLst>
                <a:path extrusionOk="0" h="1572" w="1573">
                  <a:moveTo>
                    <a:pt x="1" y="0"/>
                  </a:moveTo>
                  <a:lnTo>
                    <a:pt x="1" y="1572"/>
                  </a:lnTo>
                  <a:lnTo>
                    <a:pt x="834" y="1572"/>
                  </a:lnTo>
                  <a:lnTo>
                    <a:pt x="1573" y="71"/>
                  </a:lnTo>
                  <a:lnTo>
                    <a:pt x="1"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7" name="Google Shape;22497;p99"/>
            <p:cNvSpPr/>
            <p:nvPr/>
          </p:nvSpPr>
          <p:spPr>
            <a:xfrm>
              <a:off x="3354217" y="1992838"/>
              <a:ext cx="171093" cy="164816"/>
            </a:xfrm>
            <a:custGeom>
              <a:rect b="b" l="l" r="r" t="t"/>
              <a:pathLst>
                <a:path extrusionOk="0" h="5094" w="5288">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8" name="Google Shape;22498;p99"/>
            <p:cNvSpPr/>
            <p:nvPr/>
          </p:nvSpPr>
          <p:spPr>
            <a:xfrm>
              <a:off x="3354217" y="1992838"/>
              <a:ext cx="171093" cy="164816"/>
            </a:xfrm>
            <a:custGeom>
              <a:rect b="b" l="l" r="r" t="t"/>
              <a:pathLst>
                <a:path extrusionOk="0" h="5094" w="5288">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9" name="Google Shape;22499;p99"/>
            <p:cNvSpPr/>
            <p:nvPr/>
          </p:nvSpPr>
          <p:spPr>
            <a:xfrm>
              <a:off x="3354217" y="1992838"/>
              <a:ext cx="171093" cy="164816"/>
            </a:xfrm>
            <a:custGeom>
              <a:rect b="b" l="l" r="r" t="t"/>
              <a:pathLst>
                <a:path extrusionOk="0" h="5094" w="5288">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0" name="Google Shape;22500;p99"/>
            <p:cNvSpPr/>
            <p:nvPr/>
          </p:nvSpPr>
          <p:spPr>
            <a:xfrm>
              <a:off x="3442060" y="1991964"/>
              <a:ext cx="84802" cy="164913"/>
            </a:xfrm>
            <a:custGeom>
              <a:rect b="b" l="l" r="r" t="t"/>
              <a:pathLst>
                <a:path extrusionOk="0" h="5097" w="2621">
                  <a:moveTo>
                    <a:pt x="1" y="0"/>
                  </a:moveTo>
                  <a:lnTo>
                    <a:pt x="1" y="5097"/>
                  </a:lnTo>
                  <a:lnTo>
                    <a:pt x="1573" y="5097"/>
                  </a:lnTo>
                  <a:cubicBezTo>
                    <a:pt x="1596" y="4835"/>
                    <a:pt x="1739" y="4573"/>
                    <a:pt x="1930" y="4358"/>
                  </a:cubicBezTo>
                  <a:cubicBezTo>
                    <a:pt x="2335" y="3882"/>
                    <a:pt x="2573" y="3263"/>
                    <a:pt x="2573" y="2620"/>
                  </a:cubicBezTo>
                  <a:cubicBezTo>
                    <a:pt x="2620" y="1882"/>
                    <a:pt x="2287" y="1167"/>
                    <a:pt x="1739" y="667"/>
                  </a:cubicBezTo>
                  <a:cubicBezTo>
                    <a:pt x="1263" y="239"/>
                    <a:pt x="644"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1" name="Google Shape;22501;p99"/>
            <p:cNvSpPr/>
            <p:nvPr/>
          </p:nvSpPr>
          <p:spPr>
            <a:xfrm>
              <a:off x="3409706" y="2066121"/>
              <a:ext cx="63222" cy="90756"/>
            </a:xfrm>
            <a:custGeom>
              <a:rect b="b" l="l" r="r" t="t"/>
              <a:pathLst>
                <a:path extrusionOk="0" h="2805" w="1954">
                  <a:moveTo>
                    <a:pt x="1620" y="1"/>
                  </a:moveTo>
                  <a:cubicBezTo>
                    <a:pt x="1543" y="1"/>
                    <a:pt x="1465" y="30"/>
                    <a:pt x="1406" y="90"/>
                  </a:cubicBezTo>
                  <a:lnTo>
                    <a:pt x="1001" y="518"/>
                  </a:lnTo>
                  <a:lnTo>
                    <a:pt x="572" y="90"/>
                  </a:lnTo>
                  <a:cubicBezTo>
                    <a:pt x="518" y="35"/>
                    <a:pt x="438" y="6"/>
                    <a:pt x="356" y="6"/>
                  </a:cubicBezTo>
                  <a:cubicBezTo>
                    <a:pt x="260" y="6"/>
                    <a:pt x="160" y="47"/>
                    <a:pt x="96" y="137"/>
                  </a:cubicBezTo>
                  <a:cubicBezTo>
                    <a:pt x="1" y="257"/>
                    <a:pt x="1" y="423"/>
                    <a:pt x="120" y="542"/>
                  </a:cubicBezTo>
                  <a:lnTo>
                    <a:pt x="667" y="1090"/>
                  </a:lnTo>
                  <a:lnTo>
                    <a:pt x="667" y="2805"/>
                  </a:lnTo>
                  <a:lnTo>
                    <a:pt x="1287" y="2805"/>
                  </a:lnTo>
                  <a:lnTo>
                    <a:pt x="1287" y="1090"/>
                  </a:lnTo>
                  <a:lnTo>
                    <a:pt x="1834" y="542"/>
                  </a:lnTo>
                  <a:cubicBezTo>
                    <a:pt x="1953" y="423"/>
                    <a:pt x="1953" y="209"/>
                    <a:pt x="1834" y="90"/>
                  </a:cubicBezTo>
                  <a:cubicBezTo>
                    <a:pt x="1775" y="30"/>
                    <a:pt x="1697" y="1"/>
                    <a:pt x="162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2" name="Google Shape;22502;p99"/>
            <p:cNvSpPr/>
            <p:nvPr/>
          </p:nvSpPr>
          <p:spPr>
            <a:xfrm>
              <a:off x="3442060" y="2066218"/>
              <a:ext cx="31643" cy="90659"/>
            </a:xfrm>
            <a:custGeom>
              <a:rect b="b" l="l" r="r" t="t"/>
              <a:pathLst>
                <a:path extrusionOk="0" h="2802" w="978">
                  <a:moveTo>
                    <a:pt x="641" y="0"/>
                  </a:moveTo>
                  <a:cubicBezTo>
                    <a:pt x="558" y="0"/>
                    <a:pt x="474" y="30"/>
                    <a:pt x="406" y="87"/>
                  </a:cubicBezTo>
                  <a:lnTo>
                    <a:pt x="1" y="515"/>
                  </a:lnTo>
                  <a:lnTo>
                    <a:pt x="1" y="2802"/>
                  </a:lnTo>
                  <a:lnTo>
                    <a:pt x="310" y="2802"/>
                  </a:lnTo>
                  <a:lnTo>
                    <a:pt x="310" y="1087"/>
                  </a:lnTo>
                  <a:lnTo>
                    <a:pt x="858" y="539"/>
                  </a:lnTo>
                  <a:cubicBezTo>
                    <a:pt x="977" y="420"/>
                    <a:pt x="977" y="254"/>
                    <a:pt x="882" y="111"/>
                  </a:cubicBezTo>
                  <a:cubicBezTo>
                    <a:pt x="820" y="36"/>
                    <a:pt x="731" y="0"/>
                    <a:pt x="641"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3" name="Google Shape;22503;p99"/>
            <p:cNvSpPr/>
            <p:nvPr/>
          </p:nvSpPr>
          <p:spPr>
            <a:xfrm>
              <a:off x="3431286" y="1930329"/>
              <a:ext cx="20837" cy="41641"/>
            </a:xfrm>
            <a:custGeom>
              <a:rect b="b" l="l" r="r" t="t"/>
              <a:pathLst>
                <a:path extrusionOk="0" h="1287" w="644">
                  <a:moveTo>
                    <a:pt x="334" y="0"/>
                  </a:moveTo>
                  <a:cubicBezTo>
                    <a:pt x="143" y="0"/>
                    <a:pt x="0" y="167"/>
                    <a:pt x="0" y="334"/>
                  </a:cubicBezTo>
                  <a:lnTo>
                    <a:pt x="0" y="953"/>
                  </a:lnTo>
                  <a:cubicBezTo>
                    <a:pt x="0" y="1143"/>
                    <a:pt x="143" y="1286"/>
                    <a:pt x="334" y="1286"/>
                  </a:cubicBezTo>
                  <a:cubicBezTo>
                    <a:pt x="500" y="1286"/>
                    <a:pt x="643" y="1167"/>
                    <a:pt x="643" y="953"/>
                  </a:cubicBezTo>
                  <a:lnTo>
                    <a:pt x="643" y="334"/>
                  </a:lnTo>
                  <a:cubicBezTo>
                    <a:pt x="643" y="167"/>
                    <a:pt x="500"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4" name="Google Shape;22504;p99"/>
            <p:cNvSpPr/>
            <p:nvPr/>
          </p:nvSpPr>
          <p:spPr>
            <a:xfrm>
              <a:off x="3545304" y="2067480"/>
              <a:ext cx="43194" cy="20060"/>
            </a:xfrm>
            <a:custGeom>
              <a:rect b="b" l="l" r="r" t="t"/>
              <a:pathLst>
                <a:path extrusionOk="0" h="620" w="1335">
                  <a:moveTo>
                    <a:pt x="334" y="0"/>
                  </a:moveTo>
                  <a:cubicBezTo>
                    <a:pt x="168" y="0"/>
                    <a:pt x="1" y="167"/>
                    <a:pt x="49" y="357"/>
                  </a:cubicBezTo>
                  <a:cubicBezTo>
                    <a:pt x="72" y="500"/>
                    <a:pt x="215" y="619"/>
                    <a:pt x="382" y="619"/>
                  </a:cubicBezTo>
                  <a:lnTo>
                    <a:pt x="977" y="619"/>
                  </a:lnTo>
                  <a:cubicBezTo>
                    <a:pt x="1168" y="619"/>
                    <a:pt x="1335" y="476"/>
                    <a:pt x="1287" y="262"/>
                  </a:cubicBezTo>
                  <a:cubicBezTo>
                    <a:pt x="1263" y="119"/>
                    <a:pt x="1120" y="0"/>
                    <a:pt x="97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5" name="Google Shape;22505;p99"/>
            <p:cNvSpPr/>
            <p:nvPr/>
          </p:nvSpPr>
          <p:spPr>
            <a:xfrm>
              <a:off x="3294911" y="2067480"/>
              <a:ext cx="43162" cy="20060"/>
            </a:xfrm>
            <a:custGeom>
              <a:rect b="b" l="l" r="r" t="t"/>
              <a:pathLst>
                <a:path extrusionOk="0" h="620" w="1334">
                  <a:moveTo>
                    <a:pt x="334" y="0"/>
                  </a:moveTo>
                  <a:cubicBezTo>
                    <a:pt x="167" y="0"/>
                    <a:pt x="0" y="167"/>
                    <a:pt x="48" y="357"/>
                  </a:cubicBezTo>
                  <a:cubicBezTo>
                    <a:pt x="72" y="500"/>
                    <a:pt x="215" y="619"/>
                    <a:pt x="381" y="619"/>
                  </a:cubicBezTo>
                  <a:lnTo>
                    <a:pt x="1000" y="619"/>
                  </a:lnTo>
                  <a:cubicBezTo>
                    <a:pt x="1167" y="619"/>
                    <a:pt x="1334" y="476"/>
                    <a:pt x="1286" y="262"/>
                  </a:cubicBezTo>
                  <a:cubicBezTo>
                    <a:pt x="1262" y="119"/>
                    <a:pt x="1119" y="0"/>
                    <a:pt x="977"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6" name="Google Shape;22506;p99"/>
            <p:cNvSpPr/>
            <p:nvPr/>
          </p:nvSpPr>
          <p:spPr>
            <a:xfrm>
              <a:off x="3529126" y="1999632"/>
              <a:ext cx="40864" cy="30123"/>
            </a:xfrm>
            <a:custGeom>
              <a:rect b="b" l="l" r="r" t="t"/>
              <a:pathLst>
                <a:path extrusionOk="0" h="931" w="1263">
                  <a:moveTo>
                    <a:pt x="915" y="1"/>
                  </a:moveTo>
                  <a:cubicBezTo>
                    <a:pt x="864" y="1"/>
                    <a:pt x="812" y="16"/>
                    <a:pt x="763" y="49"/>
                  </a:cubicBezTo>
                  <a:lnTo>
                    <a:pt x="215" y="359"/>
                  </a:lnTo>
                  <a:cubicBezTo>
                    <a:pt x="72" y="454"/>
                    <a:pt x="1" y="645"/>
                    <a:pt x="96" y="787"/>
                  </a:cubicBezTo>
                  <a:cubicBezTo>
                    <a:pt x="168" y="883"/>
                    <a:pt x="239" y="930"/>
                    <a:pt x="358" y="930"/>
                  </a:cubicBezTo>
                  <a:cubicBezTo>
                    <a:pt x="429" y="930"/>
                    <a:pt x="477" y="930"/>
                    <a:pt x="525" y="906"/>
                  </a:cubicBezTo>
                  <a:lnTo>
                    <a:pt x="1049" y="573"/>
                  </a:lnTo>
                  <a:cubicBezTo>
                    <a:pt x="1192" y="478"/>
                    <a:pt x="1263" y="311"/>
                    <a:pt x="1168" y="168"/>
                  </a:cubicBezTo>
                  <a:cubicBezTo>
                    <a:pt x="1105" y="59"/>
                    <a:pt x="1012" y="1"/>
                    <a:pt x="915"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7" name="Google Shape;22507;p99"/>
            <p:cNvSpPr/>
            <p:nvPr/>
          </p:nvSpPr>
          <p:spPr>
            <a:xfrm>
              <a:off x="3488295" y="1950486"/>
              <a:ext cx="33164" cy="36885"/>
            </a:xfrm>
            <a:custGeom>
              <a:rect b="b" l="l" r="r" t="t"/>
              <a:pathLst>
                <a:path extrusionOk="0" h="1140" w="1025">
                  <a:moveTo>
                    <a:pt x="679" y="1"/>
                  </a:moveTo>
                  <a:cubicBezTo>
                    <a:pt x="570" y="1"/>
                    <a:pt x="471" y="65"/>
                    <a:pt x="405" y="163"/>
                  </a:cubicBezTo>
                  <a:lnTo>
                    <a:pt x="72" y="687"/>
                  </a:lnTo>
                  <a:cubicBezTo>
                    <a:pt x="1" y="854"/>
                    <a:pt x="48" y="1020"/>
                    <a:pt x="191" y="1116"/>
                  </a:cubicBezTo>
                  <a:cubicBezTo>
                    <a:pt x="239" y="1139"/>
                    <a:pt x="286" y="1139"/>
                    <a:pt x="358" y="1139"/>
                  </a:cubicBezTo>
                  <a:cubicBezTo>
                    <a:pt x="429" y="1139"/>
                    <a:pt x="548" y="1092"/>
                    <a:pt x="620" y="997"/>
                  </a:cubicBezTo>
                  <a:lnTo>
                    <a:pt x="953" y="449"/>
                  </a:lnTo>
                  <a:cubicBezTo>
                    <a:pt x="1025" y="306"/>
                    <a:pt x="977" y="139"/>
                    <a:pt x="834" y="44"/>
                  </a:cubicBezTo>
                  <a:cubicBezTo>
                    <a:pt x="782" y="14"/>
                    <a:pt x="730" y="1"/>
                    <a:pt x="679"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8" name="Google Shape;22508;p99"/>
            <p:cNvSpPr/>
            <p:nvPr/>
          </p:nvSpPr>
          <p:spPr>
            <a:xfrm>
              <a:off x="3361950" y="1950486"/>
              <a:ext cx="33908" cy="36885"/>
            </a:xfrm>
            <a:custGeom>
              <a:rect b="b" l="l" r="r" t="t"/>
              <a:pathLst>
                <a:path extrusionOk="0" h="1140" w="1048">
                  <a:moveTo>
                    <a:pt x="353" y="1"/>
                  </a:moveTo>
                  <a:cubicBezTo>
                    <a:pt x="306" y="1"/>
                    <a:pt x="259" y="14"/>
                    <a:pt x="214" y="44"/>
                  </a:cubicBezTo>
                  <a:cubicBezTo>
                    <a:pt x="48" y="139"/>
                    <a:pt x="0" y="306"/>
                    <a:pt x="95" y="449"/>
                  </a:cubicBezTo>
                  <a:lnTo>
                    <a:pt x="405" y="997"/>
                  </a:lnTo>
                  <a:cubicBezTo>
                    <a:pt x="476" y="1092"/>
                    <a:pt x="572" y="1139"/>
                    <a:pt x="691" y="1139"/>
                  </a:cubicBezTo>
                  <a:cubicBezTo>
                    <a:pt x="738" y="1139"/>
                    <a:pt x="810" y="1139"/>
                    <a:pt x="834" y="1116"/>
                  </a:cubicBezTo>
                  <a:cubicBezTo>
                    <a:pt x="976" y="1020"/>
                    <a:pt x="1048" y="854"/>
                    <a:pt x="953" y="687"/>
                  </a:cubicBezTo>
                  <a:lnTo>
                    <a:pt x="619" y="163"/>
                  </a:lnTo>
                  <a:cubicBezTo>
                    <a:pt x="554" y="65"/>
                    <a:pt x="455" y="1"/>
                    <a:pt x="353"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9" name="Google Shape;22509;p99"/>
            <p:cNvSpPr/>
            <p:nvPr/>
          </p:nvSpPr>
          <p:spPr>
            <a:xfrm>
              <a:off x="3313386" y="1999632"/>
              <a:ext cx="40864" cy="30123"/>
            </a:xfrm>
            <a:custGeom>
              <a:rect b="b" l="l" r="r" t="t"/>
              <a:pathLst>
                <a:path extrusionOk="0" h="931" w="1263">
                  <a:moveTo>
                    <a:pt x="356" y="1"/>
                  </a:moveTo>
                  <a:cubicBezTo>
                    <a:pt x="252" y="1"/>
                    <a:pt x="159" y="59"/>
                    <a:pt x="96" y="168"/>
                  </a:cubicBezTo>
                  <a:cubicBezTo>
                    <a:pt x="1" y="311"/>
                    <a:pt x="72" y="478"/>
                    <a:pt x="215" y="573"/>
                  </a:cubicBezTo>
                  <a:lnTo>
                    <a:pt x="763" y="906"/>
                  </a:lnTo>
                  <a:cubicBezTo>
                    <a:pt x="787" y="930"/>
                    <a:pt x="834" y="930"/>
                    <a:pt x="906" y="930"/>
                  </a:cubicBezTo>
                  <a:cubicBezTo>
                    <a:pt x="1001" y="930"/>
                    <a:pt x="1120" y="883"/>
                    <a:pt x="1168" y="787"/>
                  </a:cubicBezTo>
                  <a:cubicBezTo>
                    <a:pt x="1263" y="645"/>
                    <a:pt x="1191" y="454"/>
                    <a:pt x="1049" y="359"/>
                  </a:cubicBezTo>
                  <a:lnTo>
                    <a:pt x="525" y="49"/>
                  </a:lnTo>
                  <a:cubicBezTo>
                    <a:pt x="467" y="16"/>
                    <a:pt x="410" y="1"/>
                    <a:pt x="356"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0" name="Google Shape;22510;p99"/>
            <p:cNvSpPr/>
            <p:nvPr/>
          </p:nvSpPr>
          <p:spPr>
            <a:xfrm>
              <a:off x="3442060" y="1931850"/>
              <a:ext cx="10062" cy="40120"/>
            </a:xfrm>
            <a:custGeom>
              <a:rect b="b" l="l" r="r" t="t"/>
              <a:pathLst>
                <a:path extrusionOk="0" h="1240" w="311">
                  <a:moveTo>
                    <a:pt x="1" y="1"/>
                  </a:moveTo>
                  <a:lnTo>
                    <a:pt x="1" y="1239"/>
                  </a:lnTo>
                  <a:cubicBezTo>
                    <a:pt x="167" y="1239"/>
                    <a:pt x="310" y="1120"/>
                    <a:pt x="310" y="953"/>
                  </a:cubicBezTo>
                  <a:lnTo>
                    <a:pt x="310" y="310"/>
                  </a:lnTo>
                  <a:cubicBezTo>
                    <a:pt x="310" y="144"/>
                    <a:pt x="167" y="1"/>
                    <a:pt x="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11" name="Google Shape;22511;p99"/>
          <p:cNvGrpSpPr/>
          <p:nvPr/>
        </p:nvGrpSpPr>
        <p:grpSpPr>
          <a:xfrm>
            <a:off x="4019946" y="1778868"/>
            <a:ext cx="346781" cy="347361"/>
            <a:chOff x="4019946" y="1931268"/>
            <a:chExt cx="346781" cy="347361"/>
          </a:xfrm>
        </p:grpSpPr>
        <p:sp>
          <p:nvSpPr>
            <p:cNvPr id="22512" name="Google Shape;22512;p99"/>
            <p:cNvSpPr/>
            <p:nvPr/>
          </p:nvSpPr>
          <p:spPr>
            <a:xfrm>
              <a:off x="4202555" y="1931268"/>
              <a:ext cx="104830" cy="103115"/>
            </a:xfrm>
            <a:custGeom>
              <a:rect b="b" l="l" r="r" t="t"/>
              <a:pathLst>
                <a:path extrusionOk="0" h="3187" w="3240">
                  <a:moveTo>
                    <a:pt x="2906" y="1"/>
                  </a:moveTo>
                  <a:cubicBezTo>
                    <a:pt x="2829" y="1"/>
                    <a:pt x="2751" y="31"/>
                    <a:pt x="2692" y="90"/>
                  </a:cubicBezTo>
                  <a:lnTo>
                    <a:pt x="120" y="2662"/>
                  </a:lnTo>
                  <a:cubicBezTo>
                    <a:pt x="1" y="2781"/>
                    <a:pt x="1" y="2972"/>
                    <a:pt x="120" y="3091"/>
                  </a:cubicBezTo>
                  <a:cubicBezTo>
                    <a:pt x="191" y="3162"/>
                    <a:pt x="239" y="3186"/>
                    <a:pt x="334" y="3186"/>
                  </a:cubicBezTo>
                  <a:cubicBezTo>
                    <a:pt x="382" y="3186"/>
                    <a:pt x="477" y="3162"/>
                    <a:pt x="572" y="3091"/>
                  </a:cubicBezTo>
                  <a:lnTo>
                    <a:pt x="3120" y="543"/>
                  </a:lnTo>
                  <a:cubicBezTo>
                    <a:pt x="3239" y="424"/>
                    <a:pt x="3239" y="209"/>
                    <a:pt x="3120" y="90"/>
                  </a:cubicBezTo>
                  <a:cubicBezTo>
                    <a:pt x="3061" y="31"/>
                    <a:pt x="2983" y="1"/>
                    <a:pt x="290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3" name="Google Shape;22513;p99"/>
            <p:cNvSpPr/>
            <p:nvPr/>
          </p:nvSpPr>
          <p:spPr>
            <a:xfrm>
              <a:off x="4079284" y="1931268"/>
              <a:ext cx="104830" cy="103115"/>
            </a:xfrm>
            <a:custGeom>
              <a:rect b="b" l="l" r="r" t="t"/>
              <a:pathLst>
                <a:path extrusionOk="0" h="3187" w="3240">
                  <a:moveTo>
                    <a:pt x="346" y="1"/>
                  </a:moveTo>
                  <a:cubicBezTo>
                    <a:pt x="262" y="1"/>
                    <a:pt x="179" y="31"/>
                    <a:pt x="119" y="90"/>
                  </a:cubicBezTo>
                  <a:cubicBezTo>
                    <a:pt x="0" y="209"/>
                    <a:pt x="0" y="424"/>
                    <a:pt x="119" y="543"/>
                  </a:cubicBezTo>
                  <a:lnTo>
                    <a:pt x="2691" y="3091"/>
                  </a:lnTo>
                  <a:cubicBezTo>
                    <a:pt x="2739" y="3162"/>
                    <a:pt x="2810" y="3186"/>
                    <a:pt x="2882" y="3186"/>
                  </a:cubicBezTo>
                  <a:cubicBezTo>
                    <a:pt x="2953" y="3186"/>
                    <a:pt x="3049" y="3162"/>
                    <a:pt x="3120" y="3091"/>
                  </a:cubicBezTo>
                  <a:cubicBezTo>
                    <a:pt x="3239" y="2972"/>
                    <a:pt x="3239" y="2781"/>
                    <a:pt x="3120" y="2662"/>
                  </a:cubicBezTo>
                  <a:lnTo>
                    <a:pt x="572" y="90"/>
                  </a:lnTo>
                  <a:cubicBezTo>
                    <a:pt x="512" y="31"/>
                    <a:pt x="429" y="1"/>
                    <a:pt x="34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4" name="Google Shape;22514;p99"/>
            <p:cNvSpPr/>
            <p:nvPr/>
          </p:nvSpPr>
          <p:spPr>
            <a:xfrm>
              <a:off x="4079284" y="1931268"/>
              <a:ext cx="104830" cy="103115"/>
            </a:xfrm>
            <a:custGeom>
              <a:rect b="b" l="l" r="r" t="t"/>
              <a:pathLst>
                <a:path extrusionOk="0" h="3187" w="3240">
                  <a:moveTo>
                    <a:pt x="346" y="1"/>
                  </a:moveTo>
                  <a:cubicBezTo>
                    <a:pt x="262" y="1"/>
                    <a:pt x="179" y="31"/>
                    <a:pt x="119" y="90"/>
                  </a:cubicBezTo>
                  <a:cubicBezTo>
                    <a:pt x="0" y="209"/>
                    <a:pt x="0" y="424"/>
                    <a:pt x="119" y="543"/>
                  </a:cubicBezTo>
                  <a:lnTo>
                    <a:pt x="2691" y="3091"/>
                  </a:lnTo>
                  <a:cubicBezTo>
                    <a:pt x="2739" y="3162"/>
                    <a:pt x="2810" y="3186"/>
                    <a:pt x="2882" y="3186"/>
                  </a:cubicBezTo>
                  <a:cubicBezTo>
                    <a:pt x="2953" y="3186"/>
                    <a:pt x="3049" y="3162"/>
                    <a:pt x="3120" y="3091"/>
                  </a:cubicBezTo>
                  <a:cubicBezTo>
                    <a:pt x="3239" y="2972"/>
                    <a:pt x="3239" y="2781"/>
                    <a:pt x="3120" y="2662"/>
                  </a:cubicBezTo>
                  <a:lnTo>
                    <a:pt x="572" y="90"/>
                  </a:lnTo>
                  <a:cubicBezTo>
                    <a:pt x="512" y="31"/>
                    <a:pt x="429" y="1"/>
                    <a:pt x="34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5" name="Google Shape;22515;p99"/>
            <p:cNvSpPr/>
            <p:nvPr/>
          </p:nvSpPr>
          <p:spPr>
            <a:xfrm>
              <a:off x="4019946" y="2055152"/>
              <a:ext cx="346781" cy="223476"/>
            </a:xfrm>
            <a:custGeom>
              <a:rect b="b" l="l" r="r" t="t"/>
              <a:pathLst>
                <a:path extrusionOk="0" h="6907" w="10718">
                  <a:moveTo>
                    <a:pt x="1144" y="0"/>
                  </a:moveTo>
                  <a:cubicBezTo>
                    <a:pt x="501" y="0"/>
                    <a:pt x="1" y="524"/>
                    <a:pt x="1" y="1143"/>
                  </a:cubicBezTo>
                  <a:lnTo>
                    <a:pt x="1" y="5739"/>
                  </a:lnTo>
                  <a:cubicBezTo>
                    <a:pt x="1" y="6382"/>
                    <a:pt x="525" y="6906"/>
                    <a:pt x="1144" y="6906"/>
                  </a:cubicBezTo>
                  <a:lnTo>
                    <a:pt x="9550" y="6906"/>
                  </a:lnTo>
                  <a:cubicBezTo>
                    <a:pt x="10169" y="6906"/>
                    <a:pt x="10670" y="6382"/>
                    <a:pt x="10717" y="5739"/>
                  </a:cubicBezTo>
                  <a:lnTo>
                    <a:pt x="10717" y="1143"/>
                  </a:lnTo>
                  <a:cubicBezTo>
                    <a:pt x="10717" y="500"/>
                    <a:pt x="10169" y="0"/>
                    <a:pt x="9550"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6" name="Google Shape;22516;p99"/>
            <p:cNvSpPr/>
            <p:nvPr/>
          </p:nvSpPr>
          <p:spPr>
            <a:xfrm>
              <a:off x="4193302" y="2055152"/>
              <a:ext cx="173423" cy="223476"/>
            </a:xfrm>
            <a:custGeom>
              <a:rect b="b" l="l" r="r" t="t"/>
              <a:pathLst>
                <a:path extrusionOk="0" h="6907" w="5360">
                  <a:moveTo>
                    <a:pt x="1" y="0"/>
                  </a:moveTo>
                  <a:lnTo>
                    <a:pt x="1" y="6906"/>
                  </a:lnTo>
                  <a:lnTo>
                    <a:pt x="4192" y="6906"/>
                  </a:lnTo>
                  <a:cubicBezTo>
                    <a:pt x="4811" y="6906"/>
                    <a:pt x="5359" y="6382"/>
                    <a:pt x="5359" y="5739"/>
                  </a:cubicBezTo>
                  <a:lnTo>
                    <a:pt x="5359" y="1143"/>
                  </a:lnTo>
                  <a:cubicBezTo>
                    <a:pt x="5312" y="524"/>
                    <a:pt x="4811" y="0"/>
                    <a:pt x="4192"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7" name="Google Shape;22517;p99"/>
            <p:cNvSpPr/>
            <p:nvPr/>
          </p:nvSpPr>
          <p:spPr>
            <a:xfrm>
              <a:off x="4060777" y="2156842"/>
              <a:ext cx="128708" cy="80952"/>
            </a:xfrm>
            <a:custGeom>
              <a:rect b="b" l="l" r="r" t="t"/>
              <a:pathLst>
                <a:path extrusionOk="0" h="2502" w="3978">
                  <a:moveTo>
                    <a:pt x="1951" y="0"/>
                  </a:moveTo>
                  <a:cubicBezTo>
                    <a:pt x="1936" y="0"/>
                    <a:pt x="1921" y="0"/>
                    <a:pt x="1906" y="1"/>
                  </a:cubicBezTo>
                  <a:cubicBezTo>
                    <a:pt x="834" y="24"/>
                    <a:pt x="1" y="929"/>
                    <a:pt x="1" y="2001"/>
                  </a:cubicBezTo>
                  <a:lnTo>
                    <a:pt x="1" y="2168"/>
                  </a:lnTo>
                  <a:cubicBezTo>
                    <a:pt x="1" y="2358"/>
                    <a:pt x="168" y="2501"/>
                    <a:pt x="334" y="2501"/>
                  </a:cubicBezTo>
                  <a:lnTo>
                    <a:pt x="3668" y="2501"/>
                  </a:lnTo>
                  <a:cubicBezTo>
                    <a:pt x="3811" y="2501"/>
                    <a:pt x="3978" y="2358"/>
                    <a:pt x="3978" y="2215"/>
                  </a:cubicBezTo>
                  <a:lnTo>
                    <a:pt x="3978" y="2001"/>
                  </a:lnTo>
                  <a:cubicBezTo>
                    <a:pt x="3978" y="873"/>
                    <a:pt x="3073" y="0"/>
                    <a:pt x="1951"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8" name="Google Shape;22518;p99"/>
            <p:cNvSpPr/>
            <p:nvPr/>
          </p:nvSpPr>
          <p:spPr>
            <a:xfrm>
              <a:off x="4124742" y="2156842"/>
              <a:ext cx="64742" cy="80952"/>
            </a:xfrm>
            <a:custGeom>
              <a:rect b="b" l="l" r="r" t="t"/>
              <a:pathLst>
                <a:path extrusionOk="0" h="2502" w="2001">
                  <a:moveTo>
                    <a:pt x="0" y="1"/>
                  </a:moveTo>
                  <a:lnTo>
                    <a:pt x="0" y="2501"/>
                  </a:lnTo>
                  <a:lnTo>
                    <a:pt x="1667" y="2501"/>
                  </a:lnTo>
                  <a:cubicBezTo>
                    <a:pt x="1834" y="2501"/>
                    <a:pt x="2001" y="2358"/>
                    <a:pt x="2001" y="2168"/>
                  </a:cubicBezTo>
                  <a:lnTo>
                    <a:pt x="2001" y="1977"/>
                  </a:lnTo>
                  <a:cubicBezTo>
                    <a:pt x="2001" y="906"/>
                    <a:pt x="109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9" name="Google Shape;22519;p99"/>
            <p:cNvSpPr/>
            <p:nvPr/>
          </p:nvSpPr>
          <p:spPr>
            <a:xfrm>
              <a:off x="4208735" y="2217701"/>
              <a:ext cx="116381" cy="20092"/>
            </a:xfrm>
            <a:custGeom>
              <a:rect b="b" l="l" r="r" t="t"/>
              <a:pathLst>
                <a:path extrusionOk="0" h="621" w="3597">
                  <a:moveTo>
                    <a:pt x="310" y="1"/>
                  </a:moveTo>
                  <a:cubicBezTo>
                    <a:pt x="143" y="1"/>
                    <a:pt x="0" y="168"/>
                    <a:pt x="24" y="358"/>
                  </a:cubicBezTo>
                  <a:cubicBezTo>
                    <a:pt x="48" y="501"/>
                    <a:pt x="191" y="620"/>
                    <a:pt x="357" y="620"/>
                  </a:cubicBezTo>
                  <a:lnTo>
                    <a:pt x="3263" y="620"/>
                  </a:lnTo>
                  <a:cubicBezTo>
                    <a:pt x="3453" y="620"/>
                    <a:pt x="3596" y="477"/>
                    <a:pt x="3572" y="263"/>
                  </a:cubicBezTo>
                  <a:cubicBezTo>
                    <a:pt x="3525" y="120"/>
                    <a:pt x="3382" y="1"/>
                    <a:pt x="3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0" name="Google Shape;22520;p99"/>
            <p:cNvSpPr/>
            <p:nvPr/>
          </p:nvSpPr>
          <p:spPr>
            <a:xfrm>
              <a:off x="4208735" y="2176870"/>
              <a:ext cx="116381" cy="20837"/>
            </a:xfrm>
            <a:custGeom>
              <a:rect b="b" l="l" r="r" t="t"/>
              <a:pathLst>
                <a:path extrusionOk="0" h="644" w="3597">
                  <a:moveTo>
                    <a:pt x="310" y="1"/>
                  </a:moveTo>
                  <a:cubicBezTo>
                    <a:pt x="143" y="1"/>
                    <a:pt x="0" y="191"/>
                    <a:pt x="24" y="358"/>
                  </a:cubicBezTo>
                  <a:cubicBezTo>
                    <a:pt x="48" y="525"/>
                    <a:pt x="191" y="644"/>
                    <a:pt x="357" y="644"/>
                  </a:cubicBezTo>
                  <a:lnTo>
                    <a:pt x="3263" y="644"/>
                  </a:lnTo>
                  <a:cubicBezTo>
                    <a:pt x="3453" y="644"/>
                    <a:pt x="3596" y="453"/>
                    <a:pt x="3572" y="287"/>
                  </a:cubicBezTo>
                  <a:cubicBezTo>
                    <a:pt x="3525" y="120"/>
                    <a:pt x="3382" y="1"/>
                    <a:pt x="3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1" name="Google Shape;22521;p99"/>
            <p:cNvSpPr/>
            <p:nvPr/>
          </p:nvSpPr>
          <p:spPr>
            <a:xfrm>
              <a:off x="4208735" y="2136815"/>
              <a:ext cx="116381" cy="20060"/>
            </a:xfrm>
            <a:custGeom>
              <a:rect b="b" l="l" r="r" t="t"/>
              <a:pathLst>
                <a:path extrusionOk="0" h="620" w="3597">
                  <a:moveTo>
                    <a:pt x="310" y="0"/>
                  </a:moveTo>
                  <a:cubicBezTo>
                    <a:pt x="143" y="0"/>
                    <a:pt x="0" y="167"/>
                    <a:pt x="24" y="358"/>
                  </a:cubicBezTo>
                  <a:cubicBezTo>
                    <a:pt x="48" y="501"/>
                    <a:pt x="191" y="620"/>
                    <a:pt x="357" y="620"/>
                  </a:cubicBezTo>
                  <a:lnTo>
                    <a:pt x="3263" y="620"/>
                  </a:lnTo>
                  <a:cubicBezTo>
                    <a:pt x="3453" y="620"/>
                    <a:pt x="3596" y="453"/>
                    <a:pt x="3572" y="262"/>
                  </a:cubicBezTo>
                  <a:cubicBezTo>
                    <a:pt x="3525" y="120"/>
                    <a:pt x="3382" y="0"/>
                    <a:pt x="32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2" name="Google Shape;22522;p99"/>
            <p:cNvSpPr/>
            <p:nvPr/>
          </p:nvSpPr>
          <p:spPr>
            <a:xfrm>
              <a:off x="4162500" y="2013545"/>
              <a:ext cx="61669" cy="88620"/>
            </a:xfrm>
            <a:custGeom>
              <a:rect b="b" l="l" r="r" t="t"/>
              <a:pathLst>
                <a:path extrusionOk="0" h="2739" w="1906">
                  <a:moveTo>
                    <a:pt x="310" y="0"/>
                  </a:moveTo>
                  <a:cubicBezTo>
                    <a:pt x="143" y="0"/>
                    <a:pt x="0" y="143"/>
                    <a:pt x="0" y="334"/>
                  </a:cubicBezTo>
                  <a:lnTo>
                    <a:pt x="0" y="2405"/>
                  </a:lnTo>
                  <a:cubicBezTo>
                    <a:pt x="0" y="2596"/>
                    <a:pt x="143" y="2739"/>
                    <a:pt x="310" y="2739"/>
                  </a:cubicBezTo>
                  <a:lnTo>
                    <a:pt x="1572" y="2739"/>
                  </a:lnTo>
                  <a:cubicBezTo>
                    <a:pt x="1739" y="2739"/>
                    <a:pt x="1858" y="2620"/>
                    <a:pt x="1905" y="2405"/>
                  </a:cubicBezTo>
                  <a:lnTo>
                    <a:pt x="1905" y="334"/>
                  </a:lnTo>
                  <a:cubicBezTo>
                    <a:pt x="1905" y="143"/>
                    <a:pt x="1739" y="0"/>
                    <a:pt x="1572"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3" name="Google Shape;22523;p99"/>
            <p:cNvSpPr/>
            <p:nvPr/>
          </p:nvSpPr>
          <p:spPr>
            <a:xfrm>
              <a:off x="4193302" y="2014289"/>
              <a:ext cx="30867" cy="87876"/>
            </a:xfrm>
            <a:custGeom>
              <a:rect b="b" l="l" r="r" t="t"/>
              <a:pathLst>
                <a:path extrusionOk="0" h="2716" w="954">
                  <a:moveTo>
                    <a:pt x="1" y="1"/>
                  </a:moveTo>
                  <a:lnTo>
                    <a:pt x="1" y="2716"/>
                  </a:lnTo>
                  <a:lnTo>
                    <a:pt x="620" y="2716"/>
                  </a:lnTo>
                  <a:cubicBezTo>
                    <a:pt x="787" y="2716"/>
                    <a:pt x="953" y="2573"/>
                    <a:pt x="953" y="2382"/>
                  </a:cubicBezTo>
                  <a:lnTo>
                    <a:pt x="953" y="311"/>
                  </a:lnTo>
                  <a:cubicBezTo>
                    <a:pt x="906" y="144"/>
                    <a:pt x="787" y="1"/>
                    <a:pt x="62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4" name="Google Shape;22524;p99"/>
            <p:cNvSpPr/>
            <p:nvPr/>
          </p:nvSpPr>
          <p:spPr>
            <a:xfrm>
              <a:off x="4083911" y="2095207"/>
              <a:ext cx="80920" cy="80920"/>
            </a:xfrm>
            <a:custGeom>
              <a:rect b="b" l="l" r="r" t="t"/>
              <a:pathLst>
                <a:path extrusionOk="0" h="2501" w="2501">
                  <a:moveTo>
                    <a:pt x="1262" y="0"/>
                  </a:moveTo>
                  <a:cubicBezTo>
                    <a:pt x="572" y="0"/>
                    <a:pt x="0" y="572"/>
                    <a:pt x="0" y="1263"/>
                  </a:cubicBezTo>
                  <a:cubicBezTo>
                    <a:pt x="0" y="1929"/>
                    <a:pt x="572" y="2501"/>
                    <a:pt x="1262" y="2501"/>
                  </a:cubicBezTo>
                  <a:cubicBezTo>
                    <a:pt x="1977" y="2501"/>
                    <a:pt x="2501" y="1929"/>
                    <a:pt x="2501" y="1263"/>
                  </a:cubicBezTo>
                  <a:cubicBezTo>
                    <a:pt x="2501" y="572"/>
                    <a:pt x="1953"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5" name="Google Shape;22525;p99"/>
            <p:cNvSpPr/>
            <p:nvPr/>
          </p:nvSpPr>
          <p:spPr>
            <a:xfrm>
              <a:off x="4124742" y="2095207"/>
              <a:ext cx="40088" cy="80920"/>
            </a:xfrm>
            <a:custGeom>
              <a:rect b="b" l="l" r="r" t="t"/>
              <a:pathLst>
                <a:path extrusionOk="0" h="2501" w="1239">
                  <a:moveTo>
                    <a:pt x="0" y="0"/>
                  </a:moveTo>
                  <a:lnTo>
                    <a:pt x="0" y="2501"/>
                  </a:lnTo>
                  <a:cubicBezTo>
                    <a:pt x="691" y="2501"/>
                    <a:pt x="1239" y="1929"/>
                    <a:pt x="1239" y="1263"/>
                  </a:cubicBezTo>
                  <a:cubicBezTo>
                    <a:pt x="1239" y="572"/>
                    <a:pt x="715"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26" name="Google Shape;22526;p99"/>
          <p:cNvGrpSpPr/>
          <p:nvPr/>
        </p:nvGrpSpPr>
        <p:grpSpPr>
          <a:xfrm>
            <a:off x="4781217" y="1779450"/>
            <a:ext cx="319019" cy="346780"/>
            <a:chOff x="4781217" y="1931850"/>
            <a:chExt cx="319019" cy="346780"/>
          </a:xfrm>
        </p:grpSpPr>
        <p:sp>
          <p:nvSpPr>
            <p:cNvPr id="22527" name="Google Shape;22527;p99"/>
            <p:cNvSpPr/>
            <p:nvPr/>
          </p:nvSpPr>
          <p:spPr>
            <a:xfrm>
              <a:off x="4781217" y="2011992"/>
              <a:ext cx="61669" cy="75549"/>
            </a:xfrm>
            <a:custGeom>
              <a:rect b="b" l="l" r="r" t="t"/>
              <a:pathLst>
                <a:path extrusionOk="0" h="2335" w="1906">
                  <a:moveTo>
                    <a:pt x="1167" y="1"/>
                  </a:moveTo>
                  <a:cubicBezTo>
                    <a:pt x="524" y="1"/>
                    <a:pt x="0" y="524"/>
                    <a:pt x="0" y="1167"/>
                  </a:cubicBezTo>
                  <a:cubicBezTo>
                    <a:pt x="0" y="1834"/>
                    <a:pt x="548" y="2334"/>
                    <a:pt x="1167" y="2334"/>
                  </a:cubicBezTo>
                  <a:cubicBezTo>
                    <a:pt x="1358" y="2334"/>
                    <a:pt x="1477" y="2191"/>
                    <a:pt x="1501" y="2072"/>
                  </a:cubicBezTo>
                  <a:cubicBezTo>
                    <a:pt x="1501" y="1882"/>
                    <a:pt x="1358" y="1739"/>
                    <a:pt x="1167" y="1739"/>
                  </a:cubicBezTo>
                  <a:cubicBezTo>
                    <a:pt x="881" y="1739"/>
                    <a:pt x="643" y="1501"/>
                    <a:pt x="643" y="1191"/>
                  </a:cubicBezTo>
                  <a:cubicBezTo>
                    <a:pt x="643" y="905"/>
                    <a:pt x="881" y="667"/>
                    <a:pt x="1167" y="667"/>
                  </a:cubicBezTo>
                  <a:lnTo>
                    <a:pt x="1596" y="667"/>
                  </a:lnTo>
                  <a:cubicBezTo>
                    <a:pt x="1763" y="667"/>
                    <a:pt x="1906" y="524"/>
                    <a:pt x="1906" y="334"/>
                  </a:cubicBezTo>
                  <a:cubicBezTo>
                    <a:pt x="1906" y="167"/>
                    <a:pt x="1763" y="1"/>
                    <a:pt x="1596"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8" name="Google Shape;22528;p99"/>
            <p:cNvSpPr/>
            <p:nvPr/>
          </p:nvSpPr>
          <p:spPr>
            <a:xfrm>
              <a:off x="4820496" y="1931850"/>
              <a:ext cx="238133" cy="305949"/>
            </a:xfrm>
            <a:custGeom>
              <a:rect b="b" l="l" r="r" t="t"/>
              <a:pathLst>
                <a:path extrusionOk="0" h="9456" w="7360">
                  <a:moveTo>
                    <a:pt x="334" y="1"/>
                  </a:moveTo>
                  <a:cubicBezTo>
                    <a:pt x="168" y="1"/>
                    <a:pt x="1" y="144"/>
                    <a:pt x="1" y="310"/>
                  </a:cubicBezTo>
                  <a:lnTo>
                    <a:pt x="1" y="9122"/>
                  </a:lnTo>
                  <a:cubicBezTo>
                    <a:pt x="1" y="9312"/>
                    <a:pt x="168" y="9455"/>
                    <a:pt x="334" y="9455"/>
                  </a:cubicBezTo>
                  <a:lnTo>
                    <a:pt x="7026" y="9455"/>
                  </a:lnTo>
                  <a:cubicBezTo>
                    <a:pt x="7217" y="9455"/>
                    <a:pt x="7360" y="9312"/>
                    <a:pt x="7360" y="9122"/>
                  </a:cubicBezTo>
                  <a:lnTo>
                    <a:pt x="7360" y="310"/>
                  </a:lnTo>
                  <a:cubicBezTo>
                    <a:pt x="7360" y="144"/>
                    <a:pt x="7217" y="1"/>
                    <a:pt x="702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9" name="Google Shape;22529;p99"/>
            <p:cNvSpPr/>
            <p:nvPr/>
          </p:nvSpPr>
          <p:spPr>
            <a:xfrm>
              <a:off x="4939949" y="1931850"/>
              <a:ext cx="118678" cy="305172"/>
            </a:xfrm>
            <a:custGeom>
              <a:rect b="b" l="l" r="r" t="t"/>
              <a:pathLst>
                <a:path extrusionOk="0" h="9432" w="3668">
                  <a:moveTo>
                    <a:pt x="0" y="1"/>
                  </a:moveTo>
                  <a:lnTo>
                    <a:pt x="0" y="9431"/>
                  </a:lnTo>
                  <a:lnTo>
                    <a:pt x="3334" y="9431"/>
                  </a:lnTo>
                  <a:cubicBezTo>
                    <a:pt x="3525" y="9431"/>
                    <a:pt x="3668" y="9288"/>
                    <a:pt x="3668" y="9098"/>
                  </a:cubicBezTo>
                  <a:lnTo>
                    <a:pt x="3668" y="287"/>
                  </a:lnTo>
                  <a:cubicBezTo>
                    <a:pt x="3668" y="144"/>
                    <a:pt x="3525" y="1"/>
                    <a:pt x="3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0" name="Google Shape;22530;p99"/>
            <p:cNvSpPr/>
            <p:nvPr/>
          </p:nvSpPr>
          <p:spPr>
            <a:xfrm>
              <a:off x="4862104" y="1971937"/>
              <a:ext cx="238133" cy="306693"/>
            </a:xfrm>
            <a:custGeom>
              <a:rect b="b" l="l" r="r" t="t"/>
              <a:pathLst>
                <a:path extrusionOk="0" h="9479" w="7360">
                  <a:moveTo>
                    <a:pt x="334" y="0"/>
                  </a:moveTo>
                  <a:cubicBezTo>
                    <a:pt x="168" y="0"/>
                    <a:pt x="1" y="143"/>
                    <a:pt x="1" y="334"/>
                  </a:cubicBezTo>
                  <a:lnTo>
                    <a:pt x="1" y="9145"/>
                  </a:lnTo>
                  <a:cubicBezTo>
                    <a:pt x="1" y="9312"/>
                    <a:pt x="168" y="9478"/>
                    <a:pt x="334" y="9478"/>
                  </a:cubicBezTo>
                  <a:lnTo>
                    <a:pt x="7026" y="9478"/>
                  </a:lnTo>
                  <a:cubicBezTo>
                    <a:pt x="7193" y="9478"/>
                    <a:pt x="7336" y="9312"/>
                    <a:pt x="7360" y="9145"/>
                  </a:cubicBezTo>
                  <a:lnTo>
                    <a:pt x="7360" y="334"/>
                  </a:lnTo>
                  <a:cubicBezTo>
                    <a:pt x="7360" y="143"/>
                    <a:pt x="7217" y="0"/>
                    <a:pt x="7026"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1" name="Google Shape;22531;p99"/>
            <p:cNvSpPr/>
            <p:nvPr/>
          </p:nvSpPr>
          <p:spPr>
            <a:xfrm>
              <a:off x="4984631" y="1971937"/>
              <a:ext cx="115604" cy="306693"/>
            </a:xfrm>
            <a:custGeom>
              <a:rect b="b" l="l" r="r" t="t"/>
              <a:pathLst>
                <a:path extrusionOk="0" h="9479" w="3573">
                  <a:moveTo>
                    <a:pt x="0" y="0"/>
                  </a:moveTo>
                  <a:lnTo>
                    <a:pt x="0" y="9478"/>
                  </a:lnTo>
                  <a:lnTo>
                    <a:pt x="3239" y="9478"/>
                  </a:lnTo>
                  <a:cubicBezTo>
                    <a:pt x="3430" y="9478"/>
                    <a:pt x="3573" y="9312"/>
                    <a:pt x="3573" y="9145"/>
                  </a:cubicBezTo>
                  <a:lnTo>
                    <a:pt x="3573" y="334"/>
                  </a:lnTo>
                  <a:cubicBezTo>
                    <a:pt x="3549" y="143"/>
                    <a:pt x="3406" y="0"/>
                    <a:pt x="3239"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2" name="Google Shape;22532;p99"/>
            <p:cNvSpPr/>
            <p:nvPr/>
          </p:nvSpPr>
          <p:spPr>
            <a:xfrm>
              <a:off x="4919889" y="2072850"/>
              <a:ext cx="129485" cy="82505"/>
            </a:xfrm>
            <a:custGeom>
              <a:rect b="b" l="l" r="r" t="t"/>
              <a:pathLst>
                <a:path extrusionOk="0" h="2550" w="4002">
                  <a:moveTo>
                    <a:pt x="2001" y="1"/>
                  </a:moveTo>
                  <a:cubicBezTo>
                    <a:pt x="906" y="1"/>
                    <a:pt x="1" y="906"/>
                    <a:pt x="1" y="2001"/>
                  </a:cubicBezTo>
                  <a:lnTo>
                    <a:pt x="1" y="2216"/>
                  </a:lnTo>
                  <a:cubicBezTo>
                    <a:pt x="1" y="2382"/>
                    <a:pt x="144" y="2549"/>
                    <a:pt x="334" y="2549"/>
                  </a:cubicBezTo>
                  <a:lnTo>
                    <a:pt x="3668" y="2549"/>
                  </a:lnTo>
                  <a:cubicBezTo>
                    <a:pt x="3859" y="2549"/>
                    <a:pt x="3954" y="2382"/>
                    <a:pt x="4002" y="2216"/>
                  </a:cubicBezTo>
                  <a:lnTo>
                    <a:pt x="4002" y="2001"/>
                  </a:lnTo>
                  <a:cubicBezTo>
                    <a:pt x="4002" y="906"/>
                    <a:pt x="3097" y="1"/>
                    <a:pt x="20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3" name="Google Shape;22533;p99"/>
            <p:cNvSpPr/>
            <p:nvPr/>
          </p:nvSpPr>
          <p:spPr>
            <a:xfrm>
              <a:off x="4960753" y="2174573"/>
              <a:ext cx="88620" cy="20837"/>
            </a:xfrm>
            <a:custGeom>
              <a:rect b="b" l="l" r="r" t="t"/>
              <a:pathLst>
                <a:path extrusionOk="0" h="644" w="2739">
                  <a:moveTo>
                    <a:pt x="310" y="0"/>
                  </a:moveTo>
                  <a:cubicBezTo>
                    <a:pt x="143" y="0"/>
                    <a:pt x="0" y="143"/>
                    <a:pt x="0" y="310"/>
                  </a:cubicBezTo>
                  <a:cubicBezTo>
                    <a:pt x="0" y="500"/>
                    <a:pt x="143" y="643"/>
                    <a:pt x="310" y="643"/>
                  </a:cubicBezTo>
                  <a:lnTo>
                    <a:pt x="2405" y="643"/>
                  </a:lnTo>
                  <a:cubicBezTo>
                    <a:pt x="2596" y="643"/>
                    <a:pt x="2691" y="500"/>
                    <a:pt x="2739" y="310"/>
                  </a:cubicBezTo>
                  <a:cubicBezTo>
                    <a:pt x="2739" y="143"/>
                    <a:pt x="2596" y="0"/>
                    <a:pt x="2405"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4" name="Google Shape;22534;p99"/>
            <p:cNvSpPr/>
            <p:nvPr/>
          </p:nvSpPr>
          <p:spPr>
            <a:xfrm>
              <a:off x="4984631" y="2175349"/>
              <a:ext cx="64742" cy="20060"/>
            </a:xfrm>
            <a:custGeom>
              <a:rect b="b" l="l" r="r" t="t"/>
              <a:pathLst>
                <a:path extrusionOk="0" h="620" w="2001">
                  <a:moveTo>
                    <a:pt x="0" y="0"/>
                  </a:moveTo>
                  <a:lnTo>
                    <a:pt x="0" y="619"/>
                  </a:lnTo>
                  <a:lnTo>
                    <a:pt x="1667" y="619"/>
                  </a:lnTo>
                  <a:cubicBezTo>
                    <a:pt x="1858" y="619"/>
                    <a:pt x="2001" y="476"/>
                    <a:pt x="2001" y="286"/>
                  </a:cubicBezTo>
                  <a:cubicBezTo>
                    <a:pt x="1953" y="143"/>
                    <a:pt x="1858" y="0"/>
                    <a:pt x="1667"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5" name="Google Shape;22535;p99"/>
            <p:cNvSpPr/>
            <p:nvPr/>
          </p:nvSpPr>
          <p:spPr>
            <a:xfrm>
              <a:off x="4892938" y="2214627"/>
              <a:ext cx="156436" cy="21613"/>
            </a:xfrm>
            <a:custGeom>
              <a:rect b="b" l="l" r="r" t="t"/>
              <a:pathLst>
                <a:path extrusionOk="0" h="668" w="4835">
                  <a:moveTo>
                    <a:pt x="334" y="1"/>
                  </a:moveTo>
                  <a:cubicBezTo>
                    <a:pt x="143" y="1"/>
                    <a:pt x="0" y="144"/>
                    <a:pt x="0" y="334"/>
                  </a:cubicBezTo>
                  <a:cubicBezTo>
                    <a:pt x="0" y="501"/>
                    <a:pt x="143" y="668"/>
                    <a:pt x="334" y="668"/>
                  </a:cubicBezTo>
                  <a:lnTo>
                    <a:pt x="4501" y="668"/>
                  </a:lnTo>
                  <a:cubicBezTo>
                    <a:pt x="4692" y="668"/>
                    <a:pt x="4835" y="501"/>
                    <a:pt x="4835" y="334"/>
                  </a:cubicBezTo>
                  <a:cubicBezTo>
                    <a:pt x="4835" y="144"/>
                    <a:pt x="4692" y="1"/>
                    <a:pt x="4501"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6" name="Google Shape;22536;p99"/>
            <p:cNvSpPr/>
            <p:nvPr/>
          </p:nvSpPr>
          <p:spPr>
            <a:xfrm>
              <a:off x="4984631" y="2215404"/>
              <a:ext cx="64742" cy="20837"/>
            </a:xfrm>
            <a:custGeom>
              <a:rect b="b" l="l" r="r" t="t"/>
              <a:pathLst>
                <a:path extrusionOk="0" h="644" w="2001">
                  <a:moveTo>
                    <a:pt x="0" y="1"/>
                  </a:moveTo>
                  <a:lnTo>
                    <a:pt x="0" y="644"/>
                  </a:lnTo>
                  <a:lnTo>
                    <a:pt x="1667" y="644"/>
                  </a:lnTo>
                  <a:cubicBezTo>
                    <a:pt x="1858" y="644"/>
                    <a:pt x="2001" y="477"/>
                    <a:pt x="2001" y="310"/>
                  </a:cubicBezTo>
                  <a:cubicBezTo>
                    <a:pt x="2001" y="120"/>
                    <a:pt x="1858" y="1"/>
                    <a:pt x="1667"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7" name="Google Shape;22537;p99"/>
            <p:cNvSpPr/>
            <p:nvPr/>
          </p:nvSpPr>
          <p:spPr>
            <a:xfrm>
              <a:off x="4984631" y="2074403"/>
              <a:ext cx="64742" cy="80952"/>
            </a:xfrm>
            <a:custGeom>
              <a:rect b="b" l="l" r="r" t="t"/>
              <a:pathLst>
                <a:path extrusionOk="0" h="2502" w="2001">
                  <a:moveTo>
                    <a:pt x="0" y="1"/>
                  </a:moveTo>
                  <a:lnTo>
                    <a:pt x="0" y="2501"/>
                  </a:lnTo>
                  <a:lnTo>
                    <a:pt x="1667" y="2501"/>
                  </a:lnTo>
                  <a:cubicBezTo>
                    <a:pt x="1858" y="2501"/>
                    <a:pt x="2001" y="2334"/>
                    <a:pt x="2001" y="2168"/>
                  </a:cubicBezTo>
                  <a:lnTo>
                    <a:pt x="2001" y="1953"/>
                  </a:lnTo>
                  <a:cubicBezTo>
                    <a:pt x="1953" y="882"/>
                    <a:pt x="109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8" name="Google Shape;22538;p99"/>
            <p:cNvSpPr/>
            <p:nvPr/>
          </p:nvSpPr>
          <p:spPr>
            <a:xfrm>
              <a:off x="4944576" y="2013545"/>
              <a:ext cx="80920" cy="80920"/>
            </a:xfrm>
            <a:custGeom>
              <a:rect b="b" l="l" r="r" t="t"/>
              <a:pathLst>
                <a:path extrusionOk="0" h="2501" w="2501">
                  <a:moveTo>
                    <a:pt x="1238" y="0"/>
                  </a:moveTo>
                  <a:cubicBezTo>
                    <a:pt x="548" y="0"/>
                    <a:pt x="0" y="572"/>
                    <a:pt x="0" y="1239"/>
                  </a:cubicBezTo>
                  <a:cubicBezTo>
                    <a:pt x="0" y="1929"/>
                    <a:pt x="548" y="2501"/>
                    <a:pt x="1238" y="2501"/>
                  </a:cubicBezTo>
                  <a:cubicBezTo>
                    <a:pt x="1929" y="2501"/>
                    <a:pt x="2501" y="1929"/>
                    <a:pt x="2501" y="1239"/>
                  </a:cubicBezTo>
                  <a:cubicBezTo>
                    <a:pt x="2501" y="572"/>
                    <a:pt x="1929" y="0"/>
                    <a:pt x="123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9" name="Google Shape;22539;p99"/>
            <p:cNvSpPr/>
            <p:nvPr/>
          </p:nvSpPr>
          <p:spPr>
            <a:xfrm>
              <a:off x="4984631" y="2013545"/>
              <a:ext cx="40864" cy="80920"/>
            </a:xfrm>
            <a:custGeom>
              <a:rect b="b" l="l" r="r" t="t"/>
              <a:pathLst>
                <a:path extrusionOk="0" h="2501" w="1263">
                  <a:moveTo>
                    <a:pt x="0" y="0"/>
                  </a:moveTo>
                  <a:lnTo>
                    <a:pt x="0" y="2501"/>
                  </a:lnTo>
                  <a:cubicBezTo>
                    <a:pt x="691" y="2501"/>
                    <a:pt x="1263" y="1929"/>
                    <a:pt x="1263" y="1239"/>
                  </a:cubicBezTo>
                  <a:cubicBezTo>
                    <a:pt x="1263" y="572"/>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0" name="Google Shape;22540;p99"/>
            <p:cNvSpPr/>
            <p:nvPr/>
          </p:nvSpPr>
          <p:spPr>
            <a:xfrm>
              <a:off x="4808169" y="2010439"/>
              <a:ext cx="115637" cy="77102"/>
            </a:xfrm>
            <a:custGeom>
              <a:rect b="b" l="l" r="r" t="t"/>
              <a:pathLst>
                <a:path extrusionOk="0" h="2383" w="3574">
                  <a:moveTo>
                    <a:pt x="2001" y="1"/>
                  </a:moveTo>
                  <a:cubicBezTo>
                    <a:pt x="1811" y="1"/>
                    <a:pt x="1668" y="144"/>
                    <a:pt x="1668" y="334"/>
                  </a:cubicBezTo>
                  <a:cubicBezTo>
                    <a:pt x="1668" y="501"/>
                    <a:pt x="1811" y="644"/>
                    <a:pt x="2001" y="644"/>
                  </a:cubicBezTo>
                  <a:lnTo>
                    <a:pt x="2406" y="644"/>
                  </a:lnTo>
                  <a:cubicBezTo>
                    <a:pt x="2716" y="644"/>
                    <a:pt x="2954" y="906"/>
                    <a:pt x="2954" y="1192"/>
                  </a:cubicBezTo>
                  <a:cubicBezTo>
                    <a:pt x="2954" y="1501"/>
                    <a:pt x="2716" y="1739"/>
                    <a:pt x="2430" y="1739"/>
                  </a:cubicBezTo>
                  <a:lnTo>
                    <a:pt x="334" y="1739"/>
                  </a:lnTo>
                  <a:cubicBezTo>
                    <a:pt x="168" y="1739"/>
                    <a:pt x="1" y="1882"/>
                    <a:pt x="1" y="2049"/>
                  </a:cubicBezTo>
                  <a:cubicBezTo>
                    <a:pt x="1" y="2239"/>
                    <a:pt x="168" y="2382"/>
                    <a:pt x="334" y="2382"/>
                  </a:cubicBezTo>
                  <a:lnTo>
                    <a:pt x="2430" y="2382"/>
                  </a:lnTo>
                  <a:cubicBezTo>
                    <a:pt x="3049" y="2382"/>
                    <a:pt x="3573" y="1811"/>
                    <a:pt x="3573" y="1168"/>
                  </a:cubicBezTo>
                  <a:cubicBezTo>
                    <a:pt x="3573" y="501"/>
                    <a:pt x="3049" y="1"/>
                    <a:pt x="2406"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41" name="Google Shape;22541;p99"/>
          <p:cNvGrpSpPr/>
          <p:nvPr/>
        </p:nvGrpSpPr>
        <p:grpSpPr>
          <a:xfrm>
            <a:off x="5520132" y="1777929"/>
            <a:ext cx="347524" cy="348302"/>
            <a:chOff x="5520132" y="1930329"/>
            <a:chExt cx="347524" cy="348302"/>
          </a:xfrm>
        </p:grpSpPr>
        <p:sp>
          <p:nvSpPr>
            <p:cNvPr id="22542" name="Google Shape;22542;p99"/>
            <p:cNvSpPr/>
            <p:nvPr/>
          </p:nvSpPr>
          <p:spPr>
            <a:xfrm>
              <a:off x="5616451" y="1931850"/>
              <a:ext cx="251204" cy="346781"/>
            </a:xfrm>
            <a:custGeom>
              <a:rect b="b" l="l" r="r" t="t"/>
              <a:pathLst>
                <a:path extrusionOk="0" h="10718" w="7764">
                  <a:moveTo>
                    <a:pt x="1167" y="1"/>
                  </a:moveTo>
                  <a:cubicBezTo>
                    <a:pt x="500" y="1"/>
                    <a:pt x="0" y="525"/>
                    <a:pt x="0" y="1144"/>
                  </a:cubicBezTo>
                  <a:lnTo>
                    <a:pt x="0" y="9550"/>
                  </a:lnTo>
                  <a:cubicBezTo>
                    <a:pt x="0" y="10193"/>
                    <a:pt x="548" y="10717"/>
                    <a:pt x="1167" y="10717"/>
                  </a:cubicBezTo>
                  <a:lnTo>
                    <a:pt x="6621" y="10717"/>
                  </a:lnTo>
                  <a:cubicBezTo>
                    <a:pt x="7240" y="10717"/>
                    <a:pt x="7740" y="10193"/>
                    <a:pt x="7764" y="9550"/>
                  </a:cubicBezTo>
                  <a:lnTo>
                    <a:pt x="7764" y="1144"/>
                  </a:lnTo>
                  <a:cubicBezTo>
                    <a:pt x="7764" y="501"/>
                    <a:pt x="7240" y="1"/>
                    <a:pt x="6621"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3" name="Google Shape;22543;p99"/>
            <p:cNvSpPr/>
            <p:nvPr/>
          </p:nvSpPr>
          <p:spPr>
            <a:xfrm>
              <a:off x="5742796" y="1931850"/>
              <a:ext cx="124858" cy="346781"/>
            </a:xfrm>
            <a:custGeom>
              <a:rect b="b" l="l" r="r" t="t"/>
              <a:pathLst>
                <a:path extrusionOk="0" h="10718" w="3859">
                  <a:moveTo>
                    <a:pt x="1" y="1"/>
                  </a:moveTo>
                  <a:lnTo>
                    <a:pt x="1" y="10717"/>
                  </a:lnTo>
                  <a:lnTo>
                    <a:pt x="2716" y="10717"/>
                  </a:lnTo>
                  <a:cubicBezTo>
                    <a:pt x="3335" y="10717"/>
                    <a:pt x="3859" y="10193"/>
                    <a:pt x="3859" y="9550"/>
                  </a:cubicBezTo>
                  <a:lnTo>
                    <a:pt x="3859" y="1144"/>
                  </a:lnTo>
                  <a:cubicBezTo>
                    <a:pt x="3835" y="525"/>
                    <a:pt x="3335" y="1"/>
                    <a:pt x="2716"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4" name="Google Shape;22544;p99"/>
            <p:cNvSpPr/>
            <p:nvPr/>
          </p:nvSpPr>
          <p:spPr>
            <a:xfrm>
              <a:off x="5650359" y="2102131"/>
              <a:ext cx="184165" cy="142588"/>
            </a:xfrm>
            <a:custGeom>
              <a:rect b="b" l="l" r="r" t="t"/>
              <a:pathLst>
                <a:path extrusionOk="0" h="4407" w="5692">
                  <a:moveTo>
                    <a:pt x="333" y="1"/>
                  </a:moveTo>
                  <a:cubicBezTo>
                    <a:pt x="143" y="1"/>
                    <a:pt x="0" y="144"/>
                    <a:pt x="0" y="334"/>
                  </a:cubicBezTo>
                  <a:lnTo>
                    <a:pt x="0" y="4073"/>
                  </a:lnTo>
                  <a:cubicBezTo>
                    <a:pt x="0" y="4240"/>
                    <a:pt x="143" y="4406"/>
                    <a:pt x="333" y="4406"/>
                  </a:cubicBezTo>
                  <a:lnTo>
                    <a:pt x="5358" y="4406"/>
                  </a:lnTo>
                  <a:cubicBezTo>
                    <a:pt x="5525" y="4406"/>
                    <a:pt x="5692" y="4240"/>
                    <a:pt x="5692" y="4073"/>
                  </a:cubicBezTo>
                  <a:lnTo>
                    <a:pt x="5692" y="334"/>
                  </a:lnTo>
                  <a:cubicBezTo>
                    <a:pt x="5644" y="144"/>
                    <a:pt x="5525" y="1"/>
                    <a:pt x="5358"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5" name="Google Shape;22545;p99"/>
            <p:cNvSpPr/>
            <p:nvPr/>
          </p:nvSpPr>
          <p:spPr>
            <a:xfrm>
              <a:off x="5650359" y="1964237"/>
              <a:ext cx="184165" cy="104021"/>
            </a:xfrm>
            <a:custGeom>
              <a:rect b="b" l="l" r="r" t="t"/>
              <a:pathLst>
                <a:path extrusionOk="0" h="3215" w="5692">
                  <a:moveTo>
                    <a:pt x="333" y="0"/>
                  </a:moveTo>
                  <a:cubicBezTo>
                    <a:pt x="143" y="0"/>
                    <a:pt x="0" y="143"/>
                    <a:pt x="0" y="333"/>
                  </a:cubicBezTo>
                  <a:lnTo>
                    <a:pt x="0" y="2882"/>
                  </a:lnTo>
                  <a:cubicBezTo>
                    <a:pt x="0" y="3072"/>
                    <a:pt x="143" y="3215"/>
                    <a:pt x="333" y="3215"/>
                  </a:cubicBezTo>
                  <a:lnTo>
                    <a:pt x="5358" y="3215"/>
                  </a:lnTo>
                  <a:cubicBezTo>
                    <a:pt x="5525" y="3215"/>
                    <a:pt x="5644" y="3072"/>
                    <a:pt x="5692" y="2882"/>
                  </a:cubicBezTo>
                  <a:lnTo>
                    <a:pt x="5692" y="333"/>
                  </a:lnTo>
                  <a:cubicBezTo>
                    <a:pt x="5692" y="143"/>
                    <a:pt x="5525" y="0"/>
                    <a:pt x="5358"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6" name="Google Shape;22546;p99"/>
            <p:cNvSpPr/>
            <p:nvPr/>
          </p:nvSpPr>
          <p:spPr>
            <a:xfrm>
              <a:off x="5742796" y="1964981"/>
              <a:ext cx="91726" cy="103277"/>
            </a:xfrm>
            <a:custGeom>
              <a:rect b="b" l="l" r="r" t="t"/>
              <a:pathLst>
                <a:path extrusionOk="0" h="3192" w="2835">
                  <a:moveTo>
                    <a:pt x="1" y="1"/>
                  </a:moveTo>
                  <a:lnTo>
                    <a:pt x="1" y="3192"/>
                  </a:lnTo>
                  <a:lnTo>
                    <a:pt x="2501" y="3192"/>
                  </a:lnTo>
                  <a:cubicBezTo>
                    <a:pt x="2668" y="3192"/>
                    <a:pt x="2835" y="3049"/>
                    <a:pt x="2835" y="2859"/>
                  </a:cubicBezTo>
                  <a:lnTo>
                    <a:pt x="2835" y="310"/>
                  </a:lnTo>
                  <a:cubicBezTo>
                    <a:pt x="2787" y="168"/>
                    <a:pt x="2668" y="1"/>
                    <a:pt x="25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7" name="Google Shape;22547;p99"/>
            <p:cNvSpPr/>
            <p:nvPr/>
          </p:nvSpPr>
          <p:spPr>
            <a:xfrm>
              <a:off x="5650359" y="2102131"/>
              <a:ext cx="46235" cy="47821"/>
            </a:xfrm>
            <a:custGeom>
              <a:rect b="b" l="l" r="r" t="t"/>
              <a:pathLst>
                <a:path extrusionOk="0" h="1478" w="1429">
                  <a:moveTo>
                    <a:pt x="333" y="1"/>
                  </a:moveTo>
                  <a:cubicBezTo>
                    <a:pt x="143" y="1"/>
                    <a:pt x="0" y="144"/>
                    <a:pt x="0" y="334"/>
                  </a:cubicBezTo>
                  <a:lnTo>
                    <a:pt x="0" y="1477"/>
                  </a:lnTo>
                  <a:lnTo>
                    <a:pt x="1429" y="1477"/>
                  </a:lnTo>
                  <a:lnTo>
                    <a:pt x="1429"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8" name="Google Shape;22548;p99"/>
            <p:cNvSpPr/>
            <p:nvPr/>
          </p:nvSpPr>
          <p:spPr>
            <a:xfrm>
              <a:off x="5741276" y="2149142"/>
              <a:ext cx="46268" cy="47044"/>
            </a:xfrm>
            <a:custGeom>
              <a:rect b="b" l="l" r="r" t="t"/>
              <a:pathLst>
                <a:path extrusionOk="0" h="1454" w="1430">
                  <a:moveTo>
                    <a:pt x="0" y="0"/>
                  </a:moveTo>
                  <a:lnTo>
                    <a:pt x="0" y="1453"/>
                  </a:lnTo>
                  <a:lnTo>
                    <a:pt x="1429" y="1453"/>
                  </a:lnTo>
                  <a:lnTo>
                    <a:pt x="1429"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9" name="Google Shape;22549;p99"/>
            <p:cNvSpPr/>
            <p:nvPr/>
          </p:nvSpPr>
          <p:spPr>
            <a:xfrm>
              <a:off x="5696561" y="2102131"/>
              <a:ext cx="46268" cy="47044"/>
            </a:xfrm>
            <a:custGeom>
              <a:rect b="b" l="l" r="r" t="t"/>
              <a:pathLst>
                <a:path extrusionOk="0" h="1454" w="1430">
                  <a:moveTo>
                    <a:pt x="1" y="1"/>
                  </a:moveTo>
                  <a:lnTo>
                    <a:pt x="1" y="1453"/>
                  </a:lnTo>
                  <a:lnTo>
                    <a:pt x="1430" y="1453"/>
                  </a:lnTo>
                  <a:lnTo>
                    <a:pt x="1430"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0" name="Google Shape;22550;p99"/>
            <p:cNvSpPr/>
            <p:nvPr/>
          </p:nvSpPr>
          <p:spPr>
            <a:xfrm>
              <a:off x="5788254" y="2149142"/>
              <a:ext cx="46268" cy="47044"/>
            </a:xfrm>
            <a:custGeom>
              <a:rect b="b" l="l" r="r" t="t"/>
              <a:pathLst>
                <a:path extrusionOk="0" h="1454" w="1430">
                  <a:moveTo>
                    <a:pt x="1" y="0"/>
                  </a:moveTo>
                  <a:lnTo>
                    <a:pt x="1" y="1453"/>
                  </a:lnTo>
                  <a:lnTo>
                    <a:pt x="1430" y="1453"/>
                  </a:lnTo>
                  <a:lnTo>
                    <a:pt x="1430" y="0"/>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1" name="Google Shape;22551;p99"/>
            <p:cNvSpPr/>
            <p:nvPr/>
          </p:nvSpPr>
          <p:spPr>
            <a:xfrm>
              <a:off x="5786734" y="2101387"/>
              <a:ext cx="46268" cy="47012"/>
            </a:xfrm>
            <a:custGeom>
              <a:rect b="b" l="l" r="r" t="t"/>
              <a:pathLst>
                <a:path extrusionOk="0" h="1453" w="1430">
                  <a:moveTo>
                    <a:pt x="0" y="0"/>
                  </a:moveTo>
                  <a:lnTo>
                    <a:pt x="0" y="1453"/>
                  </a:lnTo>
                  <a:lnTo>
                    <a:pt x="1429" y="1453"/>
                  </a:lnTo>
                  <a:lnTo>
                    <a:pt x="1429" y="310"/>
                  </a:lnTo>
                  <a:cubicBezTo>
                    <a:pt x="1429" y="143"/>
                    <a:pt x="1286" y="0"/>
                    <a:pt x="1096"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2" name="Google Shape;22552;p99"/>
            <p:cNvSpPr/>
            <p:nvPr/>
          </p:nvSpPr>
          <p:spPr>
            <a:xfrm>
              <a:off x="5696561" y="2149142"/>
              <a:ext cx="46268" cy="47044"/>
            </a:xfrm>
            <a:custGeom>
              <a:rect b="b" l="l" r="r" t="t"/>
              <a:pathLst>
                <a:path extrusionOk="0" h="1454" w="1430">
                  <a:moveTo>
                    <a:pt x="1" y="0"/>
                  </a:moveTo>
                  <a:lnTo>
                    <a:pt x="1" y="1453"/>
                  </a:lnTo>
                  <a:lnTo>
                    <a:pt x="1430" y="1453"/>
                  </a:lnTo>
                  <a:lnTo>
                    <a:pt x="1430"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3" name="Google Shape;22553;p99"/>
            <p:cNvSpPr/>
            <p:nvPr/>
          </p:nvSpPr>
          <p:spPr>
            <a:xfrm>
              <a:off x="5741276" y="2102131"/>
              <a:ext cx="46268" cy="47044"/>
            </a:xfrm>
            <a:custGeom>
              <a:rect b="b" l="l" r="r" t="t"/>
              <a:pathLst>
                <a:path extrusionOk="0" h="1454" w="1430">
                  <a:moveTo>
                    <a:pt x="0" y="1"/>
                  </a:moveTo>
                  <a:lnTo>
                    <a:pt x="0" y="1453"/>
                  </a:lnTo>
                  <a:lnTo>
                    <a:pt x="1429" y="1453"/>
                  </a:lnTo>
                  <a:lnTo>
                    <a:pt x="1429" y="1"/>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4" name="Google Shape;22554;p99"/>
            <p:cNvSpPr/>
            <p:nvPr/>
          </p:nvSpPr>
          <p:spPr>
            <a:xfrm>
              <a:off x="5788254" y="2196153"/>
              <a:ext cx="46268" cy="48565"/>
            </a:xfrm>
            <a:custGeom>
              <a:rect b="b" l="l" r="r" t="t"/>
              <a:pathLst>
                <a:path extrusionOk="0" h="1501" w="1430">
                  <a:moveTo>
                    <a:pt x="1" y="0"/>
                  </a:moveTo>
                  <a:lnTo>
                    <a:pt x="1" y="1500"/>
                  </a:lnTo>
                  <a:lnTo>
                    <a:pt x="1096" y="1500"/>
                  </a:lnTo>
                  <a:cubicBezTo>
                    <a:pt x="1263" y="1500"/>
                    <a:pt x="1430" y="1358"/>
                    <a:pt x="1430" y="1167"/>
                  </a:cubicBezTo>
                  <a:lnTo>
                    <a:pt x="1430"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5" name="Google Shape;22555;p99"/>
            <p:cNvSpPr/>
            <p:nvPr/>
          </p:nvSpPr>
          <p:spPr>
            <a:xfrm>
              <a:off x="5651103" y="2149142"/>
              <a:ext cx="46268" cy="47044"/>
            </a:xfrm>
            <a:custGeom>
              <a:rect b="b" l="l" r="r" t="t"/>
              <a:pathLst>
                <a:path extrusionOk="0" h="1454" w="1430">
                  <a:moveTo>
                    <a:pt x="1" y="0"/>
                  </a:moveTo>
                  <a:lnTo>
                    <a:pt x="1" y="1453"/>
                  </a:lnTo>
                  <a:lnTo>
                    <a:pt x="1430" y="1453"/>
                  </a:lnTo>
                  <a:lnTo>
                    <a:pt x="1430"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6" name="Google Shape;22556;p99"/>
            <p:cNvSpPr/>
            <p:nvPr/>
          </p:nvSpPr>
          <p:spPr>
            <a:xfrm>
              <a:off x="5741276" y="2197674"/>
              <a:ext cx="46268" cy="47044"/>
            </a:xfrm>
            <a:custGeom>
              <a:rect b="b" l="l" r="r" t="t"/>
              <a:pathLst>
                <a:path extrusionOk="0" h="1454" w="1430">
                  <a:moveTo>
                    <a:pt x="0" y="1"/>
                  </a:moveTo>
                  <a:lnTo>
                    <a:pt x="0" y="1453"/>
                  </a:lnTo>
                  <a:lnTo>
                    <a:pt x="1429" y="1453"/>
                  </a:lnTo>
                  <a:lnTo>
                    <a:pt x="1429" y="1"/>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7" name="Google Shape;22557;p99"/>
            <p:cNvSpPr/>
            <p:nvPr/>
          </p:nvSpPr>
          <p:spPr>
            <a:xfrm>
              <a:off x="5651103" y="2198450"/>
              <a:ext cx="46268" cy="47044"/>
            </a:xfrm>
            <a:custGeom>
              <a:rect b="b" l="l" r="r" t="t"/>
              <a:pathLst>
                <a:path extrusionOk="0" h="1454" w="1430">
                  <a:moveTo>
                    <a:pt x="1" y="1"/>
                  </a:moveTo>
                  <a:lnTo>
                    <a:pt x="1" y="1120"/>
                  </a:lnTo>
                  <a:cubicBezTo>
                    <a:pt x="1" y="1310"/>
                    <a:pt x="144" y="1453"/>
                    <a:pt x="334" y="1453"/>
                  </a:cubicBezTo>
                  <a:lnTo>
                    <a:pt x="1430" y="1453"/>
                  </a:lnTo>
                  <a:lnTo>
                    <a:pt x="1430"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8" name="Google Shape;22558;p99"/>
            <p:cNvSpPr/>
            <p:nvPr/>
          </p:nvSpPr>
          <p:spPr>
            <a:xfrm>
              <a:off x="5696561" y="2197674"/>
              <a:ext cx="46268" cy="47044"/>
            </a:xfrm>
            <a:custGeom>
              <a:rect b="b" l="l" r="r" t="t"/>
              <a:pathLst>
                <a:path extrusionOk="0" h="1454" w="1430">
                  <a:moveTo>
                    <a:pt x="1" y="1"/>
                  </a:moveTo>
                  <a:lnTo>
                    <a:pt x="1" y="1453"/>
                  </a:lnTo>
                  <a:lnTo>
                    <a:pt x="1430" y="1453"/>
                  </a:lnTo>
                  <a:lnTo>
                    <a:pt x="1430"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9" name="Google Shape;22559;p99"/>
            <p:cNvSpPr/>
            <p:nvPr/>
          </p:nvSpPr>
          <p:spPr>
            <a:xfrm>
              <a:off x="5520132" y="1930329"/>
              <a:ext cx="65519" cy="104054"/>
            </a:xfrm>
            <a:custGeom>
              <a:rect b="b" l="l" r="r" t="t"/>
              <a:pathLst>
                <a:path extrusionOk="0" h="3216" w="2025">
                  <a:moveTo>
                    <a:pt x="1001" y="0"/>
                  </a:moveTo>
                  <a:cubicBezTo>
                    <a:pt x="858" y="0"/>
                    <a:pt x="739" y="95"/>
                    <a:pt x="715" y="238"/>
                  </a:cubicBezTo>
                  <a:lnTo>
                    <a:pt x="24" y="2810"/>
                  </a:lnTo>
                  <a:cubicBezTo>
                    <a:pt x="0" y="2953"/>
                    <a:pt x="72" y="3072"/>
                    <a:pt x="191" y="3168"/>
                  </a:cubicBezTo>
                  <a:cubicBezTo>
                    <a:pt x="239" y="3215"/>
                    <a:pt x="286" y="3215"/>
                    <a:pt x="358" y="3215"/>
                  </a:cubicBezTo>
                  <a:lnTo>
                    <a:pt x="1691" y="3215"/>
                  </a:lnTo>
                  <a:cubicBezTo>
                    <a:pt x="1763" y="3215"/>
                    <a:pt x="1810" y="3215"/>
                    <a:pt x="1834" y="3168"/>
                  </a:cubicBezTo>
                  <a:cubicBezTo>
                    <a:pt x="1953" y="3072"/>
                    <a:pt x="2025" y="2929"/>
                    <a:pt x="2001" y="2810"/>
                  </a:cubicBezTo>
                  <a:lnTo>
                    <a:pt x="1310" y="238"/>
                  </a:lnTo>
                  <a:cubicBezTo>
                    <a:pt x="1286" y="95"/>
                    <a:pt x="1167" y="0"/>
                    <a:pt x="100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0" name="Google Shape;22560;p99"/>
            <p:cNvSpPr/>
            <p:nvPr/>
          </p:nvSpPr>
          <p:spPr>
            <a:xfrm>
              <a:off x="5554039" y="1930329"/>
              <a:ext cx="32387" cy="104054"/>
            </a:xfrm>
            <a:custGeom>
              <a:rect b="b" l="l" r="r" t="t"/>
              <a:pathLst>
                <a:path extrusionOk="0" h="3216" w="1001">
                  <a:moveTo>
                    <a:pt x="0" y="0"/>
                  </a:moveTo>
                  <a:lnTo>
                    <a:pt x="0" y="3191"/>
                  </a:lnTo>
                  <a:lnTo>
                    <a:pt x="643" y="3191"/>
                  </a:lnTo>
                  <a:lnTo>
                    <a:pt x="643" y="3215"/>
                  </a:lnTo>
                  <a:cubicBezTo>
                    <a:pt x="715" y="3215"/>
                    <a:pt x="762" y="3215"/>
                    <a:pt x="834" y="3168"/>
                  </a:cubicBezTo>
                  <a:cubicBezTo>
                    <a:pt x="953" y="3072"/>
                    <a:pt x="1000" y="2953"/>
                    <a:pt x="977" y="2810"/>
                  </a:cubicBezTo>
                  <a:lnTo>
                    <a:pt x="286" y="238"/>
                  </a:lnTo>
                  <a:cubicBezTo>
                    <a:pt x="262" y="95"/>
                    <a:pt x="1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1" name="Google Shape;22561;p99"/>
            <p:cNvSpPr/>
            <p:nvPr/>
          </p:nvSpPr>
          <p:spPr>
            <a:xfrm>
              <a:off x="5520908" y="2025095"/>
              <a:ext cx="64742" cy="200375"/>
            </a:xfrm>
            <a:custGeom>
              <a:rect b="b" l="l" r="r" t="t"/>
              <a:pathLst>
                <a:path extrusionOk="0" h="6193" w="2001">
                  <a:moveTo>
                    <a:pt x="0" y="0"/>
                  </a:moveTo>
                  <a:lnTo>
                    <a:pt x="0" y="5859"/>
                  </a:lnTo>
                  <a:cubicBezTo>
                    <a:pt x="0" y="6025"/>
                    <a:pt x="119" y="6192"/>
                    <a:pt x="286" y="6192"/>
                  </a:cubicBezTo>
                  <a:lnTo>
                    <a:pt x="1739" y="6192"/>
                  </a:lnTo>
                  <a:cubicBezTo>
                    <a:pt x="1882" y="6192"/>
                    <a:pt x="2001" y="6025"/>
                    <a:pt x="2001" y="5859"/>
                  </a:cubicBezTo>
                  <a:lnTo>
                    <a:pt x="2001"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2" name="Google Shape;22562;p99"/>
            <p:cNvSpPr/>
            <p:nvPr/>
          </p:nvSpPr>
          <p:spPr>
            <a:xfrm>
              <a:off x="5553263" y="2024319"/>
              <a:ext cx="32387" cy="200375"/>
            </a:xfrm>
            <a:custGeom>
              <a:rect b="b" l="l" r="r" t="t"/>
              <a:pathLst>
                <a:path extrusionOk="0" h="6193" w="1001">
                  <a:moveTo>
                    <a:pt x="0" y="1"/>
                  </a:moveTo>
                  <a:lnTo>
                    <a:pt x="0" y="6192"/>
                  </a:lnTo>
                  <a:lnTo>
                    <a:pt x="739" y="6192"/>
                  </a:lnTo>
                  <a:cubicBezTo>
                    <a:pt x="882" y="6192"/>
                    <a:pt x="1001" y="6026"/>
                    <a:pt x="1001" y="5859"/>
                  </a:cubicBezTo>
                  <a:lnTo>
                    <a:pt x="1001"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3" name="Google Shape;22563;p99"/>
            <p:cNvSpPr/>
            <p:nvPr/>
          </p:nvSpPr>
          <p:spPr>
            <a:xfrm>
              <a:off x="5520908" y="2213851"/>
              <a:ext cx="64742" cy="64775"/>
            </a:xfrm>
            <a:custGeom>
              <a:rect b="b" l="l" r="r" t="t"/>
              <a:pathLst>
                <a:path extrusionOk="0" h="2002" w="2001">
                  <a:moveTo>
                    <a:pt x="0" y="1"/>
                  </a:moveTo>
                  <a:lnTo>
                    <a:pt x="0" y="1358"/>
                  </a:lnTo>
                  <a:cubicBezTo>
                    <a:pt x="0" y="1716"/>
                    <a:pt x="262" y="2001"/>
                    <a:pt x="643" y="2001"/>
                  </a:cubicBezTo>
                  <a:lnTo>
                    <a:pt x="1381" y="2001"/>
                  </a:lnTo>
                  <a:cubicBezTo>
                    <a:pt x="1739" y="2001"/>
                    <a:pt x="2001" y="1716"/>
                    <a:pt x="2001" y="1358"/>
                  </a:cubicBezTo>
                  <a:lnTo>
                    <a:pt x="2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4" name="Google Shape;22564;p99"/>
            <p:cNvSpPr/>
            <p:nvPr/>
          </p:nvSpPr>
          <p:spPr>
            <a:xfrm>
              <a:off x="5553263" y="2213851"/>
              <a:ext cx="32387" cy="64775"/>
            </a:xfrm>
            <a:custGeom>
              <a:rect b="b" l="l" r="r" t="t"/>
              <a:pathLst>
                <a:path extrusionOk="0" h="2002" w="1001">
                  <a:moveTo>
                    <a:pt x="0" y="1"/>
                  </a:moveTo>
                  <a:lnTo>
                    <a:pt x="0" y="2001"/>
                  </a:lnTo>
                  <a:lnTo>
                    <a:pt x="381" y="2001"/>
                  </a:lnTo>
                  <a:cubicBezTo>
                    <a:pt x="739" y="2001"/>
                    <a:pt x="1001" y="1716"/>
                    <a:pt x="1001" y="1358"/>
                  </a:cubicBezTo>
                  <a:lnTo>
                    <a:pt x="100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65" name="Google Shape;22565;p99"/>
          <p:cNvGrpSpPr/>
          <p:nvPr/>
        </p:nvGrpSpPr>
        <p:grpSpPr>
          <a:xfrm>
            <a:off x="6267523" y="1778706"/>
            <a:ext cx="349075" cy="347523"/>
            <a:chOff x="6267523" y="1931106"/>
            <a:chExt cx="349075" cy="347523"/>
          </a:xfrm>
        </p:grpSpPr>
        <p:sp>
          <p:nvSpPr>
            <p:cNvPr id="22566" name="Google Shape;22566;p99"/>
            <p:cNvSpPr/>
            <p:nvPr/>
          </p:nvSpPr>
          <p:spPr>
            <a:xfrm>
              <a:off x="6553376" y="2236984"/>
              <a:ext cx="21613" cy="41641"/>
            </a:xfrm>
            <a:custGeom>
              <a:rect b="b" l="l" r="r" t="t"/>
              <a:pathLst>
                <a:path extrusionOk="0" h="1287" w="668">
                  <a:moveTo>
                    <a:pt x="334" y="0"/>
                  </a:moveTo>
                  <a:cubicBezTo>
                    <a:pt x="167" y="0"/>
                    <a:pt x="1" y="143"/>
                    <a:pt x="1" y="334"/>
                  </a:cubicBezTo>
                  <a:lnTo>
                    <a:pt x="1" y="953"/>
                  </a:lnTo>
                  <a:cubicBezTo>
                    <a:pt x="1" y="1120"/>
                    <a:pt x="167" y="1286"/>
                    <a:pt x="334" y="1286"/>
                  </a:cubicBezTo>
                  <a:cubicBezTo>
                    <a:pt x="525" y="1286"/>
                    <a:pt x="667" y="1120"/>
                    <a:pt x="667" y="953"/>
                  </a:cubicBezTo>
                  <a:lnTo>
                    <a:pt x="667" y="334"/>
                  </a:lnTo>
                  <a:cubicBezTo>
                    <a:pt x="667" y="143"/>
                    <a:pt x="525" y="0"/>
                    <a:pt x="33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7" name="Google Shape;22567;p99"/>
            <p:cNvSpPr/>
            <p:nvPr/>
          </p:nvSpPr>
          <p:spPr>
            <a:xfrm>
              <a:off x="6553376" y="2013545"/>
              <a:ext cx="21613" cy="41641"/>
            </a:xfrm>
            <a:custGeom>
              <a:rect b="b" l="l" r="r" t="t"/>
              <a:pathLst>
                <a:path extrusionOk="0" h="1287" w="668">
                  <a:moveTo>
                    <a:pt x="334" y="0"/>
                  </a:moveTo>
                  <a:cubicBezTo>
                    <a:pt x="167" y="0"/>
                    <a:pt x="1" y="143"/>
                    <a:pt x="1" y="334"/>
                  </a:cubicBezTo>
                  <a:lnTo>
                    <a:pt x="1" y="953"/>
                  </a:lnTo>
                  <a:cubicBezTo>
                    <a:pt x="1" y="1119"/>
                    <a:pt x="167" y="1286"/>
                    <a:pt x="334" y="1286"/>
                  </a:cubicBezTo>
                  <a:cubicBezTo>
                    <a:pt x="525" y="1286"/>
                    <a:pt x="667" y="1119"/>
                    <a:pt x="667" y="953"/>
                  </a:cubicBezTo>
                  <a:lnTo>
                    <a:pt x="667" y="334"/>
                  </a:lnTo>
                  <a:cubicBezTo>
                    <a:pt x="667" y="143"/>
                    <a:pt x="525" y="0"/>
                    <a:pt x="33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8" name="Google Shape;22568;p99"/>
            <p:cNvSpPr/>
            <p:nvPr/>
          </p:nvSpPr>
          <p:spPr>
            <a:xfrm>
              <a:off x="6553376" y="2115235"/>
              <a:ext cx="21613" cy="61669"/>
            </a:xfrm>
            <a:custGeom>
              <a:rect b="b" l="l" r="r" t="t"/>
              <a:pathLst>
                <a:path extrusionOk="0" h="1906" w="668">
                  <a:moveTo>
                    <a:pt x="334" y="1"/>
                  </a:moveTo>
                  <a:cubicBezTo>
                    <a:pt x="167" y="1"/>
                    <a:pt x="1" y="167"/>
                    <a:pt x="1" y="334"/>
                  </a:cubicBezTo>
                  <a:lnTo>
                    <a:pt x="1" y="1596"/>
                  </a:lnTo>
                  <a:cubicBezTo>
                    <a:pt x="1" y="1763"/>
                    <a:pt x="167" y="1906"/>
                    <a:pt x="334" y="1906"/>
                  </a:cubicBezTo>
                  <a:cubicBezTo>
                    <a:pt x="525" y="1906"/>
                    <a:pt x="667" y="1763"/>
                    <a:pt x="667" y="1596"/>
                  </a:cubicBezTo>
                  <a:lnTo>
                    <a:pt x="667" y="334"/>
                  </a:lnTo>
                  <a:cubicBezTo>
                    <a:pt x="667" y="167"/>
                    <a:pt x="525" y="1"/>
                    <a:pt x="33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9" name="Google Shape;22569;p99"/>
            <p:cNvSpPr/>
            <p:nvPr/>
          </p:nvSpPr>
          <p:spPr>
            <a:xfrm>
              <a:off x="6554929" y="2146068"/>
              <a:ext cx="20060" cy="24687"/>
            </a:xfrm>
            <a:custGeom>
              <a:rect b="b" l="l" r="r" t="t"/>
              <a:pathLst>
                <a:path extrusionOk="0" h="763" w="620">
                  <a:moveTo>
                    <a:pt x="0" y="0"/>
                  </a:moveTo>
                  <a:lnTo>
                    <a:pt x="0" y="762"/>
                  </a:lnTo>
                  <a:lnTo>
                    <a:pt x="619" y="762"/>
                  </a:lnTo>
                  <a:lnTo>
                    <a:pt x="61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0" name="Google Shape;22570;p99"/>
            <p:cNvSpPr/>
            <p:nvPr/>
          </p:nvSpPr>
          <p:spPr>
            <a:xfrm>
              <a:off x="6524095" y="2166872"/>
              <a:ext cx="80952" cy="80920"/>
            </a:xfrm>
            <a:custGeom>
              <a:rect b="b" l="l" r="r" t="t"/>
              <a:pathLst>
                <a:path extrusionOk="0" h="2501" w="2502">
                  <a:moveTo>
                    <a:pt x="1239" y="0"/>
                  </a:moveTo>
                  <a:cubicBezTo>
                    <a:pt x="548" y="0"/>
                    <a:pt x="1" y="548"/>
                    <a:pt x="1" y="1239"/>
                  </a:cubicBezTo>
                  <a:cubicBezTo>
                    <a:pt x="1" y="1929"/>
                    <a:pt x="548" y="2501"/>
                    <a:pt x="1239" y="2501"/>
                  </a:cubicBezTo>
                  <a:cubicBezTo>
                    <a:pt x="1930" y="2501"/>
                    <a:pt x="2501" y="1929"/>
                    <a:pt x="2501" y="1239"/>
                  </a:cubicBezTo>
                  <a:cubicBezTo>
                    <a:pt x="2501" y="548"/>
                    <a:pt x="1930" y="0"/>
                    <a:pt x="123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1" name="Google Shape;22571;p99"/>
            <p:cNvSpPr/>
            <p:nvPr/>
          </p:nvSpPr>
          <p:spPr>
            <a:xfrm>
              <a:off x="6524095" y="2045123"/>
              <a:ext cx="80952" cy="80952"/>
            </a:xfrm>
            <a:custGeom>
              <a:rect b="b" l="l" r="r" t="t"/>
              <a:pathLst>
                <a:path extrusionOk="0" h="2502" w="2502">
                  <a:moveTo>
                    <a:pt x="1239" y="1"/>
                  </a:moveTo>
                  <a:cubicBezTo>
                    <a:pt x="548" y="1"/>
                    <a:pt x="1" y="572"/>
                    <a:pt x="1" y="1263"/>
                  </a:cubicBezTo>
                  <a:cubicBezTo>
                    <a:pt x="1" y="1930"/>
                    <a:pt x="548" y="2501"/>
                    <a:pt x="1239" y="2501"/>
                  </a:cubicBezTo>
                  <a:cubicBezTo>
                    <a:pt x="1930" y="2501"/>
                    <a:pt x="2501" y="1930"/>
                    <a:pt x="2501" y="1263"/>
                  </a:cubicBezTo>
                  <a:cubicBezTo>
                    <a:pt x="2501" y="572"/>
                    <a:pt x="1930" y="1"/>
                    <a:pt x="1239"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2" name="Google Shape;22572;p99"/>
            <p:cNvSpPr/>
            <p:nvPr/>
          </p:nvSpPr>
          <p:spPr>
            <a:xfrm>
              <a:off x="6513321" y="2156066"/>
              <a:ext cx="101724" cy="101756"/>
            </a:xfrm>
            <a:custGeom>
              <a:rect b="b" l="l" r="r" t="t"/>
              <a:pathLst>
                <a:path extrusionOk="0" h="3145" w="3144">
                  <a:moveTo>
                    <a:pt x="1572" y="644"/>
                  </a:moveTo>
                  <a:cubicBezTo>
                    <a:pt x="2120" y="644"/>
                    <a:pt x="2525" y="1072"/>
                    <a:pt x="2525" y="1596"/>
                  </a:cubicBezTo>
                  <a:cubicBezTo>
                    <a:pt x="2525" y="2144"/>
                    <a:pt x="2120" y="2549"/>
                    <a:pt x="1572" y="2549"/>
                  </a:cubicBezTo>
                  <a:cubicBezTo>
                    <a:pt x="1048" y="2549"/>
                    <a:pt x="619" y="2144"/>
                    <a:pt x="619" y="1596"/>
                  </a:cubicBezTo>
                  <a:cubicBezTo>
                    <a:pt x="619" y="1072"/>
                    <a:pt x="1072" y="644"/>
                    <a:pt x="1572" y="644"/>
                  </a:cubicBezTo>
                  <a:close/>
                  <a:moveTo>
                    <a:pt x="1572" y="1"/>
                  </a:moveTo>
                  <a:cubicBezTo>
                    <a:pt x="715" y="1"/>
                    <a:pt x="0" y="715"/>
                    <a:pt x="0" y="1573"/>
                  </a:cubicBezTo>
                  <a:cubicBezTo>
                    <a:pt x="0" y="2430"/>
                    <a:pt x="715" y="3144"/>
                    <a:pt x="1572" y="3144"/>
                  </a:cubicBezTo>
                  <a:cubicBezTo>
                    <a:pt x="2429" y="3144"/>
                    <a:pt x="3144" y="2430"/>
                    <a:pt x="3144" y="1573"/>
                  </a:cubicBezTo>
                  <a:cubicBezTo>
                    <a:pt x="3144" y="715"/>
                    <a:pt x="2429" y="1"/>
                    <a:pt x="1572"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3" name="Google Shape;22573;p99"/>
            <p:cNvSpPr/>
            <p:nvPr/>
          </p:nvSpPr>
          <p:spPr>
            <a:xfrm>
              <a:off x="6513321" y="2033572"/>
              <a:ext cx="101724" cy="102501"/>
            </a:xfrm>
            <a:custGeom>
              <a:rect b="b" l="l" r="r" t="t"/>
              <a:pathLst>
                <a:path extrusionOk="0" h="3168" w="3144">
                  <a:moveTo>
                    <a:pt x="1572" y="667"/>
                  </a:moveTo>
                  <a:cubicBezTo>
                    <a:pt x="2120" y="667"/>
                    <a:pt x="2525" y="1072"/>
                    <a:pt x="2525" y="1620"/>
                  </a:cubicBezTo>
                  <a:cubicBezTo>
                    <a:pt x="2525" y="2144"/>
                    <a:pt x="2120" y="2572"/>
                    <a:pt x="1572" y="2572"/>
                  </a:cubicBezTo>
                  <a:cubicBezTo>
                    <a:pt x="1048" y="2572"/>
                    <a:pt x="619" y="2120"/>
                    <a:pt x="619" y="1620"/>
                  </a:cubicBezTo>
                  <a:cubicBezTo>
                    <a:pt x="619" y="1072"/>
                    <a:pt x="1072" y="667"/>
                    <a:pt x="1572" y="667"/>
                  </a:cubicBezTo>
                  <a:close/>
                  <a:moveTo>
                    <a:pt x="1572" y="0"/>
                  </a:moveTo>
                  <a:cubicBezTo>
                    <a:pt x="715" y="0"/>
                    <a:pt x="0" y="715"/>
                    <a:pt x="0" y="1572"/>
                  </a:cubicBezTo>
                  <a:cubicBezTo>
                    <a:pt x="0" y="2453"/>
                    <a:pt x="715" y="3168"/>
                    <a:pt x="1572" y="3168"/>
                  </a:cubicBezTo>
                  <a:cubicBezTo>
                    <a:pt x="2429" y="3168"/>
                    <a:pt x="3144" y="2477"/>
                    <a:pt x="3144" y="1572"/>
                  </a:cubicBezTo>
                  <a:cubicBezTo>
                    <a:pt x="3144" y="715"/>
                    <a:pt x="2429" y="0"/>
                    <a:pt x="157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4" name="Google Shape;22574;p99"/>
            <p:cNvSpPr/>
            <p:nvPr/>
          </p:nvSpPr>
          <p:spPr>
            <a:xfrm>
              <a:off x="6267523" y="2026648"/>
              <a:ext cx="211149" cy="251981"/>
            </a:xfrm>
            <a:custGeom>
              <a:rect b="b" l="l" r="r" t="t"/>
              <a:pathLst>
                <a:path extrusionOk="0" h="7788" w="6526">
                  <a:moveTo>
                    <a:pt x="334" y="0"/>
                  </a:moveTo>
                  <a:cubicBezTo>
                    <a:pt x="143" y="0"/>
                    <a:pt x="0" y="167"/>
                    <a:pt x="0" y="333"/>
                  </a:cubicBezTo>
                  <a:lnTo>
                    <a:pt x="0" y="7454"/>
                  </a:lnTo>
                  <a:cubicBezTo>
                    <a:pt x="0" y="7621"/>
                    <a:pt x="143" y="7787"/>
                    <a:pt x="334" y="7787"/>
                  </a:cubicBezTo>
                  <a:lnTo>
                    <a:pt x="6192" y="7787"/>
                  </a:lnTo>
                  <a:cubicBezTo>
                    <a:pt x="6383" y="7787"/>
                    <a:pt x="6526" y="7621"/>
                    <a:pt x="6526" y="7454"/>
                  </a:cubicBezTo>
                  <a:lnTo>
                    <a:pt x="6526" y="333"/>
                  </a:lnTo>
                  <a:cubicBezTo>
                    <a:pt x="6526" y="167"/>
                    <a:pt x="6383" y="0"/>
                    <a:pt x="6192"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5" name="Google Shape;22575;p99"/>
            <p:cNvSpPr/>
            <p:nvPr/>
          </p:nvSpPr>
          <p:spPr>
            <a:xfrm>
              <a:off x="6373840" y="2028169"/>
              <a:ext cx="104830" cy="250460"/>
            </a:xfrm>
            <a:custGeom>
              <a:rect b="b" l="l" r="r" t="t"/>
              <a:pathLst>
                <a:path extrusionOk="0" h="7741" w="3240">
                  <a:moveTo>
                    <a:pt x="1" y="1"/>
                  </a:moveTo>
                  <a:lnTo>
                    <a:pt x="1" y="7740"/>
                  </a:lnTo>
                  <a:lnTo>
                    <a:pt x="2906" y="7740"/>
                  </a:lnTo>
                  <a:cubicBezTo>
                    <a:pt x="3097" y="7740"/>
                    <a:pt x="3240" y="7574"/>
                    <a:pt x="3240" y="7407"/>
                  </a:cubicBezTo>
                  <a:lnTo>
                    <a:pt x="3240" y="286"/>
                  </a:lnTo>
                  <a:cubicBezTo>
                    <a:pt x="3240" y="144"/>
                    <a:pt x="3097" y="1"/>
                    <a:pt x="290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6" name="Google Shape;22576;p99"/>
            <p:cNvSpPr/>
            <p:nvPr/>
          </p:nvSpPr>
          <p:spPr>
            <a:xfrm>
              <a:off x="6390794" y="2084336"/>
              <a:ext cx="54745" cy="108098"/>
            </a:xfrm>
            <a:custGeom>
              <a:rect b="b" l="l" r="r" t="t"/>
              <a:pathLst>
                <a:path extrusionOk="0" h="3341" w="1692">
                  <a:moveTo>
                    <a:pt x="596" y="789"/>
                  </a:moveTo>
                  <a:lnTo>
                    <a:pt x="596" y="1241"/>
                  </a:lnTo>
                  <a:cubicBezTo>
                    <a:pt x="572" y="1194"/>
                    <a:pt x="572" y="1170"/>
                    <a:pt x="549" y="1170"/>
                  </a:cubicBezTo>
                  <a:cubicBezTo>
                    <a:pt x="477" y="1146"/>
                    <a:pt x="477" y="1051"/>
                    <a:pt x="477" y="956"/>
                  </a:cubicBezTo>
                  <a:cubicBezTo>
                    <a:pt x="477" y="908"/>
                    <a:pt x="549" y="813"/>
                    <a:pt x="596" y="789"/>
                  </a:cubicBezTo>
                  <a:close/>
                  <a:moveTo>
                    <a:pt x="1001" y="1837"/>
                  </a:moveTo>
                  <a:cubicBezTo>
                    <a:pt x="1263" y="1956"/>
                    <a:pt x="1263" y="2123"/>
                    <a:pt x="1215" y="2218"/>
                  </a:cubicBezTo>
                  <a:cubicBezTo>
                    <a:pt x="1192" y="2337"/>
                    <a:pt x="1144" y="2456"/>
                    <a:pt x="1001" y="2504"/>
                  </a:cubicBezTo>
                  <a:lnTo>
                    <a:pt x="1001" y="1837"/>
                  </a:lnTo>
                  <a:close/>
                  <a:moveTo>
                    <a:pt x="803" y="0"/>
                  </a:moveTo>
                  <a:cubicBezTo>
                    <a:pt x="695" y="0"/>
                    <a:pt x="596" y="109"/>
                    <a:pt x="596" y="217"/>
                  </a:cubicBezTo>
                  <a:lnTo>
                    <a:pt x="596" y="336"/>
                  </a:lnTo>
                  <a:lnTo>
                    <a:pt x="572" y="336"/>
                  </a:lnTo>
                  <a:cubicBezTo>
                    <a:pt x="334" y="432"/>
                    <a:pt x="120" y="622"/>
                    <a:pt x="96" y="908"/>
                  </a:cubicBezTo>
                  <a:cubicBezTo>
                    <a:pt x="25" y="1146"/>
                    <a:pt x="120" y="1384"/>
                    <a:pt x="310" y="1527"/>
                  </a:cubicBezTo>
                  <a:cubicBezTo>
                    <a:pt x="382" y="1575"/>
                    <a:pt x="477" y="1646"/>
                    <a:pt x="620" y="1694"/>
                  </a:cubicBezTo>
                  <a:lnTo>
                    <a:pt x="620" y="2599"/>
                  </a:lnTo>
                  <a:cubicBezTo>
                    <a:pt x="549" y="2599"/>
                    <a:pt x="477" y="2575"/>
                    <a:pt x="358" y="2480"/>
                  </a:cubicBezTo>
                  <a:cubicBezTo>
                    <a:pt x="314" y="2447"/>
                    <a:pt x="264" y="2429"/>
                    <a:pt x="220" y="2429"/>
                  </a:cubicBezTo>
                  <a:cubicBezTo>
                    <a:pt x="168" y="2429"/>
                    <a:pt x="122" y="2453"/>
                    <a:pt x="96" y="2504"/>
                  </a:cubicBezTo>
                  <a:cubicBezTo>
                    <a:pt x="1" y="2599"/>
                    <a:pt x="25" y="2742"/>
                    <a:pt x="120" y="2837"/>
                  </a:cubicBezTo>
                  <a:cubicBezTo>
                    <a:pt x="334" y="2956"/>
                    <a:pt x="453" y="3004"/>
                    <a:pt x="620" y="3004"/>
                  </a:cubicBezTo>
                  <a:lnTo>
                    <a:pt x="620" y="3123"/>
                  </a:lnTo>
                  <a:cubicBezTo>
                    <a:pt x="620" y="3242"/>
                    <a:pt x="691" y="3337"/>
                    <a:pt x="811" y="3337"/>
                  </a:cubicBezTo>
                  <a:cubicBezTo>
                    <a:pt x="821" y="3339"/>
                    <a:pt x="831" y="3340"/>
                    <a:pt x="842" y="3340"/>
                  </a:cubicBezTo>
                  <a:cubicBezTo>
                    <a:pt x="949" y="3340"/>
                    <a:pt x="1049" y="3231"/>
                    <a:pt x="1049" y="3123"/>
                  </a:cubicBezTo>
                  <a:lnTo>
                    <a:pt x="1049" y="2980"/>
                  </a:lnTo>
                  <a:cubicBezTo>
                    <a:pt x="1406" y="2885"/>
                    <a:pt x="1620" y="2599"/>
                    <a:pt x="1668" y="2289"/>
                  </a:cubicBezTo>
                  <a:cubicBezTo>
                    <a:pt x="1692" y="1908"/>
                    <a:pt x="1501" y="1551"/>
                    <a:pt x="1144" y="1432"/>
                  </a:cubicBezTo>
                  <a:cubicBezTo>
                    <a:pt x="1096" y="1432"/>
                    <a:pt x="1072" y="1408"/>
                    <a:pt x="1025" y="1408"/>
                  </a:cubicBezTo>
                  <a:lnTo>
                    <a:pt x="1025" y="718"/>
                  </a:lnTo>
                  <a:cubicBezTo>
                    <a:pt x="1072" y="741"/>
                    <a:pt x="1096" y="789"/>
                    <a:pt x="1096" y="789"/>
                  </a:cubicBezTo>
                  <a:cubicBezTo>
                    <a:pt x="1147" y="840"/>
                    <a:pt x="1205" y="864"/>
                    <a:pt x="1263" y="864"/>
                  </a:cubicBezTo>
                  <a:cubicBezTo>
                    <a:pt x="1312" y="864"/>
                    <a:pt x="1362" y="846"/>
                    <a:pt x="1406" y="813"/>
                  </a:cubicBezTo>
                  <a:cubicBezTo>
                    <a:pt x="1501" y="718"/>
                    <a:pt x="1501" y="598"/>
                    <a:pt x="1430" y="503"/>
                  </a:cubicBezTo>
                  <a:cubicBezTo>
                    <a:pt x="1382" y="432"/>
                    <a:pt x="1215" y="336"/>
                    <a:pt x="1025" y="313"/>
                  </a:cubicBezTo>
                  <a:lnTo>
                    <a:pt x="1025" y="217"/>
                  </a:lnTo>
                  <a:cubicBezTo>
                    <a:pt x="1025" y="98"/>
                    <a:pt x="953" y="3"/>
                    <a:pt x="834" y="3"/>
                  </a:cubicBezTo>
                  <a:cubicBezTo>
                    <a:pt x="824" y="1"/>
                    <a:pt x="814" y="0"/>
                    <a:pt x="8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7" name="Google Shape;22577;p99"/>
            <p:cNvSpPr/>
            <p:nvPr/>
          </p:nvSpPr>
          <p:spPr>
            <a:xfrm>
              <a:off x="6305281" y="2083657"/>
              <a:ext cx="69369" cy="20060"/>
            </a:xfrm>
            <a:custGeom>
              <a:rect b="b" l="l" r="r" t="t"/>
              <a:pathLst>
                <a:path extrusionOk="0" h="620" w="2144">
                  <a:moveTo>
                    <a:pt x="334" y="0"/>
                  </a:moveTo>
                  <a:cubicBezTo>
                    <a:pt x="143" y="0"/>
                    <a:pt x="0" y="191"/>
                    <a:pt x="24" y="357"/>
                  </a:cubicBezTo>
                  <a:cubicBezTo>
                    <a:pt x="48" y="500"/>
                    <a:pt x="215" y="619"/>
                    <a:pt x="358" y="619"/>
                  </a:cubicBezTo>
                  <a:lnTo>
                    <a:pt x="1810" y="619"/>
                  </a:lnTo>
                  <a:cubicBezTo>
                    <a:pt x="2001" y="619"/>
                    <a:pt x="2144" y="477"/>
                    <a:pt x="2120" y="262"/>
                  </a:cubicBezTo>
                  <a:cubicBezTo>
                    <a:pt x="2072" y="119"/>
                    <a:pt x="1929" y="0"/>
                    <a:pt x="1786"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8" name="Google Shape;22578;p99"/>
            <p:cNvSpPr/>
            <p:nvPr/>
          </p:nvSpPr>
          <p:spPr>
            <a:xfrm>
              <a:off x="6305281" y="2125264"/>
              <a:ext cx="69369" cy="20060"/>
            </a:xfrm>
            <a:custGeom>
              <a:rect b="b" l="l" r="r" t="t"/>
              <a:pathLst>
                <a:path extrusionOk="0" h="620" w="2144">
                  <a:moveTo>
                    <a:pt x="334" y="0"/>
                  </a:moveTo>
                  <a:cubicBezTo>
                    <a:pt x="143" y="0"/>
                    <a:pt x="0" y="167"/>
                    <a:pt x="24" y="357"/>
                  </a:cubicBezTo>
                  <a:cubicBezTo>
                    <a:pt x="48" y="500"/>
                    <a:pt x="215" y="619"/>
                    <a:pt x="358" y="619"/>
                  </a:cubicBezTo>
                  <a:lnTo>
                    <a:pt x="1810" y="619"/>
                  </a:lnTo>
                  <a:cubicBezTo>
                    <a:pt x="2001" y="619"/>
                    <a:pt x="2144" y="453"/>
                    <a:pt x="2120" y="262"/>
                  </a:cubicBezTo>
                  <a:cubicBezTo>
                    <a:pt x="2072" y="119"/>
                    <a:pt x="1929" y="0"/>
                    <a:pt x="1786"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9" name="Google Shape;22579;p99"/>
            <p:cNvSpPr/>
            <p:nvPr/>
          </p:nvSpPr>
          <p:spPr>
            <a:xfrm>
              <a:off x="6305281" y="2165319"/>
              <a:ext cx="69369" cy="20837"/>
            </a:xfrm>
            <a:custGeom>
              <a:rect b="b" l="l" r="r" t="t"/>
              <a:pathLst>
                <a:path extrusionOk="0" h="644" w="2144">
                  <a:moveTo>
                    <a:pt x="334" y="1"/>
                  </a:moveTo>
                  <a:cubicBezTo>
                    <a:pt x="143" y="1"/>
                    <a:pt x="0" y="191"/>
                    <a:pt x="24" y="358"/>
                  </a:cubicBezTo>
                  <a:cubicBezTo>
                    <a:pt x="48" y="525"/>
                    <a:pt x="215" y="644"/>
                    <a:pt x="358" y="644"/>
                  </a:cubicBezTo>
                  <a:lnTo>
                    <a:pt x="1810" y="644"/>
                  </a:lnTo>
                  <a:cubicBezTo>
                    <a:pt x="2001" y="644"/>
                    <a:pt x="2144" y="453"/>
                    <a:pt x="2120" y="286"/>
                  </a:cubicBezTo>
                  <a:cubicBezTo>
                    <a:pt x="2072" y="120"/>
                    <a:pt x="1929" y="1"/>
                    <a:pt x="1786"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0" name="Google Shape;22580;p99"/>
            <p:cNvSpPr/>
            <p:nvPr/>
          </p:nvSpPr>
          <p:spPr>
            <a:xfrm>
              <a:off x="6305281" y="2206150"/>
              <a:ext cx="130261" cy="20060"/>
            </a:xfrm>
            <a:custGeom>
              <a:rect b="b" l="l" r="r" t="t"/>
              <a:pathLst>
                <a:path extrusionOk="0" h="620" w="4026">
                  <a:moveTo>
                    <a:pt x="334" y="1"/>
                  </a:moveTo>
                  <a:cubicBezTo>
                    <a:pt x="143" y="1"/>
                    <a:pt x="0" y="167"/>
                    <a:pt x="24" y="358"/>
                  </a:cubicBezTo>
                  <a:cubicBezTo>
                    <a:pt x="48" y="501"/>
                    <a:pt x="215" y="620"/>
                    <a:pt x="358" y="620"/>
                  </a:cubicBezTo>
                  <a:lnTo>
                    <a:pt x="3692" y="620"/>
                  </a:lnTo>
                  <a:cubicBezTo>
                    <a:pt x="3858" y="620"/>
                    <a:pt x="4025" y="453"/>
                    <a:pt x="3977" y="263"/>
                  </a:cubicBezTo>
                  <a:cubicBezTo>
                    <a:pt x="3954" y="120"/>
                    <a:pt x="3811" y="1"/>
                    <a:pt x="3668"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1" name="Google Shape;22581;p99"/>
            <p:cNvSpPr/>
            <p:nvPr/>
          </p:nvSpPr>
          <p:spPr>
            <a:xfrm>
              <a:off x="6374617" y="2206150"/>
              <a:ext cx="61669" cy="20060"/>
            </a:xfrm>
            <a:custGeom>
              <a:rect b="b" l="l" r="r" t="t"/>
              <a:pathLst>
                <a:path extrusionOk="0" h="620" w="1906">
                  <a:moveTo>
                    <a:pt x="1" y="1"/>
                  </a:moveTo>
                  <a:lnTo>
                    <a:pt x="1" y="620"/>
                  </a:lnTo>
                  <a:lnTo>
                    <a:pt x="1572" y="620"/>
                  </a:lnTo>
                  <a:cubicBezTo>
                    <a:pt x="1763" y="620"/>
                    <a:pt x="1906" y="477"/>
                    <a:pt x="1882" y="263"/>
                  </a:cubicBezTo>
                  <a:cubicBezTo>
                    <a:pt x="1834" y="120"/>
                    <a:pt x="1692" y="1"/>
                    <a:pt x="154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2" name="Google Shape;22582;p99"/>
            <p:cNvSpPr/>
            <p:nvPr/>
          </p:nvSpPr>
          <p:spPr>
            <a:xfrm>
              <a:off x="6512545" y="1931979"/>
              <a:ext cx="102501" cy="64516"/>
            </a:xfrm>
            <a:custGeom>
              <a:rect b="b" l="l" r="r" t="t"/>
              <a:pathLst>
                <a:path extrusionOk="0" h="1994" w="3168">
                  <a:moveTo>
                    <a:pt x="298" y="1"/>
                  </a:moveTo>
                  <a:cubicBezTo>
                    <a:pt x="233" y="1"/>
                    <a:pt x="170" y="35"/>
                    <a:pt x="120" y="68"/>
                  </a:cubicBezTo>
                  <a:cubicBezTo>
                    <a:pt x="48" y="140"/>
                    <a:pt x="0" y="235"/>
                    <a:pt x="0" y="306"/>
                  </a:cubicBezTo>
                  <a:lnTo>
                    <a:pt x="0" y="1688"/>
                  </a:lnTo>
                  <a:cubicBezTo>
                    <a:pt x="0" y="1783"/>
                    <a:pt x="48" y="1854"/>
                    <a:pt x="120" y="1926"/>
                  </a:cubicBezTo>
                  <a:cubicBezTo>
                    <a:pt x="153" y="1959"/>
                    <a:pt x="223" y="1993"/>
                    <a:pt x="294" y="1993"/>
                  </a:cubicBezTo>
                  <a:cubicBezTo>
                    <a:pt x="324" y="1993"/>
                    <a:pt x="354" y="1987"/>
                    <a:pt x="382" y="1973"/>
                  </a:cubicBezTo>
                  <a:lnTo>
                    <a:pt x="2930" y="1307"/>
                  </a:lnTo>
                  <a:cubicBezTo>
                    <a:pt x="3096" y="1259"/>
                    <a:pt x="3168" y="1140"/>
                    <a:pt x="3168" y="997"/>
                  </a:cubicBezTo>
                  <a:cubicBezTo>
                    <a:pt x="3168" y="854"/>
                    <a:pt x="3096" y="735"/>
                    <a:pt x="2930" y="711"/>
                  </a:cubicBezTo>
                  <a:lnTo>
                    <a:pt x="382" y="21"/>
                  </a:lnTo>
                  <a:cubicBezTo>
                    <a:pt x="354" y="7"/>
                    <a:pt x="326" y="1"/>
                    <a:pt x="29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3" name="Google Shape;22583;p99"/>
            <p:cNvSpPr/>
            <p:nvPr/>
          </p:nvSpPr>
          <p:spPr>
            <a:xfrm>
              <a:off x="6512545" y="1964981"/>
              <a:ext cx="104054" cy="32549"/>
            </a:xfrm>
            <a:custGeom>
              <a:rect b="b" l="l" r="r" t="t"/>
              <a:pathLst>
                <a:path extrusionOk="0" h="1006" w="3216">
                  <a:moveTo>
                    <a:pt x="24" y="1"/>
                  </a:moveTo>
                  <a:lnTo>
                    <a:pt x="24" y="668"/>
                  </a:lnTo>
                  <a:lnTo>
                    <a:pt x="0" y="668"/>
                  </a:lnTo>
                  <a:cubicBezTo>
                    <a:pt x="0" y="715"/>
                    <a:pt x="0" y="787"/>
                    <a:pt x="48" y="834"/>
                  </a:cubicBezTo>
                  <a:cubicBezTo>
                    <a:pt x="131" y="938"/>
                    <a:pt x="232" y="1006"/>
                    <a:pt x="351" y="1006"/>
                  </a:cubicBezTo>
                  <a:cubicBezTo>
                    <a:pt x="369" y="1006"/>
                    <a:pt x="387" y="1004"/>
                    <a:pt x="405" y="1001"/>
                  </a:cubicBezTo>
                  <a:lnTo>
                    <a:pt x="2977" y="310"/>
                  </a:lnTo>
                  <a:cubicBezTo>
                    <a:pt x="3120" y="263"/>
                    <a:pt x="3215" y="144"/>
                    <a:pt x="3215"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4" name="Google Shape;22584;p99"/>
            <p:cNvSpPr/>
            <p:nvPr/>
          </p:nvSpPr>
          <p:spPr>
            <a:xfrm>
              <a:off x="6322235" y="1931106"/>
              <a:ext cx="200375" cy="64742"/>
            </a:xfrm>
            <a:custGeom>
              <a:rect b="b" l="l" r="r" t="t"/>
              <a:pathLst>
                <a:path extrusionOk="0" h="2001" w="6193">
                  <a:moveTo>
                    <a:pt x="334" y="0"/>
                  </a:moveTo>
                  <a:cubicBezTo>
                    <a:pt x="143" y="0"/>
                    <a:pt x="0" y="119"/>
                    <a:pt x="0" y="286"/>
                  </a:cubicBezTo>
                  <a:lnTo>
                    <a:pt x="0" y="1738"/>
                  </a:lnTo>
                  <a:cubicBezTo>
                    <a:pt x="0" y="1881"/>
                    <a:pt x="143" y="2000"/>
                    <a:pt x="334" y="2000"/>
                  </a:cubicBezTo>
                  <a:lnTo>
                    <a:pt x="6192" y="2000"/>
                  </a:lnTo>
                  <a:lnTo>
                    <a:pt x="6192"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5" name="Google Shape;22585;p99"/>
            <p:cNvSpPr/>
            <p:nvPr/>
          </p:nvSpPr>
          <p:spPr>
            <a:xfrm>
              <a:off x="6323756" y="1963460"/>
              <a:ext cx="200375" cy="32387"/>
            </a:xfrm>
            <a:custGeom>
              <a:rect b="b" l="l" r="r" t="t"/>
              <a:pathLst>
                <a:path extrusionOk="0" h="1001" w="6193">
                  <a:moveTo>
                    <a:pt x="1" y="0"/>
                  </a:moveTo>
                  <a:lnTo>
                    <a:pt x="1" y="738"/>
                  </a:lnTo>
                  <a:cubicBezTo>
                    <a:pt x="1" y="881"/>
                    <a:pt x="144" y="1000"/>
                    <a:pt x="311" y="1000"/>
                  </a:cubicBezTo>
                  <a:lnTo>
                    <a:pt x="6193" y="1000"/>
                  </a:lnTo>
                  <a:lnTo>
                    <a:pt x="6193"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6" name="Google Shape;22586;p99"/>
            <p:cNvSpPr/>
            <p:nvPr/>
          </p:nvSpPr>
          <p:spPr>
            <a:xfrm>
              <a:off x="6268300" y="1931850"/>
              <a:ext cx="64742" cy="63998"/>
            </a:xfrm>
            <a:custGeom>
              <a:rect b="b" l="l" r="r" t="t"/>
              <a:pathLst>
                <a:path extrusionOk="0" h="1978" w="2001">
                  <a:moveTo>
                    <a:pt x="643" y="1"/>
                  </a:moveTo>
                  <a:cubicBezTo>
                    <a:pt x="286" y="1"/>
                    <a:pt x="0" y="263"/>
                    <a:pt x="0" y="620"/>
                  </a:cubicBezTo>
                  <a:lnTo>
                    <a:pt x="0" y="1358"/>
                  </a:lnTo>
                  <a:cubicBezTo>
                    <a:pt x="0" y="1715"/>
                    <a:pt x="286" y="1977"/>
                    <a:pt x="643" y="1977"/>
                  </a:cubicBezTo>
                  <a:lnTo>
                    <a:pt x="2001" y="1977"/>
                  </a:lnTo>
                  <a:lnTo>
                    <a:pt x="2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7" name="Google Shape;22587;p99"/>
            <p:cNvSpPr/>
            <p:nvPr/>
          </p:nvSpPr>
          <p:spPr>
            <a:xfrm>
              <a:off x="6268300" y="1963460"/>
              <a:ext cx="64742" cy="32387"/>
            </a:xfrm>
            <a:custGeom>
              <a:rect b="b" l="l" r="r" t="t"/>
              <a:pathLst>
                <a:path extrusionOk="0" h="1001" w="2001">
                  <a:moveTo>
                    <a:pt x="0" y="0"/>
                  </a:moveTo>
                  <a:lnTo>
                    <a:pt x="0" y="381"/>
                  </a:lnTo>
                  <a:cubicBezTo>
                    <a:pt x="0" y="738"/>
                    <a:pt x="286" y="1000"/>
                    <a:pt x="643" y="1000"/>
                  </a:cubicBezTo>
                  <a:lnTo>
                    <a:pt x="2001" y="1000"/>
                  </a:lnTo>
                  <a:lnTo>
                    <a:pt x="200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88" name="Google Shape;22588;p99"/>
          <p:cNvGrpSpPr/>
          <p:nvPr/>
        </p:nvGrpSpPr>
        <p:grpSpPr>
          <a:xfrm>
            <a:off x="7017988" y="1777929"/>
            <a:ext cx="348298" cy="348301"/>
            <a:chOff x="7017988" y="1930329"/>
            <a:chExt cx="348298" cy="348301"/>
          </a:xfrm>
        </p:grpSpPr>
        <p:sp>
          <p:nvSpPr>
            <p:cNvPr id="22589" name="Google Shape;22589;p99"/>
            <p:cNvSpPr/>
            <p:nvPr/>
          </p:nvSpPr>
          <p:spPr>
            <a:xfrm>
              <a:off x="7017988" y="1959610"/>
              <a:ext cx="251237" cy="319020"/>
            </a:xfrm>
            <a:custGeom>
              <a:rect b="b" l="l" r="r" t="t"/>
              <a:pathLst>
                <a:path extrusionOk="0" h="9860" w="7765">
                  <a:moveTo>
                    <a:pt x="1168" y="0"/>
                  </a:moveTo>
                  <a:cubicBezTo>
                    <a:pt x="501" y="0"/>
                    <a:pt x="1" y="524"/>
                    <a:pt x="1" y="1167"/>
                  </a:cubicBezTo>
                  <a:lnTo>
                    <a:pt x="1" y="8692"/>
                  </a:lnTo>
                  <a:cubicBezTo>
                    <a:pt x="1" y="9335"/>
                    <a:pt x="525" y="9859"/>
                    <a:pt x="1168" y="9859"/>
                  </a:cubicBezTo>
                  <a:lnTo>
                    <a:pt x="6597" y="9859"/>
                  </a:lnTo>
                  <a:cubicBezTo>
                    <a:pt x="7264" y="9859"/>
                    <a:pt x="7764" y="9335"/>
                    <a:pt x="7764" y="8692"/>
                  </a:cubicBezTo>
                  <a:lnTo>
                    <a:pt x="7764" y="1167"/>
                  </a:lnTo>
                  <a:cubicBezTo>
                    <a:pt x="7764" y="500"/>
                    <a:pt x="7240" y="0"/>
                    <a:pt x="659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0" name="Google Shape;22590;p99"/>
            <p:cNvSpPr/>
            <p:nvPr/>
          </p:nvSpPr>
          <p:spPr>
            <a:xfrm>
              <a:off x="7144365" y="1960354"/>
              <a:ext cx="124858" cy="318276"/>
            </a:xfrm>
            <a:custGeom>
              <a:rect b="b" l="l" r="r" t="t"/>
              <a:pathLst>
                <a:path extrusionOk="0" h="9837" w="3859">
                  <a:moveTo>
                    <a:pt x="0" y="1"/>
                  </a:moveTo>
                  <a:lnTo>
                    <a:pt x="0" y="9836"/>
                  </a:lnTo>
                  <a:lnTo>
                    <a:pt x="2691" y="9836"/>
                  </a:lnTo>
                  <a:cubicBezTo>
                    <a:pt x="3334" y="9836"/>
                    <a:pt x="3858" y="9312"/>
                    <a:pt x="3858" y="8669"/>
                  </a:cubicBezTo>
                  <a:lnTo>
                    <a:pt x="3858" y="1144"/>
                  </a:lnTo>
                  <a:cubicBezTo>
                    <a:pt x="3858" y="501"/>
                    <a:pt x="3358" y="1"/>
                    <a:pt x="269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1" name="Google Shape;22591;p99"/>
            <p:cNvSpPr/>
            <p:nvPr/>
          </p:nvSpPr>
          <p:spPr>
            <a:xfrm>
              <a:off x="7059596" y="1999665"/>
              <a:ext cx="169540" cy="238133"/>
            </a:xfrm>
            <a:custGeom>
              <a:rect b="b" l="l" r="r" t="t"/>
              <a:pathLst>
                <a:path extrusionOk="0" h="7360" w="5240">
                  <a:moveTo>
                    <a:pt x="310" y="1"/>
                  </a:moveTo>
                  <a:cubicBezTo>
                    <a:pt x="144" y="1"/>
                    <a:pt x="1" y="167"/>
                    <a:pt x="1" y="334"/>
                  </a:cubicBezTo>
                  <a:lnTo>
                    <a:pt x="1" y="7026"/>
                  </a:lnTo>
                  <a:cubicBezTo>
                    <a:pt x="1" y="7216"/>
                    <a:pt x="144" y="7359"/>
                    <a:pt x="310" y="7359"/>
                  </a:cubicBezTo>
                  <a:lnTo>
                    <a:pt x="4907" y="7359"/>
                  </a:lnTo>
                  <a:cubicBezTo>
                    <a:pt x="5073" y="7359"/>
                    <a:pt x="5240" y="7216"/>
                    <a:pt x="5240" y="7026"/>
                  </a:cubicBezTo>
                  <a:lnTo>
                    <a:pt x="5240" y="334"/>
                  </a:lnTo>
                  <a:cubicBezTo>
                    <a:pt x="5240" y="167"/>
                    <a:pt x="5073" y="1"/>
                    <a:pt x="4907"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2" name="Google Shape;22592;p99"/>
            <p:cNvSpPr/>
            <p:nvPr/>
          </p:nvSpPr>
          <p:spPr>
            <a:xfrm>
              <a:off x="7144365" y="2001218"/>
              <a:ext cx="84770" cy="236580"/>
            </a:xfrm>
            <a:custGeom>
              <a:rect b="b" l="l" r="r" t="t"/>
              <a:pathLst>
                <a:path extrusionOk="0" h="7312" w="2620">
                  <a:moveTo>
                    <a:pt x="0" y="0"/>
                  </a:moveTo>
                  <a:lnTo>
                    <a:pt x="0" y="7311"/>
                  </a:lnTo>
                  <a:lnTo>
                    <a:pt x="2287" y="7311"/>
                  </a:lnTo>
                  <a:cubicBezTo>
                    <a:pt x="2453" y="7311"/>
                    <a:pt x="2620" y="7168"/>
                    <a:pt x="2620" y="6978"/>
                  </a:cubicBezTo>
                  <a:lnTo>
                    <a:pt x="2620" y="286"/>
                  </a:lnTo>
                  <a:cubicBezTo>
                    <a:pt x="2620" y="143"/>
                    <a:pt x="2453" y="0"/>
                    <a:pt x="228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3" name="Google Shape;22593;p99"/>
            <p:cNvSpPr/>
            <p:nvPr/>
          </p:nvSpPr>
          <p:spPr>
            <a:xfrm>
              <a:off x="7086580" y="1932626"/>
              <a:ext cx="115604" cy="88653"/>
            </a:xfrm>
            <a:custGeom>
              <a:rect b="b" l="l" r="r" t="t"/>
              <a:pathLst>
                <a:path extrusionOk="0" h="2740" w="3573">
                  <a:moveTo>
                    <a:pt x="1143" y="1"/>
                  </a:moveTo>
                  <a:cubicBezTo>
                    <a:pt x="1000" y="1"/>
                    <a:pt x="881" y="96"/>
                    <a:pt x="858" y="239"/>
                  </a:cubicBezTo>
                  <a:lnTo>
                    <a:pt x="667" y="953"/>
                  </a:lnTo>
                  <a:cubicBezTo>
                    <a:pt x="262" y="1168"/>
                    <a:pt x="0" y="1572"/>
                    <a:pt x="0" y="2049"/>
                  </a:cubicBezTo>
                  <a:lnTo>
                    <a:pt x="0" y="2406"/>
                  </a:lnTo>
                  <a:cubicBezTo>
                    <a:pt x="0" y="2596"/>
                    <a:pt x="143" y="2739"/>
                    <a:pt x="310" y="2739"/>
                  </a:cubicBezTo>
                  <a:lnTo>
                    <a:pt x="3239" y="2739"/>
                  </a:lnTo>
                  <a:cubicBezTo>
                    <a:pt x="3406" y="2739"/>
                    <a:pt x="3572" y="2596"/>
                    <a:pt x="3572" y="2430"/>
                  </a:cubicBezTo>
                  <a:lnTo>
                    <a:pt x="3572" y="2049"/>
                  </a:lnTo>
                  <a:cubicBezTo>
                    <a:pt x="3572" y="1572"/>
                    <a:pt x="3287" y="1168"/>
                    <a:pt x="2882" y="953"/>
                  </a:cubicBezTo>
                  <a:lnTo>
                    <a:pt x="2691" y="239"/>
                  </a:lnTo>
                  <a:cubicBezTo>
                    <a:pt x="2668" y="96"/>
                    <a:pt x="2548" y="1"/>
                    <a:pt x="2406"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4" name="Google Shape;22594;p99"/>
            <p:cNvSpPr/>
            <p:nvPr/>
          </p:nvSpPr>
          <p:spPr>
            <a:xfrm>
              <a:off x="7144365" y="1932626"/>
              <a:ext cx="57818" cy="89429"/>
            </a:xfrm>
            <a:custGeom>
              <a:rect b="b" l="l" r="r" t="t"/>
              <a:pathLst>
                <a:path extrusionOk="0" h="2764" w="1787">
                  <a:moveTo>
                    <a:pt x="0" y="1"/>
                  </a:moveTo>
                  <a:lnTo>
                    <a:pt x="0" y="2763"/>
                  </a:lnTo>
                  <a:lnTo>
                    <a:pt x="1453" y="2763"/>
                  </a:lnTo>
                  <a:cubicBezTo>
                    <a:pt x="1620" y="2763"/>
                    <a:pt x="1786" y="2620"/>
                    <a:pt x="1786" y="2430"/>
                  </a:cubicBezTo>
                  <a:lnTo>
                    <a:pt x="1786" y="2049"/>
                  </a:lnTo>
                  <a:cubicBezTo>
                    <a:pt x="1786" y="1572"/>
                    <a:pt x="1501" y="1168"/>
                    <a:pt x="1096" y="953"/>
                  </a:cubicBezTo>
                  <a:lnTo>
                    <a:pt x="905" y="239"/>
                  </a:lnTo>
                  <a:cubicBezTo>
                    <a:pt x="882" y="96"/>
                    <a:pt x="762" y="1"/>
                    <a:pt x="62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5" name="Google Shape;22595;p99"/>
            <p:cNvSpPr/>
            <p:nvPr/>
          </p:nvSpPr>
          <p:spPr>
            <a:xfrm>
              <a:off x="7125859" y="2041272"/>
              <a:ext cx="69401" cy="20060"/>
            </a:xfrm>
            <a:custGeom>
              <a:rect b="b" l="l" r="r" t="t"/>
              <a:pathLst>
                <a:path extrusionOk="0" h="620" w="2145">
                  <a:moveTo>
                    <a:pt x="334" y="0"/>
                  </a:moveTo>
                  <a:cubicBezTo>
                    <a:pt x="144" y="0"/>
                    <a:pt x="1" y="191"/>
                    <a:pt x="25" y="358"/>
                  </a:cubicBezTo>
                  <a:cubicBezTo>
                    <a:pt x="48" y="501"/>
                    <a:pt x="215" y="620"/>
                    <a:pt x="358" y="620"/>
                  </a:cubicBezTo>
                  <a:lnTo>
                    <a:pt x="1811" y="620"/>
                  </a:lnTo>
                  <a:cubicBezTo>
                    <a:pt x="2001" y="620"/>
                    <a:pt x="2144" y="477"/>
                    <a:pt x="2120" y="262"/>
                  </a:cubicBezTo>
                  <a:cubicBezTo>
                    <a:pt x="2073" y="120"/>
                    <a:pt x="1930" y="0"/>
                    <a:pt x="178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6" name="Google Shape;22596;p99"/>
            <p:cNvSpPr/>
            <p:nvPr/>
          </p:nvSpPr>
          <p:spPr>
            <a:xfrm>
              <a:off x="7092727" y="2040496"/>
              <a:ext cx="21613" cy="20837"/>
            </a:xfrm>
            <a:custGeom>
              <a:rect b="b" l="l" r="r" t="t"/>
              <a:pathLst>
                <a:path extrusionOk="0" h="644" w="668">
                  <a:moveTo>
                    <a:pt x="334" y="1"/>
                  </a:moveTo>
                  <a:cubicBezTo>
                    <a:pt x="144" y="1"/>
                    <a:pt x="1" y="144"/>
                    <a:pt x="1" y="310"/>
                  </a:cubicBezTo>
                  <a:cubicBezTo>
                    <a:pt x="1" y="501"/>
                    <a:pt x="144" y="644"/>
                    <a:pt x="334" y="644"/>
                  </a:cubicBezTo>
                  <a:cubicBezTo>
                    <a:pt x="525" y="644"/>
                    <a:pt x="668" y="501"/>
                    <a:pt x="668" y="310"/>
                  </a:cubicBezTo>
                  <a:cubicBezTo>
                    <a:pt x="668" y="144"/>
                    <a:pt x="525"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7" name="Google Shape;22597;p99"/>
            <p:cNvSpPr/>
            <p:nvPr/>
          </p:nvSpPr>
          <p:spPr>
            <a:xfrm>
              <a:off x="7125859" y="2082104"/>
              <a:ext cx="69401" cy="20060"/>
            </a:xfrm>
            <a:custGeom>
              <a:rect b="b" l="l" r="r" t="t"/>
              <a:pathLst>
                <a:path extrusionOk="0" h="620" w="2145">
                  <a:moveTo>
                    <a:pt x="334" y="1"/>
                  </a:moveTo>
                  <a:cubicBezTo>
                    <a:pt x="144" y="1"/>
                    <a:pt x="1" y="167"/>
                    <a:pt x="25" y="358"/>
                  </a:cubicBezTo>
                  <a:cubicBezTo>
                    <a:pt x="48" y="501"/>
                    <a:pt x="215" y="620"/>
                    <a:pt x="358" y="620"/>
                  </a:cubicBezTo>
                  <a:lnTo>
                    <a:pt x="1811" y="620"/>
                  </a:lnTo>
                  <a:cubicBezTo>
                    <a:pt x="2001" y="620"/>
                    <a:pt x="2144" y="477"/>
                    <a:pt x="2120" y="263"/>
                  </a:cubicBezTo>
                  <a:cubicBezTo>
                    <a:pt x="2073" y="120"/>
                    <a:pt x="1930" y="1"/>
                    <a:pt x="178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8" name="Google Shape;22598;p99"/>
            <p:cNvSpPr/>
            <p:nvPr/>
          </p:nvSpPr>
          <p:spPr>
            <a:xfrm>
              <a:off x="7092727" y="2081327"/>
              <a:ext cx="21613" cy="21613"/>
            </a:xfrm>
            <a:custGeom>
              <a:rect b="b" l="l" r="r" t="t"/>
              <a:pathLst>
                <a:path extrusionOk="0" h="668" w="668">
                  <a:moveTo>
                    <a:pt x="334" y="1"/>
                  </a:moveTo>
                  <a:cubicBezTo>
                    <a:pt x="144" y="1"/>
                    <a:pt x="1" y="168"/>
                    <a:pt x="1" y="334"/>
                  </a:cubicBezTo>
                  <a:cubicBezTo>
                    <a:pt x="1" y="525"/>
                    <a:pt x="144" y="668"/>
                    <a:pt x="334" y="668"/>
                  </a:cubicBezTo>
                  <a:cubicBezTo>
                    <a:pt x="525" y="668"/>
                    <a:pt x="668" y="525"/>
                    <a:pt x="668" y="334"/>
                  </a:cubicBezTo>
                  <a:cubicBezTo>
                    <a:pt x="668" y="168"/>
                    <a:pt x="525"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9" name="Google Shape;22599;p99"/>
            <p:cNvSpPr/>
            <p:nvPr/>
          </p:nvSpPr>
          <p:spPr>
            <a:xfrm>
              <a:off x="7125859" y="2122158"/>
              <a:ext cx="69401" cy="20092"/>
            </a:xfrm>
            <a:custGeom>
              <a:rect b="b" l="l" r="r" t="t"/>
              <a:pathLst>
                <a:path extrusionOk="0" h="621" w="2145">
                  <a:moveTo>
                    <a:pt x="334" y="1"/>
                  </a:moveTo>
                  <a:cubicBezTo>
                    <a:pt x="144" y="1"/>
                    <a:pt x="1" y="192"/>
                    <a:pt x="25" y="358"/>
                  </a:cubicBezTo>
                  <a:cubicBezTo>
                    <a:pt x="48" y="501"/>
                    <a:pt x="215" y="620"/>
                    <a:pt x="358" y="620"/>
                  </a:cubicBezTo>
                  <a:lnTo>
                    <a:pt x="1811" y="620"/>
                  </a:lnTo>
                  <a:cubicBezTo>
                    <a:pt x="2001" y="620"/>
                    <a:pt x="2144" y="477"/>
                    <a:pt x="2120" y="263"/>
                  </a:cubicBezTo>
                  <a:cubicBezTo>
                    <a:pt x="2073" y="120"/>
                    <a:pt x="1930" y="1"/>
                    <a:pt x="178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0" name="Google Shape;22600;p99"/>
            <p:cNvSpPr/>
            <p:nvPr/>
          </p:nvSpPr>
          <p:spPr>
            <a:xfrm>
              <a:off x="7092727" y="2122158"/>
              <a:ext cx="21613" cy="20837"/>
            </a:xfrm>
            <a:custGeom>
              <a:rect b="b" l="l" r="r" t="t"/>
              <a:pathLst>
                <a:path extrusionOk="0" h="644" w="668">
                  <a:moveTo>
                    <a:pt x="334" y="1"/>
                  </a:moveTo>
                  <a:cubicBezTo>
                    <a:pt x="144" y="1"/>
                    <a:pt x="1" y="144"/>
                    <a:pt x="1" y="334"/>
                  </a:cubicBezTo>
                  <a:cubicBezTo>
                    <a:pt x="1" y="501"/>
                    <a:pt x="144" y="644"/>
                    <a:pt x="334" y="644"/>
                  </a:cubicBezTo>
                  <a:cubicBezTo>
                    <a:pt x="525" y="644"/>
                    <a:pt x="668" y="501"/>
                    <a:pt x="668" y="334"/>
                  </a:cubicBezTo>
                  <a:cubicBezTo>
                    <a:pt x="668" y="144"/>
                    <a:pt x="525"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1" name="Google Shape;22601;p99"/>
            <p:cNvSpPr/>
            <p:nvPr/>
          </p:nvSpPr>
          <p:spPr>
            <a:xfrm>
              <a:off x="7125859" y="2163766"/>
              <a:ext cx="69401" cy="20092"/>
            </a:xfrm>
            <a:custGeom>
              <a:rect b="b" l="l" r="r" t="t"/>
              <a:pathLst>
                <a:path extrusionOk="0" h="621" w="2145">
                  <a:moveTo>
                    <a:pt x="334" y="1"/>
                  </a:moveTo>
                  <a:cubicBezTo>
                    <a:pt x="144" y="1"/>
                    <a:pt x="1" y="168"/>
                    <a:pt x="25" y="358"/>
                  </a:cubicBezTo>
                  <a:cubicBezTo>
                    <a:pt x="48" y="501"/>
                    <a:pt x="215" y="620"/>
                    <a:pt x="358" y="620"/>
                  </a:cubicBezTo>
                  <a:lnTo>
                    <a:pt x="1811" y="620"/>
                  </a:lnTo>
                  <a:cubicBezTo>
                    <a:pt x="2001" y="620"/>
                    <a:pt x="2144" y="453"/>
                    <a:pt x="2120" y="263"/>
                  </a:cubicBezTo>
                  <a:cubicBezTo>
                    <a:pt x="2073" y="120"/>
                    <a:pt x="1930" y="1"/>
                    <a:pt x="178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2" name="Google Shape;22602;p99"/>
            <p:cNvSpPr/>
            <p:nvPr/>
          </p:nvSpPr>
          <p:spPr>
            <a:xfrm>
              <a:off x="7144365" y="2041272"/>
              <a:ext cx="50894" cy="20060"/>
            </a:xfrm>
            <a:custGeom>
              <a:rect b="b" l="l" r="r" t="t"/>
              <a:pathLst>
                <a:path extrusionOk="0" h="620" w="1573">
                  <a:moveTo>
                    <a:pt x="0" y="0"/>
                  </a:moveTo>
                  <a:lnTo>
                    <a:pt x="0" y="620"/>
                  </a:lnTo>
                  <a:lnTo>
                    <a:pt x="1239" y="620"/>
                  </a:lnTo>
                  <a:cubicBezTo>
                    <a:pt x="1429" y="620"/>
                    <a:pt x="1572" y="477"/>
                    <a:pt x="1548" y="262"/>
                  </a:cubicBezTo>
                  <a:cubicBezTo>
                    <a:pt x="1548" y="120"/>
                    <a:pt x="1382" y="0"/>
                    <a:pt x="12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3" name="Google Shape;22603;p99"/>
            <p:cNvSpPr/>
            <p:nvPr/>
          </p:nvSpPr>
          <p:spPr>
            <a:xfrm>
              <a:off x="7144365" y="2082104"/>
              <a:ext cx="50894" cy="20060"/>
            </a:xfrm>
            <a:custGeom>
              <a:rect b="b" l="l" r="r" t="t"/>
              <a:pathLst>
                <a:path extrusionOk="0" h="620" w="1573">
                  <a:moveTo>
                    <a:pt x="0" y="1"/>
                  </a:moveTo>
                  <a:lnTo>
                    <a:pt x="0" y="620"/>
                  </a:lnTo>
                  <a:lnTo>
                    <a:pt x="1239" y="620"/>
                  </a:lnTo>
                  <a:cubicBezTo>
                    <a:pt x="1429" y="620"/>
                    <a:pt x="1572" y="477"/>
                    <a:pt x="1548" y="263"/>
                  </a:cubicBezTo>
                  <a:cubicBezTo>
                    <a:pt x="1548" y="120"/>
                    <a:pt x="1382" y="1"/>
                    <a:pt x="1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4" name="Google Shape;22604;p99"/>
            <p:cNvSpPr/>
            <p:nvPr/>
          </p:nvSpPr>
          <p:spPr>
            <a:xfrm>
              <a:off x="7144365" y="2122158"/>
              <a:ext cx="50894" cy="20092"/>
            </a:xfrm>
            <a:custGeom>
              <a:rect b="b" l="l" r="r" t="t"/>
              <a:pathLst>
                <a:path extrusionOk="0" h="621" w="1573">
                  <a:moveTo>
                    <a:pt x="0" y="1"/>
                  </a:moveTo>
                  <a:lnTo>
                    <a:pt x="0" y="620"/>
                  </a:lnTo>
                  <a:lnTo>
                    <a:pt x="1239" y="620"/>
                  </a:lnTo>
                  <a:cubicBezTo>
                    <a:pt x="1429" y="620"/>
                    <a:pt x="1572" y="477"/>
                    <a:pt x="1548" y="263"/>
                  </a:cubicBezTo>
                  <a:cubicBezTo>
                    <a:pt x="1548" y="120"/>
                    <a:pt x="1382" y="1"/>
                    <a:pt x="1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5" name="Google Shape;22605;p99"/>
            <p:cNvSpPr/>
            <p:nvPr/>
          </p:nvSpPr>
          <p:spPr>
            <a:xfrm>
              <a:off x="7144365" y="2163022"/>
              <a:ext cx="50894" cy="20060"/>
            </a:xfrm>
            <a:custGeom>
              <a:rect b="b" l="l" r="r" t="t"/>
              <a:pathLst>
                <a:path extrusionOk="0" h="620" w="1573">
                  <a:moveTo>
                    <a:pt x="0" y="0"/>
                  </a:moveTo>
                  <a:lnTo>
                    <a:pt x="0" y="619"/>
                  </a:lnTo>
                  <a:lnTo>
                    <a:pt x="1239" y="619"/>
                  </a:lnTo>
                  <a:cubicBezTo>
                    <a:pt x="1429" y="619"/>
                    <a:pt x="1572" y="476"/>
                    <a:pt x="1548" y="262"/>
                  </a:cubicBezTo>
                  <a:cubicBezTo>
                    <a:pt x="1548" y="119"/>
                    <a:pt x="1382" y="0"/>
                    <a:pt x="12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6" name="Google Shape;22606;p99"/>
            <p:cNvSpPr/>
            <p:nvPr/>
          </p:nvSpPr>
          <p:spPr>
            <a:xfrm>
              <a:off x="7092727" y="2163022"/>
              <a:ext cx="21613" cy="20837"/>
            </a:xfrm>
            <a:custGeom>
              <a:rect b="b" l="l" r="r" t="t"/>
              <a:pathLst>
                <a:path extrusionOk="0" h="644" w="668">
                  <a:moveTo>
                    <a:pt x="334" y="0"/>
                  </a:moveTo>
                  <a:cubicBezTo>
                    <a:pt x="144" y="0"/>
                    <a:pt x="1" y="143"/>
                    <a:pt x="1" y="310"/>
                  </a:cubicBezTo>
                  <a:cubicBezTo>
                    <a:pt x="1" y="500"/>
                    <a:pt x="144" y="643"/>
                    <a:pt x="334" y="643"/>
                  </a:cubicBezTo>
                  <a:cubicBezTo>
                    <a:pt x="525" y="643"/>
                    <a:pt x="668" y="500"/>
                    <a:pt x="668" y="310"/>
                  </a:cubicBezTo>
                  <a:cubicBezTo>
                    <a:pt x="668" y="143"/>
                    <a:pt x="525"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7" name="Google Shape;22607;p99"/>
            <p:cNvSpPr/>
            <p:nvPr/>
          </p:nvSpPr>
          <p:spPr>
            <a:xfrm>
              <a:off x="7299991" y="1930329"/>
              <a:ext cx="65551" cy="104054"/>
            </a:xfrm>
            <a:custGeom>
              <a:rect b="b" l="l" r="r" t="t"/>
              <a:pathLst>
                <a:path extrusionOk="0" h="3216" w="2026">
                  <a:moveTo>
                    <a:pt x="1001" y="0"/>
                  </a:moveTo>
                  <a:cubicBezTo>
                    <a:pt x="858" y="0"/>
                    <a:pt x="739" y="95"/>
                    <a:pt x="715" y="238"/>
                  </a:cubicBezTo>
                  <a:lnTo>
                    <a:pt x="25" y="2810"/>
                  </a:lnTo>
                  <a:cubicBezTo>
                    <a:pt x="1" y="2953"/>
                    <a:pt x="72" y="3072"/>
                    <a:pt x="191" y="3168"/>
                  </a:cubicBezTo>
                  <a:cubicBezTo>
                    <a:pt x="239" y="3215"/>
                    <a:pt x="287" y="3215"/>
                    <a:pt x="358" y="3215"/>
                  </a:cubicBezTo>
                  <a:lnTo>
                    <a:pt x="1692" y="3215"/>
                  </a:lnTo>
                  <a:cubicBezTo>
                    <a:pt x="1787" y="3215"/>
                    <a:pt x="1906" y="3191"/>
                    <a:pt x="1930" y="3072"/>
                  </a:cubicBezTo>
                  <a:cubicBezTo>
                    <a:pt x="2001" y="3025"/>
                    <a:pt x="2025" y="2906"/>
                    <a:pt x="2001" y="2810"/>
                  </a:cubicBezTo>
                  <a:lnTo>
                    <a:pt x="1311" y="238"/>
                  </a:lnTo>
                  <a:cubicBezTo>
                    <a:pt x="1287" y="95"/>
                    <a:pt x="1168" y="0"/>
                    <a:pt x="100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8" name="Google Shape;22608;p99"/>
            <p:cNvSpPr/>
            <p:nvPr/>
          </p:nvSpPr>
          <p:spPr>
            <a:xfrm>
              <a:off x="7333899" y="1930329"/>
              <a:ext cx="32387" cy="104054"/>
            </a:xfrm>
            <a:custGeom>
              <a:rect b="b" l="l" r="r" t="t"/>
              <a:pathLst>
                <a:path extrusionOk="0" h="3216" w="1001">
                  <a:moveTo>
                    <a:pt x="1" y="0"/>
                  </a:moveTo>
                  <a:lnTo>
                    <a:pt x="1" y="3191"/>
                  </a:lnTo>
                  <a:lnTo>
                    <a:pt x="644" y="3191"/>
                  </a:lnTo>
                  <a:lnTo>
                    <a:pt x="644" y="3215"/>
                  </a:lnTo>
                  <a:cubicBezTo>
                    <a:pt x="715" y="3215"/>
                    <a:pt x="763" y="3215"/>
                    <a:pt x="834" y="3168"/>
                  </a:cubicBezTo>
                  <a:cubicBezTo>
                    <a:pt x="953" y="3072"/>
                    <a:pt x="1001" y="2953"/>
                    <a:pt x="977" y="2810"/>
                  </a:cubicBezTo>
                  <a:lnTo>
                    <a:pt x="287" y="238"/>
                  </a:lnTo>
                  <a:cubicBezTo>
                    <a:pt x="263" y="95"/>
                    <a:pt x="1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9" name="Google Shape;22609;p99"/>
            <p:cNvSpPr/>
            <p:nvPr/>
          </p:nvSpPr>
          <p:spPr>
            <a:xfrm>
              <a:off x="7300768" y="2025095"/>
              <a:ext cx="64775" cy="200375"/>
            </a:xfrm>
            <a:custGeom>
              <a:rect b="b" l="l" r="r" t="t"/>
              <a:pathLst>
                <a:path extrusionOk="0" h="6193" w="2002">
                  <a:moveTo>
                    <a:pt x="1" y="0"/>
                  </a:moveTo>
                  <a:lnTo>
                    <a:pt x="1" y="5859"/>
                  </a:lnTo>
                  <a:cubicBezTo>
                    <a:pt x="1" y="6025"/>
                    <a:pt x="120" y="6192"/>
                    <a:pt x="286" y="6192"/>
                  </a:cubicBezTo>
                  <a:lnTo>
                    <a:pt x="1739" y="6192"/>
                  </a:lnTo>
                  <a:cubicBezTo>
                    <a:pt x="1882" y="6192"/>
                    <a:pt x="2001" y="6025"/>
                    <a:pt x="2001" y="5859"/>
                  </a:cubicBezTo>
                  <a:lnTo>
                    <a:pt x="2001"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0" name="Google Shape;22610;p99"/>
            <p:cNvSpPr/>
            <p:nvPr/>
          </p:nvSpPr>
          <p:spPr>
            <a:xfrm>
              <a:off x="7333122" y="2024319"/>
              <a:ext cx="32420" cy="200375"/>
            </a:xfrm>
            <a:custGeom>
              <a:rect b="b" l="l" r="r" t="t"/>
              <a:pathLst>
                <a:path extrusionOk="0" h="6193" w="1002">
                  <a:moveTo>
                    <a:pt x="1" y="1"/>
                  </a:moveTo>
                  <a:lnTo>
                    <a:pt x="1" y="6192"/>
                  </a:lnTo>
                  <a:lnTo>
                    <a:pt x="739" y="6192"/>
                  </a:lnTo>
                  <a:cubicBezTo>
                    <a:pt x="882" y="6192"/>
                    <a:pt x="1001" y="6026"/>
                    <a:pt x="1001" y="5859"/>
                  </a:cubicBezTo>
                  <a:lnTo>
                    <a:pt x="1001"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1" name="Google Shape;22611;p99"/>
            <p:cNvSpPr/>
            <p:nvPr/>
          </p:nvSpPr>
          <p:spPr>
            <a:xfrm>
              <a:off x="7300768" y="2213851"/>
              <a:ext cx="64775" cy="64775"/>
            </a:xfrm>
            <a:custGeom>
              <a:rect b="b" l="l" r="r" t="t"/>
              <a:pathLst>
                <a:path extrusionOk="0" h="2002" w="2002">
                  <a:moveTo>
                    <a:pt x="1" y="1"/>
                  </a:moveTo>
                  <a:lnTo>
                    <a:pt x="1" y="1358"/>
                  </a:lnTo>
                  <a:cubicBezTo>
                    <a:pt x="1" y="1716"/>
                    <a:pt x="263" y="2001"/>
                    <a:pt x="644" y="2001"/>
                  </a:cubicBezTo>
                  <a:lnTo>
                    <a:pt x="1382" y="2001"/>
                  </a:lnTo>
                  <a:cubicBezTo>
                    <a:pt x="1739" y="2001"/>
                    <a:pt x="2001" y="1716"/>
                    <a:pt x="2001" y="1358"/>
                  </a:cubicBezTo>
                  <a:lnTo>
                    <a:pt x="2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2" name="Google Shape;22612;p99"/>
            <p:cNvSpPr/>
            <p:nvPr/>
          </p:nvSpPr>
          <p:spPr>
            <a:xfrm>
              <a:off x="7333122" y="2213851"/>
              <a:ext cx="32420" cy="64775"/>
            </a:xfrm>
            <a:custGeom>
              <a:rect b="b" l="l" r="r" t="t"/>
              <a:pathLst>
                <a:path extrusionOk="0" h="2002" w="1002">
                  <a:moveTo>
                    <a:pt x="1" y="1"/>
                  </a:moveTo>
                  <a:lnTo>
                    <a:pt x="1" y="2001"/>
                  </a:lnTo>
                  <a:lnTo>
                    <a:pt x="382" y="2001"/>
                  </a:lnTo>
                  <a:cubicBezTo>
                    <a:pt x="739" y="2001"/>
                    <a:pt x="1001" y="1716"/>
                    <a:pt x="1001" y="1358"/>
                  </a:cubicBezTo>
                  <a:lnTo>
                    <a:pt x="100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13" name="Google Shape;22613;p99"/>
          <p:cNvGrpSpPr/>
          <p:nvPr/>
        </p:nvGrpSpPr>
        <p:grpSpPr>
          <a:xfrm>
            <a:off x="7775410" y="1779450"/>
            <a:ext cx="332897" cy="346781"/>
            <a:chOff x="7775410" y="1931850"/>
            <a:chExt cx="332897" cy="346781"/>
          </a:xfrm>
        </p:grpSpPr>
        <p:sp>
          <p:nvSpPr>
            <p:cNvPr id="22614" name="Google Shape;22614;p99"/>
            <p:cNvSpPr/>
            <p:nvPr/>
          </p:nvSpPr>
          <p:spPr>
            <a:xfrm>
              <a:off x="7775410" y="2072850"/>
              <a:ext cx="62445" cy="61701"/>
            </a:xfrm>
            <a:custGeom>
              <a:rect b="b" l="l" r="r" t="t"/>
              <a:pathLst>
                <a:path extrusionOk="0" h="1907" w="1930">
                  <a:moveTo>
                    <a:pt x="977" y="1"/>
                  </a:moveTo>
                  <a:cubicBezTo>
                    <a:pt x="429" y="1"/>
                    <a:pt x="0" y="453"/>
                    <a:pt x="0" y="953"/>
                  </a:cubicBezTo>
                  <a:cubicBezTo>
                    <a:pt x="0" y="1501"/>
                    <a:pt x="453" y="1906"/>
                    <a:pt x="977" y="1906"/>
                  </a:cubicBezTo>
                  <a:lnTo>
                    <a:pt x="1596" y="1906"/>
                  </a:lnTo>
                  <a:cubicBezTo>
                    <a:pt x="1739" y="1906"/>
                    <a:pt x="1882" y="1763"/>
                    <a:pt x="1929" y="1644"/>
                  </a:cubicBezTo>
                  <a:cubicBezTo>
                    <a:pt x="1929" y="1477"/>
                    <a:pt x="1763" y="1311"/>
                    <a:pt x="1596" y="1311"/>
                  </a:cubicBezTo>
                  <a:lnTo>
                    <a:pt x="977" y="1311"/>
                  </a:lnTo>
                  <a:cubicBezTo>
                    <a:pt x="786" y="1311"/>
                    <a:pt x="643" y="1168"/>
                    <a:pt x="643" y="1001"/>
                  </a:cubicBezTo>
                  <a:cubicBezTo>
                    <a:pt x="643" y="811"/>
                    <a:pt x="786" y="668"/>
                    <a:pt x="977" y="668"/>
                  </a:cubicBezTo>
                  <a:lnTo>
                    <a:pt x="1596" y="668"/>
                  </a:lnTo>
                  <a:cubicBezTo>
                    <a:pt x="1763" y="668"/>
                    <a:pt x="1929" y="525"/>
                    <a:pt x="1929" y="334"/>
                  </a:cubicBezTo>
                  <a:cubicBezTo>
                    <a:pt x="1929" y="168"/>
                    <a:pt x="1763" y="1"/>
                    <a:pt x="159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5" name="Google Shape;22615;p99"/>
            <p:cNvSpPr/>
            <p:nvPr/>
          </p:nvSpPr>
          <p:spPr>
            <a:xfrm>
              <a:off x="7775410" y="1964981"/>
              <a:ext cx="62445" cy="61701"/>
            </a:xfrm>
            <a:custGeom>
              <a:rect b="b" l="l" r="r" t="t"/>
              <a:pathLst>
                <a:path extrusionOk="0" h="1907" w="1930">
                  <a:moveTo>
                    <a:pt x="977" y="1"/>
                  </a:moveTo>
                  <a:cubicBezTo>
                    <a:pt x="429" y="1"/>
                    <a:pt x="0" y="453"/>
                    <a:pt x="0" y="953"/>
                  </a:cubicBezTo>
                  <a:cubicBezTo>
                    <a:pt x="0" y="1501"/>
                    <a:pt x="453" y="1906"/>
                    <a:pt x="977" y="1906"/>
                  </a:cubicBezTo>
                  <a:lnTo>
                    <a:pt x="1596" y="1906"/>
                  </a:lnTo>
                  <a:cubicBezTo>
                    <a:pt x="1739" y="1906"/>
                    <a:pt x="1882" y="1763"/>
                    <a:pt x="1929" y="1644"/>
                  </a:cubicBezTo>
                  <a:cubicBezTo>
                    <a:pt x="1929" y="1477"/>
                    <a:pt x="1763" y="1311"/>
                    <a:pt x="1596" y="1311"/>
                  </a:cubicBezTo>
                  <a:lnTo>
                    <a:pt x="977" y="1311"/>
                  </a:lnTo>
                  <a:cubicBezTo>
                    <a:pt x="786" y="1311"/>
                    <a:pt x="643" y="1168"/>
                    <a:pt x="643" y="1001"/>
                  </a:cubicBezTo>
                  <a:cubicBezTo>
                    <a:pt x="643" y="811"/>
                    <a:pt x="786" y="668"/>
                    <a:pt x="977" y="668"/>
                  </a:cubicBezTo>
                  <a:lnTo>
                    <a:pt x="1596" y="668"/>
                  </a:lnTo>
                  <a:cubicBezTo>
                    <a:pt x="1763" y="668"/>
                    <a:pt x="1929" y="525"/>
                    <a:pt x="1929" y="334"/>
                  </a:cubicBezTo>
                  <a:cubicBezTo>
                    <a:pt x="1929" y="168"/>
                    <a:pt x="1763" y="1"/>
                    <a:pt x="159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6" name="Google Shape;22616;p99"/>
            <p:cNvSpPr/>
            <p:nvPr/>
          </p:nvSpPr>
          <p:spPr>
            <a:xfrm>
              <a:off x="7775410" y="2183049"/>
              <a:ext cx="62445" cy="61669"/>
            </a:xfrm>
            <a:custGeom>
              <a:rect b="b" l="l" r="r" t="t"/>
              <a:pathLst>
                <a:path extrusionOk="0" h="1906" w="1930">
                  <a:moveTo>
                    <a:pt x="977" y="0"/>
                  </a:moveTo>
                  <a:cubicBezTo>
                    <a:pt x="429" y="0"/>
                    <a:pt x="0" y="453"/>
                    <a:pt x="0" y="953"/>
                  </a:cubicBezTo>
                  <a:cubicBezTo>
                    <a:pt x="0" y="1477"/>
                    <a:pt x="453" y="1905"/>
                    <a:pt x="977" y="1905"/>
                  </a:cubicBezTo>
                  <a:lnTo>
                    <a:pt x="1596" y="1905"/>
                  </a:lnTo>
                  <a:cubicBezTo>
                    <a:pt x="1739" y="1905"/>
                    <a:pt x="1882" y="1763"/>
                    <a:pt x="1929" y="1644"/>
                  </a:cubicBezTo>
                  <a:cubicBezTo>
                    <a:pt x="1929" y="1453"/>
                    <a:pt x="1763" y="1310"/>
                    <a:pt x="1596" y="1310"/>
                  </a:cubicBezTo>
                  <a:lnTo>
                    <a:pt x="977" y="1310"/>
                  </a:lnTo>
                  <a:cubicBezTo>
                    <a:pt x="786" y="1310"/>
                    <a:pt x="643" y="1167"/>
                    <a:pt x="643" y="977"/>
                  </a:cubicBezTo>
                  <a:cubicBezTo>
                    <a:pt x="643" y="810"/>
                    <a:pt x="786" y="643"/>
                    <a:pt x="977" y="643"/>
                  </a:cubicBezTo>
                  <a:lnTo>
                    <a:pt x="1596" y="643"/>
                  </a:lnTo>
                  <a:cubicBezTo>
                    <a:pt x="1763" y="643"/>
                    <a:pt x="1929" y="500"/>
                    <a:pt x="1929" y="334"/>
                  </a:cubicBezTo>
                  <a:cubicBezTo>
                    <a:pt x="1929" y="143"/>
                    <a:pt x="1763" y="0"/>
                    <a:pt x="159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7" name="Google Shape;22617;p99"/>
            <p:cNvSpPr/>
            <p:nvPr/>
          </p:nvSpPr>
          <p:spPr>
            <a:xfrm>
              <a:off x="7816241" y="1931850"/>
              <a:ext cx="61669" cy="346781"/>
            </a:xfrm>
            <a:custGeom>
              <a:rect b="b" l="l" r="r" t="t"/>
              <a:pathLst>
                <a:path extrusionOk="0" h="10718" w="1906">
                  <a:moveTo>
                    <a:pt x="1168" y="1"/>
                  </a:moveTo>
                  <a:cubicBezTo>
                    <a:pt x="501" y="1"/>
                    <a:pt x="1" y="525"/>
                    <a:pt x="1" y="1144"/>
                  </a:cubicBezTo>
                  <a:lnTo>
                    <a:pt x="1" y="9550"/>
                  </a:lnTo>
                  <a:cubicBezTo>
                    <a:pt x="1" y="10193"/>
                    <a:pt x="548" y="10717"/>
                    <a:pt x="1168" y="10717"/>
                  </a:cubicBezTo>
                  <a:lnTo>
                    <a:pt x="1572" y="10717"/>
                  </a:lnTo>
                  <a:cubicBezTo>
                    <a:pt x="1763" y="10717"/>
                    <a:pt x="1882" y="10551"/>
                    <a:pt x="1906" y="10384"/>
                  </a:cubicBezTo>
                  <a:lnTo>
                    <a:pt x="1906" y="310"/>
                  </a:lnTo>
                  <a:cubicBezTo>
                    <a:pt x="1906" y="144"/>
                    <a:pt x="1763" y="1"/>
                    <a:pt x="1572"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8" name="Google Shape;22618;p99"/>
            <p:cNvSpPr/>
            <p:nvPr/>
          </p:nvSpPr>
          <p:spPr>
            <a:xfrm>
              <a:off x="8046638" y="1931850"/>
              <a:ext cx="61669" cy="150289"/>
            </a:xfrm>
            <a:custGeom>
              <a:rect b="b" l="l" r="r" t="t"/>
              <a:pathLst>
                <a:path extrusionOk="0" h="4645" w="1906">
                  <a:moveTo>
                    <a:pt x="334" y="1"/>
                  </a:moveTo>
                  <a:cubicBezTo>
                    <a:pt x="143" y="1"/>
                    <a:pt x="0" y="144"/>
                    <a:pt x="0" y="310"/>
                  </a:cubicBezTo>
                  <a:lnTo>
                    <a:pt x="0" y="4311"/>
                  </a:lnTo>
                  <a:cubicBezTo>
                    <a:pt x="0" y="4478"/>
                    <a:pt x="143" y="4645"/>
                    <a:pt x="334" y="4645"/>
                  </a:cubicBezTo>
                  <a:lnTo>
                    <a:pt x="1572" y="4645"/>
                  </a:lnTo>
                  <a:cubicBezTo>
                    <a:pt x="1715" y="4645"/>
                    <a:pt x="1881" y="4478"/>
                    <a:pt x="1905" y="4311"/>
                  </a:cubicBezTo>
                  <a:lnTo>
                    <a:pt x="1905" y="1573"/>
                  </a:lnTo>
                  <a:cubicBezTo>
                    <a:pt x="1905" y="715"/>
                    <a:pt x="1191" y="1"/>
                    <a:pt x="334"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9" name="Google Shape;22619;p99"/>
            <p:cNvSpPr/>
            <p:nvPr/>
          </p:nvSpPr>
          <p:spPr>
            <a:xfrm>
              <a:off x="8046638" y="2012768"/>
              <a:ext cx="61669" cy="150289"/>
            </a:xfrm>
            <a:custGeom>
              <a:rect b="b" l="l" r="r" t="t"/>
              <a:pathLst>
                <a:path extrusionOk="0" h="4645" w="1906">
                  <a:moveTo>
                    <a:pt x="334" y="0"/>
                  </a:moveTo>
                  <a:cubicBezTo>
                    <a:pt x="143" y="0"/>
                    <a:pt x="0" y="143"/>
                    <a:pt x="0" y="310"/>
                  </a:cubicBezTo>
                  <a:lnTo>
                    <a:pt x="0" y="4311"/>
                  </a:lnTo>
                  <a:cubicBezTo>
                    <a:pt x="0" y="4477"/>
                    <a:pt x="143" y="4644"/>
                    <a:pt x="334" y="4644"/>
                  </a:cubicBezTo>
                  <a:lnTo>
                    <a:pt x="1572" y="4644"/>
                  </a:lnTo>
                  <a:cubicBezTo>
                    <a:pt x="1715" y="4644"/>
                    <a:pt x="1881" y="4477"/>
                    <a:pt x="1905" y="4311"/>
                  </a:cubicBezTo>
                  <a:lnTo>
                    <a:pt x="1905" y="1572"/>
                  </a:lnTo>
                  <a:cubicBezTo>
                    <a:pt x="1905" y="715"/>
                    <a:pt x="1191"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0" name="Google Shape;22620;p99"/>
            <p:cNvSpPr/>
            <p:nvPr/>
          </p:nvSpPr>
          <p:spPr>
            <a:xfrm>
              <a:off x="8046638" y="2094431"/>
              <a:ext cx="61669" cy="184197"/>
            </a:xfrm>
            <a:custGeom>
              <a:rect b="b" l="l" r="r" t="t"/>
              <a:pathLst>
                <a:path extrusionOk="0" h="5693" w="1906">
                  <a:moveTo>
                    <a:pt x="334" y="1"/>
                  </a:moveTo>
                  <a:cubicBezTo>
                    <a:pt x="143" y="1"/>
                    <a:pt x="0" y="144"/>
                    <a:pt x="0" y="334"/>
                  </a:cubicBezTo>
                  <a:lnTo>
                    <a:pt x="0" y="5359"/>
                  </a:lnTo>
                  <a:cubicBezTo>
                    <a:pt x="0" y="5526"/>
                    <a:pt x="143" y="5692"/>
                    <a:pt x="334" y="5692"/>
                  </a:cubicBezTo>
                  <a:lnTo>
                    <a:pt x="1572" y="5692"/>
                  </a:lnTo>
                  <a:cubicBezTo>
                    <a:pt x="1715" y="5692"/>
                    <a:pt x="1881" y="5526"/>
                    <a:pt x="1905" y="5359"/>
                  </a:cubicBezTo>
                  <a:lnTo>
                    <a:pt x="1905" y="1572"/>
                  </a:lnTo>
                  <a:cubicBezTo>
                    <a:pt x="1905" y="715"/>
                    <a:pt x="1191" y="1"/>
                    <a:pt x="33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1" name="Google Shape;22621;p99"/>
            <p:cNvSpPr/>
            <p:nvPr/>
          </p:nvSpPr>
          <p:spPr>
            <a:xfrm>
              <a:off x="8046638" y="2175349"/>
              <a:ext cx="61669" cy="103277"/>
            </a:xfrm>
            <a:custGeom>
              <a:rect b="b" l="l" r="r" t="t"/>
              <a:pathLst>
                <a:path extrusionOk="0" h="3192" w="1906">
                  <a:moveTo>
                    <a:pt x="334" y="0"/>
                  </a:moveTo>
                  <a:cubicBezTo>
                    <a:pt x="143" y="0"/>
                    <a:pt x="0" y="143"/>
                    <a:pt x="0" y="334"/>
                  </a:cubicBezTo>
                  <a:lnTo>
                    <a:pt x="0" y="2858"/>
                  </a:lnTo>
                  <a:cubicBezTo>
                    <a:pt x="0" y="3025"/>
                    <a:pt x="143" y="3191"/>
                    <a:pt x="334" y="3191"/>
                  </a:cubicBezTo>
                  <a:lnTo>
                    <a:pt x="1572" y="3191"/>
                  </a:lnTo>
                  <a:cubicBezTo>
                    <a:pt x="1715" y="3191"/>
                    <a:pt x="1881" y="3025"/>
                    <a:pt x="1905" y="2834"/>
                  </a:cubicBezTo>
                  <a:lnTo>
                    <a:pt x="1905" y="1572"/>
                  </a:lnTo>
                  <a:cubicBezTo>
                    <a:pt x="1905" y="715"/>
                    <a:pt x="1191" y="0"/>
                    <a:pt x="334"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2" name="Google Shape;22622;p99"/>
            <p:cNvSpPr/>
            <p:nvPr/>
          </p:nvSpPr>
          <p:spPr>
            <a:xfrm>
              <a:off x="7867103" y="1931850"/>
              <a:ext cx="190344" cy="346781"/>
            </a:xfrm>
            <a:custGeom>
              <a:rect b="b" l="l" r="r" t="t"/>
              <a:pathLst>
                <a:path extrusionOk="0" h="10718" w="5883">
                  <a:moveTo>
                    <a:pt x="0" y="1"/>
                  </a:moveTo>
                  <a:lnTo>
                    <a:pt x="0" y="10717"/>
                  </a:lnTo>
                  <a:lnTo>
                    <a:pt x="5883" y="10717"/>
                  </a:lnTo>
                  <a:lnTo>
                    <a:pt x="588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3" name="Google Shape;22623;p99"/>
            <p:cNvSpPr/>
            <p:nvPr/>
          </p:nvSpPr>
          <p:spPr>
            <a:xfrm>
              <a:off x="7961869" y="1931850"/>
              <a:ext cx="94024" cy="346781"/>
            </a:xfrm>
            <a:custGeom>
              <a:rect b="b" l="l" r="r" t="t"/>
              <a:pathLst>
                <a:path extrusionOk="0" h="10718" w="2906">
                  <a:moveTo>
                    <a:pt x="1" y="1"/>
                  </a:moveTo>
                  <a:lnTo>
                    <a:pt x="1" y="10717"/>
                  </a:lnTo>
                  <a:lnTo>
                    <a:pt x="2906" y="10717"/>
                  </a:lnTo>
                  <a:lnTo>
                    <a:pt x="2906"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4" name="Google Shape;22624;p99"/>
            <p:cNvSpPr/>
            <p:nvPr/>
          </p:nvSpPr>
          <p:spPr>
            <a:xfrm>
              <a:off x="7897160" y="2153769"/>
              <a:ext cx="129452" cy="21613"/>
            </a:xfrm>
            <a:custGeom>
              <a:rect b="b" l="l" r="r" t="t"/>
              <a:pathLst>
                <a:path extrusionOk="0" h="668" w="4001">
                  <a:moveTo>
                    <a:pt x="334" y="0"/>
                  </a:moveTo>
                  <a:cubicBezTo>
                    <a:pt x="143" y="0"/>
                    <a:pt x="0" y="167"/>
                    <a:pt x="0" y="334"/>
                  </a:cubicBezTo>
                  <a:cubicBezTo>
                    <a:pt x="0" y="524"/>
                    <a:pt x="143" y="667"/>
                    <a:pt x="334" y="667"/>
                  </a:cubicBezTo>
                  <a:lnTo>
                    <a:pt x="3668" y="667"/>
                  </a:lnTo>
                  <a:cubicBezTo>
                    <a:pt x="3834" y="667"/>
                    <a:pt x="4001" y="524"/>
                    <a:pt x="4001" y="334"/>
                  </a:cubicBezTo>
                  <a:cubicBezTo>
                    <a:pt x="4001" y="167"/>
                    <a:pt x="3834" y="0"/>
                    <a:pt x="3668"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5" name="Google Shape;22625;p99"/>
            <p:cNvSpPr/>
            <p:nvPr/>
          </p:nvSpPr>
          <p:spPr>
            <a:xfrm>
              <a:off x="7897160" y="2194600"/>
              <a:ext cx="129452" cy="20837"/>
            </a:xfrm>
            <a:custGeom>
              <a:rect b="b" l="l" r="r" t="t"/>
              <a:pathLst>
                <a:path extrusionOk="0" h="644" w="4001">
                  <a:moveTo>
                    <a:pt x="334" y="1"/>
                  </a:moveTo>
                  <a:cubicBezTo>
                    <a:pt x="143" y="1"/>
                    <a:pt x="0" y="143"/>
                    <a:pt x="0" y="334"/>
                  </a:cubicBezTo>
                  <a:cubicBezTo>
                    <a:pt x="0" y="501"/>
                    <a:pt x="143" y="644"/>
                    <a:pt x="334" y="644"/>
                  </a:cubicBezTo>
                  <a:lnTo>
                    <a:pt x="3668" y="644"/>
                  </a:lnTo>
                  <a:cubicBezTo>
                    <a:pt x="3834" y="644"/>
                    <a:pt x="4001" y="524"/>
                    <a:pt x="4001" y="334"/>
                  </a:cubicBezTo>
                  <a:cubicBezTo>
                    <a:pt x="4001" y="143"/>
                    <a:pt x="3834" y="1"/>
                    <a:pt x="3668"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6" name="Google Shape;22626;p99"/>
            <p:cNvSpPr/>
            <p:nvPr/>
          </p:nvSpPr>
          <p:spPr>
            <a:xfrm>
              <a:off x="7961869" y="2155322"/>
              <a:ext cx="64742" cy="20060"/>
            </a:xfrm>
            <a:custGeom>
              <a:rect b="b" l="l" r="r" t="t"/>
              <a:pathLst>
                <a:path extrusionOk="0" h="620" w="2001">
                  <a:moveTo>
                    <a:pt x="1" y="0"/>
                  </a:moveTo>
                  <a:lnTo>
                    <a:pt x="1" y="619"/>
                  </a:lnTo>
                  <a:lnTo>
                    <a:pt x="1668" y="619"/>
                  </a:lnTo>
                  <a:cubicBezTo>
                    <a:pt x="1834" y="619"/>
                    <a:pt x="2001" y="476"/>
                    <a:pt x="2001" y="286"/>
                  </a:cubicBezTo>
                  <a:cubicBezTo>
                    <a:pt x="2001" y="143"/>
                    <a:pt x="1834" y="0"/>
                    <a:pt x="1668"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7" name="Google Shape;22627;p99"/>
            <p:cNvSpPr/>
            <p:nvPr/>
          </p:nvSpPr>
          <p:spPr>
            <a:xfrm>
              <a:off x="7961869" y="2195376"/>
              <a:ext cx="64742" cy="20060"/>
            </a:xfrm>
            <a:custGeom>
              <a:rect b="b" l="l" r="r" t="t"/>
              <a:pathLst>
                <a:path extrusionOk="0" h="620" w="2001">
                  <a:moveTo>
                    <a:pt x="1" y="0"/>
                  </a:moveTo>
                  <a:lnTo>
                    <a:pt x="1" y="620"/>
                  </a:lnTo>
                  <a:lnTo>
                    <a:pt x="1668" y="620"/>
                  </a:lnTo>
                  <a:cubicBezTo>
                    <a:pt x="1834" y="620"/>
                    <a:pt x="2001" y="477"/>
                    <a:pt x="2001" y="310"/>
                  </a:cubicBezTo>
                  <a:cubicBezTo>
                    <a:pt x="2001" y="143"/>
                    <a:pt x="1834" y="0"/>
                    <a:pt x="1668"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8" name="Google Shape;22628;p99"/>
            <p:cNvSpPr/>
            <p:nvPr/>
          </p:nvSpPr>
          <p:spPr>
            <a:xfrm>
              <a:off x="7897160" y="2052823"/>
              <a:ext cx="129452" cy="81729"/>
            </a:xfrm>
            <a:custGeom>
              <a:rect b="b" l="l" r="r" t="t"/>
              <a:pathLst>
                <a:path extrusionOk="0" h="2526" w="4001">
                  <a:moveTo>
                    <a:pt x="2001" y="1"/>
                  </a:moveTo>
                  <a:cubicBezTo>
                    <a:pt x="881" y="1"/>
                    <a:pt x="0" y="906"/>
                    <a:pt x="0" y="2001"/>
                  </a:cubicBezTo>
                  <a:lnTo>
                    <a:pt x="0" y="2215"/>
                  </a:lnTo>
                  <a:cubicBezTo>
                    <a:pt x="0" y="2382"/>
                    <a:pt x="143" y="2525"/>
                    <a:pt x="334" y="2525"/>
                  </a:cubicBezTo>
                  <a:lnTo>
                    <a:pt x="3668" y="2525"/>
                  </a:lnTo>
                  <a:cubicBezTo>
                    <a:pt x="3834" y="2525"/>
                    <a:pt x="4001" y="2382"/>
                    <a:pt x="4001" y="2215"/>
                  </a:cubicBezTo>
                  <a:lnTo>
                    <a:pt x="4001" y="2001"/>
                  </a:lnTo>
                  <a:cubicBezTo>
                    <a:pt x="4001" y="906"/>
                    <a:pt x="3096" y="1"/>
                    <a:pt x="20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9" name="Google Shape;22629;p99"/>
            <p:cNvSpPr/>
            <p:nvPr/>
          </p:nvSpPr>
          <p:spPr>
            <a:xfrm>
              <a:off x="7961869" y="2052823"/>
              <a:ext cx="64742" cy="81729"/>
            </a:xfrm>
            <a:custGeom>
              <a:rect b="b" l="l" r="r" t="t"/>
              <a:pathLst>
                <a:path extrusionOk="0" h="2526" w="2001">
                  <a:moveTo>
                    <a:pt x="1" y="1"/>
                  </a:moveTo>
                  <a:lnTo>
                    <a:pt x="1" y="2501"/>
                  </a:lnTo>
                  <a:lnTo>
                    <a:pt x="1668" y="2501"/>
                  </a:lnTo>
                  <a:lnTo>
                    <a:pt x="1668" y="2525"/>
                  </a:lnTo>
                  <a:cubicBezTo>
                    <a:pt x="1834" y="2525"/>
                    <a:pt x="2001" y="2382"/>
                    <a:pt x="2001" y="2215"/>
                  </a:cubicBezTo>
                  <a:lnTo>
                    <a:pt x="2001" y="2001"/>
                  </a:lnTo>
                  <a:cubicBezTo>
                    <a:pt x="2001" y="906"/>
                    <a:pt x="1096" y="1"/>
                    <a:pt x="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0" name="Google Shape;22630;p99"/>
            <p:cNvSpPr/>
            <p:nvPr/>
          </p:nvSpPr>
          <p:spPr>
            <a:xfrm>
              <a:off x="7921038" y="1993485"/>
              <a:ext cx="80920" cy="80952"/>
            </a:xfrm>
            <a:custGeom>
              <a:rect b="b" l="l" r="r" t="t"/>
              <a:pathLst>
                <a:path extrusionOk="0" h="2502" w="2501">
                  <a:moveTo>
                    <a:pt x="1263" y="1"/>
                  </a:moveTo>
                  <a:cubicBezTo>
                    <a:pt x="572" y="1"/>
                    <a:pt x="0" y="549"/>
                    <a:pt x="0" y="1239"/>
                  </a:cubicBezTo>
                  <a:cubicBezTo>
                    <a:pt x="0" y="1930"/>
                    <a:pt x="572" y="2502"/>
                    <a:pt x="1263" y="2502"/>
                  </a:cubicBezTo>
                  <a:cubicBezTo>
                    <a:pt x="1953" y="2502"/>
                    <a:pt x="2501" y="1930"/>
                    <a:pt x="2501" y="1239"/>
                  </a:cubicBezTo>
                  <a:cubicBezTo>
                    <a:pt x="2501" y="549"/>
                    <a:pt x="1953" y="1"/>
                    <a:pt x="126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1" name="Google Shape;22631;p99"/>
            <p:cNvSpPr/>
            <p:nvPr/>
          </p:nvSpPr>
          <p:spPr>
            <a:xfrm>
              <a:off x="7961869" y="1993485"/>
              <a:ext cx="40088" cy="80952"/>
            </a:xfrm>
            <a:custGeom>
              <a:rect b="b" l="l" r="r" t="t"/>
              <a:pathLst>
                <a:path extrusionOk="0" h="2502" w="1239">
                  <a:moveTo>
                    <a:pt x="1" y="1"/>
                  </a:moveTo>
                  <a:lnTo>
                    <a:pt x="1" y="2502"/>
                  </a:lnTo>
                  <a:cubicBezTo>
                    <a:pt x="691" y="2502"/>
                    <a:pt x="1239" y="1930"/>
                    <a:pt x="1239" y="1239"/>
                  </a:cubicBezTo>
                  <a:cubicBezTo>
                    <a:pt x="1239" y="549"/>
                    <a:pt x="691"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32" name="Google Shape;22632;p99"/>
          <p:cNvGrpSpPr/>
          <p:nvPr/>
        </p:nvGrpSpPr>
        <p:grpSpPr>
          <a:xfrm>
            <a:off x="7768486" y="2338210"/>
            <a:ext cx="347525" cy="347393"/>
            <a:chOff x="7768486" y="2490610"/>
            <a:chExt cx="347525" cy="347393"/>
          </a:xfrm>
        </p:grpSpPr>
        <p:sp>
          <p:nvSpPr>
            <p:cNvPr id="22633" name="Google Shape;22633;p99"/>
            <p:cNvSpPr/>
            <p:nvPr/>
          </p:nvSpPr>
          <p:spPr>
            <a:xfrm>
              <a:off x="8011954" y="2490610"/>
              <a:ext cx="103277" cy="64484"/>
            </a:xfrm>
            <a:custGeom>
              <a:rect b="b" l="l" r="r" t="t"/>
              <a:pathLst>
                <a:path extrusionOk="0" h="1993" w="3192">
                  <a:moveTo>
                    <a:pt x="303" y="0"/>
                  </a:moveTo>
                  <a:cubicBezTo>
                    <a:pt x="242" y="0"/>
                    <a:pt x="187" y="34"/>
                    <a:pt x="120" y="68"/>
                  </a:cubicBezTo>
                  <a:cubicBezTo>
                    <a:pt x="48" y="139"/>
                    <a:pt x="0" y="211"/>
                    <a:pt x="0" y="306"/>
                  </a:cubicBezTo>
                  <a:lnTo>
                    <a:pt x="0" y="1687"/>
                  </a:lnTo>
                  <a:cubicBezTo>
                    <a:pt x="0" y="1806"/>
                    <a:pt x="48" y="1878"/>
                    <a:pt x="120" y="1925"/>
                  </a:cubicBezTo>
                  <a:cubicBezTo>
                    <a:pt x="153" y="1959"/>
                    <a:pt x="223" y="1993"/>
                    <a:pt x="294" y="1993"/>
                  </a:cubicBezTo>
                  <a:cubicBezTo>
                    <a:pt x="324" y="1993"/>
                    <a:pt x="354" y="1987"/>
                    <a:pt x="382" y="1973"/>
                  </a:cubicBezTo>
                  <a:lnTo>
                    <a:pt x="2953" y="1282"/>
                  </a:lnTo>
                  <a:cubicBezTo>
                    <a:pt x="3096" y="1258"/>
                    <a:pt x="3192" y="1139"/>
                    <a:pt x="3192" y="996"/>
                  </a:cubicBezTo>
                  <a:cubicBezTo>
                    <a:pt x="3192" y="854"/>
                    <a:pt x="3096" y="735"/>
                    <a:pt x="2953" y="687"/>
                  </a:cubicBezTo>
                  <a:lnTo>
                    <a:pt x="382" y="20"/>
                  </a:lnTo>
                  <a:cubicBezTo>
                    <a:pt x="354" y="6"/>
                    <a:pt x="328" y="0"/>
                    <a:pt x="30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4" name="Google Shape;22634;p99"/>
            <p:cNvSpPr/>
            <p:nvPr/>
          </p:nvSpPr>
          <p:spPr>
            <a:xfrm>
              <a:off x="8011954" y="2523612"/>
              <a:ext cx="104054" cy="32549"/>
            </a:xfrm>
            <a:custGeom>
              <a:rect b="b" l="l" r="r" t="t"/>
              <a:pathLst>
                <a:path extrusionOk="0" h="1006" w="3216">
                  <a:moveTo>
                    <a:pt x="24" y="0"/>
                  </a:moveTo>
                  <a:lnTo>
                    <a:pt x="24" y="667"/>
                  </a:lnTo>
                  <a:lnTo>
                    <a:pt x="0" y="667"/>
                  </a:lnTo>
                  <a:cubicBezTo>
                    <a:pt x="0" y="715"/>
                    <a:pt x="0" y="786"/>
                    <a:pt x="48" y="834"/>
                  </a:cubicBezTo>
                  <a:cubicBezTo>
                    <a:pt x="131" y="937"/>
                    <a:pt x="232" y="1005"/>
                    <a:pt x="351" y="1005"/>
                  </a:cubicBezTo>
                  <a:cubicBezTo>
                    <a:pt x="369" y="1005"/>
                    <a:pt x="387" y="1004"/>
                    <a:pt x="405" y="1000"/>
                  </a:cubicBezTo>
                  <a:lnTo>
                    <a:pt x="2977" y="310"/>
                  </a:lnTo>
                  <a:cubicBezTo>
                    <a:pt x="3120" y="262"/>
                    <a:pt x="3215" y="167"/>
                    <a:pt x="3215"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5" name="Google Shape;22635;p99"/>
            <p:cNvSpPr/>
            <p:nvPr/>
          </p:nvSpPr>
          <p:spPr>
            <a:xfrm>
              <a:off x="7822421" y="2491257"/>
              <a:ext cx="200342" cy="64742"/>
            </a:xfrm>
            <a:custGeom>
              <a:rect b="b" l="l" r="r" t="t"/>
              <a:pathLst>
                <a:path extrusionOk="0" h="2001" w="6192">
                  <a:moveTo>
                    <a:pt x="310" y="0"/>
                  </a:moveTo>
                  <a:cubicBezTo>
                    <a:pt x="143" y="0"/>
                    <a:pt x="0" y="119"/>
                    <a:pt x="0" y="262"/>
                  </a:cubicBezTo>
                  <a:lnTo>
                    <a:pt x="0" y="1715"/>
                  </a:lnTo>
                  <a:cubicBezTo>
                    <a:pt x="0" y="1881"/>
                    <a:pt x="143" y="2000"/>
                    <a:pt x="310" y="2000"/>
                  </a:cubicBezTo>
                  <a:lnTo>
                    <a:pt x="6192" y="2000"/>
                  </a:lnTo>
                  <a:lnTo>
                    <a:pt x="6192"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6" name="Google Shape;22636;p99"/>
            <p:cNvSpPr/>
            <p:nvPr/>
          </p:nvSpPr>
          <p:spPr>
            <a:xfrm>
              <a:off x="7822421" y="2522835"/>
              <a:ext cx="200342" cy="32387"/>
            </a:xfrm>
            <a:custGeom>
              <a:rect b="b" l="l" r="r" t="t"/>
              <a:pathLst>
                <a:path extrusionOk="0" h="1001" w="6192">
                  <a:moveTo>
                    <a:pt x="0" y="0"/>
                  </a:moveTo>
                  <a:lnTo>
                    <a:pt x="0" y="739"/>
                  </a:lnTo>
                  <a:cubicBezTo>
                    <a:pt x="0" y="882"/>
                    <a:pt x="143" y="1001"/>
                    <a:pt x="310" y="1001"/>
                  </a:cubicBezTo>
                  <a:lnTo>
                    <a:pt x="6192" y="1001"/>
                  </a:lnTo>
                  <a:lnTo>
                    <a:pt x="6192"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7" name="Google Shape;22637;p99"/>
            <p:cNvSpPr/>
            <p:nvPr/>
          </p:nvSpPr>
          <p:spPr>
            <a:xfrm>
              <a:off x="7768486" y="2491257"/>
              <a:ext cx="63966" cy="64742"/>
            </a:xfrm>
            <a:custGeom>
              <a:rect b="b" l="l" r="r" t="t"/>
              <a:pathLst>
                <a:path extrusionOk="0" h="2001" w="1977">
                  <a:moveTo>
                    <a:pt x="619" y="0"/>
                  </a:moveTo>
                  <a:cubicBezTo>
                    <a:pt x="262" y="0"/>
                    <a:pt x="0" y="262"/>
                    <a:pt x="0" y="619"/>
                  </a:cubicBezTo>
                  <a:lnTo>
                    <a:pt x="0" y="1357"/>
                  </a:lnTo>
                  <a:cubicBezTo>
                    <a:pt x="0" y="1715"/>
                    <a:pt x="262" y="2000"/>
                    <a:pt x="619" y="2000"/>
                  </a:cubicBezTo>
                  <a:lnTo>
                    <a:pt x="1977" y="2000"/>
                  </a:lnTo>
                  <a:lnTo>
                    <a:pt x="1977"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8" name="Google Shape;22638;p99"/>
            <p:cNvSpPr/>
            <p:nvPr/>
          </p:nvSpPr>
          <p:spPr>
            <a:xfrm>
              <a:off x="7768486" y="2522835"/>
              <a:ext cx="63966" cy="33164"/>
            </a:xfrm>
            <a:custGeom>
              <a:rect b="b" l="l" r="r" t="t"/>
              <a:pathLst>
                <a:path extrusionOk="0" h="1025" w="1977">
                  <a:moveTo>
                    <a:pt x="0" y="0"/>
                  </a:moveTo>
                  <a:lnTo>
                    <a:pt x="0" y="381"/>
                  </a:lnTo>
                  <a:cubicBezTo>
                    <a:pt x="0" y="739"/>
                    <a:pt x="262" y="1024"/>
                    <a:pt x="619" y="1024"/>
                  </a:cubicBezTo>
                  <a:lnTo>
                    <a:pt x="1977" y="1024"/>
                  </a:lnTo>
                  <a:lnTo>
                    <a:pt x="1977"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9" name="Google Shape;22639;p99"/>
            <p:cNvSpPr/>
            <p:nvPr/>
          </p:nvSpPr>
          <p:spPr>
            <a:xfrm>
              <a:off x="7768486" y="2614528"/>
              <a:ext cx="62445" cy="223476"/>
            </a:xfrm>
            <a:custGeom>
              <a:rect b="b" l="l" r="r" t="t"/>
              <a:pathLst>
                <a:path extrusionOk="0" h="6907" w="1930">
                  <a:moveTo>
                    <a:pt x="310" y="0"/>
                  </a:moveTo>
                  <a:cubicBezTo>
                    <a:pt x="143" y="0"/>
                    <a:pt x="0" y="143"/>
                    <a:pt x="0" y="334"/>
                  </a:cubicBezTo>
                  <a:lnTo>
                    <a:pt x="0" y="6573"/>
                  </a:lnTo>
                  <a:cubicBezTo>
                    <a:pt x="0" y="6764"/>
                    <a:pt x="143" y="6907"/>
                    <a:pt x="310" y="6907"/>
                  </a:cubicBezTo>
                  <a:lnTo>
                    <a:pt x="1929" y="6907"/>
                  </a:lnTo>
                  <a:lnTo>
                    <a:pt x="1929" y="0"/>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0" name="Google Shape;22640;p99"/>
            <p:cNvSpPr/>
            <p:nvPr/>
          </p:nvSpPr>
          <p:spPr>
            <a:xfrm>
              <a:off x="7810838" y="2614528"/>
              <a:ext cx="305172" cy="223476"/>
            </a:xfrm>
            <a:custGeom>
              <a:rect b="b" l="l" r="r" t="t"/>
              <a:pathLst>
                <a:path extrusionOk="0" h="6907" w="9432">
                  <a:moveTo>
                    <a:pt x="310" y="0"/>
                  </a:moveTo>
                  <a:cubicBezTo>
                    <a:pt x="144" y="0"/>
                    <a:pt x="1" y="143"/>
                    <a:pt x="1" y="334"/>
                  </a:cubicBezTo>
                  <a:lnTo>
                    <a:pt x="1" y="6287"/>
                  </a:lnTo>
                  <a:cubicBezTo>
                    <a:pt x="1" y="6645"/>
                    <a:pt x="263" y="6907"/>
                    <a:pt x="620" y="6907"/>
                  </a:cubicBezTo>
                  <a:lnTo>
                    <a:pt x="9074" y="6907"/>
                  </a:lnTo>
                  <a:cubicBezTo>
                    <a:pt x="9241" y="6907"/>
                    <a:pt x="9408" y="6764"/>
                    <a:pt x="9431" y="6573"/>
                  </a:cubicBezTo>
                  <a:lnTo>
                    <a:pt x="9431" y="334"/>
                  </a:lnTo>
                  <a:cubicBezTo>
                    <a:pt x="9431" y="143"/>
                    <a:pt x="9289" y="0"/>
                    <a:pt x="9098"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1" name="Google Shape;22641;p99"/>
            <p:cNvSpPr/>
            <p:nvPr/>
          </p:nvSpPr>
          <p:spPr>
            <a:xfrm>
              <a:off x="7941842" y="2614528"/>
              <a:ext cx="173390" cy="223476"/>
            </a:xfrm>
            <a:custGeom>
              <a:rect b="b" l="l" r="r" t="t"/>
              <a:pathLst>
                <a:path extrusionOk="0" h="6907" w="5359">
                  <a:moveTo>
                    <a:pt x="0" y="0"/>
                  </a:moveTo>
                  <a:lnTo>
                    <a:pt x="0" y="6907"/>
                  </a:lnTo>
                  <a:lnTo>
                    <a:pt x="5025" y="6907"/>
                  </a:lnTo>
                  <a:cubicBezTo>
                    <a:pt x="5192" y="6907"/>
                    <a:pt x="5359" y="6740"/>
                    <a:pt x="5359" y="6573"/>
                  </a:cubicBezTo>
                  <a:lnTo>
                    <a:pt x="5359" y="334"/>
                  </a:lnTo>
                  <a:cubicBezTo>
                    <a:pt x="5359" y="143"/>
                    <a:pt x="5192" y="0"/>
                    <a:pt x="502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2" name="Google Shape;22642;p99"/>
            <p:cNvSpPr/>
            <p:nvPr/>
          </p:nvSpPr>
          <p:spPr>
            <a:xfrm>
              <a:off x="8027355" y="2655779"/>
              <a:ext cx="54745" cy="108357"/>
            </a:xfrm>
            <a:custGeom>
              <a:rect b="b" l="l" r="r" t="t"/>
              <a:pathLst>
                <a:path extrusionOk="0" h="3349" w="1692">
                  <a:moveTo>
                    <a:pt x="596" y="773"/>
                  </a:moveTo>
                  <a:lnTo>
                    <a:pt x="596" y="1226"/>
                  </a:lnTo>
                  <a:cubicBezTo>
                    <a:pt x="572" y="1202"/>
                    <a:pt x="572" y="1154"/>
                    <a:pt x="525" y="1154"/>
                  </a:cubicBezTo>
                  <a:cubicBezTo>
                    <a:pt x="477" y="1131"/>
                    <a:pt x="477" y="1035"/>
                    <a:pt x="477" y="964"/>
                  </a:cubicBezTo>
                  <a:cubicBezTo>
                    <a:pt x="477" y="892"/>
                    <a:pt x="525" y="797"/>
                    <a:pt x="596" y="773"/>
                  </a:cubicBezTo>
                  <a:close/>
                  <a:moveTo>
                    <a:pt x="1001" y="1821"/>
                  </a:moveTo>
                  <a:cubicBezTo>
                    <a:pt x="1215" y="1940"/>
                    <a:pt x="1215" y="2131"/>
                    <a:pt x="1215" y="2202"/>
                  </a:cubicBezTo>
                  <a:cubicBezTo>
                    <a:pt x="1191" y="2321"/>
                    <a:pt x="1120" y="2440"/>
                    <a:pt x="1001" y="2512"/>
                  </a:cubicBezTo>
                  <a:lnTo>
                    <a:pt x="1001" y="1821"/>
                  </a:lnTo>
                  <a:close/>
                  <a:moveTo>
                    <a:pt x="779" y="1"/>
                  </a:moveTo>
                  <a:cubicBezTo>
                    <a:pt x="681" y="1"/>
                    <a:pt x="596" y="101"/>
                    <a:pt x="596" y="202"/>
                  </a:cubicBezTo>
                  <a:lnTo>
                    <a:pt x="596" y="321"/>
                  </a:lnTo>
                  <a:lnTo>
                    <a:pt x="572" y="321"/>
                  </a:lnTo>
                  <a:cubicBezTo>
                    <a:pt x="334" y="416"/>
                    <a:pt x="120" y="631"/>
                    <a:pt x="96" y="892"/>
                  </a:cubicBezTo>
                  <a:cubicBezTo>
                    <a:pt x="25" y="1131"/>
                    <a:pt x="120" y="1369"/>
                    <a:pt x="287" y="1512"/>
                  </a:cubicBezTo>
                  <a:cubicBezTo>
                    <a:pt x="382" y="1583"/>
                    <a:pt x="477" y="1631"/>
                    <a:pt x="620" y="1702"/>
                  </a:cubicBezTo>
                  <a:lnTo>
                    <a:pt x="620" y="2583"/>
                  </a:lnTo>
                  <a:cubicBezTo>
                    <a:pt x="525" y="2583"/>
                    <a:pt x="477" y="2559"/>
                    <a:pt x="358" y="2464"/>
                  </a:cubicBezTo>
                  <a:cubicBezTo>
                    <a:pt x="319" y="2444"/>
                    <a:pt x="275" y="2433"/>
                    <a:pt x="234" y="2433"/>
                  </a:cubicBezTo>
                  <a:cubicBezTo>
                    <a:pt x="176" y="2433"/>
                    <a:pt x="124" y="2456"/>
                    <a:pt x="96" y="2512"/>
                  </a:cubicBezTo>
                  <a:cubicBezTo>
                    <a:pt x="1" y="2583"/>
                    <a:pt x="25" y="2750"/>
                    <a:pt x="120" y="2821"/>
                  </a:cubicBezTo>
                  <a:cubicBezTo>
                    <a:pt x="334" y="2941"/>
                    <a:pt x="453" y="3012"/>
                    <a:pt x="620" y="3012"/>
                  </a:cubicBezTo>
                  <a:lnTo>
                    <a:pt x="620" y="3131"/>
                  </a:lnTo>
                  <a:cubicBezTo>
                    <a:pt x="620" y="3250"/>
                    <a:pt x="691" y="3345"/>
                    <a:pt x="810" y="3345"/>
                  </a:cubicBezTo>
                  <a:cubicBezTo>
                    <a:pt x="821" y="3347"/>
                    <a:pt x="831" y="3348"/>
                    <a:pt x="842" y="3348"/>
                  </a:cubicBezTo>
                  <a:cubicBezTo>
                    <a:pt x="949" y="3348"/>
                    <a:pt x="1049" y="3240"/>
                    <a:pt x="1049" y="3131"/>
                  </a:cubicBezTo>
                  <a:lnTo>
                    <a:pt x="1049" y="2988"/>
                  </a:lnTo>
                  <a:cubicBezTo>
                    <a:pt x="1406" y="2893"/>
                    <a:pt x="1596" y="2583"/>
                    <a:pt x="1668" y="2298"/>
                  </a:cubicBezTo>
                  <a:cubicBezTo>
                    <a:pt x="1692" y="1916"/>
                    <a:pt x="1477" y="1583"/>
                    <a:pt x="1120" y="1440"/>
                  </a:cubicBezTo>
                  <a:cubicBezTo>
                    <a:pt x="1096" y="1440"/>
                    <a:pt x="1072" y="1393"/>
                    <a:pt x="1001" y="1393"/>
                  </a:cubicBezTo>
                  <a:lnTo>
                    <a:pt x="1001" y="702"/>
                  </a:lnTo>
                  <a:cubicBezTo>
                    <a:pt x="1072" y="750"/>
                    <a:pt x="1096" y="773"/>
                    <a:pt x="1096" y="773"/>
                  </a:cubicBezTo>
                  <a:cubicBezTo>
                    <a:pt x="1147" y="824"/>
                    <a:pt x="1205" y="848"/>
                    <a:pt x="1263" y="848"/>
                  </a:cubicBezTo>
                  <a:cubicBezTo>
                    <a:pt x="1312" y="848"/>
                    <a:pt x="1362" y="830"/>
                    <a:pt x="1406" y="797"/>
                  </a:cubicBezTo>
                  <a:cubicBezTo>
                    <a:pt x="1477" y="702"/>
                    <a:pt x="1477" y="607"/>
                    <a:pt x="1430" y="511"/>
                  </a:cubicBezTo>
                  <a:cubicBezTo>
                    <a:pt x="1358" y="416"/>
                    <a:pt x="1215" y="321"/>
                    <a:pt x="1001" y="297"/>
                  </a:cubicBezTo>
                  <a:lnTo>
                    <a:pt x="1001" y="202"/>
                  </a:lnTo>
                  <a:cubicBezTo>
                    <a:pt x="1001" y="83"/>
                    <a:pt x="953" y="11"/>
                    <a:pt x="834" y="11"/>
                  </a:cubicBezTo>
                  <a:cubicBezTo>
                    <a:pt x="816" y="4"/>
                    <a:pt x="797" y="1"/>
                    <a:pt x="7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3" name="Google Shape;22643;p99"/>
            <p:cNvSpPr/>
            <p:nvPr/>
          </p:nvSpPr>
          <p:spPr>
            <a:xfrm>
              <a:off x="7890204" y="2654582"/>
              <a:ext cx="123337" cy="20837"/>
            </a:xfrm>
            <a:custGeom>
              <a:rect b="b" l="l" r="r" t="t"/>
              <a:pathLst>
                <a:path extrusionOk="0" h="644" w="3812">
                  <a:moveTo>
                    <a:pt x="334" y="1"/>
                  </a:moveTo>
                  <a:cubicBezTo>
                    <a:pt x="167" y="1"/>
                    <a:pt x="1" y="191"/>
                    <a:pt x="48" y="358"/>
                  </a:cubicBezTo>
                  <a:cubicBezTo>
                    <a:pt x="72" y="525"/>
                    <a:pt x="215" y="644"/>
                    <a:pt x="358" y="644"/>
                  </a:cubicBezTo>
                  <a:lnTo>
                    <a:pt x="3502" y="644"/>
                  </a:lnTo>
                  <a:cubicBezTo>
                    <a:pt x="3668" y="644"/>
                    <a:pt x="3811" y="477"/>
                    <a:pt x="3787" y="286"/>
                  </a:cubicBezTo>
                  <a:cubicBezTo>
                    <a:pt x="3763" y="120"/>
                    <a:pt x="3621" y="1"/>
                    <a:pt x="345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4" name="Google Shape;22644;p99"/>
            <p:cNvSpPr/>
            <p:nvPr/>
          </p:nvSpPr>
          <p:spPr>
            <a:xfrm>
              <a:off x="7890204" y="2695414"/>
              <a:ext cx="123337" cy="20092"/>
            </a:xfrm>
            <a:custGeom>
              <a:rect b="b" l="l" r="r" t="t"/>
              <a:pathLst>
                <a:path extrusionOk="0" h="621" w="3812">
                  <a:moveTo>
                    <a:pt x="334" y="1"/>
                  </a:moveTo>
                  <a:cubicBezTo>
                    <a:pt x="167" y="1"/>
                    <a:pt x="1" y="168"/>
                    <a:pt x="48" y="358"/>
                  </a:cubicBezTo>
                  <a:cubicBezTo>
                    <a:pt x="72" y="501"/>
                    <a:pt x="215" y="620"/>
                    <a:pt x="358" y="620"/>
                  </a:cubicBezTo>
                  <a:lnTo>
                    <a:pt x="3502" y="620"/>
                  </a:lnTo>
                  <a:cubicBezTo>
                    <a:pt x="3668" y="620"/>
                    <a:pt x="3811" y="477"/>
                    <a:pt x="3787" y="263"/>
                  </a:cubicBezTo>
                  <a:cubicBezTo>
                    <a:pt x="3763" y="120"/>
                    <a:pt x="3621" y="1"/>
                    <a:pt x="345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5" name="Google Shape;22645;p99"/>
            <p:cNvSpPr/>
            <p:nvPr/>
          </p:nvSpPr>
          <p:spPr>
            <a:xfrm>
              <a:off x="7890204" y="2737021"/>
              <a:ext cx="123337" cy="20092"/>
            </a:xfrm>
            <a:custGeom>
              <a:rect b="b" l="l" r="r" t="t"/>
              <a:pathLst>
                <a:path extrusionOk="0" h="621" w="3812">
                  <a:moveTo>
                    <a:pt x="334" y="1"/>
                  </a:moveTo>
                  <a:cubicBezTo>
                    <a:pt x="167" y="1"/>
                    <a:pt x="1" y="168"/>
                    <a:pt x="48" y="358"/>
                  </a:cubicBezTo>
                  <a:cubicBezTo>
                    <a:pt x="72" y="501"/>
                    <a:pt x="215" y="620"/>
                    <a:pt x="358" y="620"/>
                  </a:cubicBezTo>
                  <a:lnTo>
                    <a:pt x="3502" y="620"/>
                  </a:lnTo>
                  <a:cubicBezTo>
                    <a:pt x="3668" y="620"/>
                    <a:pt x="3811" y="430"/>
                    <a:pt x="3787" y="263"/>
                  </a:cubicBezTo>
                  <a:cubicBezTo>
                    <a:pt x="3763" y="120"/>
                    <a:pt x="3621" y="1"/>
                    <a:pt x="345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6" name="Google Shape;22646;p99"/>
            <p:cNvSpPr/>
            <p:nvPr/>
          </p:nvSpPr>
          <p:spPr>
            <a:xfrm>
              <a:off x="7890204" y="2777108"/>
              <a:ext cx="184197" cy="20060"/>
            </a:xfrm>
            <a:custGeom>
              <a:rect b="b" l="l" r="r" t="t"/>
              <a:pathLst>
                <a:path extrusionOk="0" h="620" w="5693">
                  <a:moveTo>
                    <a:pt x="334" y="0"/>
                  </a:moveTo>
                  <a:cubicBezTo>
                    <a:pt x="167" y="0"/>
                    <a:pt x="1" y="167"/>
                    <a:pt x="48" y="357"/>
                  </a:cubicBezTo>
                  <a:cubicBezTo>
                    <a:pt x="72" y="500"/>
                    <a:pt x="215" y="619"/>
                    <a:pt x="358" y="619"/>
                  </a:cubicBezTo>
                  <a:lnTo>
                    <a:pt x="5359" y="619"/>
                  </a:lnTo>
                  <a:cubicBezTo>
                    <a:pt x="5550" y="619"/>
                    <a:pt x="5692" y="453"/>
                    <a:pt x="5669" y="262"/>
                  </a:cubicBezTo>
                  <a:cubicBezTo>
                    <a:pt x="5645" y="119"/>
                    <a:pt x="5478" y="0"/>
                    <a:pt x="5335"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7" name="Google Shape;22647;p99"/>
            <p:cNvSpPr/>
            <p:nvPr/>
          </p:nvSpPr>
          <p:spPr>
            <a:xfrm>
              <a:off x="7941842" y="2654582"/>
              <a:ext cx="71699" cy="20837"/>
            </a:xfrm>
            <a:custGeom>
              <a:rect b="b" l="l" r="r" t="t"/>
              <a:pathLst>
                <a:path extrusionOk="0" h="644" w="2216">
                  <a:moveTo>
                    <a:pt x="0" y="1"/>
                  </a:moveTo>
                  <a:lnTo>
                    <a:pt x="0" y="644"/>
                  </a:lnTo>
                  <a:lnTo>
                    <a:pt x="1906" y="644"/>
                  </a:lnTo>
                  <a:cubicBezTo>
                    <a:pt x="2072" y="644"/>
                    <a:pt x="2215" y="477"/>
                    <a:pt x="2191" y="286"/>
                  </a:cubicBezTo>
                  <a:cubicBezTo>
                    <a:pt x="2191" y="120"/>
                    <a:pt x="2048" y="1"/>
                    <a:pt x="1906"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8" name="Google Shape;22648;p99"/>
            <p:cNvSpPr/>
            <p:nvPr/>
          </p:nvSpPr>
          <p:spPr>
            <a:xfrm>
              <a:off x="7941842" y="2695414"/>
              <a:ext cx="71699" cy="20092"/>
            </a:xfrm>
            <a:custGeom>
              <a:rect b="b" l="l" r="r" t="t"/>
              <a:pathLst>
                <a:path extrusionOk="0" h="621" w="2216">
                  <a:moveTo>
                    <a:pt x="0" y="1"/>
                  </a:moveTo>
                  <a:lnTo>
                    <a:pt x="0" y="620"/>
                  </a:lnTo>
                  <a:lnTo>
                    <a:pt x="1906" y="620"/>
                  </a:lnTo>
                  <a:cubicBezTo>
                    <a:pt x="2072" y="620"/>
                    <a:pt x="2215" y="477"/>
                    <a:pt x="2191" y="263"/>
                  </a:cubicBezTo>
                  <a:cubicBezTo>
                    <a:pt x="2191" y="120"/>
                    <a:pt x="2048" y="1"/>
                    <a:pt x="1906"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9" name="Google Shape;22649;p99"/>
            <p:cNvSpPr/>
            <p:nvPr/>
          </p:nvSpPr>
          <p:spPr>
            <a:xfrm>
              <a:off x="7941842" y="2737021"/>
              <a:ext cx="71699" cy="20092"/>
            </a:xfrm>
            <a:custGeom>
              <a:rect b="b" l="l" r="r" t="t"/>
              <a:pathLst>
                <a:path extrusionOk="0" h="621" w="2216">
                  <a:moveTo>
                    <a:pt x="0" y="1"/>
                  </a:moveTo>
                  <a:lnTo>
                    <a:pt x="0" y="620"/>
                  </a:lnTo>
                  <a:lnTo>
                    <a:pt x="1906" y="620"/>
                  </a:lnTo>
                  <a:cubicBezTo>
                    <a:pt x="2072" y="620"/>
                    <a:pt x="2215" y="477"/>
                    <a:pt x="2191" y="263"/>
                  </a:cubicBezTo>
                  <a:cubicBezTo>
                    <a:pt x="2191" y="120"/>
                    <a:pt x="2048" y="1"/>
                    <a:pt x="1906"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0" name="Google Shape;22650;p99"/>
            <p:cNvSpPr/>
            <p:nvPr/>
          </p:nvSpPr>
          <p:spPr>
            <a:xfrm>
              <a:off x="7941842" y="2777108"/>
              <a:ext cx="132558" cy="20060"/>
            </a:xfrm>
            <a:custGeom>
              <a:rect b="b" l="l" r="r" t="t"/>
              <a:pathLst>
                <a:path extrusionOk="0" h="620" w="4097">
                  <a:moveTo>
                    <a:pt x="0" y="0"/>
                  </a:moveTo>
                  <a:lnTo>
                    <a:pt x="0" y="619"/>
                  </a:lnTo>
                  <a:lnTo>
                    <a:pt x="3763" y="619"/>
                  </a:lnTo>
                  <a:cubicBezTo>
                    <a:pt x="3954" y="619"/>
                    <a:pt x="4096" y="476"/>
                    <a:pt x="4073" y="262"/>
                  </a:cubicBezTo>
                  <a:cubicBezTo>
                    <a:pt x="4073" y="119"/>
                    <a:pt x="3930" y="0"/>
                    <a:pt x="3763"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1" name="Google Shape;22651;p99"/>
            <p:cNvSpPr/>
            <p:nvPr/>
          </p:nvSpPr>
          <p:spPr>
            <a:xfrm>
              <a:off x="7809317" y="2587544"/>
              <a:ext cx="61669" cy="230432"/>
            </a:xfrm>
            <a:custGeom>
              <a:rect b="b" l="l" r="r" t="t"/>
              <a:pathLst>
                <a:path extrusionOk="0" h="7122" w="1906">
                  <a:moveTo>
                    <a:pt x="1167" y="1"/>
                  </a:moveTo>
                  <a:cubicBezTo>
                    <a:pt x="548" y="1"/>
                    <a:pt x="0" y="501"/>
                    <a:pt x="0" y="1168"/>
                  </a:cubicBezTo>
                  <a:lnTo>
                    <a:pt x="0" y="7121"/>
                  </a:lnTo>
                  <a:cubicBezTo>
                    <a:pt x="0" y="6764"/>
                    <a:pt x="286" y="6478"/>
                    <a:pt x="643" y="6478"/>
                  </a:cubicBezTo>
                  <a:lnTo>
                    <a:pt x="1882" y="6478"/>
                  </a:lnTo>
                  <a:lnTo>
                    <a:pt x="1882" y="334"/>
                  </a:lnTo>
                  <a:cubicBezTo>
                    <a:pt x="1905" y="144"/>
                    <a:pt x="1763" y="1"/>
                    <a:pt x="159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52" name="Google Shape;22652;p99"/>
          <p:cNvGrpSpPr/>
          <p:nvPr/>
        </p:nvGrpSpPr>
        <p:grpSpPr>
          <a:xfrm>
            <a:off x="7019541" y="2338857"/>
            <a:ext cx="346001" cy="346748"/>
            <a:chOff x="7019541" y="2491257"/>
            <a:chExt cx="346001" cy="346748"/>
          </a:xfrm>
        </p:grpSpPr>
        <p:sp>
          <p:nvSpPr>
            <p:cNvPr id="22653" name="Google Shape;22653;p99"/>
            <p:cNvSpPr/>
            <p:nvPr/>
          </p:nvSpPr>
          <p:spPr>
            <a:xfrm>
              <a:off x="7236835" y="2502031"/>
              <a:ext cx="20060" cy="41641"/>
            </a:xfrm>
            <a:custGeom>
              <a:rect b="b" l="l" r="r" t="t"/>
              <a:pathLst>
                <a:path extrusionOk="0" h="1287" w="620">
                  <a:moveTo>
                    <a:pt x="0" y="0"/>
                  </a:moveTo>
                  <a:lnTo>
                    <a:pt x="0" y="1286"/>
                  </a:lnTo>
                  <a:lnTo>
                    <a:pt x="619" y="1286"/>
                  </a:lnTo>
                  <a:lnTo>
                    <a:pt x="61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4" name="Google Shape;22654;p99"/>
            <p:cNvSpPr/>
            <p:nvPr/>
          </p:nvSpPr>
          <p:spPr>
            <a:xfrm>
              <a:off x="7127412" y="2502031"/>
              <a:ext cx="20837" cy="41641"/>
            </a:xfrm>
            <a:custGeom>
              <a:rect b="b" l="l" r="r" t="t"/>
              <a:pathLst>
                <a:path extrusionOk="0" h="1287" w="644">
                  <a:moveTo>
                    <a:pt x="0" y="0"/>
                  </a:moveTo>
                  <a:lnTo>
                    <a:pt x="0" y="1286"/>
                  </a:lnTo>
                  <a:lnTo>
                    <a:pt x="643" y="1286"/>
                  </a:lnTo>
                  <a:lnTo>
                    <a:pt x="64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5" name="Google Shape;22655;p99"/>
            <p:cNvSpPr/>
            <p:nvPr/>
          </p:nvSpPr>
          <p:spPr>
            <a:xfrm>
              <a:off x="7099684" y="2491257"/>
              <a:ext cx="184941" cy="20060"/>
            </a:xfrm>
            <a:custGeom>
              <a:rect b="b" l="l" r="r" t="t"/>
              <a:pathLst>
                <a:path extrusionOk="0" h="620" w="5716">
                  <a:moveTo>
                    <a:pt x="334" y="0"/>
                  </a:moveTo>
                  <a:cubicBezTo>
                    <a:pt x="143" y="0"/>
                    <a:pt x="0" y="167"/>
                    <a:pt x="24" y="357"/>
                  </a:cubicBezTo>
                  <a:cubicBezTo>
                    <a:pt x="72" y="500"/>
                    <a:pt x="214" y="619"/>
                    <a:pt x="357" y="619"/>
                  </a:cubicBezTo>
                  <a:lnTo>
                    <a:pt x="5358" y="619"/>
                  </a:lnTo>
                  <a:cubicBezTo>
                    <a:pt x="5573" y="619"/>
                    <a:pt x="5716" y="476"/>
                    <a:pt x="5668" y="262"/>
                  </a:cubicBezTo>
                  <a:cubicBezTo>
                    <a:pt x="5620" y="119"/>
                    <a:pt x="5477" y="0"/>
                    <a:pt x="533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6" name="Google Shape;22656;p99"/>
            <p:cNvSpPr/>
            <p:nvPr/>
          </p:nvSpPr>
          <p:spPr>
            <a:xfrm>
              <a:off x="7192121" y="2491257"/>
              <a:ext cx="91726" cy="20060"/>
            </a:xfrm>
            <a:custGeom>
              <a:rect b="b" l="l" r="r" t="t"/>
              <a:pathLst>
                <a:path extrusionOk="0" h="620" w="2835">
                  <a:moveTo>
                    <a:pt x="1" y="0"/>
                  </a:moveTo>
                  <a:lnTo>
                    <a:pt x="1" y="619"/>
                  </a:lnTo>
                  <a:lnTo>
                    <a:pt x="2501" y="619"/>
                  </a:lnTo>
                  <a:cubicBezTo>
                    <a:pt x="2692" y="619"/>
                    <a:pt x="2835" y="476"/>
                    <a:pt x="2811" y="262"/>
                  </a:cubicBezTo>
                  <a:cubicBezTo>
                    <a:pt x="2811" y="119"/>
                    <a:pt x="2692" y="0"/>
                    <a:pt x="250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7" name="Google Shape;22657;p99"/>
            <p:cNvSpPr/>
            <p:nvPr/>
          </p:nvSpPr>
          <p:spPr>
            <a:xfrm>
              <a:off x="7019541" y="2614528"/>
              <a:ext cx="102501" cy="223476"/>
            </a:xfrm>
            <a:custGeom>
              <a:rect b="b" l="l" r="r" t="t"/>
              <a:pathLst>
                <a:path extrusionOk="0" h="6907" w="3168">
                  <a:moveTo>
                    <a:pt x="334" y="0"/>
                  </a:moveTo>
                  <a:cubicBezTo>
                    <a:pt x="167" y="0"/>
                    <a:pt x="0" y="143"/>
                    <a:pt x="0" y="334"/>
                  </a:cubicBezTo>
                  <a:lnTo>
                    <a:pt x="0" y="6573"/>
                  </a:lnTo>
                  <a:cubicBezTo>
                    <a:pt x="0" y="6764"/>
                    <a:pt x="167" y="6907"/>
                    <a:pt x="334" y="6907"/>
                  </a:cubicBezTo>
                  <a:lnTo>
                    <a:pt x="2834" y="6907"/>
                  </a:lnTo>
                  <a:cubicBezTo>
                    <a:pt x="3025" y="6907"/>
                    <a:pt x="3144" y="6764"/>
                    <a:pt x="3168" y="6573"/>
                  </a:cubicBezTo>
                  <a:lnTo>
                    <a:pt x="3168" y="334"/>
                  </a:lnTo>
                  <a:cubicBezTo>
                    <a:pt x="3168" y="143"/>
                    <a:pt x="3025" y="0"/>
                    <a:pt x="283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8" name="Google Shape;22658;p99"/>
            <p:cNvSpPr/>
            <p:nvPr/>
          </p:nvSpPr>
          <p:spPr>
            <a:xfrm>
              <a:off x="7060373" y="2654570"/>
              <a:ext cx="20837" cy="21613"/>
            </a:xfrm>
            <a:custGeom>
              <a:rect b="b" l="l" r="r" t="t"/>
              <a:pathLst>
                <a:path extrusionOk="0" h="668" w="644">
                  <a:moveTo>
                    <a:pt x="310" y="1"/>
                  </a:moveTo>
                  <a:cubicBezTo>
                    <a:pt x="143" y="1"/>
                    <a:pt x="1" y="144"/>
                    <a:pt x="1" y="334"/>
                  </a:cubicBezTo>
                  <a:cubicBezTo>
                    <a:pt x="1" y="525"/>
                    <a:pt x="143" y="668"/>
                    <a:pt x="310" y="668"/>
                  </a:cubicBezTo>
                  <a:cubicBezTo>
                    <a:pt x="501" y="668"/>
                    <a:pt x="644" y="525"/>
                    <a:pt x="644" y="334"/>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9" name="Google Shape;22659;p99"/>
            <p:cNvSpPr/>
            <p:nvPr/>
          </p:nvSpPr>
          <p:spPr>
            <a:xfrm>
              <a:off x="7060373" y="2695401"/>
              <a:ext cx="20837" cy="20837"/>
            </a:xfrm>
            <a:custGeom>
              <a:rect b="b" l="l" r="r" t="t"/>
              <a:pathLst>
                <a:path extrusionOk="0" h="644" w="644">
                  <a:moveTo>
                    <a:pt x="310" y="1"/>
                  </a:moveTo>
                  <a:cubicBezTo>
                    <a:pt x="143" y="1"/>
                    <a:pt x="1" y="144"/>
                    <a:pt x="1" y="310"/>
                  </a:cubicBezTo>
                  <a:cubicBezTo>
                    <a:pt x="1" y="501"/>
                    <a:pt x="143" y="644"/>
                    <a:pt x="310" y="644"/>
                  </a:cubicBezTo>
                  <a:cubicBezTo>
                    <a:pt x="501" y="644"/>
                    <a:pt x="644" y="501"/>
                    <a:pt x="644" y="310"/>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0" name="Google Shape;22660;p99"/>
            <p:cNvSpPr/>
            <p:nvPr/>
          </p:nvSpPr>
          <p:spPr>
            <a:xfrm>
              <a:off x="7060373" y="2735488"/>
              <a:ext cx="20837" cy="21613"/>
            </a:xfrm>
            <a:custGeom>
              <a:rect b="b" l="l" r="r" t="t"/>
              <a:pathLst>
                <a:path extrusionOk="0" h="668" w="644">
                  <a:moveTo>
                    <a:pt x="310" y="0"/>
                  </a:moveTo>
                  <a:cubicBezTo>
                    <a:pt x="143" y="0"/>
                    <a:pt x="1" y="143"/>
                    <a:pt x="1" y="334"/>
                  </a:cubicBezTo>
                  <a:cubicBezTo>
                    <a:pt x="1" y="524"/>
                    <a:pt x="143" y="667"/>
                    <a:pt x="310" y="667"/>
                  </a:cubicBezTo>
                  <a:cubicBezTo>
                    <a:pt x="501" y="667"/>
                    <a:pt x="644" y="524"/>
                    <a:pt x="644" y="334"/>
                  </a:cubicBezTo>
                  <a:cubicBezTo>
                    <a:pt x="644" y="143"/>
                    <a:pt x="501" y="0"/>
                    <a:pt x="31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1" name="Google Shape;22661;p99"/>
            <p:cNvSpPr/>
            <p:nvPr/>
          </p:nvSpPr>
          <p:spPr>
            <a:xfrm>
              <a:off x="7060373" y="2777011"/>
              <a:ext cx="20060" cy="60989"/>
            </a:xfrm>
            <a:custGeom>
              <a:rect b="b" l="l" r="r" t="t"/>
              <a:pathLst>
                <a:path extrusionOk="0" h="1885" w="620">
                  <a:moveTo>
                    <a:pt x="304" y="1"/>
                  </a:moveTo>
                  <a:cubicBezTo>
                    <a:pt x="290" y="1"/>
                    <a:pt x="277" y="1"/>
                    <a:pt x="263" y="3"/>
                  </a:cubicBezTo>
                  <a:cubicBezTo>
                    <a:pt x="120" y="27"/>
                    <a:pt x="1" y="194"/>
                    <a:pt x="1" y="337"/>
                  </a:cubicBezTo>
                  <a:lnTo>
                    <a:pt x="1" y="1885"/>
                  </a:lnTo>
                  <a:lnTo>
                    <a:pt x="620" y="1885"/>
                  </a:lnTo>
                  <a:lnTo>
                    <a:pt x="620" y="313"/>
                  </a:lnTo>
                  <a:cubicBezTo>
                    <a:pt x="620" y="136"/>
                    <a:pt x="477" y="1"/>
                    <a:pt x="30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2" name="Google Shape;22662;p99"/>
            <p:cNvSpPr/>
            <p:nvPr/>
          </p:nvSpPr>
          <p:spPr>
            <a:xfrm>
              <a:off x="7263786" y="2614528"/>
              <a:ext cx="101756" cy="223476"/>
            </a:xfrm>
            <a:custGeom>
              <a:rect b="b" l="l" r="r" t="t"/>
              <a:pathLst>
                <a:path extrusionOk="0" h="6907" w="3145">
                  <a:moveTo>
                    <a:pt x="310" y="0"/>
                  </a:moveTo>
                  <a:cubicBezTo>
                    <a:pt x="144" y="0"/>
                    <a:pt x="1" y="143"/>
                    <a:pt x="1" y="334"/>
                  </a:cubicBezTo>
                  <a:lnTo>
                    <a:pt x="1" y="6573"/>
                  </a:lnTo>
                  <a:cubicBezTo>
                    <a:pt x="1" y="6764"/>
                    <a:pt x="144" y="6907"/>
                    <a:pt x="310" y="6907"/>
                  </a:cubicBezTo>
                  <a:lnTo>
                    <a:pt x="2811" y="6907"/>
                  </a:lnTo>
                  <a:cubicBezTo>
                    <a:pt x="3001" y="6907"/>
                    <a:pt x="3120" y="6764"/>
                    <a:pt x="3144" y="6573"/>
                  </a:cubicBezTo>
                  <a:lnTo>
                    <a:pt x="3144" y="334"/>
                  </a:lnTo>
                  <a:cubicBezTo>
                    <a:pt x="3144" y="143"/>
                    <a:pt x="3001" y="0"/>
                    <a:pt x="281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3" name="Google Shape;22663;p99"/>
            <p:cNvSpPr/>
            <p:nvPr/>
          </p:nvSpPr>
          <p:spPr>
            <a:xfrm>
              <a:off x="7303841" y="2654582"/>
              <a:ext cx="20837" cy="21613"/>
            </a:xfrm>
            <a:custGeom>
              <a:rect b="b" l="l" r="r" t="t"/>
              <a:pathLst>
                <a:path extrusionOk="0" h="668" w="644">
                  <a:moveTo>
                    <a:pt x="334" y="1"/>
                  </a:moveTo>
                  <a:cubicBezTo>
                    <a:pt x="144" y="1"/>
                    <a:pt x="1" y="144"/>
                    <a:pt x="1" y="334"/>
                  </a:cubicBezTo>
                  <a:cubicBezTo>
                    <a:pt x="1" y="525"/>
                    <a:pt x="144" y="668"/>
                    <a:pt x="334" y="668"/>
                  </a:cubicBezTo>
                  <a:cubicBezTo>
                    <a:pt x="501" y="668"/>
                    <a:pt x="644" y="525"/>
                    <a:pt x="644" y="334"/>
                  </a:cubicBezTo>
                  <a:cubicBezTo>
                    <a:pt x="644" y="144"/>
                    <a:pt x="501"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4" name="Google Shape;22664;p99"/>
            <p:cNvSpPr/>
            <p:nvPr/>
          </p:nvSpPr>
          <p:spPr>
            <a:xfrm>
              <a:off x="7303841" y="2695414"/>
              <a:ext cx="20837" cy="20837"/>
            </a:xfrm>
            <a:custGeom>
              <a:rect b="b" l="l" r="r" t="t"/>
              <a:pathLst>
                <a:path extrusionOk="0" h="644" w="644">
                  <a:moveTo>
                    <a:pt x="334" y="1"/>
                  </a:moveTo>
                  <a:cubicBezTo>
                    <a:pt x="144" y="1"/>
                    <a:pt x="1" y="144"/>
                    <a:pt x="1" y="310"/>
                  </a:cubicBezTo>
                  <a:cubicBezTo>
                    <a:pt x="1" y="501"/>
                    <a:pt x="144" y="644"/>
                    <a:pt x="334" y="644"/>
                  </a:cubicBezTo>
                  <a:cubicBezTo>
                    <a:pt x="501" y="644"/>
                    <a:pt x="644" y="501"/>
                    <a:pt x="644" y="310"/>
                  </a:cubicBezTo>
                  <a:cubicBezTo>
                    <a:pt x="644" y="144"/>
                    <a:pt x="501"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5" name="Google Shape;22665;p99"/>
            <p:cNvSpPr/>
            <p:nvPr/>
          </p:nvSpPr>
          <p:spPr>
            <a:xfrm>
              <a:off x="7303841" y="2735501"/>
              <a:ext cx="20837" cy="21613"/>
            </a:xfrm>
            <a:custGeom>
              <a:rect b="b" l="l" r="r" t="t"/>
              <a:pathLst>
                <a:path extrusionOk="0" h="668" w="644">
                  <a:moveTo>
                    <a:pt x="334" y="0"/>
                  </a:moveTo>
                  <a:cubicBezTo>
                    <a:pt x="144" y="0"/>
                    <a:pt x="1" y="143"/>
                    <a:pt x="1" y="334"/>
                  </a:cubicBezTo>
                  <a:cubicBezTo>
                    <a:pt x="1" y="524"/>
                    <a:pt x="144" y="667"/>
                    <a:pt x="334" y="667"/>
                  </a:cubicBezTo>
                  <a:cubicBezTo>
                    <a:pt x="501" y="667"/>
                    <a:pt x="644" y="524"/>
                    <a:pt x="644" y="334"/>
                  </a:cubicBezTo>
                  <a:cubicBezTo>
                    <a:pt x="644" y="143"/>
                    <a:pt x="501" y="0"/>
                    <a:pt x="33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6" name="Google Shape;22666;p99"/>
            <p:cNvSpPr/>
            <p:nvPr/>
          </p:nvSpPr>
          <p:spPr>
            <a:xfrm>
              <a:off x="7303841" y="2777011"/>
              <a:ext cx="20092" cy="60989"/>
            </a:xfrm>
            <a:custGeom>
              <a:rect b="b" l="l" r="r" t="t"/>
              <a:pathLst>
                <a:path extrusionOk="0" h="1885" w="621">
                  <a:moveTo>
                    <a:pt x="304" y="1"/>
                  </a:moveTo>
                  <a:cubicBezTo>
                    <a:pt x="291" y="1"/>
                    <a:pt x="277" y="1"/>
                    <a:pt x="263" y="3"/>
                  </a:cubicBezTo>
                  <a:cubicBezTo>
                    <a:pt x="120" y="27"/>
                    <a:pt x="1" y="194"/>
                    <a:pt x="1" y="337"/>
                  </a:cubicBezTo>
                  <a:lnTo>
                    <a:pt x="1" y="1885"/>
                  </a:lnTo>
                  <a:lnTo>
                    <a:pt x="620" y="1885"/>
                  </a:lnTo>
                  <a:lnTo>
                    <a:pt x="620" y="313"/>
                  </a:lnTo>
                  <a:cubicBezTo>
                    <a:pt x="620" y="136"/>
                    <a:pt x="477" y="1"/>
                    <a:pt x="304"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7" name="Google Shape;22667;p99"/>
            <p:cNvSpPr/>
            <p:nvPr/>
          </p:nvSpPr>
          <p:spPr>
            <a:xfrm>
              <a:off x="7100428" y="2533609"/>
              <a:ext cx="184197" cy="304396"/>
            </a:xfrm>
            <a:custGeom>
              <a:rect b="b" l="l" r="r" t="t"/>
              <a:pathLst>
                <a:path extrusionOk="0" h="9408" w="5693">
                  <a:moveTo>
                    <a:pt x="334" y="1"/>
                  </a:moveTo>
                  <a:cubicBezTo>
                    <a:pt x="168" y="1"/>
                    <a:pt x="1" y="144"/>
                    <a:pt x="1" y="334"/>
                  </a:cubicBezTo>
                  <a:lnTo>
                    <a:pt x="1" y="9408"/>
                  </a:lnTo>
                  <a:lnTo>
                    <a:pt x="5693" y="9408"/>
                  </a:lnTo>
                  <a:lnTo>
                    <a:pt x="5693" y="334"/>
                  </a:lnTo>
                  <a:cubicBezTo>
                    <a:pt x="5693" y="144"/>
                    <a:pt x="5550" y="1"/>
                    <a:pt x="5359"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8" name="Google Shape;22668;p99"/>
            <p:cNvSpPr/>
            <p:nvPr/>
          </p:nvSpPr>
          <p:spPr>
            <a:xfrm>
              <a:off x="7192121" y="2533609"/>
              <a:ext cx="91726" cy="304396"/>
            </a:xfrm>
            <a:custGeom>
              <a:rect b="b" l="l" r="r" t="t"/>
              <a:pathLst>
                <a:path extrusionOk="0" h="9408" w="2835">
                  <a:moveTo>
                    <a:pt x="1" y="1"/>
                  </a:moveTo>
                  <a:lnTo>
                    <a:pt x="1" y="9408"/>
                  </a:lnTo>
                  <a:lnTo>
                    <a:pt x="2835" y="9408"/>
                  </a:lnTo>
                  <a:lnTo>
                    <a:pt x="2835" y="334"/>
                  </a:lnTo>
                  <a:cubicBezTo>
                    <a:pt x="2835" y="144"/>
                    <a:pt x="2692"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9" name="Google Shape;22669;p99"/>
            <p:cNvSpPr/>
            <p:nvPr/>
          </p:nvSpPr>
          <p:spPr>
            <a:xfrm>
              <a:off x="7148992" y="2735501"/>
              <a:ext cx="88620" cy="102501"/>
            </a:xfrm>
            <a:custGeom>
              <a:rect b="b" l="l" r="r" t="t"/>
              <a:pathLst>
                <a:path extrusionOk="0" h="3168" w="2739">
                  <a:moveTo>
                    <a:pt x="334" y="0"/>
                  </a:moveTo>
                  <a:cubicBezTo>
                    <a:pt x="143" y="0"/>
                    <a:pt x="0" y="167"/>
                    <a:pt x="0" y="334"/>
                  </a:cubicBezTo>
                  <a:lnTo>
                    <a:pt x="0" y="3168"/>
                  </a:lnTo>
                  <a:lnTo>
                    <a:pt x="2739" y="3168"/>
                  </a:lnTo>
                  <a:lnTo>
                    <a:pt x="2739" y="334"/>
                  </a:lnTo>
                  <a:cubicBezTo>
                    <a:pt x="2739" y="167"/>
                    <a:pt x="2596" y="0"/>
                    <a:pt x="240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0" name="Google Shape;22670;p99"/>
            <p:cNvSpPr/>
            <p:nvPr/>
          </p:nvSpPr>
          <p:spPr>
            <a:xfrm>
              <a:off x="7192121" y="2735501"/>
              <a:ext cx="44747" cy="101724"/>
            </a:xfrm>
            <a:custGeom>
              <a:rect b="b" l="l" r="r" t="t"/>
              <a:pathLst>
                <a:path extrusionOk="0" h="3144" w="1383">
                  <a:moveTo>
                    <a:pt x="1" y="0"/>
                  </a:moveTo>
                  <a:lnTo>
                    <a:pt x="1" y="3144"/>
                  </a:lnTo>
                  <a:lnTo>
                    <a:pt x="1382" y="3144"/>
                  </a:lnTo>
                  <a:lnTo>
                    <a:pt x="1382" y="310"/>
                  </a:lnTo>
                  <a:cubicBezTo>
                    <a:pt x="1382" y="167"/>
                    <a:pt x="1215" y="0"/>
                    <a:pt x="1049"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1" name="Google Shape;22671;p99"/>
            <p:cNvSpPr/>
            <p:nvPr/>
          </p:nvSpPr>
          <p:spPr>
            <a:xfrm>
              <a:off x="7181347" y="2573696"/>
              <a:ext cx="21613" cy="21613"/>
            </a:xfrm>
            <a:custGeom>
              <a:rect b="b" l="l" r="r" t="t"/>
              <a:pathLst>
                <a:path extrusionOk="0" h="668" w="668">
                  <a:moveTo>
                    <a:pt x="334" y="0"/>
                  </a:moveTo>
                  <a:cubicBezTo>
                    <a:pt x="143" y="0"/>
                    <a:pt x="0" y="143"/>
                    <a:pt x="0" y="334"/>
                  </a:cubicBezTo>
                  <a:cubicBezTo>
                    <a:pt x="0" y="524"/>
                    <a:pt x="143" y="667"/>
                    <a:pt x="334" y="667"/>
                  </a:cubicBezTo>
                  <a:cubicBezTo>
                    <a:pt x="524" y="667"/>
                    <a:pt x="667" y="524"/>
                    <a:pt x="667" y="334"/>
                  </a:cubicBezTo>
                  <a:cubicBezTo>
                    <a:pt x="667" y="143"/>
                    <a:pt x="524"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2" name="Google Shape;22672;p99"/>
            <p:cNvSpPr/>
            <p:nvPr/>
          </p:nvSpPr>
          <p:spPr>
            <a:xfrm>
              <a:off x="7222178" y="2573696"/>
              <a:ext cx="20837" cy="21613"/>
            </a:xfrm>
            <a:custGeom>
              <a:rect b="b" l="l" r="r" t="t"/>
              <a:pathLst>
                <a:path extrusionOk="0" h="668" w="644">
                  <a:moveTo>
                    <a:pt x="310" y="0"/>
                  </a:moveTo>
                  <a:cubicBezTo>
                    <a:pt x="144" y="0"/>
                    <a:pt x="1" y="143"/>
                    <a:pt x="1" y="334"/>
                  </a:cubicBezTo>
                  <a:cubicBezTo>
                    <a:pt x="1" y="524"/>
                    <a:pt x="144" y="667"/>
                    <a:pt x="310" y="667"/>
                  </a:cubicBezTo>
                  <a:cubicBezTo>
                    <a:pt x="501" y="667"/>
                    <a:pt x="644" y="524"/>
                    <a:pt x="644" y="334"/>
                  </a:cubicBezTo>
                  <a:cubicBezTo>
                    <a:pt x="644" y="143"/>
                    <a:pt x="501" y="0"/>
                    <a:pt x="31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3" name="Google Shape;22673;p99"/>
            <p:cNvSpPr/>
            <p:nvPr/>
          </p:nvSpPr>
          <p:spPr>
            <a:xfrm>
              <a:off x="7141292" y="2573696"/>
              <a:ext cx="20837" cy="21613"/>
            </a:xfrm>
            <a:custGeom>
              <a:rect b="b" l="l" r="r" t="t"/>
              <a:pathLst>
                <a:path extrusionOk="0" h="668" w="644">
                  <a:moveTo>
                    <a:pt x="334" y="0"/>
                  </a:moveTo>
                  <a:cubicBezTo>
                    <a:pt x="143" y="0"/>
                    <a:pt x="0" y="143"/>
                    <a:pt x="0" y="334"/>
                  </a:cubicBezTo>
                  <a:cubicBezTo>
                    <a:pt x="0" y="524"/>
                    <a:pt x="143" y="667"/>
                    <a:pt x="334" y="667"/>
                  </a:cubicBezTo>
                  <a:cubicBezTo>
                    <a:pt x="500" y="667"/>
                    <a:pt x="643" y="524"/>
                    <a:pt x="643" y="334"/>
                  </a:cubicBezTo>
                  <a:cubicBezTo>
                    <a:pt x="643" y="143"/>
                    <a:pt x="500"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4" name="Google Shape;22674;p99"/>
            <p:cNvSpPr/>
            <p:nvPr/>
          </p:nvSpPr>
          <p:spPr>
            <a:xfrm>
              <a:off x="7181347" y="2614528"/>
              <a:ext cx="21613" cy="20837"/>
            </a:xfrm>
            <a:custGeom>
              <a:rect b="b" l="l" r="r" t="t"/>
              <a:pathLst>
                <a:path extrusionOk="0" h="644" w="668">
                  <a:moveTo>
                    <a:pt x="334" y="0"/>
                  </a:moveTo>
                  <a:cubicBezTo>
                    <a:pt x="143" y="0"/>
                    <a:pt x="0" y="143"/>
                    <a:pt x="0" y="334"/>
                  </a:cubicBezTo>
                  <a:cubicBezTo>
                    <a:pt x="0" y="500"/>
                    <a:pt x="143" y="643"/>
                    <a:pt x="334" y="643"/>
                  </a:cubicBezTo>
                  <a:cubicBezTo>
                    <a:pt x="524" y="643"/>
                    <a:pt x="667" y="500"/>
                    <a:pt x="667" y="334"/>
                  </a:cubicBezTo>
                  <a:cubicBezTo>
                    <a:pt x="667" y="143"/>
                    <a:pt x="524"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5" name="Google Shape;22675;p99"/>
            <p:cNvSpPr/>
            <p:nvPr/>
          </p:nvSpPr>
          <p:spPr>
            <a:xfrm>
              <a:off x="7222178" y="2614528"/>
              <a:ext cx="20837" cy="20837"/>
            </a:xfrm>
            <a:custGeom>
              <a:rect b="b" l="l" r="r" t="t"/>
              <a:pathLst>
                <a:path extrusionOk="0" h="644" w="644">
                  <a:moveTo>
                    <a:pt x="310" y="0"/>
                  </a:moveTo>
                  <a:cubicBezTo>
                    <a:pt x="144" y="0"/>
                    <a:pt x="1" y="143"/>
                    <a:pt x="1" y="334"/>
                  </a:cubicBezTo>
                  <a:cubicBezTo>
                    <a:pt x="1" y="500"/>
                    <a:pt x="144" y="643"/>
                    <a:pt x="310" y="643"/>
                  </a:cubicBezTo>
                  <a:cubicBezTo>
                    <a:pt x="501" y="643"/>
                    <a:pt x="644" y="500"/>
                    <a:pt x="644" y="334"/>
                  </a:cubicBezTo>
                  <a:cubicBezTo>
                    <a:pt x="644" y="143"/>
                    <a:pt x="501" y="0"/>
                    <a:pt x="31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6" name="Google Shape;22676;p99"/>
            <p:cNvSpPr/>
            <p:nvPr/>
          </p:nvSpPr>
          <p:spPr>
            <a:xfrm>
              <a:off x="7141292" y="2614528"/>
              <a:ext cx="20837" cy="20837"/>
            </a:xfrm>
            <a:custGeom>
              <a:rect b="b" l="l" r="r" t="t"/>
              <a:pathLst>
                <a:path extrusionOk="0" h="644" w="644">
                  <a:moveTo>
                    <a:pt x="334" y="0"/>
                  </a:moveTo>
                  <a:cubicBezTo>
                    <a:pt x="143" y="0"/>
                    <a:pt x="0" y="143"/>
                    <a:pt x="0" y="334"/>
                  </a:cubicBezTo>
                  <a:cubicBezTo>
                    <a:pt x="0" y="500"/>
                    <a:pt x="143" y="643"/>
                    <a:pt x="334" y="643"/>
                  </a:cubicBezTo>
                  <a:cubicBezTo>
                    <a:pt x="500" y="643"/>
                    <a:pt x="643" y="500"/>
                    <a:pt x="643" y="334"/>
                  </a:cubicBezTo>
                  <a:cubicBezTo>
                    <a:pt x="643" y="143"/>
                    <a:pt x="500"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7" name="Google Shape;22677;p99"/>
            <p:cNvSpPr/>
            <p:nvPr/>
          </p:nvSpPr>
          <p:spPr>
            <a:xfrm>
              <a:off x="7181347" y="2654582"/>
              <a:ext cx="21613" cy="21613"/>
            </a:xfrm>
            <a:custGeom>
              <a:rect b="b" l="l" r="r" t="t"/>
              <a:pathLst>
                <a:path extrusionOk="0" h="668" w="668">
                  <a:moveTo>
                    <a:pt x="334" y="1"/>
                  </a:moveTo>
                  <a:cubicBezTo>
                    <a:pt x="143" y="1"/>
                    <a:pt x="0" y="144"/>
                    <a:pt x="0" y="334"/>
                  </a:cubicBezTo>
                  <a:cubicBezTo>
                    <a:pt x="0" y="525"/>
                    <a:pt x="143" y="668"/>
                    <a:pt x="334" y="668"/>
                  </a:cubicBezTo>
                  <a:cubicBezTo>
                    <a:pt x="524" y="668"/>
                    <a:pt x="667" y="525"/>
                    <a:pt x="667" y="334"/>
                  </a:cubicBezTo>
                  <a:cubicBezTo>
                    <a:pt x="667" y="144"/>
                    <a:pt x="524"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8" name="Google Shape;22678;p99"/>
            <p:cNvSpPr/>
            <p:nvPr/>
          </p:nvSpPr>
          <p:spPr>
            <a:xfrm>
              <a:off x="7222178" y="2654582"/>
              <a:ext cx="20837" cy="21613"/>
            </a:xfrm>
            <a:custGeom>
              <a:rect b="b" l="l" r="r" t="t"/>
              <a:pathLst>
                <a:path extrusionOk="0" h="668" w="644">
                  <a:moveTo>
                    <a:pt x="310" y="1"/>
                  </a:moveTo>
                  <a:cubicBezTo>
                    <a:pt x="144" y="1"/>
                    <a:pt x="1" y="144"/>
                    <a:pt x="1" y="334"/>
                  </a:cubicBezTo>
                  <a:cubicBezTo>
                    <a:pt x="1" y="525"/>
                    <a:pt x="144" y="668"/>
                    <a:pt x="310" y="668"/>
                  </a:cubicBezTo>
                  <a:cubicBezTo>
                    <a:pt x="501" y="668"/>
                    <a:pt x="644" y="525"/>
                    <a:pt x="644" y="334"/>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9" name="Google Shape;22679;p99"/>
            <p:cNvSpPr/>
            <p:nvPr/>
          </p:nvSpPr>
          <p:spPr>
            <a:xfrm>
              <a:off x="7141292" y="2654582"/>
              <a:ext cx="20837" cy="21613"/>
            </a:xfrm>
            <a:custGeom>
              <a:rect b="b" l="l" r="r" t="t"/>
              <a:pathLst>
                <a:path extrusionOk="0" h="668" w="644">
                  <a:moveTo>
                    <a:pt x="334" y="1"/>
                  </a:moveTo>
                  <a:cubicBezTo>
                    <a:pt x="143" y="1"/>
                    <a:pt x="0" y="144"/>
                    <a:pt x="0" y="334"/>
                  </a:cubicBezTo>
                  <a:cubicBezTo>
                    <a:pt x="0" y="525"/>
                    <a:pt x="143" y="668"/>
                    <a:pt x="334" y="668"/>
                  </a:cubicBezTo>
                  <a:cubicBezTo>
                    <a:pt x="500" y="668"/>
                    <a:pt x="643" y="525"/>
                    <a:pt x="643" y="334"/>
                  </a:cubicBezTo>
                  <a:cubicBezTo>
                    <a:pt x="643" y="144"/>
                    <a:pt x="500"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0" name="Google Shape;22680;p99"/>
            <p:cNvSpPr/>
            <p:nvPr/>
          </p:nvSpPr>
          <p:spPr>
            <a:xfrm>
              <a:off x="7181347" y="2695414"/>
              <a:ext cx="21613" cy="20837"/>
            </a:xfrm>
            <a:custGeom>
              <a:rect b="b" l="l" r="r" t="t"/>
              <a:pathLst>
                <a:path extrusionOk="0" h="644" w="668">
                  <a:moveTo>
                    <a:pt x="334" y="1"/>
                  </a:moveTo>
                  <a:cubicBezTo>
                    <a:pt x="143" y="1"/>
                    <a:pt x="0" y="144"/>
                    <a:pt x="0" y="310"/>
                  </a:cubicBezTo>
                  <a:cubicBezTo>
                    <a:pt x="0" y="501"/>
                    <a:pt x="143" y="644"/>
                    <a:pt x="334" y="644"/>
                  </a:cubicBezTo>
                  <a:cubicBezTo>
                    <a:pt x="524" y="644"/>
                    <a:pt x="667" y="501"/>
                    <a:pt x="667" y="310"/>
                  </a:cubicBezTo>
                  <a:cubicBezTo>
                    <a:pt x="667" y="144"/>
                    <a:pt x="524"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1" name="Google Shape;22681;p99"/>
            <p:cNvSpPr/>
            <p:nvPr/>
          </p:nvSpPr>
          <p:spPr>
            <a:xfrm>
              <a:off x="7222178" y="2695414"/>
              <a:ext cx="20837" cy="20837"/>
            </a:xfrm>
            <a:custGeom>
              <a:rect b="b" l="l" r="r" t="t"/>
              <a:pathLst>
                <a:path extrusionOk="0" h="644" w="644">
                  <a:moveTo>
                    <a:pt x="310" y="1"/>
                  </a:moveTo>
                  <a:cubicBezTo>
                    <a:pt x="144" y="1"/>
                    <a:pt x="1" y="144"/>
                    <a:pt x="1" y="310"/>
                  </a:cubicBezTo>
                  <a:cubicBezTo>
                    <a:pt x="1" y="501"/>
                    <a:pt x="144" y="644"/>
                    <a:pt x="310" y="644"/>
                  </a:cubicBezTo>
                  <a:cubicBezTo>
                    <a:pt x="501" y="644"/>
                    <a:pt x="644" y="501"/>
                    <a:pt x="644" y="310"/>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2" name="Google Shape;22682;p99"/>
            <p:cNvSpPr/>
            <p:nvPr/>
          </p:nvSpPr>
          <p:spPr>
            <a:xfrm>
              <a:off x="7141292" y="2695414"/>
              <a:ext cx="20837" cy="20837"/>
            </a:xfrm>
            <a:custGeom>
              <a:rect b="b" l="l" r="r" t="t"/>
              <a:pathLst>
                <a:path extrusionOk="0" h="644" w="644">
                  <a:moveTo>
                    <a:pt x="334" y="1"/>
                  </a:moveTo>
                  <a:cubicBezTo>
                    <a:pt x="143" y="1"/>
                    <a:pt x="0" y="144"/>
                    <a:pt x="0" y="310"/>
                  </a:cubicBezTo>
                  <a:cubicBezTo>
                    <a:pt x="0" y="501"/>
                    <a:pt x="143" y="644"/>
                    <a:pt x="334" y="644"/>
                  </a:cubicBezTo>
                  <a:cubicBezTo>
                    <a:pt x="500" y="644"/>
                    <a:pt x="643" y="501"/>
                    <a:pt x="643" y="310"/>
                  </a:cubicBezTo>
                  <a:cubicBezTo>
                    <a:pt x="643" y="144"/>
                    <a:pt x="500"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3" name="Google Shape;22683;p99"/>
            <p:cNvSpPr/>
            <p:nvPr/>
          </p:nvSpPr>
          <p:spPr>
            <a:xfrm>
              <a:off x="7169020" y="2756305"/>
              <a:ext cx="47044" cy="80920"/>
            </a:xfrm>
            <a:custGeom>
              <a:rect b="b" l="l" r="r" t="t"/>
              <a:pathLst>
                <a:path extrusionOk="0" h="2501" w="1454">
                  <a:moveTo>
                    <a:pt x="0" y="0"/>
                  </a:moveTo>
                  <a:lnTo>
                    <a:pt x="0" y="2501"/>
                  </a:lnTo>
                  <a:lnTo>
                    <a:pt x="1453" y="2501"/>
                  </a:lnTo>
                  <a:lnTo>
                    <a:pt x="1453"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4" name="Google Shape;22684;p99"/>
            <p:cNvSpPr/>
            <p:nvPr/>
          </p:nvSpPr>
          <p:spPr>
            <a:xfrm>
              <a:off x="7192121" y="2573696"/>
              <a:ext cx="10839" cy="20837"/>
            </a:xfrm>
            <a:custGeom>
              <a:rect b="b" l="l" r="r" t="t"/>
              <a:pathLst>
                <a:path extrusionOk="0" h="644" w="335">
                  <a:moveTo>
                    <a:pt x="1" y="0"/>
                  </a:moveTo>
                  <a:lnTo>
                    <a:pt x="1" y="643"/>
                  </a:lnTo>
                  <a:cubicBezTo>
                    <a:pt x="191" y="643"/>
                    <a:pt x="334" y="500"/>
                    <a:pt x="334" y="334"/>
                  </a:cubicBezTo>
                  <a:cubicBezTo>
                    <a:pt x="334" y="167"/>
                    <a:pt x="19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5" name="Google Shape;22685;p99"/>
            <p:cNvSpPr/>
            <p:nvPr/>
          </p:nvSpPr>
          <p:spPr>
            <a:xfrm>
              <a:off x="7192121" y="2614528"/>
              <a:ext cx="10839" cy="20060"/>
            </a:xfrm>
            <a:custGeom>
              <a:rect b="b" l="l" r="r" t="t"/>
              <a:pathLst>
                <a:path extrusionOk="0" h="620" w="335">
                  <a:moveTo>
                    <a:pt x="1" y="0"/>
                  </a:moveTo>
                  <a:lnTo>
                    <a:pt x="1" y="620"/>
                  </a:lnTo>
                  <a:cubicBezTo>
                    <a:pt x="191" y="620"/>
                    <a:pt x="334" y="500"/>
                    <a:pt x="334" y="334"/>
                  </a:cubicBezTo>
                  <a:cubicBezTo>
                    <a:pt x="334" y="143"/>
                    <a:pt x="19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6" name="Google Shape;22686;p99"/>
            <p:cNvSpPr/>
            <p:nvPr/>
          </p:nvSpPr>
          <p:spPr>
            <a:xfrm>
              <a:off x="7192121" y="2654582"/>
              <a:ext cx="10839" cy="20837"/>
            </a:xfrm>
            <a:custGeom>
              <a:rect b="b" l="l" r="r" t="t"/>
              <a:pathLst>
                <a:path extrusionOk="0" h="644" w="335">
                  <a:moveTo>
                    <a:pt x="1" y="1"/>
                  </a:moveTo>
                  <a:lnTo>
                    <a:pt x="1" y="644"/>
                  </a:lnTo>
                  <a:cubicBezTo>
                    <a:pt x="191" y="644"/>
                    <a:pt x="334" y="525"/>
                    <a:pt x="334" y="334"/>
                  </a:cubicBezTo>
                  <a:cubicBezTo>
                    <a:pt x="334" y="144"/>
                    <a:pt x="191"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7" name="Google Shape;22687;p99"/>
            <p:cNvSpPr/>
            <p:nvPr/>
          </p:nvSpPr>
          <p:spPr>
            <a:xfrm>
              <a:off x="7192121" y="2695414"/>
              <a:ext cx="10839" cy="20157"/>
            </a:xfrm>
            <a:custGeom>
              <a:rect b="b" l="l" r="r" t="t"/>
              <a:pathLst>
                <a:path extrusionOk="0" h="623" w="335">
                  <a:moveTo>
                    <a:pt x="1" y="1"/>
                  </a:moveTo>
                  <a:lnTo>
                    <a:pt x="1" y="620"/>
                  </a:lnTo>
                  <a:cubicBezTo>
                    <a:pt x="15" y="622"/>
                    <a:pt x="29" y="623"/>
                    <a:pt x="42" y="623"/>
                  </a:cubicBezTo>
                  <a:cubicBezTo>
                    <a:pt x="212" y="623"/>
                    <a:pt x="334" y="487"/>
                    <a:pt x="334" y="310"/>
                  </a:cubicBezTo>
                  <a:cubicBezTo>
                    <a:pt x="334" y="144"/>
                    <a:pt x="191"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8" name="Google Shape;22688;p99"/>
            <p:cNvSpPr/>
            <p:nvPr/>
          </p:nvSpPr>
          <p:spPr>
            <a:xfrm>
              <a:off x="7192121" y="2756305"/>
              <a:ext cx="23943" cy="80920"/>
            </a:xfrm>
            <a:custGeom>
              <a:rect b="b" l="l" r="r" t="t"/>
              <a:pathLst>
                <a:path extrusionOk="0" h="2501" w="740">
                  <a:moveTo>
                    <a:pt x="1" y="0"/>
                  </a:moveTo>
                  <a:lnTo>
                    <a:pt x="1" y="2501"/>
                  </a:lnTo>
                  <a:lnTo>
                    <a:pt x="739" y="2501"/>
                  </a:lnTo>
                  <a:lnTo>
                    <a:pt x="739"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89" name="Google Shape;22689;p99"/>
          <p:cNvGrpSpPr/>
          <p:nvPr/>
        </p:nvGrpSpPr>
        <p:grpSpPr>
          <a:xfrm>
            <a:off x="6268300" y="2351929"/>
            <a:ext cx="346749" cy="319793"/>
            <a:chOff x="6268300" y="2504329"/>
            <a:chExt cx="346749" cy="319793"/>
          </a:xfrm>
        </p:grpSpPr>
        <p:sp>
          <p:nvSpPr>
            <p:cNvPr id="22690" name="Google Shape;22690;p99"/>
            <p:cNvSpPr/>
            <p:nvPr/>
          </p:nvSpPr>
          <p:spPr>
            <a:xfrm>
              <a:off x="6493294" y="2602977"/>
              <a:ext cx="74772" cy="61669"/>
            </a:xfrm>
            <a:custGeom>
              <a:rect b="b" l="l" r="r" t="t"/>
              <a:pathLst>
                <a:path extrusionOk="0" h="1906" w="2311">
                  <a:moveTo>
                    <a:pt x="524" y="0"/>
                  </a:moveTo>
                  <a:cubicBezTo>
                    <a:pt x="381" y="0"/>
                    <a:pt x="262" y="119"/>
                    <a:pt x="238" y="262"/>
                  </a:cubicBezTo>
                  <a:lnTo>
                    <a:pt x="24" y="1524"/>
                  </a:lnTo>
                  <a:cubicBezTo>
                    <a:pt x="0" y="1643"/>
                    <a:pt x="24" y="1715"/>
                    <a:pt x="72" y="1786"/>
                  </a:cubicBezTo>
                  <a:cubicBezTo>
                    <a:pt x="143" y="1881"/>
                    <a:pt x="238" y="1905"/>
                    <a:pt x="310" y="1905"/>
                  </a:cubicBezTo>
                  <a:lnTo>
                    <a:pt x="1977" y="1905"/>
                  </a:lnTo>
                  <a:cubicBezTo>
                    <a:pt x="2072" y="1905"/>
                    <a:pt x="2167" y="1881"/>
                    <a:pt x="2215" y="1786"/>
                  </a:cubicBezTo>
                  <a:cubicBezTo>
                    <a:pt x="2286" y="1691"/>
                    <a:pt x="2310" y="1596"/>
                    <a:pt x="2286" y="1524"/>
                  </a:cubicBezTo>
                  <a:lnTo>
                    <a:pt x="2072" y="262"/>
                  </a:lnTo>
                  <a:cubicBezTo>
                    <a:pt x="2072" y="119"/>
                    <a:pt x="1929" y="0"/>
                    <a:pt x="1786"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1" name="Google Shape;22691;p99"/>
            <p:cNvSpPr/>
            <p:nvPr/>
          </p:nvSpPr>
          <p:spPr>
            <a:xfrm>
              <a:off x="6531796" y="2603721"/>
              <a:ext cx="37014" cy="60924"/>
            </a:xfrm>
            <a:custGeom>
              <a:rect b="b" l="l" r="r" t="t"/>
              <a:pathLst>
                <a:path extrusionOk="0" h="1883" w="1144">
                  <a:moveTo>
                    <a:pt x="1" y="1"/>
                  </a:moveTo>
                  <a:lnTo>
                    <a:pt x="1" y="1882"/>
                  </a:lnTo>
                  <a:lnTo>
                    <a:pt x="811" y="1882"/>
                  </a:lnTo>
                  <a:cubicBezTo>
                    <a:pt x="906" y="1882"/>
                    <a:pt x="1001" y="1858"/>
                    <a:pt x="1049" y="1763"/>
                  </a:cubicBezTo>
                  <a:cubicBezTo>
                    <a:pt x="1120" y="1692"/>
                    <a:pt x="1144" y="1620"/>
                    <a:pt x="1120" y="1501"/>
                  </a:cubicBezTo>
                  <a:lnTo>
                    <a:pt x="906" y="263"/>
                  </a:lnTo>
                  <a:cubicBezTo>
                    <a:pt x="882" y="120"/>
                    <a:pt x="763" y="1"/>
                    <a:pt x="620"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2" name="Google Shape;22692;p99"/>
            <p:cNvSpPr/>
            <p:nvPr/>
          </p:nvSpPr>
          <p:spPr>
            <a:xfrm>
              <a:off x="6445506" y="2504329"/>
              <a:ext cx="169540" cy="115637"/>
            </a:xfrm>
            <a:custGeom>
              <a:rect b="b" l="l" r="r" t="t"/>
              <a:pathLst>
                <a:path extrusionOk="0" h="3574" w="5240">
                  <a:moveTo>
                    <a:pt x="334" y="1"/>
                  </a:moveTo>
                  <a:cubicBezTo>
                    <a:pt x="167" y="1"/>
                    <a:pt x="1" y="144"/>
                    <a:pt x="1" y="334"/>
                  </a:cubicBezTo>
                  <a:lnTo>
                    <a:pt x="1" y="3240"/>
                  </a:lnTo>
                  <a:cubicBezTo>
                    <a:pt x="1" y="3430"/>
                    <a:pt x="167" y="3573"/>
                    <a:pt x="334" y="3573"/>
                  </a:cubicBezTo>
                  <a:lnTo>
                    <a:pt x="4930" y="3573"/>
                  </a:lnTo>
                  <a:cubicBezTo>
                    <a:pt x="5097" y="3573"/>
                    <a:pt x="5240" y="3454"/>
                    <a:pt x="5240" y="3240"/>
                  </a:cubicBezTo>
                  <a:lnTo>
                    <a:pt x="5240" y="334"/>
                  </a:lnTo>
                  <a:cubicBezTo>
                    <a:pt x="5240" y="144"/>
                    <a:pt x="5097" y="1"/>
                    <a:pt x="4930"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3" name="Google Shape;22693;p99"/>
            <p:cNvSpPr/>
            <p:nvPr/>
          </p:nvSpPr>
          <p:spPr>
            <a:xfrm>
              <a:off x="6530275" y="2505882"/>
              <a:ext cx="84770" cy="114084"/>
            </a:xfrm>
            <a:custGeom>
              <a:rect b="b" l="l" r="r" t="t"/>
              <a:pathLst>
                <a:path extrusionOk="0" h="3526" w="2620">
                  <a:moveTo>
                    <a:pt x="0" y="1"/>
                  </a:moveTo>
                  <a:lnTo>
                    <a:pt x="0" y="3525"/>
                  </a:lnTo>
                  <a:lnTo>
                    <a:pt x="2310" y="3525"/>
                  </a:lnTo>
                  <a:cubicBezTo>
                    <a:pt x="2477" y="3525"/>
                    <a:pt x="2620" y="3382"/>
                    <a:pt x="2620" y="3192"/>
                  </a:cubicBezTo>
                  <a:lnTo>
                    <a:pt x="2620" y="286"/>
                  </a:lnTo>
                  <a:cubicBezTo>
                    <a:pt x="2620" y="143"/>
                    <a:pt x="2477" y="1"/>
                    <a:pt x="2310"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4" name="Google Shape;22694;p99"/>
            <p:cNvSpPr/>
            <p:nvPr/>
          </p:nvSpPr>
          <p:spPr>
            <a:xfrm>
              <a:off x="6466310" y="2525909"/>
              <a:ext cx="127932" cy="73996"/>
            </a:xfrm>
            <a:custGeom>
              <a:rect b="b" l="l" r="r" t="t"/>
              <a:pathLst>
                <a:path extrusionOk="0" h="2287" w="3954">
                  <a:moveTo>
                    <a:pt x="1" y="1"/>
                  </a:moveTo>
                  <a:lnTo>
                    <a:pt x="1" y="2287"/>
                  </a:lnTo>
                  <a:lnTo>
                    <a:pt x="3954" y="2287"/>
                  </a:lnTo>
                  <a:lnTo>
                    <a:pt x="3954" y="1"/>
                  </a:ln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5" name="Google Shape;22695;p99"/>
            <p:cNvSpPr/>
            <p:nvPr/>
          </p:nvSpPr>
          <p:spPr>
            <a:xfrm>
              <a:off x="6530275" y="2525909"/>
              <a:ext cx="64742" cy="73996"/>
            </a:xfrm>
            <a:custGeom>
              <a:rect b="b" l="l" r="r" t="t"/>
              <a:pathLst>
                <a:path extrusionOk="0" h="2287" w="2001">
                  <a:moveTo>
                    <a:pt x="0" y="1"/>
                  </a:moveTo>
                  <a:lnTo>
                    <a:pt x="0" y="2287"/>
                  </a:lnTo>
                  <a:lnTo>
                    <a:pt x="2001" y="2287"/>
                  </a:lnTo>
                  <a:lnTo>
                    <a:pt x="2001" y="1"/>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6" name="Google Shape;22696;p99"/>
            <p:cNvSpPr/>
            <p:nvPr/>
          </p:nvSpPr>
          <p:spPr>
            <a:xfrm>
              <a:off x="6334562" y="2707741"/>
              <a:ext cx="91726" cy="116381"/>
            </a:xfrm>
            <a:custGeom>
              <a:rect b="b" l="l" r="r" t="t"/>
              <a:pathLst>
                <a:path extrusionOk="0" h="3597" w="2835">
                  <a:moveTo>
                    <a:pt x="1405" y="1"/>
                  </a:moveTo>
                  <a:cubicBezTo>
                    <a:pt x="1239" y="1"/>
                    <a:pt x="1072" y="144"/>
                    <a:pt x="1072" y="334"/>
                  </a:cubicBezTo>
                  <a:lnTo>
                    <a:pt x="1072" y="2097"/>
                  </a:lnTo>
                  <a:lnTo>
                    <a:pt x="119" y="3049"/>
                  </a:lnTo>
                  <a:cubicBezTo>
                    <a:pt x="0" y="3168"/>
                    <a:pt x="0" y="3359"/>
                    <a:pt x="119" y="3478"/>
                  </a:cubicBezTo>
                  <a:cubicBezTo>
                    <a:pt x="179" y="3537"/>
                    <a:pt x="262" y="3567"/>
                    <a:pt x="346" y="3567"/>
                  </a:cubicBezTo>
                  <a:cubicBezTo>
                    <a:pt x="429" y="3567"/>
                    <a:pt x="512" y="3537"/>
                    <a:pt x="572" y="3478"/>
                  </a:cubicBezTo>
                  <a:lnTo>
                    <a:pt x="1072" y="2978"/>
                  </a:lnTo>
                  <a:lnTo>
                    <a:pt x="1072" y="3287"/>
                  </a:lnTo>
                  <a:cubicBezTo>
                    <a:pt x="1072" y="3454"/>
                    <a:pt x="1239" y="3597"/>
                    <a:pt x="1405" y="3597"/>
                  </a:cubicBezTo>
                  <a:cubicBezTo>
                    <a:pt x="1596" y="3597"/>
                    <a:pt x="1739" y="3454"/>
                    <a:pt x="1739" y="3287"/>
                  </a:cubicBezTo>
                  <a:lnTo>
                    <a:pt x="1739" y="2978"/>
                  </a:lnTo>
                  <a:lnTo>
                    <a:pt x="2239" y="3478"/>
                  </a:lnTo>
                  <a:cubicBezTo>
                    <a:pt x="2310" y="3549"/>
                    <a:pt x="2406" y="3573"/>
                    <a:pt x="2453" y="3573"/>
                  </a:cubicBezTo>
                  <a:cubicBezTo>
                    <a:pt x="2525" y="3573"/>
                    <a:pt x="2596" y="3549"/>
                    <a:pt x="2668" y="3478"/>
                  </a:cubicBezTo>
                  <a:cubicBezTo>
                    <a:pt x="2834" y="3359"/>
                    <a:pt x="2834" y="3168"/>
                    <a:pt x="2691" y="3049"/>
                  </a:cubicBezTo>
                  <a:lnTo>
                    <a:pt x="1739" y="2097"/>
                  </a:lnTo>
                  <a:lnTo>
                    <a:pt x="1739" y="334"/>
                  </a:lnTo>
                  <a:cubicBezTo>
                    <a:pt x="1739" y="144"/>
                    <a:pt x="1596" y="1"/>
                    <a:pt x="1405"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7" name="Google Shape;22697;p99"/>
            <p:cNvSpPr/>
            <p:nvPr/>
          </p:nvSpPr>
          <p:spPr>
            <a:xfrm>
              <a:off x="6379244" y="2706997"/>
              <a:ext cx="45491" cy="115604"/>
            </a:xfrm>
            <a:custGeom>
              <a:rect b="b" l="l" r="r" t="t"/>
              <a:pathLst>
                <a:path extrusionOk="0" h="3573" w="1406">
                  <a:moveTo>
                    <a:pt x="1" y="0"/>
                  </a:moveTo>
                  <a:lnTo>
                    <a:pt x="1" y="3525"/>
                  </a:lnTo>
                  <a:cubicBezTo>
                    <a:pt x="43" y="3537"/>
                    <a:pt x="82" y="3543"/>
                    <a:pt x="117" y="3543"/>
                  </a:cubicBezTo>
                  <a:cubicBezTo>
                    <a:pt x="278" y="3543"/>
                    <a:pt x="358" y="3419"/>
                    <a:pt x="358" y="3263"/>
                  </a:cubicBezTo>
                  <a:lnTo>
                    <a:pt x="358" y="2977"/>
                  </a:lnTo>
                  <a:lnTo>
                    <a:pt x="858" y="3477"/>
                  </a:lnTo>
                  <a:cubicBezTo>
                    <a:pt x="929" y="3525"/>
                    <a:pt x="1025" y="3572"/>
                    <a:pt x="1072" y="3572"/>
                  </a:cubicBezTo>
                  <a:cubicBezTo>
                    <a:pt x="1144" y="3572"/>
                    <a:pt x="1215" y="3525"/>
                    <a:pt x="1287" y="3477"/>
                  </a:cubicBezTo>
                  <a:cubicBezTo>
                    <a:pt x="1406" y="3358"/>
                    <a:pt x="1406" y="3144"/>
                    <a:pt x="1287" y="3025"/>
                  </a:cubicBezTo>
                  <a:lnTo>
                    <a:pt x="334" y="2072"/>
                  </a:lnTo>
                  <a:lnTo>
                    <a:pt x="334" y="333"/>
                  </a:lnTo>
                  <a:cubicBezTo>
                    <a:pt x="334" y="143"/>
                    <a:pt x="191"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8" name="Google Shape;22698;p99"/>
            <p:cNvSpPr/>
            <p:nvPr/>
          </p:nvSpPr>
          <p:spPr>
            <a:xfrm>
              <a:off x="6289880" y="2680789"/>
              <a:ext cx="20837" cy="142588"/>
            </a:xfrm>
            <a:custGeom>
              <a:rect b="b" l="l" r="r" t="t"/>
              <a:pathLst>
                <a:path extrusionOk="0" h="4407" w="644">
                  <a:moveTo>
                    <a:pt x="334" y="0"/>
                  </a:moveTo>
                  <a:cubicBezTo>
                    <a:pt x="143" y="0"/>
                    <a:pt x="0" y="143"/>
                    <a:pt x="0" y="334"/>
                  </a:cubicBezTo>
                  <a:lnTo>
                    <a:pt x="0" y="4073"/>
                  </a:lnTo>
                  <a:cubicBezTo>
                    <a:pt x="0" y="4263"/>
                    <a:pt x="143" y="4406"/>
                    <a:pt x="334" y="4406"/>
                  </a:cubicBezTo>
                  <a:cubicBezTo>
                    <a:pt x="476" y="4406"/>
                    <a:pt x="619" y="4263"/>
                    <a:pt x="643" y="4073"/>
                  </a:cubicBezTo>
                  <a:lnTo>
                    <a:pt x="643" y="334"/>
                  </a:lnTo>
                  <a:cubicBezTo>
                    <a:pt x="643" y="143"/>
                    <a:pt x="500" y="0"/>
                    <a:pt x="334"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9" name="Google Shape;22699;p99"/>
            <p:cNvSpPr/>
            <p:nvPr/>
          </p:nvSpPr>
          <p:spPr>
            <a:xfrm>
              <a:off x="6462460" y="2681566"/>
              <a:ext cx="121008" cy="100948"/>
            </a:xfrm>
            <a:custGeom>
              <a:rect b="b" l="l" r="r" t="t"/>
              <a:pathLst>
                <a:path extrusionOk="0" h="3120" w="3740">
                  <a:moveTo>
                    <a:pt x="1" y="0"/>
                  </a:moveTo>
                  <a:lnTo>
                    <a:pt x="1" y="3120"/>
                  </a:lnTo>
                  <a:lnTo>
                    <a:pt x="3739" y="3120"/>
                  </a:lnTo>
                  <a:lnTo>
                    <a:pt x="3739" y="0"/>
                  </a:ln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0" name="Google Shape;22700;p99"/>
            <p:cNvSpPr/>
            <p:nvPr/>
          </p:nvSpPr>
          <p:spPr>
            <a:xfrm>
              <a:off x="6574180" y="2680789"/>
              <a:ext cx="20837" cy="142588"/>
            </a:xfrm>
            <a:custGeom>
              <a:rect b="b" l="l" r="r" t="t"/>
              <a:pathLst>
                <a:path extrusionOk="0" h="4407" w="644">
                  <a:moveTo>
                    <a:pt x="310" y="0"/>
                  </a:moveTo>
                  <a:cubicBezTo>
                    <a:pt x="144" y="0"/>
                    <a:pt x="1" y="143"/>
                    <a:pt x="1" y="334"/>
                  </a:cubicBezTo>
                  <a:lnTo>
                    <a:pt x="1" y="4073"/>
                  </a:lnTo>
                  <a:cubicBezTo>
                    <a:pt x="1" y="4263"/>
                    <a:pt x="144" y="4406"/>
                    <a:pt x="310" y="4406"/>
                  </a:cubicBezTo>
                  <a:cubicBezTo>
                    <a:pt x="477" y="4406"/>
                    <a:pt x="620" y="4263"/>
                    <a:pt x="644" y="4073"/>
                  </a:cubicBezTo>
                  <a:lnTo>
                    <a:pt x="644" y="334"/>
                  </a:lnTo>
                  <a:cubicBezTo>
                    <a:pt x="644" y="143"/>
                    <a:pt x="501" y="0"/>
                    <a:pt x="310"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1" name="Google Shape;22701;p99"/>
            <p:cNvSpPr/>
            <p:nvPr/>
          </p:nvSpPr>
          <p:spPr>
            <a:xfrm>
              <a:off x="6451686" y="2680789"/>
              <a:ext cx="20837" cy="142588"/>
            </a:xfrm>
            <a:custGeom>
              <a:rect b="b" l="l" r="r" t="t"/>
              <a:pathLst>
                <a:path extrusionOk="0" h="4407" w="644">
                  <a:moveTo>
                    <a:pt x="334" y="0"/>
                  </a:moveTo>
                  <a:cubicBezTo>
                    <a:pt x="143" y="0"/>
                    <a:pt x="0" y="143"/>
                    <a:pt x="0" y="334"/>
                  </a:cubicBezTo>
                  <a:lnTo>
                    <a:pt x="0" y="4073"/>
                  </a:lnTo>
                  <a:cubicBezTo>
                    <a:pt x="0" y="4263"/>
                    <a:pt x="143" y="4406"/>
                    <a:pt x="334" y="4406"/>
                  </a:cubicBezTo>
                  <a:cubicBezTo>
                    <a:pt x="500" y="4406"/>
                    <a:pt x="643" y="4263"/>
                    <a:pt x="643" y="4073"/>
                  </a:cubicBezTo>
                  <a:lnTo>
                    <a:pt x="643" y="334"/>
                  </a:lnTo>
                  <a:cubicBezTo>
                    <a:pt x="643" y="143"/>
                    <a:pt x="500" y="0"/>
                    <a:pt x="334"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2" name="Google Shape;22702;p99"/>
            <p:cNvSpPr/>
            <p:nvPr/>
          </p:nvSpPr>
          <p:spPr>
            <a:xfrm>
              <a:off x="6498665" y="2720844"/>
              <a:ext cx="48597" cy="21613"/>
            </a:xfrm>
            <a:custGeom>
              <a:rect b="b" l="l" r="r" t="t"/>
              <a:pathLst>
                <a:path extrusionOk="0" h="668" w="1502">
                  <a:moveTo>
                    <a:pt x="334" y="1"/>
                  </a:moveTo>
                  <a:cubicBezTo>
                    <a:pt x="144" y="1"/>
                    <a:pt x="1" y="167"/>
                    <a:pt x="1" y="334"/>
                  </a:cubicBezTo>
                  <a:cubicBezTo>
                    <a:pt x="1" y="525"/>
                    <a:pt x="144" y="668"/>
                    <a:pt x="334" y="668"/>
                  </a:cubicBezTo>
                  <a:lnTo>
                    <a:pt x="1168" y="668"/>
                  </a:lnTo>
                  <a:cubicBezTo>
                    <a:pt x="1334" y="668"/>
                    <a:pt x="1501" y="525"/>
                    <a:pt x="1501" y="334"/>
                  </a:cubicBezTo>
                  <a:cubicBezTo>
                    <a:pt x="1501" y="167"/>
                    <a:pt x="1334" y="1"/>
                    <a:pt x="1168"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3" name="Google Shape;22703;p99"/>
            <p:cNvSpPr/>
            <p:nvPr/>
          </p:nvSpPr>
          <p:spPr>
            <a:xfrm>
              <a:off x="6268300" y="2649956"/>
              <a:ext cx="346749" cy="41641"/>
            </a:xfrm>
            <a:custGeom>
              <a:rect b="b" l="l" r="r" t="t"/>
              <a:pathLst>
                <a:path extrusionOk="0" h="1287" w="10717">
                  <a:moveTo>
                    <a:pt x="334" y="1"/>
                  </a:moveTo>
                  <a:cubicBezTo>
                    <a:pt x="167" y="1"/>
                    <a:pt x="0" y="144"/>
                    <a:pt x="0" y="334"/>
                  </a:cubicBezTo>
                  <a:lnTo>
                    <a:pt x="0" y="953"/>
                  </a:lnTo>
                  <a:cubicBezTo>
                    <a:pt x="0" y="1120"/>
                    <a:pt x="167" y="1287"/>
                    <a:pt x="334" y="1287"/>
                  </a:cubicBezTo>
                  <a:lnTo>
                    <a:pt x="10407" y="1287"/>
                  </a:lnTo>
                  <a:cubicBezTo>
                    <a:pt x="10574" y="1287"/>
                    <a:pt x="10717" y="1120"/>
                    <a:pt x="10717" y="953"/>
                  </a:cubicBezTo>
                  <a:lnTo>
                    <a:pt x="10717" y="334"/>
                  </a:lnTo>
                  <a:cubicBezTo>
                    <a:pt x="10717" y="144"/>
                    <a:pt x="10574" y="1"/>
                    <a:pt x="1040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4" name="Google Shape;22704;p99"/>
            <p:cNvSpPr/>
            <p:nvPr/>
          </p:nvSpPr>
          <p:spPr>
            <a:xfrm>
              <a:off x="6381573" y="2650732"/>
              <a:ext cx="233474" cy="40864"/>
            </a:xfrm>
            <a:custGeom>
              <a:rect b="b" l="l" r="r" t="t"/>
              <a:pathLst>
                <a:path extrusionOk="0" h="1263" w="7216">
                  <a:moveTo>
                    <a:pt x="0" y="1"/>
                  </a:moveTo>
                  <a:lnTo>
                    <a:pt x="0" y="1263"/>
                  </a:lnTo>
                  <a:lnTo>
                    <a:pt x="6906" y="1263"/>
                  </a:lnTo>
                  <a:cubicBezTo>
                    <a:pt x="7073" y="1263"/>
                    <a:pt x="7216" y="1096"/>
                    <a:pt x="7216" y="929"/>
                  </a:cubicBezTo>
                  <a:lnTo>
                    <a:pt x="7216" y="310"/>
                  </a:lnTo>
                  <a:cubicBezTo>
                    <a:pt x="7216" y="167"/>
                    <a:pt x="7073" y="1"/>
                    <a:pt x="690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5" name="Google Shape;22705;p99"/>
            <p:cNvSpPr/>
            <p:nvPr/>
          </p:nvSpPr>
          <p:spPr>
            <a:xfrm>
              <a:off x="6323756" y="2586023"/>
              <a:ext cx="115637" cy="143333"/>
            </a:xfrm>
            <a:custGeom>
              <a:rect b="b" l="l" r="r" t="t"/>
              <a:pathLst>
                <a:path extrusionOk="0" h="4430" w="3574">
                  <a:moveTo>
                    <a:pt x="1358" y="0"/>
                  </a:moveTo>
                  <a:cubicBezTo>
                    <a:pt x="596" y="0"/>
                    <a:pt x="1" y="643"/>
                    <a:pt x="1" y="1381"/>
                  </a:cubicBezTo>
                  <a:lnTo>
                    <a:pt x="1" y="4096"/>
                  </a:lnTo>
                  <a:cubicBezTo>
                    <a:pt x="1" y="4263"/>
                    <a:pt x="144" y="4430"/>
                    <a:pt x="311" y="4430"/>
                  </a:cubicBezTo>
                  <a:lnTo>
                    <a:pt x="3240" y="4430"/>
                  </a:lnTo>
                  <a:cubicBezTo>
                    <a:pt x="3406" y="4430"/>
                    <a:pt x="3573" y="4263"/>
                    <a:pt x="3573" y="4096"/>
                  </a:cubicBezTo>
                  <a:lnTo>
                    <a:pt x="3573" y="1381"/>
                  </a:lnTo>
                  <a:cubicBezTo>
                    <a:pt x="3573" y="596"/>
                    <a:pt x="2930" y="0"/>
                    <a:pt x="2192"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6" name="Google Shape;22706;p99"/>
            <p:cNvSpPr/>
            <p:nvPr/>
          </p:nvSpPr>
          <p:spPr>
            <a:xfrm>
              <a:off x="6381573" y="2586800"/>
              <a:ext cx="57818" cy="141035"/>
            </a:xfrm>
            <a:custGeom>
              <a:rect b="b" l="l" r="r" t="t"/>
              <a:pathLst>
                <a:path extrusionOk="0" h="4359" w="1787">
                  <a:moveTo>
                    <a:pt x="0" y="0"/>
                  </a:moveTo>
                  <a:lnTo>
                    <a:pt x="0" y="4358"/>
                  </a:lnTo>
                  <a:lnTo>
                    <a:pt x="1453" y="4358"/>
                  </a:lnTo>
                  <a:cubicBezTo>
                    <a:pt x="1619" y="4358"/>
                    <a:pt x="1786" y="4215"/>
                    <a:pt x="1786" y="4025"/>
                  </a:cubicBezTo>
                  <a:lnTo>
                    <a:pt x="1786" y="1334"/>
                  </a:lnTo>
                  <a:cubicBezTo>
                    <a:pt x="1786" y="619"/>
                    <a:pt x="1143" y="0"/>
                    <a:pt x="405"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07" name="Google Shape;22707;p99"/>
          <p:cNvGrpSpPr/>
          <p:nvPr/>
        </p:nvGrpSpPr>
        <p:grpSpPr>
          <a:xfrm>
            <a:off x="5520908" y="2338081"/>
            <a:ext cx="349077" cy="348297"/>
            <a:chOff x="5520908" y="2490481"/>
            <a:chExt cx="349077" cy="348297"/>
          </a:xfrm>
        </p:grpSpPr>
        <p:sp>
          <p:nvSpPr>
            <p:cNvPr id="22708" name="Google Shape;22708;p99"/>
            <p:cNvSpPr/>
            <p:nvPr/>
          </p:nvSpPr>
          <p:spPr>
            <a:xfrm>
              <a:off x="5732022" y="2544901"/>
              <a:ext cx="20060" cy="75322"/>
            </a:xfrm>
            <a:custGeom>
              <a:rect b="b" l="l" r="r" t="t"/>
              <a:pathLst>
                <a:path extrusionOk="0" h="2328" w="620">
                  <a:moveTo>
                    <a:pt x="329" y="1"/>
                  </a:moveTo>
                  <a:cubicBezTo>
                    <a:pt x="307" y="1"/>
                    <a:pt x="285" y="3"/>
                    <a:pt x="262" y="9"/>
                  </a:cubicBezTo>
                  <a:cubicBezTo>
                    <a:pt x="119" y="33"/>
                    <a:pt x="0" y="176"/>
                    <a:pt x="0" y="342"/>
                  </a:cubicBezTo>
                  <a:lnTo>
                    <a:pt x="0" y="2033"/>
                  </a:lnTo>
                  <a:cubicBezTo>
                    <a:pt x="0" y="2176"/>
                    <a:pt x="119" y="2319"/>
                    <a:pt x="262" y="2319"/>
                  </a:cubicBezTo>
                  <a:cubicBezTo>
                    <a:pt x="288" y="2325"/>
                    <a:pt x="312" y="2327"/>
                    <a:pt x="335" y="2327"/>
                  </a:cubicBezTo>
                  <a:cubicBezTo>
                    <a:pt x="508" y="2327"/>
                    <a:pt x="620" y="2180"/>
                    <a:pt x="620" y="2033"/>
                  </a:cubicBezTo>
                  <a:lnTo>
                    <a:pt x="620" y="295"/>
                  </a:lnTo>
                  <a:cubicBezTo>
                    <a:pt x="620" y="148"/>
                    <a:pt x="490" y="1"/>
                    <a:pt x="329"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9" name="Google Shape;22709;p99"/>
            <p:cNvSpPr/>
            <p:nvPr/>
          </p:nvSpPr>
          <p:spPr>
            <a:xfrm>
              <a:off x="5741276" y="2543639"/>
              <a:ext cx="10807" cy="76584"/>
            </a:xfrm>
            <a:custGeom>
              <a:rect b="b" l="l" r="r" t="t"/>
              <a:pathLst>
                <a:path extrusionOk="0" h="2367" w="334">
                  <a:moveTo>
                    <a:pt x="0" y="0"/>
                  </a:moveTo>
                  <a:lnTo>
                    <a:pt x="0" y="2358"/>
                  </a:lnTo>
                  <a:cubicBezTo>
                    <a:pt x="23" y="2364"/>
                    <a:pt x="45" y="2366"/>
                    <a:pt x="66" y="2366"/>
                  </a:cubicBezTo>
                  <a:cubicBezTo>
                    <a:pt x="222" y="2366"/>
                    <a:pt x="334" y="2219"/>
                    <a:pt x="334" y="2072"/>
                  </a:cubicBezTo>
                  <a:lnTo>
                    <a:pt x="334" y="334"/>
                  </a:lnTo>
                  <a:cubicBezTo>
                    <a:pt x="334" y="167"/>
                    <a:pt x="191" y="0"/>
                    <a:pt x="0" y="0"/>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0" name="Google Shape;22710;p99"/>
            <p:cNvSpPr/>
            <p:nvPr/>
          </p:nvSpPr>
          <p:spPr>
            <a:xfrm>
              <a:off x="5731246" y="2490481"/>
              <a:ext cx="101756" cy="74772"/>
            </a:xfrm>
            <a:custGeom>
              <a:rect b="b" l="l" r="r" t="t"/>
              <a:pathLst>
                <a:path extrusionOk="0" h="2311" w="3145">
                  <a:moveTo>
                    <a:pt x="334" y="0"/>
                  </a:moveTo>
                  <a:cubicBezTo>
                    <a:pt x="143" y="0"/>
                    <a:pt x="1" y="143"/>
                    <a:pt x="1" y="310"/>
                  </a:cubicBezTo>
                  <a:lnTo>
                    <a:pt x="1" y="2310"/>
                  </a:lnTo>
                  <a:lnTo>
                    <a:pt x="2835" y="2310"/>
                  </a:lnTo>
                  <a:cubicBezTo>
                    <a:pt x="2977" y="2310"/>
                    <a:pt x="3096" y="2215"/>
                    <a:pt x="3120" y="2072"/>
                  </a:cubicBezTo>
                  <a:cubicBezTo>
                    <a:pt x="3144" y="1977"/>
                    <a:pt x="3120" y="1882"/>
                    <a:pt x="3073" y="1810"/>
                  </a:cubicBezTo>
                  <a:lnTo>
                    <a:pt x="2596" y="1143"/>
                  </a:lnTo>
                  <a:lnTo>
                    <a:pt x="3073" y="500"/>
                  </a:lnTo>
                  <a:cubicBezTo>
                    <a:pt x="3144" y="381"/>
                    <a:pt x="3144" y="215"/>
                    <a:pt x="3073" y="96"/>
                  </a:cubicBezTo>
                  <a:cubicBezTo>
                    <a:pt x="3001" y="24"/>
                    <a:pt x="2906" y="0"/>
                    <a:pt x="2835"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1" name="Google Shape;22711;p99"/>
            <p:cNvSpPr/>
            <p:nvPr/>
          </p:nvSpPr>
          <p:spPr>
            <a:xfrm>
              <a:off x="5742052" y="2490481"/>
              <a:ext cx="90950" cy="74772"/>
            </a:xfrm>
            <a:custGeom>
              <a:rect b="b" l="l" r="r" t="t"/>
              <a:pathLst>
                <a:path extrusionOk="0" h="2311" w="2811">
                  <a:moveTo>
                    <a:pt x="0" y="0"/>
                  </a:moveTo>
                  <a:lnTo>
                    <a:pt x="0" y="2286"/>
                  </a:lnTo>
                  <a:lnTo>
                    <a:pt x="2501" y="2286"/>
                  </a:lnTo>
                  <a:lnTo>
                    <a:pt x="2501" y="2310"/>
                  </a:lnTo>
                  <a:cubicBezTo>
                    <a:pt x="2643" y="2310"/>
                    <a:pt x="2762" y="2215"/>
                    <a:pt x="2786" y="2072"/>
                  </a:cubicBezTo>
                  <a:cubicBezTo>
                    <a:pt x="2810" y="1977"/>
                    <a:pt x="2786" y="1858"/>
                    <a:pt x="2739" y="1810"/>
                  </a:cubicBezTo>
                  <a:lnTo>
                    <a:pt x="2262" y="1143"/>
                  </a:lnTo>
                  <a:lnTo>
                    <a:pt x="2739" y="500"/>
                  </a:lnTo>
                  <a:cubicBezTo>
                    <a:pt x="2810" y="381"/>
                    <a:pt x="2810" y="238"/>
                    <a:pt x="2739" y="119"/>
                  </a:cubicBezTo>
                  <a:cubicBezTo>
                    <a:pt x="2667" y="48"/>
                    <a:pt x="2572" y="0"/>
                    <a:pt x="2501"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2" name="Google Shape;22712;p99"/>
            <p:cNvSpPr/>
            <p:nvPr/>
          </p:nvSpPr>
          <p:spPr>
            <a:xfrm>
              <a:off x="5520908" y="2725471"/>
              <a:ext cx="156436" cy="113307"/>
            </a:xfrm>
            <a:custGeom>
              <a:rect b="b" l="l" r="r" t="t"/>
              <a:pathLst>
                <a:path extrusionOk="0" h="3502" w="4835">
                  <a:moveTo>
                    <a:pt x="4382" y="1"/>
                  </a:moveTo>
                  <a:lnTo>
                    <a:pt x="4120" y="48"/>
                  </a:lnTo>
                  <a:cubicBezTo>
                    <a:pt x="4001" y="72"/>
                    <a:pt x="3930" y="120"/>
                    <a:pt x="3811" y="191"/>
                  </a:cubicBezTo>
                  <a:cubicBezTo>
                    <a:pt x="3644" y="310"/>
                    <a:pt x="3430" y="477"/>
                    <a:pt x="3049" y="477"/>
                  </a:cubicBezTo>
                  <a:cubicBezTo>
                    <a:pt x="2644" y="477"/>
                    <a:pt x="2429" y="310"/>
                    <a:pt x="2263" y="191"/>
                  </a:cubicBezTo>
                  <a:cubicBezTo>
                    <a:pt x="2191" y="144"/>
                    <a:pt x="2096" y="72"/>
                    <a:pt x="1977" y="48"/>
                  </a:cubicBezTo>
                  <a:lnTo>
                    <a:pt x="1548" y="286"/>
                  </a:lnTo>
                  <a:lnTo>
                    <a:pt x="72" y="3025"/>
                  </a:lnTo>
                  <a:cubicBezTo>
                    <a:pt x="0" y="3144"/>
                    <a:pt x="48" y="3335"/>
                    <a:pt x="119" y="3406"/>
                  </a:cubicBezTo>
                  <a:cubicBezTo>
                    <a:pt x="191" y="3478"/>
                    <a:pt x="286" y="3501"/>
                    <a:pt x="334" y="3501"/>
                  </a:cubicBezTo>
                  <a:lnTo>
                    <a:pt x="4501" y="3501"/>
                  </a:lnTo>
                  <a:cubicBezTo>
                    <a:pt x="4692" y="3501"/>
                    <a:pt x="4835" y="3358"/>
                    <a:pt x="4835" y="3168"/>
                  </a:cubicBezTo>
                  <a:lnTo>
                    <a:pt x="4835" y="882"/>
                  </a:lnTo>
                  <a:cubicBezTo>
                    <a:pt x="4835" y="787"/>
                    <a:pt x="4811" y="763"/>
                    <a:pt x="4763" y="715"/>
                  </a:cubicBezTo>
                  <a:lnTo>
                    <a:pt x="4382" y="1"/>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3" name="Google Shape;22713;p99"/>
            <p:cNvSpPr/>
            <p:nvPr/>
          </p:nvSpPr>
          <p:spPr>
            <a:xfrm>
              <a:off x="5620302" y="2725471"/>
              <a:ext cx="57042" cy="113307"/>
            </a:xfrm>
            <a:custGeom>
              <a:rect b="b" l="l" r="r" t="t"/>
              <a:pathLst>
                <a:path extrusionOk="0" h="3502" w="1763">
                  <a:moveTo>
                    <a:pt x="1334" y="1"/>
                  </a:moveTo>
                  <a:lnTo>
                    <a:pt x="1072" y="48"/>
                  </a:lnTo>
                  <a:cubicBezTo>
                    <a:pt x="953" y="72"/>
                    <a:pt x="905" y="120"/>
                    <a:pt x="786" y="191"/>
                  </a:cubicBezTo>
                  <a:cubicBezTo>
                    <a:pt x="596" y="310"/>
                    <a:pt x="381" y="477"/>
                    <a:pt x="0" y="477"/>
                  </a:cubicBezTo>
                  <a:lnTo>
                    <a:pt x="0" y="3501"/>
                  </a:lnTo>
                  <a:lnTo>
                    <a:pt x="1429" y="3501"/>
                  </a:lnTo>
                  <a:lnTo>
                    <a:pt x="1429" y="3478"/>
                  </a:lnTo>
                  <a:cubicBezTo>
                    <a:pt x="1620" y="3478"/>
                    <a:pt x="1763" y="3335"/>
                    <a:pt x="1763" y="3144"/>
                  </a:cubicBezTo>
                  <a:lnTo>
                    <a:pt x="1763" y="858"/>
                  </a:lnTo>
                  <a:cubicBezTo>
                    <a:pt x="1763" y="787"/>
                    <a:pt x="1763" y="763"/>
                    <a:pt x="1739" y="715"/>
                  </a:cubicBezTo>
                  <a:lnTo>
                    <a:pt x="1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4" name="Google Shape;22714;p99"/>
            <p:cNvSpPr/>
            <p:nvPr/>
          </p:nvSpPr>
          <p:spPr>
            <a:xfrm>
              <a:off x="5570993" y="2653806"/>
              <a:ext cx="96321" cy="96353"/>
            </a:xfrm>
            <a:custGeom>
              <a:rect b="b" l="l" r="r" t="t"/>
              <a:pathLst>
                <a:path extrusionOk="0" h="2978" w="2977">
                  <a:moveTo>
                    <a:pt x="1501" y="1"/>
                  </a:moveTo>
                  <a:cubicBezTo>
                    <a:pt x="1381" y="1"/>
                    <a:pt x="1286" y="72"/>
                    <a:pt x="1239" y="191"/>
                  </a:cubicBezTo>
                  <a:lnTo>
                    <a:pt x="0" y="2478"/>
                  </a:lnTo>
                  <a:lnTo>
                    <a:pt x="429" y="2573"/>
                  </a:lnTo>
                  <a:cubicBezTo>
                    <a:pt x="548" y="2597"/>
                    <a:pt x="596" y="2620"/>
                    <a:pt x="715" y="2716"/>
                  </a:cubicBezTo>
                  <a:cubicBezTo>
                    <a:pt x="905" y="2835"/>
                    <a:pt x="1096" y="2978"/>
                    <a:pt x="1501" y="2978"/>
                  </a:cubicBezTo>
                  <a:cubicBezTo>
                    <a:pt x="1882" y="2978"/>
                    <a:pt x="2120" y="2835"/>
                    <a:pt x="2263" y="2716"/>
                  </a:cubicBezTo>
                  <a:cubicBezTo>
                    <a:pt x="2358" y="2644"/>
                    <a:pt x="2453" y="2597"/>
                    <a:pt x="2572" y="2573"/>
                  </a:cubicBezTo>
                  <a:lnTo>
                    <a:pt x="2977" y="2478"/>
                  </a:lnTo>
                  <a:lnTo>
                    <a:pt x="1762" y="191"/>
                  </a:lnTo>
                  <a:cubicBezTo>
                    <a:pt x="1691" y="96"/>
                    <a:pt x="1620" y="1"/>
                    <a:pt x="1501"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5" name="Google Shape;22715;p99"/>
            <p:cNvSpPr/>
            <p:nvPr/>
          </p:nvSpPr>
          <p:spPr>
            <a:xfrm>
              <a:off x="5619525" y="2653062"/>
              <a:ext cx="47788" cy="94574"/>
            </a:xfrm>
            <a:custGeom>
              <a:rect b="b" l="l" r="r" t="t"/>
              <a:pathLst>
                <a:path extrusionOk="0" h="2923" w="1477">
                  <a:moveTo>
                    <a:pt x="1" y="0"/>
                  </a:moveTo>
                  <a:lnTo>
                    <a:pt x="1" y="2905"/>
                  </a:lnTo>
                  <a:cubicBezTo>
                    <a:pt x="65" y="2917"/>
                    <a:pt x="125" y="2923"/>
                    <a:pt x="181" y="2923"/>
                  </a:cubicBezTo>
                  <a:cubicBezTo>
                    <a:pt x="459" y="2923"/>
                    <a:pt x="644" y="2794"/>
                    <a:pt x="763" y="2715"/>
                  </a:cubicBezTo>
                  <a:cubicBezTo>
                    <a:pt x="858" y="2643"/>
                    <a:pt x="953" y="2596"/>
                    <a:pt x="1072" y="2548"/>
                  </a:cubicBezTo>
                  <a:lnTo>
                    <a:pt x="1477" y="2477"/>
                  </a:lnTo>
                  <a:lnTo>
                    <a:pt x="262" y="167"/>
                  </a:lnTo>
                  <a:cubicBezTo>
                    <a:pt x="191" y="95"/>
                    <a:pt x="120" y="0"/>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6" name="Google Shape;22716;p99"/>
            <p:cNvSpPr/>
            <p:nvPr/>
          </p:nvSpPr>
          <p:spPr>
            <a:xfrm>
              <a:off x="5609495" y="2695414"/>
              <a:ext cx="260490" cy="142588"/>
            </a:xfrm>
            <a:custGeom>
              <a:rect b="b" l="l" r="r" t="t"/>
              <a:pathLst>
                <a:path extrusionOk="0" h="4407" w="8051">
                  <a:moveTo>
                    <a:pt x="2692" y="1"/>
                  </a:moveTo>
                  <a:lnTo>
                    <a:pt x="2168" y="287"/>
                  </a:lnTo>
                  <a:lnTo>
                    <a:pt x="1" y="4407"/>
                  </a:lnTo>
                  <a:lnTo>
                    <a:pt x="7622" y="4407"/>
                  </a:lnTo>
                  <a:cubicBezTo>
                    <a:pt x="7907" y="4407"/>
                    <a:pt x="8050" y="4145"/>
                    <a:pt x="7931" y="3930"/>
                  </a:cubicBezTo>
                  <a:lnTo>
                    <a:pt x="6002" y="287"/>
                  </a:lnTo>
                  <a:lnTo>
                    <a:pt x="5478" y="1"/>
                  </a:lnTo>
                  <a:cubicBezTo>
                    <a:pt x="5240" y="1"/>
                    <a:pt x="5121" y="96"/>
                    <a:pt x="4978" y="168"/>
                  </a:cubicBezTo>
                  <a:cubicBezTo>
                    <a:pt x="4764" y="287"/>
                    <a:pt x="4526" y="406"/>
                    <a:pt x="4073" y="406"/>
                  </a:cubicBezTo>
                  <a:cubicBezTo>
                    <a:pt x="3645" y="406"/>
                    <a:pt x="3406" y="263"/>
                    <a:pt x="3192" y="168"/>
                  </a:cubicBezTo>
                  <a:cubicBezTo>
                    <a:pt x="3049" y="96"/>
                    <a:pt x="2930" y="25"/>
                    <a:pt x="2692"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7" name="Google Shape;22717;p99"/>
            <p:cNvSpPr/>
            <p:nvPr/>
          </p:nvSpPr>
          <p:spPr>
            <a:xfrm>
              <a:off x="5740499" y="2696190"/>
              <a:ext cx="128708" cy="141812"/>
            </a:xfrm>
            <a:custGeom>
              <a:rect b="b" l="l" r="r" t="t"/>
              <a:pathLst>
                <a:path extrusionOk="0" h="4383" w="3978">
                  <a:moveTo>
                    <a:pt x="1405" y="1"/>
                  </a:moveTo>
                  <a:cubicBezTo>
                    <a:pt x="1167" y="1"/>
                    <a:pt x="1048" y="96"/>
                    <a:pt x="905" y="191"/>
                  </a:cubicBezTo>
                  <a:cubicBezTo>
                    <a:pt x="691" y="310"/>
                    <a:pt x="453" y="429"/>
                    <a:pt x="0" y="429"/>
                  </a:cubicBezTo>
                  <a:lnTo>
                    <a:pt x="0" y="4383"/>
                  </a:lnTo>
                  <a:lnTo>
                    <a:pt x="3573" y="4383"/>
                  </a:lnTo>
                  <a:cubicBezTo>
                    <a:pt x="3811" y="4383"/>
                    <a:pt x="3977" y="4144"/>
                    <a:pt x="3858" y="3930"/>
                  </a:cubicBezTo>
                  <a:lnTo>
                    <a:pt x="1906" y="310"/>
                  </a:lnTo>
                  <a:lnTo>
                    <a:pt x="1405" y="1"/>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8" name="Google Shape;22718;p99"/>
            <p:cNvSpPr/>
            <p:nvPr/>
          </p:nvSpPr>
          <p:spPr>
            <a:xfrm>
              <a:off x="5680384" y="2599321"/>
              <a:ext cx="124081" cy="119261"/>
            </a:xfrm>
            <a:custGeom>
              <a:rect b="b" l="l" r="r" t="t"/>
              <a:pathLst>
                <a:path extrusionOk="0" h="3686" w="3835">
                  <a:moveTo>
                    <a:pt x="1906" y="0"/>
                  </a:moveTo>
                  <a:cubicBezTo>
                    <a:pt x="1793" y="0"/>
                    <a:pt x="1680" y="54"/>
                    <a:pt x="1620" y="161"/>
                  </a:cubicBezTo>
                  <a:lnTo>
                    <a:pt x="1" y="3233"/>
                  </a:lnTo>
                  <a:lnTo>
                    <a:pt x="501" y="3257"/>
                  </a:lnTo>
                  <a:cubicBezTo>
                    <a:pt x="739" y="3280"/>
                    <a:pt x="858" y="3352"/>
                    <a:pt x="1025" y="3447"/>
                  </a:cubicBezTo>
                  <a:cubicBezTo>
                    <a:pt x="1239" y="3566"/>
                    <a:pt x="1477" y="3685"/>
                    <a:pt x="1930" y="3685"/>
                  </a:cubicBezTo>
                  <a:cubicBezTo>
                    <a:pt x="2382" y="3685"/>
                    <a:pt x="2597" y="3542"/>
                    <a:pt x="2811" y="3447"/>
                  </a:cubicBezTo>
                  <a:cubicBezTo>
                    <a:pt x="2978" y="3352"/>
                    <a:pt x="3073" y="3280"/>
                    <a:pt x="3335" y="3257"/>
                  </a:cubicBezTo>
                  <a:lnTo>
                    <a:pt x="3835" y="3233"/>
                  </a:lnTo>
                  <a:lnTo>
                    <a:pt x="2192" y="161"/>
                  </a:lnTo>
                  <a:cubicBezTo>
                    <a:pt x="2132" y="54"/>
                    <a:pt x="2019" y="0"/>
                    <a:pt x="1906"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9" name="Google Shape;22719;p99"/>
            <p:cNvSpPr/>
            <p:nvPr/>
          </p:nvSpPr>
          <p:spPr>
            <a:xfrm>
              <a:off x="5742052" y="2599127"/>
              <a:ext cx="61669" cy="118516"/>
            </a:xfrm>
            <a:custGeom>
              <a:rect b="b" l="l" r="r" t="t"/>
              <a:pathLst>
                <a:path extrusionOk="0" h="3663" w="1906">
                  <a:moveTo>
                    <a:pt x="0" y="0"/>
                  </a:moveTo>
                  <a:lnTo>
                    <a:pt x="0" y="3644"/>
                  </a:lnTo>
                  <a:cubicBezTo>
                    <a:pt x="80" y="3657"/>
                    <a:pt x="153" y="3663"/>
                    <a:pt x="220" y="3663"/>
                  </a:cubicBezTo>
                  <a:cubicBezTo>
                    <a:pt x="516" y="3663"/>
                    <a:pt x="707" y="3550"/>
                    <a:pt x="881" y="3453"/>
                  </a:cubicBezTo>
                  <a:cubicBezTo>
                    <a:pt x="1024" y="3358"/>
                    <a:pt x="1143" y="3286"/>
                    <a:pt x="1381" y="3263"/>
                  </a:cubicBezTo>
                  <a:lnTo>
                    <a:pt x="1905" y="3239"/>
                  </a:lnTo>
                  <a:lnTo>
                    <a:pt x="262" y="167"/>
                  </a:lnTo>
                  <a:cubicBezTo>
                    <a:pt x="191" y="48"/>
                    <a:pt x="71" y="0"/>
                    <a:pt x="0"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20" name="Google Shape;22720;p99"/>
          <p:cNvGrpSpPr/>
          <p:nvPr/>
        </p:nvGrpSpPr>
        <p:grpSpPr>
          <a:xfrm>
            <a:off x="4767337" y="2337304"/>
            <a:ext cx="346778" cy="348297"/>
            <a:chOff x="4767337" y="2489704"/>
            <a:chExt cx="346778" cy="348297"/>
          </a:xfrm>
        </p:grpSpPr>
        <p:sp>
          <p:nvSpPr>
            <p:cNvPr id="22721" name="Google Shape;22721;p99"/>
            <p:cNvSpPr/>
            <p:nvPr/>
          </p:nvSpPr>
          <p:spPr>
            <a:xfrm>
              <a:off x="5051669" y="2489704"/>
              <a:ext cx="62445" cy="21613"/>
            </a:xfrm>
            <a:custGeom>
              <a:rect b="b" l="l" r="r" t="t"/>
              <a:pathLst>
                <a:path extrusionOk="0" h="668" w="1930">
                  <a:moveTo>
                    <a:pt x="334" y="0"/>
                  </a:moveTo>
                  <a:cubicBezTo>
                    <a:pt x="167" y="0"/>
                    <a:pt x="0" y="167"/>
                    <a:pt x="0" y="334"/>
                  </a:cubicBezTo>
                  <a:cubicBezTo>
                    <a:pt x="0" y="524"/>
                    <a:pt x="167" y="667"/>
                    <a:pt x="334" y="667"/>
                  </a:cubicBezTo>
                  <a:lnTo>
                    <a:pt x="1596" y="667"/>
                  </a:lnTo>
                  <a:cubicBezTo>
                    <a:pt x="1763" y="667"/>
                    <a:pt x="1929" y="548"/>
                    <a:pt x="1929" y="334"/>
                  </a:cubicBezTo>
                  <a:cubicBezTo>
                    <a:pt x="1929" y="167"/>
                    <a:pt x="1763" y="0"/>
                    <a:pt x="159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2" name="Google Shape;22722;p99"/>
            <p:cNvSpPr/>
            <p:nvPr/>
          </p:nvSpPr>
          <p:spPr>
            <a:xfrm>
              <a:off x="4767337" y="2776332"/>
              <a:ext cx="47821" cy="20837"/>
            </a:xfrm>
            <a:custGeom>
              <a:rect b="b" l="l" r="r" t="t"/>
              <a:pathLst>
                <a:path extrusionOk="0" h="644" w="1478">
                  <a:moveTo>
                    <a:pt x="310" y="0"/>
                  </a:moveTo>
                  <a:cubicBezTo>
                    <a:pt x="144" y="0"/>
                    <a:pt x="1" y="143"/>
                    <a:pt x="1" y="310"/>
                  </a:cubicBezTo>
                  <a:cubicBezTo>
                    <a:pt x="1" y="500"/>
                    <a:pt x="144" y="643"/>
                    <a:pt x="310" y="643"/>
                  </a:cubicBezTo>
                  <a:lnTo>
                    <a:pt x="1144" y="643"/>
                  </a:lnTo>
                  <a:cubicBezTo>
                    <a:pt x="1334" y="643"/>
                    <a:pt x="1477" y="500"/>
                    <a:pt x="1477" y="310"/>
                  </a:cubicBezTo>
                  <a:cubicBezTo>
                    <a:pt x="1477" y="143"/>
                    <a:pt x="1334" y="0"/>
                    <a:pt x="1144"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3" name="Google Shape;22723;p99"/>
            <p:cNvSpPr/>
            <p:nvPr/>
          </p:nvSpPr>
          <p:spPr>
            <a:xfrm>
              <a:off x="4768114" y="2491257"/>
              <a:ext cx="142588" cy="142556"/>
            </a:xfrm>
            <a:custGeom>
              <a:rect b="b" l="l" r="r" t="t"/>
              <a:pathLst>
                <a:path extrusionOk="0" h="4406" w="4407">
                  <a:moveTo>
                    <a:pt x="4073" y="0"/>
                  </a:moveTo>
                  <a:cubicBezTo>
                    <a:pt x="1810" y="0"/>
                    <a:pt x="1" y="1834"/>
                    <a:pt x="1" y="4072"/>
                  </a:cubicBezTo>
                  <a:cubicBezTo>
                    <a:pt x="1" y="4239"/>
                    <a:pt x="143" y="4406"/>
                    <a:pt x="310" y="4406"/>
                  </a:cubicBezTo>
                  <a:lnTo>
                    <a:pt x="4073" y="4406"/>
                  </a:lnTo>
                  <a:cubicBezTo>
                    <a:pt x="4263" y="4406"/>
                    <a:pt x="4406" y="4287"/>
                    <a:pt x="4406" y="4072"/>
                  </a:cubicBezTo>
                  <a:lnTo>
                    <a:pt x="4406" y="333"/>
                  </a:lnTo>
                  <a:cubicBezTo>
                    <a:pt x="4406" y="143"/>
                    <a:pt x="4263" y="0"/>
                    <a:pt x="407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4" name="Google Shape;22724;p99"/>
            <p:cNvSpPr/>
            <p:nvPr/>
          </p:nvSpPr>
          <p:spPr>
            <a:xfrm>
              <a:off x="4768114" y="2586800"/>
              <a:ext cx="142588" cy="47788"/>
            </a:xfrm>
            <a:custGeom>
              <a:rect b="b" l="l" r="r" t="t"/>
              <a:pathLst>
                <a:path extrusionOk="0" h="1477" w="4407">
                  <a:moveTo>
                    <a:pt x="167" y="0"/>
                  </a:moveTo>
                  <a:cubicBezTo>
                    <a:pt x="48" y="381"/>
                    <a:pt x="1" y="738"/>
                    <a:pt x="1" y="1143"/>
                  </a:cubicBezTo>
                  <a:cubicBezTo>
                    <a:pt x="1" y="1334"/>
                    <a:pt x="143" y="1477"/>
                    <a:pt x="334" y="1477"/>
                  </a:cubicBezTo>
                  <a:lnTo>
                    <a:pt x="4073" y="1477"/>
                  </a:lnTo>
                  <a:cubicBezTo>
                    <a:pt x="4263" y="1477"/>
                    <a:pt x="4406" y="1334"/>
                    <a:pt x="4406" y="1143"/>
                  </a:cubicBezTo>
                  <a:lnTo>
                    <a:pt x="4406"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5" name="Google Shape;22725;p99"/>
            <p:cNvSpPr/>
            <p:nvPr/>
          </p:nvSpPr>
          <p:spPr>
            <a:xfrm>
              <a:off x="4773517" y="2539012"/>
              <a:ext cx="137185" cy="47821"/>
            </a:xfrm>
            <a:custGeom>
              <a:rect b="b" l="l" r="r" t="t"/>
              <a:pathLst>
                <a:path extrusionOk="0" h="1478" w="4240">
                  <a:moveTo>
                    <a:pt x="786" y="1"/>
                  </a:moveTo>
                  <a:cubicBezTo>
                    <a:pt x="429" y="429"/>
                    <a:pt x="143" y="929"/>
                    <a:pt x="0" y="1477"/>
                  </a:cubicBezTo>
                  <a:lnTo>
                    <a:pt x="4239" y="1477"/>
                  </a:lnTo>
                  <a:lnTo>
                    <a:pt x="423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6" name="Google Shape;22726;p99"/>
            <p:cNvSpPr/>
            <p:nvPr/>
          </p:nvSpPr>
          <p:spPr>
            <a:xfrm>
              <a:off x="4808169" y="2531312"/>
              <a:ext cx="265117" cy="265085"/>
            </a:xfrm>
            <a:custGeom>
              <a:rect b="b" l="l" r="r" t="t"/>
              <a:pathLst>
                <a:path extrusionOk="0" h="8193" w="8194">
                  <a:moveTo>
                    <a:pt x="4121" y="0"/>
                  </a:moveTo>
                  <a:cubicBezTo>
                    <a:pt x="3930" y="0"/>
                    <a:pt x="3787" y="143"/>
                    <a:pt x="3787" y="334"/>
                  </a:cubicBezTo>
                  <a:lnTo>
                    <a:pt x="3787" y="3787"/>
                  </a:lnTo>
                  <a:lnTo>
                    <a:pt x="334" y="3787"/>
                  </a:lnTo>
                  <a:cubicBezTo>
                    <a:pt x="168" y="3787"/>
                    <a:pt x="1" y="3930"/>
                    <a:pt x="1" y="4120"/>
                  </a:cubicBezTo>
                  <a:cubicBezTo>
                    <a:pt x="1" y="6383"/>
                    <a:pt x="1858" y="8193"/>
                    <a:pt x="4097" y="8193"/>
                  </a:cubicBezTo>
                  <a:cubicBezTo>
                    <a:pt x="6359" y="8193"/>
                    <a:pt x="8169" y="6383"/>
                    <a:pt x="8193" y="4073"/>
                  </a:cubicBezTo>
                  <a:cubicBezTo>
                    <a:pt x="8193" y="1810"/>
                    <a:pt x="6359" y="0"/>
                    <a:pt x="4121"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7" name="Google Shape;22727;p99"/>
            <p:cNvSpPr/>
            <p:nvPr/>
          </p:nvSpPr>
          <p:spPr>
            <a:xfrm>
              <a:off x="4939949" y="2532865"/>
              <a:ext cx="132558" cy="263531"/>
            </a:xfrm>
            <a:custGeom>
              <a:rect b="b" l="l" r="r" t="t"/>
              <a:pathLst>
                <a:path extrusionOk="0" h="8145" w="4097">
                  <a:moveTo>
                    <a:pt x="0" y="0"/>
                  </a:moveTo>
                  <a:lnTo>
                    <a:pt x="0" y="8145"/>
                  </a:lnTo>
                  <a:cubicBezTo>
                    <a:pt x="2286" y="8145"/>
                    <a:pt x="4096" y="6335"/>
                    <a:pt x="4096" y="4072"/>
                  </a:cubicBezTo>
                  <a:cubicBezTo>
                    <a:pt x="4096" y="1834"/>
                    <a:pt x="2263"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8" name="Google Shape;22728;p99"/>
            <p:cNvSpPr/>
            <p:nvPr/>
          </p:nvSpPr>
          <p:spPr>
            <a:xfrm>
              <a:off x="5015432" y="2531312"/>
              <a:ext cx="98683" cy="57042"/>
            </a:xfrm>
            <a:custGeom>
              <a:rect b="b" l="l" r="r" t="t"/>
              <a:pathLst>
                <a:path extrusionOk="0" h="1763" w="3050">
                  <a:moveTo>
                    <a:pt x="1454" y="0"/>
                  </a:moveTo>
                  <a:cubicBezTo>
                    <a:pt x="1406" y="0"/>
                    <a:pt x="1311" y="24"/>
                    <a:pt x="1239" y="96"/>
                  </a:cubicBezTo>
                  <a:lnTo>
                    <a:pt x="120" y="1215"/>
                  </a:lnTo>
                  <a:cubicBezTo>
                    <a:pt x="1" y="1334"/>
                    <a:pt x="1" y="1548"/>
                    <a:pt x="120" y="1667"/>
                  </a:cubicBezTo>
                  <a:cubicBezTo>
                    <a:pt x="191" y="1739"/>
                    <a:pt x="239" y="1763"/>
                    <a:pt x="334" y="1763"/>
                  </a:cubicBezTo>
                  <a:cubicBezTo>
                    <a:pt x="406" y="1763"/>
                    <a:pt x="501" y="1739"/>
                    <a:pt x="549" y="1715"/>
                  </a:cubicBezTo>
                  <a:lnTo>
                    <a:pt x="1573" y="667"/>
                  </a:lnTo>
                  <a:lnTo>
                    <a:pt x="2716" y="667"/>
                  </a:lnTo>
                  <a:cubicBezTo>
                    <a:pt x="2883" y="667"/>
                    <a:pt x="3049" y="524"/>
                    <a:pt x="3049" y="334"/>
                  </a:cubicBezTo>
                  <a:cubicBezTo>
                    <a:pt x="3049" y="143"/>
                    <a:pt x="2883" y="0"/>
                    <a:pt x="271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9" name="Google Shape;22729;p99"/>
            <p:cNvSpPr/>
            <p:nvPr/>
          </p:nvSpPr>
          <p:spPr>
            <a:xfrm>
              <a:off x="4767337" y="2758019"/>
              <a:ext cx="121008" cy="79982"/>
            </a:xfrm>
            <a:custGeom>
              <a:rect b="b" l="l" r="r" t="t"/>
              <a:pathLst>
                <a:path extrusionOk="0" h="2472" w="3740">
                  <a:moveTo>
                    <a:pt x="3394" y="1"/>
                  </a:moveTo>
                  <a:cubicBezTo>
                    <a:pt x="3311" y="1"/>
                    <a:pt x="3228" y="31"/>
                    <a:pt x="3168" y="90"/>
                  </a:cubicBezTo>
                  <a:lnTo>
                    <a:pt x="1453" y="1805"/>
                  </a:lnTo>
                  <a:lnTo>
                    <a:pt x="310" y="1805"/>
                  </a:lnTo>
                  <a:cubicBezTo>
                    <a:pt x="144" y="1805"/>
                    <a:pt x="1" y="1948"/>
                    <a:pt x="1" y="2138"/>
                  </a:cubicBezTo>
                  <a:cubicBezTo>
                    <a:pt x="1" y="2329"/>
                    <a:pt x="144" y="2472"/>
                    <a:pt x="310" y="2472"/>
                  </a:cubicBezTo>
                  <a:lnTo>
                    <a:pt x="1572" y="2472"/>
                  </a:lnTo>
                  <a:cubicBezTo>
                    <a:pt x="1668" y="2472"/>
                    <a:pt x="1715" y="2448"/>
                    <a:pt x="1811" y="2352"/>
                  </a:cubicBezTo>
                  <a:lnTo>
                    <a:pt x="3620" y="519"/>
                  </a:lnTo>
                  <a:cubicBezTo>
                    <a:pt x="3740" y="424"/>
                    <a:pt x="3740" y="209"/>
                    <a:pt x="3620" y="90"/>
                  </a:cubicBezTo>
                  <a:cubicBezTo>
                    <a:pt x="3561" y="31"/>
                    <a:pt x="3478" y="1"/>
                    <a:pt x="339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30" name="Google Shape;22730;p99"/>
          <p:cNvGrpSpPr/>
          <p:nvPr/>
        </p:nvGrpSpPr>
        <p:grpSpPr>
          <a:xfrm>
            <a:off x="4018425" y="2337304"/>
            <a:ext cx="349043" cy="348297"/>
            <a:chOff x="4018425" y="2489704"/>
            <a:chExt cx="349043" cy="348297"/>
          </a:xfrm>
        </p:grpSpPr>
        <p:sp>
          <p:nvSpPr>
            <p:cNvPr id="22731" name="Google Shape;22731;p99"/>
            <p:cNvSpPr/>
            <p:nvPr/>
          </p:nvSpPr>
          <p:spPr>
            <a:xfrm>
              <a:off x="4019169" y="2560593"/>
              <a:ext cx="347557" cy="208852"/>
            </a:xfrm>
            <a:custGeom>
              <a:rect b="b" l="l" r="r" t="t"/>
              <a:pathLst>
                <a:path extrusionOk="0" h="6455" w="10742">
                  <a:moveTo>
                    <a:pt x="5383" y="0"/>
                  </a:moveTo>
                  <a:cubicBezTo>
                    <a:pt x="4692" y="0"/>
                    <a:pt x="4002" y="143"/>
                    <a:pt x="3287" y="477"/>
                  </a:cubicBezTo>
                  <a:cubicBezTo>
                    <a:pt x="2716" y="715"/>
                    <a:pt x="2168" y="1072"/>
                    <a:pt x="1620" y="1501"/>
                  </a:cubicBezTo>
                  <a:cubicBezTo>
                    <a:pt x="691" y="2263"/>
                    <a:pt x="144" y="3001"/>
                    <a:pt x="96" y="3025"/>
                  </a:cubicBezTo>
                  <a:cubicBezTo>
                    <a:pt x="1" y="3144"/>
                    <a:pt x="1" y="3287"/>
                    <a:pt x="96" y="3406"/>
                  </a:cubicBezTo>
                  <a:cubicBezTo>
                    <a:pt x="96" y="3453"/>
                    <a:pt x="691" y="4192"/>
                    <a:pt x="1620" y="4930"/>
                  </a:cubicBezTo>
                  <a:cubicBezTo>
                    <a:pt x="2168" y="5382"/>
                    <a:pt x="2716" y="5716"/>
                    <a:pt x="3287" y="5978"/>
                  </a:cubicBezTo>
                  <a:cubicBezTo>
                    <a:pt x="4002" y="6311"/>
                    <a:pt x="4692" y="6454"/>
                    <a:pt x="5383" y="6454"/>
                  </a:cubicBezTo>
                  <a:cubicBezTo>
                    <a:pt x="6050" y="6454"/>
                    <a:pt x="6740" y="6264"/>
                    <a:pt x="7455" y="5978"/>
                  </a:cubicBezTo>
                  <a:cubicBezTo>
                    <a:pt x="8026" y="5740"/>
                    <a:pt x="8598" y="5382"/>
                    <a:pt x="9122" y="4930"/>
                  </a:cubicBezTo>
                  <a:cubicBezTo>
                    <a:pt x="10051" y="4192"/>
                    <a:pt x="10622" y="3453"/>
                    <a:pt x="10646" y="3406"/>
                  </a:cubicBezTo>
                  <a:cubicBezTo>
                    <a:pt x="10741" y="3287"/>
                    <a:pt x="10741" y="3144"/>
                    <a:pt x="10646" y="3025"/>
                  </a:cubicBezTo>
                  <a:cubicBezTo>
                    <a:pt x="10646" y="3001"/>
                    <a:pt x="10051" y="2263"/>
                    <a:pt x="9122" y="1501"/>
                  </a:cubicBezTo>
                  <a:cubicBezTo>
                    <a:pt x="8598" y="1072"/>
                    <a:pt x="8026" y="739"/>
                    <a:pt x="7455" y="477"/>
                  </a:cubicBezTo>
                  <a:cubicBezTo>
                    <a:pt x="6740" y="143"/>
                    <a:pt x="6050" y="0"/>
                    <a:pt x="538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2" name="Google Shape;22732;p99"/>
            <p:cNvSpPr/>
            <p:nvPr/>
          </p:nvSpPr>
          <p:spPr>
            <a:xfrm>
              <a:off x="4193302" y="2560593"/>
              <a:ext cx="173423" cy="208852"/>
            </a:xfrm>
            <a:custGeom>
              <a:rect b="b" l="l" r="r" t="t"/>
              <a:pathLst>
                <a:path extrusionOk="0" h="6455" w="5360">
                  <a:moveTo>
                    <a:pt x="1" y="0"/>
                  </a:moveTo>
                  <a:lnTo>
                    <a:pt x="1" y="6454"/>
                  </a:lnTo>
                  <a:cubicBezTo>
                    <a:pt x="668" y="6454"/>
                    <a:pt x="1358" y="6264"/>
                    <a:pt x="2073" y="5978"/>
                  </a:cubicBezTo>
                  <a:cubicBezTo>
                    <a:pt x="2644" y="5716"/>
                    <a:pt x="3216" y="5382"/>
                    <a:pt x="3740" y="4930"/>
                  </a:cubicBezTo>
                  <a:cubicBezTo>
                    <a:pt x="4669" y="4192"/>
                    <a:pt x="5264" y="3453"/>
                    <a:pt x="5264" y="3406"/>
                  </a:cubicBezTo>
                  <a:cubicBezTo>
                    <a:pt x="5359" y="3287"/>
                    <a:pt x="5359" y="3144"/>
                    <a:pt x="5264" y="3025"/>
                  </a:cubicBezTo>
                  <a:cubicBezTo>
                    <a:pt x="5240" y="3001"/>
                    <a:pt x="4669" y="2263"/>
                    <a:pt x="3740" y="1501"/>
                  </a:cubicBezTo>
                  <a:cubicBezTo>
                    <a:pt x="3216" y="1072"/>
                    <a:pt x="2644" y="715"/>
                    <a:pt x="2073" y="477"/>
                  </a:cubicBezTo>
                  <a:cubicBezTo>
                    <a:pt x="1358" y="143"/>
                    <a:pt x="668" y="0"/>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3" name="Google Shape;22733;p99"/>
            <p:cNvSpPr/>
            <p:nvPr/>
          </p:nvSpPr>
          <p:spPr>
            <a:xfrm>
              <a:off x="4087761" y="2559816"/>
              <a:ext cx="210372" cy="209628"/>
            </a:xfrm>
            <a:custGeom>
              <a:rect b="b" l="l" r="r" t="t"/>
              <a:pathLst>
                <a:path extrusionOk="0" h="6479" w="6502">
                  <a:moveTo>
                    <a:pt x="3263" y="1"/>
                  </a:moveTo>
                  <a:cubicBezTo>
                    <a:pt x="1477" y="1"/>
                    <a:pt x="0" y="1453"/>
                    <a:pt x="0" y="3239"/>
                  </a:cubicBezTo>
                  <a:cubicBezTo>
                    <a:pt x="0" y="5025"/>
                    <a:pt x="1477" y="6478"/>
                    <a:pt x="3263" y="6478"/>
                  </a:cubicBezTo>
                  <a:cubicBezTo>
                    <a:pt x="5049" y="6478"/>
                    <a:pt x="6502" y="5025"/>
                    <a:pt x="6502" y="3239"/>
                  </a:cubicBezTo>
                  <a:cubicBezTo>
                    <a:pt x="6502" y="1453"/>
                    <a:pt x="5049" y="1"/>
                    <a:pt x="3263"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4" name="Google Shape;22734;p99"/>
            <p:cNvSpPr/>
            <p:nvPr/>
          </p:nvSpPr>
          <p:spPr>
            <a:xfrm>
              <a:off x="4193302" y="2559816"/>
              <a:ext cx="104830" cy="209628"/>
            </a:xfrm>
            <a:custGeom>
              <a:rect b="b" l="l" r="r" t="t"/>
              <a:pathLst>
                <a:path extrusionOk="0" h="6479" w="3240">
                  <a:moveTo>
                    <a:pt x="1" y="1"/>
                  </a:moveTo>
                  <a:lnTo>
                    <a:pt x="1" y="6478"/>
                  </a:lnTo>
                  <a:cubicBezTo>
                    <a:pt x="1787" y="6478"/>
                    <a:pt x="3240" y="5025"/>
                    <a:pt x="3240" y="3239"/>
                  </a:cubicBezTo>
                  <a:cubicBezTo>
                    <a:pt x="3240" y="1453"/>
                    <a:pt x="178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5" name="Google Shape;22735;p99"/>
            <p:cNvSpPr/>
            <p:nvPr/>
          </p:nvSpPr>
          <p:spPr>
            <a:xfrm>
              <a:off x="4159426" y="2630705"/>
              <a:ext cx="67040" cy="67848"/>
            </a:xfrm>
            <a:custGeom>
              <a:rect b="b" l="l" r="r" t="t"/>
              <a:pathLst>
                <a:path extrusionOk="0" h="2097" w="2072">
                  <a:moveTo>
                    <a:pt x="1048" y="0"/>
                  </a:moveTo>
                  <a:cubicBezTo>
                    <a:pt x="476" y="0"/>
                    <a:pt x="0" y="477"/>
                    <a:pt x="0" y="1048"/>
                  </a:cubicBezTo>
                  <a:cubicBezTo>
                    <a:pt x="0" y="1620"/>
                    <a:pt x="476" y="2096"/>
                    <a:pt x="1048" y="2096"/>
                  </a:cubicBezTo>
                  <a:cubicBezTo>
                    <a:pt x="1596" y="2096"/>
                    <a:pt x="2072" y="1620"/>
                    <a:pt x="2072" y="1048"/>
                  </a:cubicBezTo>
                  <a:cubicBezTo>
                    <a:pt x="2072" y="477"/>
                    <a:pt x="1596" y="0"/>
                    <a:pt x="104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6" name="Google Shape;22736;p99"/>
            <p:cNvSpPr/>
            <p:nvPr/>
          </p:nvSpPr>
          <p:spPr>
            <a:xfrm>
              <a:off x="4193302" y="2630705"/>
              <a:ext cx="33164" cy="67848"/>
            </a:xfrm>
            <a:custGeom>
              <a:rect b="b" l="l" r="r" t="t"/>
              <a:pathLst>
                <a:path extrusionOk="0" h="2097" w="1025">
                  <a:moveTo>
                    <a:pt x="1" y="0"/>
                  </a:moveTo>
                  <a:lnTo>
                    <a:pt x="1" y="2096"/>
                  </a:lnTo>
                  <a:cubicBezTo>
                    <a:pt x="549" y="2096"/>
                    <a:pt x="1025" y="1620"/>
                    <a:pt x="1025" y="1048"/>
                  </a:cubicBezTo>
                  <a:cubicBezTo>
                    <a:pt x="1025" y="477"/>
                    <a:pt x="549"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7" name="Google Shape;22737;p99"/>
            <p:cNvSpPr/>
            <p:nvPr/>
          </p:nvSpPr>
          <p:spPr>
            <a:xfrm>
              <a:off x="4018425" y="2491257"/>
              <a:ext cx="88620" cy="88620"/>
            </a:xfrm>
            <a:custGeom>
              <a:rect b="b" l="l" r="r" t="t"/>
              <a:pathLst>
                <a:path extrusionOk="0" h="2739" w="2739">
                  <a:moveTo>
                    <a:pt x="333" y="0"/>
                  </a:moveTo>
                  <a:cubicBezTo>
                    <a:pt x="167" y="0"/>
                    <a:pt x="0" y="143"/>
                    <a:pt x="0" y="333"/>
                  </a:cubicBezTo>
                  <a:lnTo>
                    <a:pt x="0" y="2405"/>
                  </a:lnTo>
                  <a:cubicBezTo>
                    <a:pt x="0" y="2596"/>
                    <a:pt x="167" y="2739"/>
                    <a:pt x="333" y="2739"/>
                  </a:cubicBezTo>
                  <a:cubicBezTo>
                    <a:pt x="524" y="2739"/>
                    <a:pt x="667" y="2596"/>
                    <a:pt x="643" y="2429"/>
                  </a:cubicBezTo>
                  <a:lnTo>
                    <a:pt x="643" y="643"/>
                  </a:lnTo>
                  <a:lnTo>
                    <a:pt x="2429" y="643"/>
                  </a:lnTo>
                  <a:cubicBezTo>
                    <a:pt x="2596" y="643"/>
                    <a:pt x="2739" y="500"/>
                    <a:pt x="2739" y="333"/>
                  </a:cubicBezTo>
                  <a:cubicBezTo>
                    <a:pt x="2739" y="143"/>
                    <a:pt x="2596" y="0"/>
                    <a:pt x="2429"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8" name="Google Shape;22738;p99"/>
            <p:cNvSpPr/>
            <p:nvPr/>
          </p:nvSpPr>
          <p:spPr>
            <a:xfrm>
              <a:off x="4276518" y="2489704"/>
              <a:ext cx="88653" cy="90173"/>
            </a:xfrm>
            <a:custGeom>
              <a:rect b="b" l="l" r="r" t="t"/>
              <a:pathLst>
                <a:path extrusionOk="0" h="2787" w="2740">
                  <a:moveTo>
                    <a:pt x="334" y="0"/>
                  </a:moveTo>
                  <a:cubicBezTo>
                    <a:pt x="144" y="0"/>
                    <a:pt x="1" y="167"/>
                    <a:pt x="1" y="334"/>
                  </a:cubicBezTo>
                  <a:cubicBezTo>
                    <a:pt x="1" y="524"/>
                    <a:pt x="144" y="667"/>
                    <a:pt x="334" y="667"/>
                  </a:cubicBezTo>
                  <a:lnTo>
                    <a:pt x="2120" y="667"/>
                  </a:lnTo>
                  <a:lnTo>
                    <a:pt x="2120" y="2453"/>
                  </a:lnTo>
                  <a:cubicBezTo>
                    <a:pt x="2120" y="2644"/>
                    <a:pt x="2263" y="2787"/>
                    <a:pt x="2454" y="2787"/>
                  </a:cubicBezTo>
                  <a:cubicBezTo>
                    <a:pt x="2620" y="2787"/>
                    <a:pt x="2740" y="2644"/>
                    <a:pt x="2740" y="2430"/>
                  </a:cubicBezTo>
                  <a:lnTo>
                    <a:pt x="2740" y="334"/>
                  </a:lnTo>
                  <a:cubicBezTo>
                    <a:pt x="2740" y="167"/>
                    <a:pt x="2597" y="0"/>
                    <a:pt x="240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9" name="Google Shape;22739;p99"/>
            <p:cNvSpPr/>
            <p:nvPr/>
          </p:nvSpPr>
          <p:spPr>
            <a:xfrm>
              <a:off x="4019946" y="2749348"/>
              <a:ext cx="89429" cy="88653"/>
            </a:xfrm>
            <a:custGeom>
              <a:rect b="b" l="l" r="r" t="t"/>
              <a:pathLst>
                <a:path extrusionOk="0" h="2740" w="2764">
                  <a:moveTo>
                    <a:pt x="310" y="1"/>
                  </a:moveTo>
                  <a:cubicBezTo>
                    <a:pt x="144" y="1"/>
                    <a:pt x="1" y="144"/>
                    <a:pt x="1" y="334"/>
                  </a:cubicBezTo>
                  <a:lnTo>
                    <a:pt x="1" y="2406"/>
                  </a:lnTo>
                  <a:cubicBezTo>
                    <a:pt x="1" y="2597"/>
                    <a:pt x="144" y="2740"/>
                    <a:pt x="310" y="2740"/>
                  </a:cubicBezTo>
                  <a:lnTo>
                    <a:pt x="2406" y="2740"/>
                  </a:lnTo>
                  <a:cubicBezTo>
                    <a:pt x="2549" y="2740"/>
                    <a:pt x="2692" y="2597"/>
                    <a:pt x="2763" y="2430"/>
                  </a:cubicBezTo>
                  <a:cubicBezTo>
                    <a:pt x="2763" y="2263"/>
                    <a:pt x="2620" y="2120"/>
                    <a:pt x="2430" y="2120"/>
                  </a:cubicBezTo>
                  <a:lnTo>
                    <a:pt x="644" y="2120"/>
                  </a:lnTo>
                  <a:lnTo>
                    <a:pt x="644" y="334"/>
                  </a:lnTo>
                  <a:cubicBezTo>
                    <a:pt x="644" y="144"/>
                    <a:pt x="501" y="1"/>
                    <a:pt x="310"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0" name="Google Shape;22740;p99"/>
            <p:cNvSpPr/>
            <p:nvPr/>
          </p:nvSpPr>
          <p:spPr>
            <a:xfrm>
              <a:off x="4277294" y="2747828"/>
              <a:ext cx="90173" cy="90173"/>
            </a:xfrm>
            <a:custGeom>
              <a:rect b="b" l="l" r="r" t="t"/>
              <a:pathLst>
                <a:path extrusionOk="0" h="2787" w="2787">
                  <a:moveTo>
                    <a:pt x="2454" y="0"/>
                  </a:moveTo>
                  <a:cubicBezTo>
                    <a:pt x="2287" y="0"/>
                    <a:pt x="2120" y="167"/>
                    <a:pt x="2120" y="334"/>
                  </a:cubicBezTo>
                  <a:lnTo>
                    <a:pt x="2120" y="2120"/>
                  </a:lnTo>
                  <a:lnTo>
                    <a:pt x="334" y="2120"/>
                  </a:lnTo>
                  <a:cubicBezTo>
                    <a:pt x="167" y="2120"/>
                    <a:pt x="1" y="2263"/>
                    <a:pt x="1" y="2453"/>
                  </a:cubicBezTo>
                  <a:cubicBezTo>
                    <a:pt x="1" y="2644"/>
                    <a:pt x="167" y="2787"/>
                    <a:pt x="334" y="2787"/>
                  </a:cubicBezTo>
                  <a:lnTo>
                    <a:pt x="2430" y="2787"/>
                  </a:lnTo>
                  <a:cubicBezTo>
                    <a:pt x="2596" y="2787"/>
                    <a:pt x="2716" y="2644"/>
                    <a:pt x="2787" y="2429"/>
                  </a:cubicBezTo>
                  <a:lnTo>
                    <a:pt x="2787" y="334"/>
                  </a:lnTo>
                  <a:cubicBezTo>
                    <a:pt x="2787" y="167"/>
                    <a:pt x="2644" y="0"/>
                    <a:pt x="2454"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41" name="Google Shape;22741;p99"/>
          <p:cNvGrpSpPr/>
          <p:nvPr/>
        </p:nvGrpSpPr>
        <p:grpSpPr>
          <a:xfrm>
            <a:off x="3296432" y="2338857"/>
            <a:ext cx="290516" cy="346748"/>
            <a:chOff x="3296432" y="2491257"/>
            <a:chExt cx="290516" cy="346748"/>
          </a:xfrm>
        </p:grpSpPr>
        <p:sp>
          <p:nvSpPr>
            <p:cNvPr id="22742" name="Google Shape;22742;p99"/>
            <p:cNvSpPr/>
            <p:nvPr/>
          </p:nvSpPr>
          <p:spPr>
            <a:xfrm>
              <a:off x="3296432" y="2531312"/>
              <a:ext cx="290516" cy="306693"/>
            </a:xfrm>
            <a:custGeom>
              <a:rect b="b" l="l" r="r" t="t"/>
              <a:pathLst>
                <a:path extrusionOk="0" h="9479" w="8979">
                  <a:moveTo>
                    <a:pt x="334" y="0"/>
                  </a:moveTo>
                  <a:cubicBezTo>
                    <a:pt x="144" y="0"/>
                    <a:pt x="1" y="143"/>
                    <a:pt x="1" y="334"/>
                  </a:cubicBezTo>
                  <a:lnTo>
                    <a:pt x="1" y="9145"/>
                  </a:lnTo>
                  <a:cubicBezTo>
                    <a:pt x="1" y="9336"/>
                    <a:pt x="144" y="9479"/>
                    <a:pt x="334" y="9479"/>
                  </a:cubicBezTo>
                  <a:lnTo>
                    <a:pt x="8669" y="9479"/>
                  </a:lnTo>
                  <a:cubicBezTo>
                    <a:pt x="8836" y="9479"/>
                    <a:pt x="8979" y="9336"/>
                    <a:pt x="8979" y="9145"/>
                  </a:cubicBezTo>
                  <a:lnTo>
                    <a:pt x="8979" y="334"/>
                  </a:lnTo>
                  <a:cubicBezTo>
                    <a:pt x="8979" y="143"/>
                    <a:pt x="8836" y="0"/>
                    <a:pt x="866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3" name="Google Shape;22743;p99"/>
            <p:cNvSpPr/>
            <p:nvPr/>
          </p:nvSpPr>
          <p:spPr>
            <a:xfrm>
              <a:off x="3442060" y="2531312"/>
              <a:ext cx="144886" cy="305917"/>
            </a:xfrm>
            <a:custGeom>
              <a:rect b="b" l="l" r="r" t="t"/>
              <a:pathLst>
                <a:path extrusionOk="0" h="9455" w="4478">
                  <a:moveTo>
                    <a:pt x="1" y="0"/>
                  </a:moveTo>
                  <a:lnTo>
                    <a:pt x="1" y="9455"/>
                  </a:lnTo>
                  <a:lnTo>
                    <a:pt x="4168" y="9455"/>
                  </a:lnTo>
                  <a:cubicBezTo>
                    <a:pt x="4335" y="9455"/>
                    <a:pt x="4478" y="9288"/>
                    <a:pt x="4478" y="9121"/>
                  </a:cubicBezTo>
                  <a:lnTo>
                    <a:pt x="4478" y="310"/>
                  </a:lnTo>
                  <a:cubicBezTo>
                    <a:pt x="4478" y="167"/>
                    <a:pt x="4335" y="0"/>
                    <a:pt x="416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4" name="Google Shape;22744;p99"/>
            <p:cNvSpPr/>
            <p:nvPr/>
          </p:nvSpPr>
          <p:spPr>
            <a:xfrm>
              <a:off x="3389678" y="2612975"/>
              <a:ext cx="102501" cy="224867"/>
            </a:xfrm>
            <a:custGeom>
              <a:rect b="b" l="l" r="r" t="t"/>
              <a:pathLst>
                <a:path extrusionOk="0" h="6950" w="3168">
                  <a:moveTo>
                    <a:pt x="1072" y="1"/>
                  </a:moveTo>
                  <a:cubicBezTo>
                    <a:pt x="929" y="1"/>
                    <a:pt x="810" y="120"/>
                    <a:pt x="786" y="287"/>
                  </a:cubicBezTo>
                  <a:lnTo>
                    <a:pt x="24" y="5073"/>
                  </a:lnTo>
                  <a:cubicBezTo>
                    <a:pt x="0" y="5168"/>
                    <a:pt x="24" y="5240"/>
                    <a:pt x="96" y="5311"/>
                  </a:cubicBezTo>
                  <a:lnTo>
                    <a:pt x="1334" y="6835"/>
                  </a:lnTo>
                  <a:cubicBezTo>
                    <a:pt x="1404" y="6905"/>
                    <a:pt x="1499" y="6949"/>
                    <a:pt x="1592" y="6949"/>
                  </a:cubicBezTo>
                  <a:cubicBezTo>
                    <a:pt x="1626" y="6949"/>
                    <a:pt x="1659" y="6943"/>
                    <a:pt x="1691" y="6931"/>
                  </a:cubicBezTo>
                  <a:cubicBezTo>
                    <a:pt x="1763" y="6931"/>
                    <a:pt x="1810" y="6859"/>
                    <a:pt x="1858" y="6835"/>
                  </a:cubicBezTo>
                  <a:lnTo>
                    <a:pt x="3096" y="5311"/>
                  </a:lnTo>
                  <a:cubicBezTo>
                    <a:pt x="3168" y="5240"/>
                    <a:pt x="3168" y="5168"/>
                    <a:pt x="3168" y="5073"/>
                  </a:cubicBezTo>
                  <a:lnTo>
                    <a:pt x="2406" y="287"/>
                  </a:lnTo>
                  <a:cubicBezTo>
                    <a:pt x="2406" y="120"/>
                    <a:pt x="2263" y="1"/>
                    <a:pt x="2120"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5" name="Google Shape;22745;p99"/>
            <p:cNvSpPr/>
            <p:nvPr/>
          </p:nvSpPr>
          <p:spPr>
            <a:xfrm>
              <a:off x="3442060" y="2613751"/>
              <a:ext cx="50894" cy="224253"/>
            </a:xfrm>
            <a:custGeom>
              <a:rect b="b" l="l" r="r" t="t"/>
              <a:pathLst>
                <a:path extrusionOk="0" h="6931" w="1573">
                  <a:moveTo>
                    <a:pt x="1" y="1"/>
                  </a:moveTo>
                  <a:lnTo>
                    <a:pt x="1" y="6931"/>
                  </a:lnTo>
                  <a:cubicBezTo>
                    <a:pt x="72" y="6931"/>
                    <a:pt x="167" y="6907"/>
                    <a:pt x="239" y="6811"/>
                  </a:cubicBezTo>
                  <a:lnTo>
                    <a:pt x="1477" y="5287"/>
                  </a:lnTo>
                  <a:cubicBezTo>
                    <a:pt x="1549" y="5240"/>
                    <a:pt x="1573" y="5144"/>
                    <a:pt x="1549" y="5049"/>
                  </a:cubicBezTo>
                  <a:lnTo>
                    <a:pt x="834" y="263"/>
                  </a:lnTo>
                  <a:cubicBezTo>
                    <a:pt x="787" y="120"/>
                    <a:pt x="668" y="1"/>
                    <a:pt x="525"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6" name="Google Shape;22746;p99"/>
            <p:cNvSpPr/>
            <p:nvPr/>
          </p:nvSpPr>
          <p:spPr>
            <a:xfrm>
              <a:off x="3443613" y="2700817"/>
              <a:ext cx="62445" cy="20837"/>
            </a:xfrm>
            <a:custGeom>
              <a:rect b="b" l="l" r="r" t="t"/>
              <a:pathLst>
                <a:path extrusionOk="0" h="644" w="1930">
                  <a:moveTo>
                    <a:pt x="334" y="1"/>
                  </a:moveTo>
                  <a:cubicBezTo>
                    <a:pt x="143" y="1"/>
                    <a:pt x="0" y="191"/>
                    <a:pt x="24" y="358"/>
                  </a:cubicBezTo>
                  <a:cubicBezTo>
                    <a:pt x="72" y="524"/>
                    <a:pt x="215" y="644"/>
                    <a:pt x="358" y="644"/>
                  </a:cubicBezTo>
                  <a:lnTo>
                    <a:pt x="1620" y="644"/>
                  </a:lnTo>
                  <a:cubicBezTo>
                    <a:pt x="1786" y="644"/>
                    <a:pt x="1929" y="477"/>
                    <a:pt x="1906" y="286"/>
                  </a:cubicBezTo>
                  <a:cubicBezTo>
                    <a:pt x="1882" y="120"/>
                    <a:pt x="1739" y="1"/>
                    <a:pt x="1572"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7" name="Google Shape;22747;p99"/>
            <p:cNvSpPr/>
            <p:nvPr/>
          </p:nvSpPr>
          <p:spPr>
            <a:xfrm>
              <a:off x="3403558" y="2572920"/>
              <a:ext cx="77846" cy="52415"/>
            </a:xfrm>
            <a:custGeom>
              <a:rect b="b" l="l" r="r" t="t"/>
              <a:pathLst>
                <a:path extrusionOk="0" h="1620" w="2406">
                  <a:moveTo>
                    <a:pt x="310" y="0"/>
                  </a:moveTo>
                  <a:cubicBezTo>
                    <a:pt x="143" y="0"/>
                    <a:pt x="0" y="143"/>
                    <a:pt x="0" y="334"/>
                  </a:cubicBezTo>
                  <a:lnTo>
                    <a:pt x="0" y="834"/>
                  </a:lnTo>
                  <a:cubicBezTo>
                    <a:pt x="0" y="905"/>
                    <a:pt x="0" y="929"/>
                    <a:pt x="24" y="953"/>
                  </a:cubicBezTo>
                  <a:lnTo>
                    <a:pt x="357" y="1620"/>
                  </a:lnTo>
                  <a:lnTo>
                    <a:pt x="2048" y="1620"/>
                  </a:lnTo>
                  <a:lnTo>
                    <a:pt x="2381" y="953"/>
                  </a:lnTo>
                  <a:cubicBezTo>
                    <a:pt x="2405" y="929"/>
                    <a:pt x="2405" y="858"/>
                    <a:pt x="2405" y="834"/>
                  </a:cubicBezTo>
                  <a:lnTo>
                    <a:pt x="2405" y="334"/>
                  </a:lnTo>
                  <a:cubicBezTo>
                    <a:pt x="2405" y="143"/>
                    <a:pt x="2262" y="0"/>
                    <a:pt x="2072"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8" name="Google Shape;22748;p99"/>
            <p:cNvSpPr/>
            <p:nvPr/>
          </p:nvSpPr>
          <p:spPr>
            <a:xfrm>
              <a:off x="3442060" y="2572920"/>
              <a:ext cx="38567" cy="52415"/>
            </a:xfrm>
            <a:custGeom>
              <a:rect b="b" l="l" r="r" t="t"/>
              <a:pathLst>
                <a:path extrusionOk="0" h="1620" w="1192">
                  <a:moveTo>
                    <a:pt x="1" y="0"/>
                  </a:moveTo>
                  <a:lnTo>
                    <a:pt x="1" y="1620"/>
                  </a:lnTo>
                  <a:lnTo>
                    <a:pt x="834" y="1620"/>
                  </a:lnTo>
                  <a:lnTo>
                    <a:pt x="1144" y="953"/>
                  </a:lnTo>
                  <a:cubicBezTo>
                    <a:pt x="1191" y="929"/>
                    <a:pt x="1191" y="858"/>
                    <a:pt x="1191" y="834"/>
                  </a:cubicBezTo>
                  <a:lnTo>
                    <a:pt x="1191" y="334"/>
                  </a:lnTo>
                  <a:cubicBezTo>
                    <a:pt x="1191" y="119"/>
                    <a:pt x="1025" y="0"/>
                    <a:pt x="88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9" name="Google Shape;22749;p99"/>
            <p:cNvSpPr/>
            <p:nvPr/>
          </p:nvSpPr>
          <p:spPr>
            <a:xfrm>
              <a:off x="3363471" y="2492002"/>
              <a:ext cx="156469" cy="100980"/>
            </a:xfrm>
            <a:custGeom>
              <a:rect b="b" l="l" r="r" t="t"/>
              <a:pathLst>
                <a:path extrusionOk="0" h="3121" w="4836">
                  <a:moveTo>
                    <a:pt x="334" y="1"/>
                  </a:moveTo>
                  <a:cubicBezTo>
                    <a:pt x="239" y="1"/>
                    <a:pt x="167" y="72"/>
                    <a:pt x="96" y="120"/>
                  </a:cubicBezTo>
                  <a:cubicBezTo>
                    <a:pt x="1" y="239"/>
                    <a:pt x="1" y="382"/>
                    <a:pt x="96" y="501"/>
                  </a:cubicBezTo>
                  <a:lnTo>
                    <a:pt x="2192" y="3001"/>
                  </a:lnTo>
                  <a:cubicBezTo>
                    <a:pt x="2239" y="3097"/>
                    <a:pt x="2335" y="3121"/>
                    <a:pt x="2430" y="3121"/>
                  </a:cubicBezTo>
                  <a:cubicBezTo>
                    <a:pt x="2501" y="3121"/>
                    <a:pt x="2596" y="3073"/>
                    <a:pt x="2668" y="3001"/>
                  </a:cubicBezTo>
                  <a:lnTo>
                    <a:pt x="4740" y="501"/>
                  </a:lnTo>
                  <a:cubicBezTo>
                    <a:pt x="4835" y="430"/>
                    <a:pt x="4835" y="239"/>
                    <a:pt x="4740" y="120"/>
                  </a:cubicBezTo>
                  <a:cubicBezTo>
                    <a:pt x="4692" y="25"/>
                    <a:pt x="4597" y="1"/>
                    <a:pt x="4502"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0" name="Google Shape;22750;p99"/>
            <p:cNvSpPr/>
            <p:nvPr/>
          </p:nvSpPr>
          <p:spPr>
            <a:xfrm>
              <a:off x="3442060" y="2491257"/>
              <a:ext cx="77878" cy="100948"/>
            </a:xfrm>
            <a:custGeom>
              <a:rect b="b" l="l" r="r" t="t"/>
              <a:pathLst>
                <a:path extrusionOk="0" h="3120" w="2407">
                  <a:moveTo>
                    <a:pt x="1" y="0"/>
                  </a:moveTo>
                  <a:lnTo>
                    <a:pt x="1" y="3120"/>
                  </a:lnTo>
                  <a:cubicBezTo>
                    <a:pt x="72" y="3120"/>
                    <a:pt x="167" y="3096"/>
                    <a:pt x="239" y="3001"/>
                  </a:cubicBezTo>
                  <a:lnTo>
                    <a:pt x="2311" y="500"/>
                  </a:lnTo>
                  <a:cubicBezTo>
                    <a:pt x="2406" y="381"/>
                    <a:pt x="2406" y="238"/>
                    <a:pt x="2311" y="119"/>
                  </a:cubicBezTo>
                  <a:cubicBezTo>
                    <a:pt x="2263" y="48"/>
                    <a:pt x="2168" y="0"/>
                    <a:pt x="2073"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1" name="Google Shape;22751;p99"/>
            <p:cNvSpPr/>
            <p:nvPr/>
          </p:nvSpPr>
          <p:spPr>
            <a:xfrm>
              <a:off x="3341890" y="2496628"/>
              <a:ext cx="198077" cy="122852"/>
            </a:xfrm>
            <a:custGeom>
              <a:rect b="b" l="l" r="r" t="t"/>
              <a:pathLst>
                <a:path extrusionOk="0" h="3797" w="6122">
                  <a:moveTo>
                    <a:pt x="668" y="1"/>
                  </a:moveTo>
                  <a:lnTo>
                    <a:pt x="49" y="1263"/>
                  </a:lnTo>
                  <a:cubicBezTo>
                    <a:pt x="1" y="1358"/>
                    <a:pt x="25" y="1453"/>
                    <a:pt x="49" y="1549"/>
                  </a:cubicBezTo>
                  <a:lnTo>
                    <a:pt x="1287" y="3644"/>
                  </a:lnTo>
                  <a:cubicBezTo>
                    <a:pt x="1353" y="3743"/>
                    <a:pt x="1464" y="3796"/>
                    <a:pt x="1573" y="3796"/>
                  </a:cubicBezTo>
                  <a:cubicBezTo>
                    <a:pt x="1622" y="3796"/>
                    <a:pt x="1671" y="3786"/>
                    <a:pt x="1716" y="3763"/>
                  </a:cubicBezTo>
                  <a:lnTo>
                    <a:pt x="3025" y="3001"/>
                  </a:lnTo>
                  <a:lnTo>
                    <a:pt x="4335" y="3763"/>
                  </a:lnTo>
                  <a:cubicBezTo>
                    <a:pt x="4379" y="3786"/>
                    <a:pt x="4428" y="3796"/>
                    <a:pt x="4477" y="3796"/>
                  </a:cubicBezTo>
                  <a:cubicBezTo>
                    <a:pt x="4585" y="3796"/>
                    <a:pt x="4691" y="3743"/>
                    <a:pt x="4740" y="3644"/>
                  </a:cubicBezTo>
                  <a:lnTo>
                    <a:pt x="6002" y="1549"/>
                  </a:lnTo>
                  <a:cubicBezTo>
                    <a:pt x="6121" y="1477"/>
                    <a:pt x="6121" y="1358"/>
                    <a:pt x="6074" y="1263"/>
                  </a:cubicBezTo>
                  <a:lnTo>
                    <a:pt x="5431" y="1"/>
                  </a:lnTo>
                  <a:lnTo>
                    <a:pt x="3049" y="2739"/>
                  </a:lnTo>
                  <a:lnTo>
                    <a:pt x="668" y="1"/>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2" name="Google Shape;22752;p99"/>
            <p:cNvSpPr/>
            <p:nvPr/>
          </p:nvSpPr>
          <p:spPr>
            <a:xfrm>
              <a:off x="3440539" y="2496628"/>
              <a:ext cx="99427" cy="123175"/>
            </a:xfrm>
            <a:custGeom>
              <a:rect b="b" l="l" r="r" t="t"/>
              <a:pathLst>
                <a:path extrusionOk="0" h="3807" w="3073">
                  <a:moveTo>
                    <a:pt x="2382" y="1"/>
                  </a:moveTo>
                  <a:lnTo>
                    <a:pt x="0" y="2739"/>
                  </a:lnTo>
                  <a:lnTo>
                    <a:pt x="0" y="3025"/>
                  </a:lnTo>
                  <a:lnTo>
                    <a:pt x="1358" y="3763"/>
                  </a:lnTo>
                  <a:cubicBezTo>
                    <a:pt x="1402" y="3793"/>
                    <a:pt x="1450" y="3807"/>
                    <a:pt x="1496" y="3807"/>
                  </a:cubicBezTo>
                  <a:cubicBezTo>
                    <a:pt x="1598" y="3807"/>
                    <a:pt x="1697" y="3742"/>
                    <a:pt x="1762" y="3644"/>
                  </a:cubicBezTo>
                  <a:lnTo>
                    <a:pt x="3001" y="1549"/>
                  </a:lnTo>
                  <a:cubicBezTo>
                    <a:pt x="3072" y="1477"/>
                    <a:pt x="3072" y="1358"/>
                    <a:pt x="3001" y="1263"/>
                  </a:cubicBezTo>
                  <a:lnTo>
                    <a:pt x="2382"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53" name="Google Shape;22753;p99"/>
          <p:cNvGrpSpPr/>
          <p:nvPr/>
        </p:nvGrpSpPr>
        <p:grpSpPr>
          <a:xfrm>
            <a:off x="2530566" y="2341155"/>
            <a:ext cx="345226" cy="346004"/>
            <a:chOff x="2530566" y="2493555"/>
            <a:chExt cx="345226" cy="346004"/>
          </a:xfrm>
        </p:grpSpPr>
        <p:sp>
          <p:nvSpPr>
            <p:cNvPr id="22754" name="Google Shape;22754;p99"/>
            <p:cNvSpPr/>
            <p:nvPr/>
          </p:nvSpPr>
          <p:spPr>
            <a:xfrm>
              <a:off x="2530566" y="2493555"/>
              <a:ext cx="344451" cy="344451"/>
            </a:xfrm>
            <a:custGeom>
              <a:rect b="b" l="l" r="r" t="t"/>
              <a:pathLst>
                <a:path extrusionOk="0" h="10646" w="10646">
                  <a:moveTo>
                    <a:pt x="5335" y="1"/>
                  </a:moveTo>
                  <a:cubicBezTo>
                    <a:pt x="5239" y="1"/>
                    <a:pt x="5144" y="48"/>
                    <a:pt x="5097" y="120"/>
                  </a:cubicBezTo>
                  <a:lnTo>
                    <a:pt x="3834" y="1787"/>
                  </a:lnTo>
                  <a:cubicBezTo>
                    <a:pt x="3739" y="1929"/>
                    <a:pt x="3739" y="2072"/>
                    <a:pt x="3834" y="2191"/>
                  </a:cubicBezTo>
                  <a:cubicBezTo>
                    <a:pt x="3906" y="2263"/>
                    <a:pt x="3977" y="2311"/>
                    <a:pt x="4073" y="2311"/>
                  </a:cubicBezTo>
                  <a:lnTo>
                    <a:pt x="4382" y="2311"/>
                  </a:lnTo>
                  <a:lnTo>
                    <a:pt x="4382" y="3049"/>
                  </a:lnTo>
                  <a:cubicBezTo>
                    <a:pt x="3739" y="2596"/>
                    <a:pt x="3025" y="2358"/>
                    <a:pt x="2286" y="2311"/>
                  </a:cubicBezTo>
                  <a:lnTo>
                    <a:pt x="2286" y="1953"/>
                  </a:lnTo>
                  <a:cubicBezTo>
                    <a:pt x="2286" y="1929"/>
                    <a:pt x="2286" y="1858"/>
                    <a:pt x="2263" y="1834"/>
                  </a:cubicBezTo>
                  <a:cubicBezTo>
                    <a:pt x="2192" y="1721"/>
                    <a:pt x="2087" y="1666"/>
                    <a:pt x="1983" y="1666"/>
                  </a:cubicBezTo>
                  <a:cubicBezTo>
                    <a:pt x="1913" y="1666"/>
                    <a:pt x="1844" y="1691"/>
                    <a:pt x="1786" y="1739"/>
                  </a:cubicBezTo>
                  <a:lnTo>
                    <a:pt x="119" y="2977"/>
                  </a:lnTo>
                  <a:cubicBezTo>
                    <a:pt x="48" y="3049"/>
                    <a:pt x="0" y="3144"/>
                    <a:pt x="0" y="3239"/>
                  </a:cubicBezTo>
                  <a:cubicBezTo>
                    <a:pt x="0" y="3311"/>
                    <a:pt x="24" y="3406"/>
                    <a:pt x="119" y="3477"/>
                  </a:cubicBezTo>
                  <a:lnTo>
                    <a:pt x="1786" y="4716"/>
                  </a:lnTo>
                  <a:cubicBezTo>
                    <a:pt x="1840" y="4751"/>
                    <a:pt x="1903" y="4770"/>
                    <a:pt x="1967" y="4770"/>
                  </a:cubicBezTo>
                  <a:cubicBezTo>
                    <a:pt x="2076" y="4770"/>
                    <a:pt x="2188" y="4716"/>
                    <a:pt x="2263" y="4597"/>
                  </a:cubicBezTo>
                  <a:cubicBezTo>
                    <a:pt x="2286" y="4573"/>
                    <a:pt x="2286" y="4501"/>
                    <a:pt x="2286" y="4478"/>
                  </a:cubicBezTo>
                  <a:lnTo>
                    <a:pt x="2286" y="4144"/>
                  </a:lnTo>
                  <a:cubicBezTo>
                    <a:pt x="3453" y="4311"/>
                    <a:pt x="4382" y="5311"/>
                    <a:pt x="4382" y="6526"/>
                  </a:cubicBezTo>
                  <a:lnTo>
                    <a:pt x="4382" y="10407"/>
                  </a:lnTo>
                  <a:cubicBezTo>
                    <a:pt x="4382" y="10526"/>
                    <a:pt x="4501" y="10646"/>
                    <a:pt x="4620" y="10646"/>
                  </a:cubicBezTo>
                  <a:lnTo>
                    <a:pt x="5954" y="10646"/>
                  </a:lnTo>
                  <a:cubicBezTo>
                    <a:pt x="6144" y="10646"/>
                    <a:pt x="6240" y="10503"/>
                    <a:pt x="6287" y="10384"/>
                  </a:cubicBezTo>
                  <a:lnTo>
                    <a:pt x="6287" y="8645"/>
                  </a:lnTo>
                  <a:cubicBezTo>
                    <a:pt x="6287" y="7431"/>
                    <a:pt x="7168" y="6407"/>
                    <a:pt x="8359" y="6264"/>
                  </a:cubicBezTo>
                  <a:lnTo>
                    <a:pt x="8359" y="6549"/>
                  </a:lnTo>
                  <a:cubicBezTo>
                    <a:pt x="8359" y="6669"/>
                    <a:pt x="8431" y="6764"/>
                    <a:pt x="8550" y="6835"/>
                  </a:cubicBezTo>
                  <a:cubicBezTo>
                    <a:pt x="8592" y="6852"/>
                    <a:pt x="8634" y="6860"/>
                    <a:pt x="8674" y="6860"/>
                  </a:cubicBezTo>
                  <a:cubicBezTo>
                    <a:pt x="8747" y="6860"/>
                    <a:pt x="8813" y="6834"/>
                    <a:pt x="8859" y="6788"/>
                  </a:cubicBezTo>
                  <a:lnTo>
                    <a:pt x="10526" y="5549"/>
                  </a:lnTo>
                  <a:cubicBezTo>
                    <a:pt x="10598" y="5478"/>
                    <a:pt x="10645" y="5406"/>
                    <a:pt x="10645" y="5311"/>
                  </a:cubicBezTo>
                  <a:cubicBezTo>
                    <a:pt x="10645" y="5216"/>
                    <a:pt x="10621" y="5121"/>
                    <a:pt x="10526" y="5073"/>
                  </a:cubicBezTo>
                  <a:lnTo>
                    <a:pt x="8859" y="3811"/>
                  </a:lnTo>
                  <a:cubicBezTo>
                    <a:pt x="8800" y="3775"/>
                    <a:pt x="8734" y="3757"/>
                    <a:pt x="8669" y="3757"/>
                  </a:cubicBezTo>
                  <a:cubicBezTo>
                    <a:pt x="8603" y="3757"/>
                    <a:pt x="8538" y="3775"/>
                    <a:pt x="8478" y="3811"/>
                  </a:cubicBezTo>
                  <a:cubicBezTo>
                    <a:pt x="8383" y="3882"/>
                    <a:pt x="8359" y="3978"/>
                    <a:pt x="8359" y="4049"/>
                  </a:cubicBezTo>
                  <a:lnTo>
                    <a:pt x="8359" y="4382"/>
                  </a:lnTo>
                  <a:cubicBezTo>
                    <a:pt x="7621" y="4454"/>
                    <a:pt x="6906" y="4716"/>
                    <a:pt x="6287" y="5121"/>
                  </a:cubicBezTo>
                  <a:lnTo>
                    <a:pt x="6287" y="2311"/>
                  </a:lnTo>
                  <a:lnTo>
                    <a:pt x="6573" y="2311"/>
                  </a:lnTo>
                  <a:cubicBezTo>
                    <a:pt x="6668" y="2311"/>
                    <a:pt x="6764" y="2239"/>
                    <a:pt x="6811" y="2191"/>
                  </a:cubicBezTo>
                  <a:cubicBezTo>
                    <a:pt x="6906" y="2072"/>
                    <a:pt x="6906" y="1906"/>
                    <a:pt x="6811" y="1787"/>
                  </a:cubicBezTo>
                  <a:lnTo>
                    <a:pt x="5573" y="120"/>
                  </a:lnTo>
                  <a:cubicBezTo>
                    <a:pt x="5501" y="72"/>
                    <a:pt x="5406" y="1"/>
                    <a:pt x="5335"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5" name="Google Shape;22755;p99"/>
            <p:cNvSpPr/>
            <p:nvPr/>
          </p:nvSpPr>
          <p:spPr>
            <a:xfrm>
              <a:off x="2703146" y="2493555"/>
              <a:ext cx="172646" cy="346004"/>
            </a:xfrm>
            <a:custGeom>
              <a:rect b="b" l="l" r="r" t="t"/>
              <a:pathLst>
                <a:path extrusionOk="0" h="10694" w="5336">
                  <a:moveTo>
                    <a:pt x="1" y="1"/>
                  </a:moveTo>
                  <a:lnTo>
                    <a:pt x="1" y="10693"/>
                  </a:lnTo>
                  <a:lnTo>
                    <a:pt x="620" y="10693"/>
                  </a:lnTo>
                  <a:lnTo>
                    <a:pt x="620" y="10646"/>
                  </a:lnTo>
                  <a:cubicBezTo>
                    <a:pt x="810" y="10646"/>
                    <a:pt x="953" y="10503"/>
                    <a:pt x="953" y="10312"/>
                  </a:cubicBezTo>
                  <a:lnTo>
                    <a:pt x="953" y="8621"/>
                  </a:lnTo>
                  <a:cubicBezTo>
                    <a:pt x="953" y="7407"/>
                    <a:pt x="1882" y="6383"/>
                    <a:pt x="3025" y="6240"/>
                  </a:cubicBezTo>
                  <a:lnTo>
                    <a:pt x="3025" y="6573"/>
                  </a:lnTo>
                  <a:cubicBezTo>
                    <a:pt x="3025" y="6621"/>
                    <a:pt x="3025" y="6645"/>
                    <a:pt x="3073" y="6692"/>
                  </a:cubicBezTo>
                  <a:cubicBezTo>
                    <a:pt x="3142" y="6790"/>
                    <a:pt x="3236" y="6838"/>
                    <a:pt x="3335" y="6838"/>
                  </a:cubicBezTo>
                  <a:cubicBezTo>
                    <a:pt x="3406" y="6838"/>
                    <a:pt x="3480" y="6813"/>
                    <a:pt x="3549" y="6764"/>
                  </a:cubicBezTo>
                  <a:lnTo>
                    <a:pt x="5216" y="5525"/>
                  </a:lnTo>
                  <a:cubicBezTo>
                    <a:pt x="5287" y="5454"/>
                    <a:pt x="5335" y="5383"/>
                    <a:pt x="5335" y="5287"/>
                  </a:cubicBezTo>
                  <a:cubicBezTo>
                    <a:pt x="5335" y="5192"/>
                    <a:pt x="5264" y="5097"/>
                    <a:pt x="5216" y="5049"/>
                  </a:cubicBezTo>
                  <a:lnTo>
                    <a:pt x="3549" y="3787"/>
                  </a:lnTo>
                  <a:cubicBezTo>
                    <a:pt x="3488" y="3743"/>
                    <a:pt x="3424" y="3722"/>
                    <a:pt x="3361" y="3722"/>
                  </a:cubicBezTo>
                  <a:cubicBezTo>
                    <a:pt x="3252" y="3722"/>
                    <a:pt x="3148" y="3785"/>
                    <a:pt x="3073" y="3906"/>
                  </a:cubicBezTo>
                  <a:cubicBezTo>
                    <a:pt x="3025" y="3954"/>
                    <a:pt x="3025" y="4001"/>
                    <a:pt x="3025" y="4025"/>
                  </a:cubicBezTo>
                  <a:lnTo>
                    <a:pt x="3025" y="4382"/>
                  </a:lnTo>
                  <a:cubicBezTo>
                    <a:pt x="2287" y="4454"/>
                    <a:pt x="1572" y="4692"/>
                    <a:pt x="953" y="5121"/>
                  </a:cubicBezTo>
                  <a:lnTo>
                    <a:pt x="953" y="2311"/>
                  </a:lnTo>
                  <a:lnTo>
                    <a:pt x="1239" y="2311"/>
                  </a:lnTo>
                  <a:cubicBezTo>
                    <a:pt x="1334" y="2311"/>
                    <a:pt x="1430" y="2263"/>
                    <a:pt x="1477" y="2191"/>
                  </a:cubicBezTo>
                  <a:cubicBezTo>
                    <a:pt x="1572" y="2072"/>
                    <a:pt x="1572" y="1929"/>
                    <a:pt x="1477" y="1787"/>
                  </a:cubicBezTo>
                  <a:lnTo>
                    <a:pt x="239" y="120"/>
                  </a:lnTo>
                  <a:cubicBezTo>
                    <a:pt x="167" y="48"/>
                    <a:pt x="96"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6" name="Google Shape;22756;p99"/>
            <p:cNvSpPr/>
            <p:nvPr/>
          </p:nvSpPr>
          <p:spPr>
            <a:xfrm>
              <a:off x="2576024" y="2726247"/>
              <a:ext cx="76293" cy="20060"/>
            </a:xfrm>
            <a:custGeom>
              <a:rect b="b" l="l" r="r" t="t"/>
              <a:pathLst>
                <a:path extrusionOk="0" h="620" w="2358">
                  <a:moveTo>
                    <a:pt x="310" y="0"/>
                  </a:moveTo>
                  <a:cubicBezTo>
                    <a:pt x="143" y="0"/>
                    <a:pt x="0" y="167"/>
                    <a:pt x="24" y="358"/>
                  </a:cubicBezTo>
                  <a:cubicBezTo>
                    <a:pt x="48" y="501"/>
                    <a:pt x="191" y="620"/>
                    <a:pt x="358" y="620"/>
                  </a:cubicBezTo>
                  <a:lnTo>
                    <a:pt x="2025" y="620"/>
                  </a:lnTo>
                  <a:cubicBezTo>
                    <a:pt x="2191" y="620"/>
                    <a:pt x="2358" y="477"/>
                    <a:pt x="2310" y="262"/>
                  </a:cubicBezTo>
                  <a:cubicBezTo>
                    <a:pt x="2286" y="120"/>
                    <a:pt x="2144" y="0"/>
                    <a:pt x="197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7" name="Google Shape;22757;p99"/>
            <p:cNvSpPr/>
            <p:nvPr/>
          </p:nvSpPr>
          <p:spPr>
            <a:xfrm>
              <a:off x="2539043" y="2726247"/>
              <a:ext cx="21581" cy="20837"/>
            </a:xfrm>
            <a:custGeom>
              <a:rect b="b" l="l" r="r" t="t"/>
              <a:pathLst>
                <a:path extrusionOk="0" h="644" w="667">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8" name="Google Shape;22758;p99"/>
            <p:cNvSpPr/>
            <p:nvPr/>
          </p:nvSpPr>
          <p:spPr>
            <a:xfrm>
              <a:off x="2576024" y="2726247"/>
              <a:ext cx="76293" cy="20060"/>
            </a:xfrm>
            <a:custGeom>
              <a:rect b="b" l="l" r="r" t="t"/>
              <a:pathLst>
                <a:path extrusionOk="0" h="620" w="2358">
                  <a:moveTo>
                    <a:pt x="310" y="0"/>
                  </a:moveTo>
                  <a:cubicBezTo>
                    <a:pt x="143" y="0"/>
                    <a:pt x="0" y="167"/>
                    <a:pt x="24" y="358"/>
                  </a:cubicBezTo>
                  <a:cubicBezTo>
                    <a:pt x="48" y="501"/>
                    <a:pt x="191" y="620"/>
                    <a:pt x="358" y="620"/>
                  </a:cubicBezTo>
                  <a:lnTo>
                    <a:pt x="2025" y="620"/>
                  </a:lnTo>
                  <a:cubicBezTo>
                    <a:pt x="2191" y="620"/>
                    <a:pt x="2358" y="477"/>
                    <a:pt x="2310" y="262"/>
                  </a:cubicBezTo>
                  <a:cubicBezTo>
                    <a:pt x="2286" y="120"/>
                    <a:pt x="2144" y="0"/>
                    <a:pt x="197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9" name="Google Shape;22759;p99"/>
            <p:cNvSpPr/>
            <p:nvPr/>
          </p:nvSpPr>
          <p:spPr>
            <a:xfrm>
              <a:off x="2539043" y="2726247"/>
              <a:ext cx="21581" cy="20837"/>
            </a:xfrm>
            <a:custGeom>
              <a:rect b="b" l="l" r="r" t="t"/>
              <a:pathLst>
                <a:path extrusionOk="0" h="644" w="667">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0" name="Google Shape;22760;p99"/>
            <p:cNvSpPr/>
            <p:nvPr/>
          </p:nvSpPr>
          <p:spPr>
            <a:xfrm>
              <a:off x="2576024" y="2685416"/>
              <a:ext cx="76293" cy="20060"/>
            </a:xfrm>
            <a:custGeom>
              <a:rect b="b" l="l" r="r" t="t"/>
              <a:pathLst>
                <a:path extrusionOk="0" h="620" w="2358">
                  <a:moveTo>
                    <a:pt x="310" y="0"/>
                  </a:moveTo>
                  <a:cubicBezTo>
                    <a:pt x="143" y="0"/>
                    <a:pt x="0" y="191"/>
                    <a:pt x="24" y="358"/>
                  </a:cubicBezTo>
                  <a:cubicBezTo>
                    <a:pt x="48" y="524"/>
                    <a:pt x="191" y="619"/>
                    <a:pt x="358" y="619"/>
                  </a:cubicBezTo>
                  <a:lnTo>
                    <a:pt x="2025" y="619"/>
                  </a:lnTo>
                  <a:cubicBezTo>
                    <a:pt x="2191" y="619"/>
                    <a:pt x="2358" y="453"/>
                    <a:pt x="2310" y="286"/>
                  </a:cubicBezTo>
                  <a:cubicBezTo>
                    <a:pt x="2286" y="119"/>
                    <a:pt x="2144" y="0"/>
                    <a:pt x="197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1" name="Google Shape;22761;p99"/>
            <p:cNvSpPr/>
            <p:nvPr/>
          </p:nvSpPr>
          <p:spPr>
            <a:xfrm>
              <a:off x="2539043" y="2685416"/>
              <a:ext cx="21581" cy="21613"/>
            </a:xfrm>
            <a:custGeom>
              <a:rect b="b" l="l" r="r" t="t"/>
              <a:pathLst>
                <a:path extrusionOk="0" h="668" w="667">
                  <a:moveTo>
                    <a:pt x="334" y="0"/>
                  </a:moveTo>
                  <a:cubicBezTo>
                    <a:pt x="143" y="0"/>
                    <a:pt x="0" y="143"/>
                    <a:pt x="0" y="334"/>
                  </a:cubicBezTo>
                  <a:cubicBezTo>
                    <a:pt x="0" y="524"/>
                    <a:pt x="143" y="667"/>
                    <a:pt x="334" y="667"/>
                  </a:cubicBezTo>
                  <a:cubicBezTo>
                    <a:pt x="524" y="667"/>
                    <a:pt x="667" y="524"/>
                    <a:pt x="667" y="334"/>
                  </a:cubicBezTo>
                  <a:cubicBezTo>
                    <a:pt x="667" y="143"/>
                    <a:pt x="524"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2" name="Google Shape;22762;p99"/>
            <p:cNvSpPr/>
            <p:nvPr/>
          </p:nvSpPr>
          <p:spPr>
            <a:xfrm>
              <a:off x="2576024" y="2766302"/>
              <a:ext cx="76293" cy="20837"/>
            </a:xfrm>
            <a:custGeom>
              <a:rect b="b" l="l" r="r" t="t"/>
              <a:pathLst>
                <a:path extrusionOk="0" h="644" w="2358">
                  <a:moveTo>
                    <a:pt x="310" y="1"/>
                  </a:moveTo>
                  <a:cubicBezTo>
                    <a:pt x="143" y="1"/>
                    <a:pt x="0" y="191"/>
                    <a:pt x="24" y="358"/>
                  </a:cubicBezTo>
                  <a:cubicBezTo>
                    <a:pt x="48" y="525"/>
                    <a:pt x="191" y="644"/>
                    <a:pt x="358" y="644"/>
                  </a:cubicBezTo>
                  <a:lnTo>
                    <a:pt x="2025" y="644"/>
                  </a:lnTo>
                  <a:cubicBezTo>
                    <a:pt x="2191" y="644"/>
                    <a:pt x="2358" y="477"/>
                    <a:pt x="2310" y="287"/>
                  </a:cubicBezTo>
                  <a:cubicBezTo>
                    <a:pt x="2286" y="120"/>
                    <a:pt x="2144" y="1"/>
                    <a:pt x="197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3" name="Google Shape;22763;p99"/>
            <p:cNvSpPr/>
            <p:nvPr/>
          </p:nvSpPr>
          <p:spPr>
            <a:xfrm>
              <a:off x="2539043" y="2766302"/>
              <a:ext cx="21581" cy="21613"/>
            </a:xfrm>
            <a:custGeom>
              <a:rect b="b" l="l" r="r" t="t"/>
              <a:pathLst>
                <a:path extrusionOk="0" h="668" w="667">
                  <a:moveTo>
                    <a:pt x="334" y="1"/>
                  </a:moveTo>
                  <a:cubicBezTo>
                    <a:pt x="143" y="1"/>
                    <a:pt x="0" y="144"/>
                    <a:pt x="0" y="334"/>
                  </a:cubicBezTo>
                  <a:cubicBezTo>
                    <a:pt x="0" y="525"/>
                    <a:pt x="143" y="668"/>
                    <a:pt x="334" y="668"/>
                  </a:cubicBezTo>
                  <a:cubicBezTo>
                    <a:pt x="524" y="668"/>
                    <a:pt x="667" y="525"/>
                    <a:pt x="667" y="334"/>
                  </a:cubicBezTo>
                  <a:cubicBezTo>
                    <a:pt x="667" y="144"/>
                    <a:pt x="524"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4" name="Google Shape;22764;p99"/>
            <p:cNvSpPr/>
            <p:nvPr/>
          </p:nvSpPr>
          <p:spPr>
            <a:xfrm>
              <a:off x="2576024" y="2807133"/>
              <a:ext cx="76293" cy="20092"/>
            </a:xfrm>
            <a:custGeom>
              <a:rect b="b" l="l" r="r" t="t"/>
              <a:pathLst>
                <a:path extrusionOk="0" h="621" w="2358">
                  <a:moveTo>
                    <a:pt x="310" y="1"/>
                  </a:moveTo>
                  <a:cubicBezTo>
                    <a:pt x="143" y="1"/>
                    <a:pt x="0" y="168"/>
                    <a:pt x="24" y="358"/>
                  </a:cubicBezTo>
                  <a:cubicBezTo>
                    <a:pt x="48" y="501"/>
                    <a:pt x="191" y="620"/>
                    <a:pt x="358" y="620"/>
                  </a:cubicBezTo>
                  <a:lnTo>
                    <a:pt x="2025" y="620"/>
                  </a:lnTo>
                  <a:cubicBezTo>
                    <a:pt x="2191" y="620"/>
                    <a:pt x="2358" y="477"/>
                    <a:pt x="2310" y="263"/>
                  </a:cubicBezTo>
                  <a:cubicBezTo>
                    <a:pt x="2286" y="120"/>
                    <a:pt x="2144" y="1"/>
                    <a:pt x="197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5" name="Google Shape;22765;p99"/>
            <p:cNvSpPr/>
            <p:nvPr/>
          </p:nvSpPr>
          <p:spPr>
            <a:xfrm>
              <a:off x="2539043" y="2807133"/>
              <a:ext cx="21581" cy="20837"/>
            </a:xfrm>
            <a:custGeom>
              <a:rect b="b" l="l" r="r" t="t"/>
              <a:pathLst>
                <a:path extrusionOk="0" h="644" w="667">
                  <a:moveTo>
                    <a:pt x="334" y="1"/>
                  </a:moveTo>
                  <a:cubicBezTo>
                    <a:pt x="143" y="1"/>
                    <a:pt x="0" y="144"/>
                    <a:pt x="0" y="334"/>
                  </a:cubicBezTo>
                  <a:cubicBezTo>
                    <a:pt x="0" y="501"/>
                    <a:pt x="143" y="644"/>
                    <a:pt x="334" y="644"/>
                  </a:cubicBezTo>
                  <a:cubicBezTo>
                    <a:pt x="524" y="644"/>
                    <a:pt x="667" y="501"/>
                    <a:pt x="667" y="334"/>
                  </a:cubicBezTo>
                  <a:cubicBezTo>
                    <a:pt x="667" y="144"/>
                    <a:pt x="524"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66" name="Google Shape;22766;p99"/>
          <p:cNvGrpSpPr/>
          <p:nvPr/>
        </p:nvGrpSpPr>
        <p:grpSpPr>
          <a:xfrm>
            <a:off x="1771592" y="2338857"/>
            <a:ext cx="349853" cy="346745"/>
            <a:chOff x="1771592" y="2491257"/>
            <a:chExt cx="349853" cy="346745"/>
          </a:xfrm>
        </p:grpSpPr>
        <p:sp>
          <p:nvSpPr>
            <p:cNvPr id="22767" name="Google Shape;22767;p99"/>
            <p:cNvSpPr/>
            <p:nvPr/>
          </p:nvSpPr>
          <p:spPr>
            <a:xfrm>
              <a:off x="1855584" y="2648435"/>
              <a:ext cx="109457" cy="109425"/>
            </a:xfrm>
            <a:custGeom>
              <a:rect b="b" l="l" r="r" t="t"/>
              <a:pathLst>
                <a:path extrusionOk="0" h="3382" w="3383">
                  <a:moveTo>
                    <a:pt x="2358" y="0"/>
                  </a:moveTo>
                  <a:lnTo>
                    <a:pt x="1" y="2334"/>
                  </a:lnTo>
                  <a:lnTo>
                    <a:pt x="1049" y="3382"/>
                  </a:lnTo>
                  <a:lnTo>
                    <a:pt x="3382" y="1024"/>
                  </a:lnTo>
                  <a:lnTo>
                    <a:pt x="235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8" name="Google Shape;22768;p99"/>
            <p:cNvSpPr/>
            <p:nvPr/>
          </p:nvSpPr>
          <p:spPr>
            <a:xfrm>
              <a:off x="1871762" y="2664612"/>
              <a:ext cx="93279" cy="92503"/>
            </a:xfrm>
            <a:custGeom>
              <a:rect b="b" l="l" r="r" t="t"/>
              <a:pathLst>
                <a:path extrusionOk="0" h="2859" w="2883">
                  <a:moveTo>
                    <a:pt x="2382" y="0"/>
                  </a:moveTo>
                  <a:lnTo>
                    <a:pt x="1" y="2358"/>
                  </a:lnTo>
                  <a:cubicBezTo>
                    <a:pt x="263" y="2620"/>
                    <a:pt x="549" y="2858"/>
                    <a:pt x="549" y="2858"/>
                  </a:cubicBezTo>
                  <a:lnTo>
                    <a:pt x="2882" y="500"/>
                  </a:lnTo>
                  <a:lnTo>
                    <a:pt x="2382"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9" name="Google Shape;22769;p99"/>
            <p:cNvSpPr/>
            <p:nvPr/>
          </p:nvSpPr>
          <p:spPr>
            <a:xfrm>
              <a:off x="1897969" y="2491257"/>
              <a:ext cx="223476" cy="223476"/>
            </a:xfrm>
            <a:custGeom>
              <a:rect b="b" l="l" r="r" t="t"/>
              <a:pathLst>
                <a:path extrusionOk="0" h="6907" w="6907">
                  <a:moveTo>
                    <a:pt x="3454" y="0"/>
                  </a:moveTo>
                  <a:cubicBezTo>
                    <a:pt x="1548" y="0"/>
                    <a:pt x="1" y="1548"/>
                    <a:pt x="1" y="3453"/>
                  </a:cubicBezTo>
                  <a:cubicBezTo>
                    <a:pt x="1" y="5358"/>
                    <a:pt x="1548" y="6906"/>
                    <a:pt x="3454" y="6906"/>
                  </a:cubicBezTo>
                  <a:cubicBezTo>
                    <a:pt x="5359" y="6906"/>
                    <a:pt x="6907" y="5358"/>
                    <a:pt x="6907" y="3453"/>
                  </a:cubicBezTo>
                  <a:cubicBezTo>
                    <a:pt x="6907" y="1548"/>
                    <a:pt x="5359" y="0"/>
                    <a:pt x="3454"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0" name="Google Shape;22770;p99"/>
            <p:cNvSpPr/>
            <p:nvPr/>
          </p:nvSpPr>
          <p:spPr>
            <a:xfrm>
              <a:off x="1930324" y="2523612"/>
              <a:ext cx="191121" cy="191121"/>
            </a:xfrm>
            <a:custGeom>
              <a:rect b="b" l="l" r="r" t="t"/>
              <a:pathLst>
                <a:path extrusionOk="0" h="5907" w="5907">
                  <a:moveTo>
                    <a:pt x="4883" y="0"/>
                  </a:moveTo>
                  <a:lnTo>
                    <a:pt x="1" y="4882"/>
                  </a:lnTo>
                  <a:cubicBezTo>
                    <a:pt x="644" y="5525"/>
                    <a:pt x="1501" y="5906"/>
                    <a:pt x="2454" y="5906"/>
                  </a:cubicBezTo>
                  <a:cubicBezTo>
                    <a:pt x="4359" y="5906"/>
                    <a:pt x="5907" y="4358"/>
                    <a:pt x="5907" y="2453"/>
                  </a:cubicBezTo>
                  <a:cubicBezTo>
                    <a:pt x="5907" y="1501"/>
                    <a:pt x="5526" y="619"/>
                    <a:pt x="4883"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1" name="Google Shape;22771;p99"/>
            <p:cNvSpPr/>
            <p:nvPr/>
          </p:nvSpPr>
          <p:spPr>
            <a:xfrm>
              <a:off x="1917996" y="2511285"/>
              <a:ext cx="183420" cy="183420"/>
            </a:xfrm>
            <a:custGeom>
              <a:rect b="b" l="l" r="r" t="t"/>
              <a:pathLst>
                <a:path extrusionOk="0" h="5669" w="5669">
                  <a:moveTo>
                    <a:pt x="2835" y="0"/>
                  </a:moveTo>
                  <a:cubicBezTo>
                    <a:pt x="1263" y="0"/>
                    <a:pt x="1" y="1262"/>
                    <a:pt x="1" y="2834"/>
                  </a:cubicBezTo>
                  <a:cubicBezTo>
                    <a:pt x="1" y="4382"/>
                    <a:pt x="1263" y="5668"/>
                    <a:pt x="2835" y="5668"/>
                  </a:cubicBezTo>
                  <a:cubicBezTo>
                    <a:pt x="4383" y="5668"/>
                    <a:pt x="5669" y="4382"/>
                    <a:pt x="5669" y="2834"/>
                  </a:cubicBezTo>
                  <a:cubicBezTo>
                    <a:pt x="5669" y="1262"/>
                    <a:pt x="4383" y="0"/>
                    <a:pt x="2835"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2" name="Google Shape;22772;p99"/>
            <p:cNvSpPr/>
            <p:nvPr/>
          </p:nvSpPr>
          <p:spPr>
            <a:xfrm>
              <a:off x="1944980" y="2538236"/>
              <a:ext cx="156436" cy="156469"/>
            </a:xfrm>
            <a:custGeom>
              <a:rect b="b" l="l" r="r" t="t"/>
              <a:pathLst>
                <a:path extrusionOk="0" h="4836" w="4835">
                  <a:moveTo>
                    <a:pt x="4001" y="1"/>
                  </a:moveTo>
                  <a:lnTo>
                    <a:pt x="0" y="3978"/>
                  </a:lnTo>
                  <a:cubicBezTo>
                    <a:pt x="548" y="4502"/>
                    <a:pt x="1215" y="4835"/>
                    <a:pt x="2001" y="4835"/>
                  </a:cubicBezTo>
                  <a:cubicBezTo>
                    <a:pt x="3549" y="4835"/>
                    <a:pt x="4835" y="3549"/>
                    <a:pt x="4835" y="2001"/>
                  </a:cubicBezTo>
                  <a:cubicBezTo>
                    <a:pt x="4835" y="1215"/>
                    <a:pt x="4501" y="501"/>
                    <a:pt x="400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3" name="Google Shape;22773;p99"/>
            <p:cNvSpPr/>
            <p:nvPr/>
          </p:nvSpPr>
          <p:spPr>
            <a:xfrm>
              <a:off x="1771592" y="2705638"/>
              <a:ext cx="137185" cy="132364"/>
            </a:xfrm>
            <a:custGeom>
              <a:rect b="b" l="l" r="r" t="t"/>
              <a:pathLst>
                <a:path extrusionOk="0" h="4091" w="4240">
                  <a:moveTo>
                    <a:pt x="2760" y="0"/>
                  </a:moveTo>
                  <a:cubicBezTo>
                    <a:pt x="2627" y="0"/>
                    <a:pt x="2490" y="54"/>
                    <a:pt x="2382" y="161"/>
                  </a:cubicBezTo>
                  <a:lnTo>
                    <a:pt x="453" y="2090"/>
                  </a:lnTo>
                  <a:cubicBezTo>
                    <a:pt x="1" y="2543"/>
                    <a:pt x="1" y="3281"/>
                    <a:pt x="453" y="3733"/>
                  </a:cubicBezTo>
                  <a:cubicBezTo>
                    <a:pt x="680" y="3971"/>
                    <a:pt x="977" y="4091"/>
                    <a:pt x="1275" y="4091"/>
                  </a:cubicBezTo>
                  <a:cubicBezTo>
                    <a:pt x="1573" y="4091"/>
                    <a:pt x="1870" y="3971"/>
                    <a:pt x="2097" y="3733"/>
                  </a:cubicBezTo>
                  <a:lnTo>
                    <a:pt x="4026" y="1781"/>
                  </a:lnTo>
                  <a:cubicBezTo>
                    <a:pt x="4240" y="1590"/>
                    <a:pt x="4240" y="1257"/>
                    <a:pt x="4026" y="1042"/>
                  </a:cubicBezTo>
                  <a:lnTo>
                    <a:pt x="3121" y="161"/>
                  </a:lnTo>
                  <a:cubicBezTo>
                    <a:pt x="3025" y="54"/>
                    <a:pt x="2894" y="0"/>
                    <a:pt x="276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4" name="Google Shape;22774;p99"/>
            <p:cNvSpPr/>
            <p:nvPr/>
          </p:nvSpPr>
          <p:spPr>
            <a:xfrm>
              <a:off x="1786248" y="2724694"/>
              <a:ext cx="122528" cy="112142"/>
            </a:xfrm>
            <a:custGeom>
              <a:rect b="b" l="l" r="r" t="t"/>
              <a:pathLst>
                <a:path extrusionOk="0" h="3466" w="3787">
                  <a:moveTo>
                    <a:pt x="3120" y="1"/>
                  </a:moveTo>
                  <a:lnTo>
                    <a:pt x="0" y="3144"/>
                  </a:lnTo>
                  <a:cubicBezTo>
                    <a:pt x="227" y="3359"/>
                    <a:pt x="524" y="3466"/>
                    <a:pt x="822" y="3466"/>
                  </a:cubicBezTo>
                  <a:cubicBezTo>
                    <a:pt x="1120" y="3466"/>
                    <a:pt x="1417" y="3359"/>
                    <a:pt x="1644" y="3144"/>
                  </a:cubicBezTo>
                  <a:lnTo>
                    <a:pt x="3573" y="1192"/>
                  </a:lnTo>
                  <a:cubicBezTo>
                    <a:pt x="3787" y="1001"/>
                    <a:pt x="3787" y="668"/>
                    <a:pt x="3573" y="453"/>
                  </a:cubicBezTo>
                  <a:lnTo>
                    <a:pt x="3120"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5" name="Google Shape;22775;p99"/>
            <p:cNvSpPr/>
            <p:nvPr/>
          </p:nvSpPr>
          <p:spPr>
            <a:xfrm>
              <a:off x="1971932" y="2566190"/>
              <a:ext cx="76325" cy="74578"/>
            </a:xfrm>
            <a:custGeom>
              <a:rect b="b" l="l" r="r" t="t"/>
              <a:pathLst>
                <a:path extrusionOk="0" h="2305" w="2359">
                  <a:moveTo>
                    <a:pt x="2013" y="0"/>
                  </a:moveTo>
                  <a:cubicBezTo>
                    <a:pt x="1930" y="0"/>
                    <a:pt x="1846" y="30"/>
                    <a:pt x="1787" y="89"/>
                  </a:cubicBezTo>
                  <a:lnTo>
                    <a:pt x="120" y="1756"/>
                  </a:lnTo>
                  <a:cubicBezTo>
                    <a:pt x="1" y="1875"/>
                    <a:pt x="1" y="2090"/>
                    <a:pt x="120" y="2209"/>
                  </a:cubicBezTo>
                  <a:cubicBezTo>
                    <a:pt x="191" y="2256"/>
                    <a:pt x="239" y="2304"/>
                    <a:pt x="334" y="2304"/>
                  </a:cubicBezTo>
                  <a:cubicBezTo>
                    <a:pt x="429" y="2304"/>
                    <a:pt x="501" y="2256"/>
                    <a:pt x="572" y="2209"/>
                  </a:cubicBezTo>
                  <a:lnTo>
                    <a:pt x="2239" y="542"/>
                  </a:lnTo>
                  <a:cubicBezTo>
                    <a:pt x="2358" y="423"/>
                    <a:pt x="2358" y="208"/>
                    <a:pt x="2239" y="89"/>
                  </a:cubicBezTo>
                  <a:cubicBezTo>
                    <a:pt x="2180" y="30"/>
                    <a:pt x="2096" y="0"/>
                    <a:pt x="2013"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6" name="Google Shape;22776;p99"/>
            <p:cNvSpPr/>
            <p:nvPr/>
          </p:nvSpPr>
          <p:spPr>
            <a:xfrm>
              <a:off x="2022793" y="2616081"/>
              <a:ext cx="21613" cy="21581"/>
            </a:xfrm>
            <a:custGeom>
              <a:rect b="b" l="l" r="r" t="t"/>
              <a:pathLst>
                <a:path extrusionOk="0" h="667" w="668">
                  <a:moveTo>
                    <a:pt x="334" y="0"/>
                  </a:moveTo>
                  <a:cubicBezTo>
                    <a:pt x="143" y="0"/>
                    <a:pt x="0" y="143"/>
                    <a:pt x="0" y="333"/>
                  </a:cubicBezTo>
                  <a:cubicBezTo>
                    <a:pt x="0" y="524"/>
                    <a:pt x="143" y="667"/>
                    <a:pt x="334" y="667"/>
                  </a:cubicBezTo>
                  <a:cubicBezTo>
                    <a:pt x="524" y="667"/>
                    <a:pt x="667" y="524"/>
                    <a:pt x="667" y="333"/>
                  </a:cubicBezTo>
                  <a:cubicBezTo>
                    <a:pt x="667" y="143"/>
                    <a:pt x="524" y="0"/>
                    <a:pt x="334"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7" name="Google Shape;22777;p99"/>
            <p:cNvSpPr/>
            <p:nvPr/>
          </p:nvSpPr>
          <p:spPr>
            <a:xfrm>
              <a:off x="1975782" y="2569070"/>
              <a:ext cx="20837" cy="20837"/>
            </a:xfrm>
            <a:custGeom>
              <a:rect b="b" l="l" r="r" t="t"/>
              <a:pathLst>
                <a:path extrusionOk="0" h="644" w="644">
                  <a:moveTo>
                    <a:pt x="334" y="0"/>
                  </a:moveTo>
                  <a:cubicBezTo>
                    <a:pt x="144" y="0"/>
                    <a:pt x="1" y="143"/>
                    <a:pt x="1" y="334"/>
                  </a:cubicBezTo>
                  <a:cubicBezTo>
                    <a:pt x="1" y="500"/>
                    <a:pt x="144" y="643"/>
                    <a:pt x="334" y="643"/>
                  </a:cubicBezTo>
                  <a:cubicBezTo>
                    <a:pt x="501" y="643"/>
                    <a:pt x="644" y="500"/>
                    <a:pt x="644" y="334"/>
                  </a:cubicBezTo>
                  <a:cubicBezTo>
                    <a:pt x="644" y="143"/>
                    <a:pt x="501" y="0"/>
                    <a:pt x="334"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8" name="Google Shape;22778;p99"/>
            <p:cNvSpPr/>
            <p:nvPr/>
          </p:nvSpPr>
          <p:spPr>
            <a:xfrm>
              <a:off x="1975005" y="2569070"/>
              <a:ext cx="72475" cy="71699"/>
            </a:xfrm>
            <a:custGeom>
              <a:rect b="b" l="l" r="r" t="t"/>
              <a:pathLst>
                <a:path extrusionOk="0" h="2216" w="2240">
                  <a:moveTo>
                    <a:pt x="2120" y="0"/>
                  </a:moveTo>
                  <a:lnTo>
                    <a:pt x="1" y="2120"/>
                  </a:lnTo>
                  <a:cubicBezTo>
                    <a:pt x="96" y="2167"/>
                    <a:pt x="168" y="2215"/>
                    <a:pt x="239" y="2215"/>
                  </a:cubicBezTo>
                  <a:cubicBezTo>
                    <a:pt x="334" y="2215"/>
                    <a:pt x="382" y="2167"/>
                    <a:pt x="453" y="2120"/>
                  </a:cubicBezTo>
                  <a:lnTo>
                    <a:pt x="2120" y="453"/>
                  </a:lnTo>
                  <a:cubicBezTo>
                    <a:pt x="2240" y="334"/>
                    <a:pt x="2240" y="119"/>
                    <a:pt x="2120"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79" name="Google Shape;22779;p99"/>
          <p:cNvGrpSpPr/>
          <p:nvPr/>
        </p:nvGrpSpPr>
        <p:grpSpPr>
          <a:xfrm>
            <a:off x="1028827" y="2341931"/>
            <a:ext cx="349076" cy="346749"/>
            <a:chOff x="1028827" y="2494331"/>
            <a:chExt cx="349076" cy="346749"/>
          </a:xfrm>
        </p:grpSpPr>
        <p:sp>
          <p:nvSpPr>
            <p:cNvPr id="22780" name="Google Shape;22780;p99"/>
            <p:cNvSpPr/>
            <p:nvPr/>
          </p:nvSpPr>
          <p:spPr>
            <a:xfrm>
              <a:off x="1193739" y="2527365"/>
              <a:ext cx="20060" cy="40282"/>
            </a:xfrm>
            <a:custGeom>
              <a:rect b="b" l="l" r="r" t="t"/>
              <a:pathLst>
                <a:path extrusionOk="0" h="1245" w="620">
                  <a:moveTo>
                    <a:pt x="304" y="1"/>
                  </a:moveTo>
                  <a:cubicBezTo>
                    <a:pt x="290" y="1"/>
                    <a:pt x="276" y="2"/>
                    <a:pt x="262" y="3"/>
                  </a:cubicBezTo>
                  <a:cubicBezTo>
                    <a:pt x="119" y="51"/>
                    <a:pt x="0" y="194"/>
                    <a:pt x="0" y="337"/>
                  </a:cubicBezTo>
                  <a:lnTo>
                    <a:pt x="0" y="932"/>
                  </a:lnTo>
                  <a:cubicBezTo>
                    <a:pt x="0" y="1123"/>
                    <a:pt x="119" y="1242"/>
                    <a:pt x="262" y="1242"/>
                  </a:cubicBezTo>
                  <a:cubicBezTo>
                    <a:pt x="278" y="1243"/>
                    <a:pt x="293" y="1244"/>
                    <a:pt x="308" y="1244"/>
                  </a:cubicBezTo>
                  <a:cubicBezTo>
                    <a:pt x="497" y="1244"/>
                    <a:pt x="619" y="1109"/>
                    <a:pt x="619" y="932"/>
                  </a:cubicBezTo>
                  <a:lnTo>
                    <a:pt x="619" y="313"/>
                  </a:lnTo>
                  <a:cubicBezTo>
                    <a:pt x="619" y="136"/>
                    <a:pt x="476" y="1"/>
                    <a:pt x="30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1" name="Google Shape;22781;p99"/>
            <p:cNvSpPr/>
            <p:nvPr/>
          </p:nvSpPr>
          <p:spPr>
            <a:xfrm>
              <a:off x="1193739" y="2527365"/>
              <a:ext cx="20060" cy="40282"/>
            </a:xfrm>
            <a:custGeom>
              <a:rect b="b" l="l" r="r" t="t"/>
              <a:pathLst>
                <a:path extrusionOk="0" h="1245" w="620">
                  <a:moveTo>
                    <a:pt x="304" y="1"/>
                  </a:moveTo>
                  <a:cubicBezTo>
                    <a:pt x="290" y="1"/>
                    <a:pt x="276" y="2"/>
                    <a:pt x="262" y="3"/>
                  </a:cubicBezTo>
                  <a:cubicBezTo>
                    <a:pt x="119" y="51"/>
                    <a:pt x="0" y="194"/>
                    <a:pt x="0" y="337"/>
                  </a:cubicBezTo>
                  <a:lnTo>
                    <a:pt x="0" y="932"/>
                  </a:lnTo>
                  <a:cubicBezTo>
                    <a:pt x="0" y="1123"/>
                    <a:pt x="119" y="1242"/>
                    <a:pt x="262" y="1242"/>
                  </a:cubicBezTo>
                  <a:cubicBezTo>
                    <a:pt x="278" y="1243"/>
                    <a:pt x="293" y="1244"/>
                    <a:pt x="308" y="1244"/>
                  </a:cubicBezTo>
                  <a:cubicBezTo>
                    <a:pt x="497" y="1244"/>
                    <a:pt x="619" y="1109"/>
                    <a:pt x="619" y="932"/>
                  </a:cubicBezTo>
                  <a:lnTo>
                    <a:pt x="619" y="313"/>
                  </a:lnTo>
                  <a:cubicBezTo>
                    <a:pt x="619" y="136"/>
                    <a:pt x="476" y="1"/>
                    <a:pt x="30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2" name="Google Shape;22782;p99"/>
            <p:cNvSpPr/>
            <p:nvPr/>
          </p:nvSpPr>
          <p:spPr>
            <a:xfrm>
              <a:off x="1127476" y="2545645"/>
              <a:ext cx="33908" cy="37338"/>
            </a:xfrm>
            <a:custGeom>
              <a:rect b="b" l="l" r="r" t="t"/>
              <a:pathLst>
                <a:path extrusionOk="0" h="1154" w="1048">
                  <a:moveTo>
                    <a:pt x="351" y="1"/>
                  </a:moveTo>
                  <a:cubicBezTo>
                    <a:pt x="305" y="1"/>
                    <a:pt x="259" y="12"/>
                    <a:pt x="214" y="34"/>
                  </a:cubicBezTo>
                  <a:cubicBezTo>
                    <a:pt x="48" y="129"/>
                    <a:pt x="0" y="319"/>
                    <a:pt x="95" y="462"/>
                  </a:cubicBezTo>
                  <a:lnTo>
                    <a:pt x="405" y="986"/>
                  </a:lnTo>
                  <a:cubicBezTo>
                    <a:pt x="467" y="1096"/>
                    <a:pt x="571" y="1154"/>
                    <a:pt x="675" y="1154"/>
                  </a:cubicBezTo>
                  <a:cubicBezTo>
                    <a:pt x="730" y="1154"/>
                    <a:pt x="785" y="1138"/>
                    <a:pt x="834" y="1105"/>
                  </a:cubicBezTo>
                  <a:cubicBezTo>
                    <a:pt x="976" y="1034"/>
                    <a:pt x="1048" y="820"/>
                    <a:pt x="953" y="701"/>
                  </a:cubicBezTo>
                  <a:lnTo>
                    <a:pt x="619" y="153"/>
                  </a:lnTo>
                  <a:cubicBezTo>
                    <a:pt x="553" y="54"/>
                    <a:pt x="454" y="1"/>
                    <a:pt x="35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3" name="Google Shape;22783;p99"/>
            <p:cNvSpPr/>
            <p:nvPr/>
          </p:nvSpPr>
          <p:spPr>
            <a:xfrm>
              <a:off x="1081242" y="2591556"/>
              <a:ext cx="40088" cy="30770"/>
            </a:xfrm>
            <a:custGeom>
              <a:rect b="b" l="l" r="r" t="t"/>
              <a:pathLst>
                <a:path extrusionOk="0" h="951" w="1239">
                  <a:moveTo>
                    <a:pt x="356" y="0"/>
                  </a:moveTo>
                  <a:cubicBezTo>
                    <a:pt x="247" y="0"/>
                    <a:pt x="137" y="65"/>
                    <a:pt x="72" y="163"/>
                  </a:cubicBezTo>
                  <a:cubicBezTo>
                    <a:pt x="0" y="306"/>
                    <a:pt x="48" y="496"/>
                    <a:pt x="215" y="591"/>
                  </a:cubicBezTo>
                  <a:lnTo>
                    <a:pt x="738" y="901"/>
                  </a:lnTo>
                  <a:cubicBezTo>
                    <a:pt x="789" y="935"/>
                    <a:pt x="846" y="950"/>
                    <a:pt x="902" y="950"/>
                  </a:cubicBezTo>
                  <a:cubicBezTo>
                    <a:pt x="1004" y="950"/>
                    <a:pt x="1106" y="898"/>
                    <a:pt x="1167" y="806"/>
                  </a:cubicBezTo>
                  <a:cubicBezTo>
                    <a:pt x="1239" y="639"/>
                    <a:pt x="1191" y="472"/>
                    <a:pt x="1048" y="377"/>
                  </a:cubicBezTo>
                  <a:lnTo>
                    <a:pt x="500" y="44"/>
                  </a:lnTo>
                  <a:cubicBezTo>
                    <a:pt x="455" y="14"/>
                    <a:pt x="406" y="0"/>
                    <a:pt x="35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4" name="Google Shape;22784;p99"/>
            <p:cNvSpPr/>
            <p:nvPr/>
          </p:nvSpPr>
          <p:spPr>
            <a:xfrm>
              <a:off x="1063511" y="2656912"/>
              <a:ext cx="41641" cy="20837"/>
            </a:xfrm>
            <a:custGeom>
              <a:rect b="b" l="l" r="r" t="t"/>
              <a:pathLst>
                <a:path extrusionOk="0" h="644" w="1287">
                  <a:moveTo>
                    <a:pt x="334" y="0"/>
                  </a:moveTo>
                  <a:cubicBezTo>
                    <a:pt x="167" y="0"/>
                    <a:pt x="0" y="143"/>
                    <a:pt x="0" y="310"/>
                  </a:cubicBezTo>
                  <a:cubicBezTo>
                    <a:pt x="0" y="500"/>
                    <a:pt x="167" y="643"/>
                    <a:pt x="334" y="643"/>
                  </a:cubicBezTo>
                  <a:lnTo>
                    <a:pt x="953" y="643"/>
                  </a:lnTo>
                  <a:cubicBezTo>
                    <a:pt x="1144" y="643"/>
                    <a:pt x="1286" y="500"/>
                    <a:pt x="1286" y="310"/>
                  </a:cubicBezTo>
                  <a:cubicBezTo>
                    <a:pt x="1286" y="143"/>
                    <a:pt x="1144"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5" name="Google Shape;22785;p99"/>
            <p:cNvSpPr/>
            <p:nvPr/>
          </p:nvSpPr>
          <p:spPr>
            <a:xfrm>
              <a:off x="1081242" y="2711300"/>
              <a:ext cx="40088" cy="30673"/>
            </a:xfrm>
            <a:custGeom>
              <a:rect b="b" l="l" r="r" t="t"/>
              <a:pathLst>
                <a:path extrusionOk="0" h="948" w="1239">
                  <a:moveTo>
                    <a:pt x="870" y="1"/>
                  </a:moveTo>
                  <a:cubicBezTo>
                    <a:pt x="821" y="1"/>
                    <a:pt x="775" y="12"/>
                    <a:pt x="738" y="34"/>
                  </a:cubicBezTo>
                  <a:lnTo>
                    <a:pt x="215" y="367"/>
                  </a:lnTo>
                  <a:cubicBezTo>
                    <a:pt x="48" y="462"/>
                    <a:pt x="0" y="629"/>
                    <a:pt x="72" y="796"/>
                  </a:cubicBezTo>
                  <a:cubicBezTo>
                    <a:pt x="137" y="895"/>
                    <a:pt x="249" y="948"/>
                    <a:pt x="358" y="948"/>
                  </a:cubicBezTo>
                  <a:cubicBezTo>
                    <a:pt x="407" y="948"/>
                    <a:pt x="456" y="937"/>
                    <a:pt x="500" y="915"/>
                  </a:cubicBezTo>
                  <a:lnTo>
                    <a:pt x="1048" y="582"/>
                  </a:lnTo>
                  <a:cubicBezTo>
                    <a:pt x="1191" y="486"/>
                    <a:pt x="1239" y="320"/>
                    <a:pt x="1167" y="153"/>
                  </a:cubicBezTo>
                  <a:cubicBezTo>
                    <a:pt x="1101" y="54"/>
                    <a:pt x="979" y="1"/>
                    <a:pt x="87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6" name="Google Shape;22786;p99"/>
            <p:cNvSpPr/>
            <p:nvPr/>
          </p:nvSpPr>
          <p:spPr>
            <a:xfrm>
              <a:off x="1127476" y="2750837"/>
              <a:ext cx="33908" cy="37111"/>
            </a:xfrm>
            <a:custGeom>
              <a:rect b="b" l="l" r="r" t="t"/>
              <a:pathLst>
                <a:path extrusionOk="0" h="1147" w="1048">
                  <a:moveTo>
                    <a:pt x="670" y="1"/>
                  </a:moveTo>
                  <a:cubicBezTo>
                    <a:pt x="568" y="1"/>
                    <a:pt x="466" y="53"/>
                    <a:pt x="405" y="145"/>
                  </a:cubicBezTo>
                  <a:lnTo>
                    <a:pt x="95" y="693"/>
                  </a:lnTo>
                  <a:cubicBezTo>
                    <a:pt x="0" y="836"/>
                    <a:pt x="48" y="1027"/>
                    <a:pt x="214" y="1098"/>
                  </a:cubicBezTo>
                  <a:cubicBezTo>
                    <a:pt x="263" y="1131"/>
                    <a:pt x="315" y="1147"/>
                    <a:pt x="366" y="1147"/>
                  </a:cubicBezTo>
                  <a:cubicBezTo>
                    <a:pt x="463" y="1147"/>
                    <a:pt x="557" y="1088"/>
                    <a:pt x="619" y="979"/>
                  </a:cubicBezTo>
                  <a:lnTo>
                    <a:pt x="953" y="455"/>
                  </a:lnTo>
                  <a:cubicBezTo>
                    <a:pt x="1048" y="312"/>
                    <a:pt x="976" y="122"/>
                    <a:pt x="834" y="50"/>
                  </a:cubicBezTo>
                  <a:cubicBezTo>
                    <a:pt x="783" y="16"/>
                    <a:pt x="726" y="1"/>
                    <a:pt x="67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7" name="Google Shape;22787;p99"/>
            <p:cNvSpPr/>
            <p:nvPr/>
          </p:nvSpPr>
          <p:spPr>
            <a:xfrm>
              <a:off x="1193739" y="2767499"/>
              <a:ext cx="20060" cy="39764"/>
            </a:xfrm>
            <a:custGeom>
              <a:rect b="b" l="l" r="r" t="t"/>
              <a:pathLst>
                <a:path extrusionOk="0" h="1229" w="620">
                  <a:moveTo>
                    <a:pt x="419" y="1"/>
                  </a:moveTo>
                  <a:cubicBezTo>
                    <a:pt x="399" y="1"/>
                    <a:pt x="379" y="4"/>
                    <a:pt x="357" y="11"/>
                  </a:cubicBezTo>
                  <a:cubicBezTo>
                    <a:pt x="332" y="6"/>
                    <a:pt x="308" y="3"/>
                    <a:pt x="285" y="3"/>
                  </a:cubicBezTo>
                  <a:cubicBezTo>
                    <a:pt x="111" y="3"/>
                    <a:pt x="0" y="150"/>
                    <a:pt x="0" y="297"/>
                  </a:cubicBezTo>
                  <a:lnTo>
                    <a:pt x="0" y="916"/>
                  </a:lnTo>
                  <a:cubicBezTo>
                    <a:pt x="0" y="1093"/>
                    <a:pt x="143" y="1229"/>
                    <a:pt x="316" y="1229"/>
                  </a:cubicBezTo>
                  <a:cubicBezTo>
                    <a:pt x="330" y="1229"/>
                    <a:pt x="343" y="1228"/>
                    <a:pt x="357" y="1226"/>
                  </a:cubicBezTo>
                  <a:cubicBezTo>
                    <a:pt x="500" y="1202"/>
                    <a:pt x="619" y="1035"/>
                    <a:pt x="619" y="893"/>
                  </a:cubicBezTo>
                  <a:lnTo>
                    <a:pt x="619" y="273"/>
                  </a:lnTo>
                  <a:cubicBezTo>
                    <a:pt x="619" y="111"/>
                    <a:pt x="533" y="1"/>
                    <a:pt x="41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8" name="Google Shape;22788;p99"/>
            <p:cNvSpPr/>
            <p:nvPr/>
          </p:nvSpPr>
          <p:spPr>
            <a:xfrm>
              <a:off x="1246897" y="2750837"/>
              <a:ext cx="33940" cy="37111"/>
            </a:xfrm>
            <a:custGeom>
              <a:rect b="b" l="l" r="r" t="t"/>
              <a:pathLst>
                <a:path extrusionOk="0" h="1147" w="1049">
                  <a:moveTo>
                    <a:pt x="371" y="1"/>
                  </a:moveTo>
                  <a:cubicBezTo>
                    <a:pt x="319" y="1"/>
                    <a:pt x="265" y="16"/>
                    <a:pt x="215" y="50"/>
                  </a:cubicBezTo>
                  <a:cubicBezTo>
                    <a:pt x="48" y="122"/>
                    <a:pt x="0" y="336"/>
                    <a:pt x="96" y="455"/>
                  </a:cubicBezTo>
                  <a:lnTo>
                    <a:pt x="405" y="979"/>
                  </a:lnTo>
                  <a:cubicBezTo>
                    <a:pt x="468" y="1088"/>
                    <a:pt x="571" y="1147"/>
                    <a:pt x="676" y="1147"/>
                  </a:cubicBezTo>
                  <a:cubicBezTo>
                    <a:pt x="730" y="1147"/>
                    <a:pt x="785" y="1131"/>
                    <a:pt x="834" y="1098"/>
                  </a:cubicBezTo>
                  <a:cubicBezTo>
                    <a:pt x="977" y="1027"/>
                    <a:pt x="1048" y="836"/>
                    <a:pt x="953" y="693"/>
                  </a:cubicBezTo>
                  <a:lnTo>
                    <a:pt x="619" y="145"/>
                  </a:lnTo>
                  <a:cubicBezTo>
                    <a:pt x="558" y="53"/>
                    <a:pt x="467" y="1"/>
                    <a:pt x="37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9" name="Google Shape;22789;p99"/>
            <p:cNvSpPr/>
            <p:nvPr/>
          </p:nvSpPr>
          <p:spPr>
            <a:xfrm>
              <a:off x="1286176" y="2711300"/>
              <a:ext cx="40897" cy="30673"/>
            </a:xfrm>
            <a:custGeom>
              <a:rect b="b" l="l" r="r" t="t"/>
              <a:pathLst>
                <a:path extrusionOk="0" h="948" w="1264">
                  <a:moveTo>
                    <a:pt x="364" y="1"/>
                  </a:moveTo>
                  <a:cubicBezTo>
                    <a:pt x="262" y="1"/>
                    <a:pt x="162" y="54"/>
                    <a:pt x="96" y="153"/>
                  </a:cubicBezTo>
                  <a:cubicBezTo>
                    <a:pt x="1" y="320"/>
                    <a:pt x="72" y="486"/>
                    <a:pt x="215" y="582"/>
                  </a:cubicBezTo>
                  <a:lnTo>
                    <a:pt x="739" y="915"/>
                  </a:lnTo>
                  <a:cubicBezTo>
                    <a:pt x="791" y="937"/>
                    <a:pt x="842" y="948"/>
                    <a:pt x="892" y="948"/>
                  </a:cubicBezTo>
                  <a:cubicBezTo>
                    <a:pt x="1002" y="948"/>
                    <a:pt x="1102" y="895"/>
                    <a:pt x="1168" y="796"/>
                  </a:cubicBezTo>
                  <a:cubicBezTo>
                    <a:pt x="1263" y="629"/>
                    <a:pt x="1192" y="462"/>
                    <a:pt x="1049" y="367"/>
                  </a:cubicBezTo>
                  <a:lnTo>
                    <a:pt x="501" y="34"/>
                  </a:lnTo>
                  <a:cubicBezTo>
                    <a:pt x="457" y="12"/>
                    <a:pt x="410" y="1"/>
                    <a:pt x="36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0" name="Google Shape;22790;p99"/>
            <p:cNvSpPr/>
            <p:nvPr/>
          </p:nvSpPr>
          <p:spPr>
            <a:xfrm>
              <a:off x="1302353" y="2656912"/>
              <a:ext cx="30867" cy="20837"/>
            </a:xfrm>
            <a:custGeom>
              <a:rect b="b" l="l" r="r" t="t"/>
              <a:pathLst>
                <a:path extrusionOk="0" h="644" w="954">
                  <a:moveTo>
                    <a:pt x="334" y="0"/>
                  </a:moveTo>
                  <a:cubicBezTo>
                    <a:pt x="168" y="0"/>
                    <a:pt x="1" y="143"/>
                    <a:pt x="1" y="334"/>
                  </a:cubicBezTo>
                  <a:cubicBezTo>
                    <a:pt x="1" y="500"/>
                    <a:pt x="168" y="643"/>
                    <a:pt x="334" y="643"/>
                  </a:cubicBezTo>
                  <a:lnTo>
                    <a:pt x="954" y="643"/>
                  </a:lnTo>
                  <a:lnTo>
                    <a:pt x="811" y="24"/>
                  </a:lnTo>
                  <a:lnTo>
                    <a:pt x="334" y="24"/>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1" name="Google Shape;22791;p99"/>
            <p:cNvSpPr/>
            <p:nvPr/>
          </p:nvSpPr>
          <p:spPr>
            <a:xfrm>
              <a:off x="1203736" y="2526685"/>
              <a:ext cx="10062" cy="40411"/>
            </a:xfrm>
            <a:custGeom>
              <a:rect b="b" l="l" r="r" t="t"/>
              <a:pathLst>
                <a:path extrusionOk="0" h="1249" w="311">
                  <a:moveTo>
                    <a:pt x="1" y="1"/>
                  </a:moveTo>
                  <a:lnTo>
                    <a:pt x="1" y="1239"/>
                  </a:lnTo>
                  <a:cubicBezTo>
                    <a:pt x="26" y="1245"/>
                    <a:pt x="50" y="1248"/>
                    <a:pt x="72" y="1248"/>
                  </a:cubicBezTo>
                  <a:cubicBezTo>
                    <a:pt x="220" y="1248"/>
                    <a:pt x="310" y="1119"/>
                    <a:pt x="310" y="953"/>
                  </a:cubicBezTo>
                  <a:lnTo>
                    <a:pt x="310" y="334"/>
                  </a:lnTo>
                  <a:cubicBezTo>
                    <a:pt x="310" y="143"/>
                    <a:pt x="16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2" name="Google Shape;22792;p99"/>
            <p:cNvSpPr/>
            <p:nvPr/>
          </p:nvSpPr>
          <p:spPr>
            <a:xfrm>
              <a:off x="1203736" y="2765526"/>
              <a:ext cx="10062" cy="40185"/>
            </a:xfrm>
            <a:custGeom>
              <a:rect b="b" l="l" r="r" t="t"/>
              <a:pathLst>
                <a:path extrusionOk="0" h="1242" w="311">
                  <a:moveTo>
                    <a:pt x="1" y="1"/>
                  </a:moveTo>
                  <a:lnTo>
                    <a:pt x="1" y="1239"/>
                  </a:lnTo>
                  <a:cubicBezTo>
                    <a:pt x="13" y="1241"/>
                    <a:pt x="25" y="1242"/>
                    <a:pt x="37" y="1242"/>
                  </a:cubicBezTo>
                  <a:cubicBezTo>
                    <a:pt x="206" y="1242"/>
                    <a:pt x="310" y="1087"/>
                    <a:pt x="310" y="954"/>
                  </a:cubicBezTo>
                  <a:lnTo>
                    <a:pt x="310" y="334"/>
                  </a:lnTo>
                  <a:cubicBezTo>
                    <a:pt x="310" y="144"/>
                    <a:pt x="16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3" name="Google Shape;22793;p99"/>
            <p:cNvSpPr/>
            <p:nvPr/>
          </p:nvSpPr>
          <p:spPr>
            <a:xfrm>
              <a:off x="1209139" y="2666877"/>
              <a:ext cx="64742" cy="44003"/>
            </a:xfrm>
            <a:custGeom>
              <a:rect b="b" l="l" r="r" t="t"/>
              <a:pathLst>
                <a:path extrusionOk="0" h="1360" w="2001">
                  <a:moveTo>
                    <a:pt x="343" y="1"/>
                  </a:moveTo>
                  <a:cubicBezTo>
                    <a:pt x="241" y="1"/>
                    <a:pt x="143" y="59"/>
                    <a:pt x="96" y="168"/>
                  </a:cubicBezTo>
                  <a:cubicBezTo>
                    <a:pt x="0" y="311"/>
                    <a:pt x="48" y="478"/>
                    <a:pt x="215" y="573"/>
                  </a:cubicBezTo>
                  <a:lnTo>
                    <a:pt x="1477" y="1312"/>
                  </a:lnTo>
                  <a:cubicBezTo>
                    <a:pt x="1525" y="1359"/>
                    <a:pt x="1572" y="1359"/>
                    <a:pt x="1644" y="1359"/>
                  </a:cubicBezTo>
                  <a:cubicBezTo>
                    <a:pt x="1763" y="1359"/>
                    <a:pt x="1882" y="1288"/>
                    <a:pt x="1906" y="1192"/>
                  </a:cubicBezTo>
                  <a:cubicBezTo>
                    <a:pt x="2001" y="1050"/>
                    <a:pt x="1929" y="883"/>
                    <a:pt x="1786" y="788"/>
                  </a:cubicBezTo>
                  <a:lnTo>
                    <a:pt x="500" y="49"/>
                  </a:lnTo>
                  <a:cubicBezTo>
                    <a:pt x="451" y="17"/>
                    <a:pt x="397" y="1"/>
                    <a:pt x="343"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4" name="Google Shape;22794;p99"/>
            <p:cNvSpPr/>
            <p:nvPr/>
          </p:nvSpPr>
          <p:spPr>
            <a:xfrm>
              <a:off x="1155204" y="2592915"/>
              <a:ext cx="50118" cy="67104"/>
            </a:xfrm>
            <a:custGeom>
              <a:rect b="b" l="l" r="r" t="t"/>
              <a:pathLst>
                <a:path extrusionOk="0" h="2074" w="1549">
                  <a:moveTo>
                    <a:pt x="372" y="1"/>
                  </a:moveTo>
                  <a:cubicBezTo>
                    <a:pt x="318" y="1"/>
                    <a:pt x="264" y="17"/>
                    <a:pt x="215" y="49"/>
                  </a:cubicBezTo>
                  <a:cubicBezTo>
                    <a:pt x="72" y="121"/>
                    <a:pt x="0" y="311"/>
                    <a:pt x="96" y="454"/>
                  </a:cubicBezTo>
                  <a:lnTo>
                    <a:pt x="929" y="1907"/>
                  </a:lnTo>
                  <a:cubicBezTo>
                    <a:pt x="977" y="2002"/>
                    <a:pt x="1072" y="2073"/>
                    <a:pt x="1191" y="2073"/>
                  </a:cubicBezTo>
                  <a:cubicBezTo>
                    <a:pt x="1263" y="2073"/>
                    <a:pt x="1310" y="2026"/>
                    <a:pt x="1334" y="2026"/>
                  </a:cubicBezTo>
                  <a:cubicBezTo>
                    <a:pt x="1501" y="1954"/>
                    <a:pt x="1548" y="1764"/>
                    <a:pt x="1453" y="1621"/>
                  </a:cubicBezTo>
                  <a:lnTo>
                    <a:pt x="620" y="168"/>
                  </a:lnTo>
                  <a:cubicBezTo>
                    <a:pt x="573" y="59"/>
                    <a:pt x="474" y="1"/>
                    <a:pt x="372"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5" name="Google Shape;22795;p99"/>
            <p:cNvSpPr/>
            <p:nvPr/>
          </p:nvSpPr>
          <p:spPr>
            <a:xfrm>
              <a:off x="1179082" y="2642255"/>
              <a:ext cx="50118" cy="50118"/>
            </a:xfrm>
            <a:custGeom>
              <a:rect b="b" l="l" r="r" t="t"/>
              <a:pathLst>
                <a:path extrusionOk="0" h="1549" w="1549">
                  <a:moveTo>
                    <a:pt x="787" y="1"/>
                  </a:moveTo>
                  <a:cubicBezTo>
                    <a:pt x="358" y="1"/>
                    <a:pt x="1" y="334"/>
                    <a:pt x="1" y="763"/>
                  </a:cubicBezTo>
                  <a:cubicBezTo>
                    <a:pt x="1" y="1191"/>
                    <a:pt x="334" y="1549"/>
                    <a:pt x="787" y="1549"/>
                  </a:cubicBezTo>
                  <a:cubicBezTo>
                    <a:pt x="1191" y="1549"/>
                    <a:pt x="1549" y="1191"/>
                    <a:pt x="1549" y="763"/>
                  </a:cubicBezTo>
                  <a:cubicBezTo>
                    <a:pt x="1549" y="358"/>
                    <a:pt x="1215" y="1"/>
                    <a:pt x="78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6" name="Google Shape;22796;p99"/>
            <p:cNvSpPr/>
            <p:nvPr/>
          </p:nvSpPr>
          <p:spPr>
            <a:xfrm>
              <a:off x="1204513" y="2642255"/>
              <a:ext cx="24687" cy="50894"/>
            </a:xfrm>
            <a:custGeom>
              <a:rect b="b" l="l" r="r" t="t"/>
              <a:pathLst>
                <a:path extrusionOk="0" h="1573" w="763">
                  <a:moveTo>
                    <a:pt x="1" y="1"/>
                  </a:moveTo>
                  <a:lnTo>
                    <a:pt x="1" y="1572"/>
                  </a:lnTo>
                  <a:cubicBezTo>
                    <a:pt x="405" y="1549"/>
                    <a:pt x="763" y="1191"/>
                    <a:pt x="763" y="763"/>
                  </a:cubicBezTo>
                  <a:cubicBezTo>
                    <a:pt x="763" y="334"/>
                    <a:pt x="405"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7" name="Google Shape;22797;p99"/>
            <p:cNvSpPr/>
            <p:nvPr/>
          </p:nvSpPr>
          <p:spPr>
            <a:xfrm>
              <a:off x="1028827" y="2494331"/>
              <a:ext cx="346781" cy="346749"/>
            </a:xfrm>
            <a:custGeom>
              <a:rect b="b" l="l" r="r" t="t"/>
              <a:pathLst>
                <a:path extrusionOk="0" h="10717" w="10718">
                  <a:moveTo>
                    <a:pt x="5359" y="0"/>
                  </a:moveTo>
                  <a:cubicBezTo>
                    <a:pt x="3930" y="0"/>
                    <a:pt x="2597" y="548"/>
                    <a:pt x="1596" y="1572"/>
                  </a:cubicBezTo>
                  <a:cubicBezTo>
                    <a:pt x="572" y="2572"/>
                    <a:pt x="1" y="3930"/>
                    <a:pt x="1" y="5359"/>
                  </a:cubicBezTo>
                  <a:cubicBezTo>
                    <a:pt x="1" y="6787"/>
                    <a:pt x="572" y="8121"/>
                    <a:pt x="1596" y="9121"/>
                  </a:cubicBezTo>
                  <a:cubicBezTo>
                    <a:pt x="2597" y="10145"/>
                    <a:pt x="3930" y="10717"/>
                    <a:pt x="5359" y="10717"/>
                  </a:cubicBezTo>
                  <a:cubicBezTo>
                    <a:pt x="6788" y="10717"/>
                    <a:pt x="8145" y="10145"/>
                    <a:pt x="9146" y="9121"/>
                  </a:cubicBezTo>
                  <a:cubicBezTo>
                    <a:pt x="10170" y="8121"/>
                    <a:pt x="10717" y="6787"/>
                    <a:pt x="10717" y="5359"/>
                  </a:cubicBezTo>
                  <a:cubicBezTo>
                    <a:pt x="10717" y="5168"/>
                    <a:pt x="10574" y="5049"/>
                    <a:pt x="10408" y="5049"/>
                  </a:cubicBezTo>
                  <a:lnTo>
                    <a:pt x="9217" y="5049"/>
                  </a:lnTo>
                  <a:lnTo>
                    <a:pt x="9217" y="5335"/>
                  </a:lnTo>
                  <a:lnTo>
                    <a:pt x="9241" y="5335"/>
                  </a:lnTo>
                  <a:cubicBezTo>
                    <a:pt x="9241" y="7454"/>
                    <a:pt x="7502" y="9193"/>
                    <a:pt x="5407" y="9193"/>
                  </a:cubicBezTo>
                  <a:cubicBezTo>
                    <a:pt x="3287" y="9193"/>
                    <a:pt x="1596" y="7454"/>
                    <a:pt x="1549" y="5335"/>
                  </a:cubicBezTo>
                  <a:cubicBezTo>
                    <a:pt x="1549" y="3239"/>
                    <a:pt x="3287" y="1501"/>
                    <a:pt x="5407" y="1501"/>
                  </a:cubicBezTo>
                  <a:cubicBezTo>
                    <a:pt x="6073" y="1501"/>
                    <a:pt x="6740" y="1691"/>
                    <a:pt x="7312" y="2025"/>
                  </a:cubicBezTo>
                  <a:lnTo>
                    <a:pt x="7121" y="2191"/>
                  </a:lnTo>
                  <a:cubicBezTo>
                    <a:pt x="7074" y="2263"/>
                    <a:pt x="7026" y="2334"/>
                    <a:pt x="7026" y="2429"/>
                  </a:cubicBezTo>
                  <a:cubicBezTo>
                    <a:pt x="7026" y="2572"/>
                    <a:pt x="7145" y="2691"/>
                    <a:pt x="7312" y="2739"/>
                  </a:cubicBezTo>
                  <a:lnTo>
                    <a:pt x="9026" y="2906"/>
                  </a:lnTo>
                  <a:cubicBezTo>
                    <a:pt x="9122" y="2906"/>
                    <a:pt x="9217" y="2882"/>
                    <a:pt x="9288" y="2810"/>
                  </a:cubicBezTo>
                  <a:cubicBezTo>
                    <a:pt x="9360" y="2763"/>
                    <a:pt x="9384" y="2668"/>
                    <a:pt x="9384" y="2548"/>
                  </a:cubicBezTo>
                  <a:lnTo>
                    <a:pt x="9217" y="834"/>
                  </a:lnTo>
                  <a:cubicBezTo>
                    <a:pt x="9217" y="715"/>
                    <a:pt x="9122" y="620"/>
                    <a:pt x="9003" y="548"/>
                  </a:cubicBezTo>
                  <a:cubicBezTo>
                    <a:pt x="8973" y="542"/>
                    <a:pt x="8943" y="539"/>
                    <a:pt x="8914" y="539"/>
                  </a:cubicBezTo>
                  <a:cubicBezTo>
                    <a:pt x="8826" y="539"/>
                    <a:pt x="8741" y="566"/>
                    <a:pt x="8669" y="620"/>
                  </a:cubicBezTo>
                  <a:lnTo>
                    <a:pt x="8384" y="905"/>
                  </a:lnTo>
                  <a:cubicBezTo>
                    <a:pt x="7479" y="310"/>
                    <a:pt x="6431" y="0"/>
                    <a:pt x="535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8" name="Google Shape;22798;p99"/>
            <p:cNvSpPr/>
            <p:nvPr/>
          </p:nvSpPr>
          <p:spPr>
            <a:xfrm>
              <a:off x="1203736" y="2494331"/>
              <a:ext cx="129485" cy="94024"/>
            </a:xfrm>
            <a:custGeom>
              <a:rect b="b" l="l" r="r" t="t"/>
              <a:pathLst>
                <a:path extrusionOk="0" h="2906" w="4002">
                  <a:moveTo>
                    <a:pt x="1" y="0"/>
                  </a:moveTo>
                  <a:lnTo>
                    <a:pt x="1" y="1501"/>
                  </a:lnTo>
                  <a:cubicBezTo>
                    <a:pt x="715" y="1501"/>
                    <a:pt x="1358" y="1691"/>
                    <a:pt x="1930" y="2025"/>
                  </a:cubicBezTo>
                  <a:lnTo>
                    <a:pt x="1739" y="2191"/>
                  </a:lnTo>
                  <a:cubicBezTo>
                    <a:pt x="1692" y="2263"/>
                    <a:pt x="1644" y="2334"/>
                    <a:pt x="1644" y="2429"/>
                  </a:cubicBezTo>
                  <a:cubicBezTo>
                    <a:pt x="1644" y="2572"/>
                    <a:pt x="1787" y="2691"/>
                    <a:pt x="1930" y="2739"/>
                  </a:cubicBezTo>
                  <a:lnTo>
                    <a:pt x="3644" y="2906"/>
                  </a:lnTo>
                  <a:cubicBezTo>
                    <a:pt x="3740" y="2906"/>
                    <a:pt x="3835" y="2882"/>
                    <a:pt x="3930" y="2810"/>
                  </a:cubicBezTo>
                  <a:cubicBezTo>
                    <a:pt x="3978" y="2763"/>
                    <a:pt x="4002" y="2668"/>
                    <a:pt x="4002" y="2548"/>
                  </a:cubicBezTo>
                  <a:lnTo>
                    <a:pt x="3835" y="834"/>
                  </a:lnTo>
                  <a:cubicBezTo>
                    <a:pt x="3835" y="715"/>
                    <a:pt x="3740" y="620"/>
                    <a:pt x="3620" y="548"/>
                  </a:cubicBezTo>
                  <a:cubicBezTo>
                    <a:pt x="3591" y="542"/>
                    <a:pt x="3561" y="539"/>
                    <a:pt x="3532" y="539"/>
                  </a:cubicBezTo>
                  <a:cubicBezTo>
                    <a:pt x="3443" y="539"/>
                    <a:pt x="3359" y="566"/>
                    <a:pt x="3287" y="620"/>
                  </a:cubicBezTo>
                  <a:lnTo>
                    <a:pt x="3001" y="905"/>
                  </a:lnTo>
                  <a:cubicBezTo>
                    <a:pt x="2096" y="310"/>
                    <a:pt x="1072"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9" name="Google Shape;22799;p99"/>
            <p:cNvSpPr/>
            <p:nvPr/>
          </p:nvSpPr>
          <p:spPr>
            <a:xfrm>
              <a:off x="1204513" y="2656912"/>
              <a:ext cx="173390" cy="184165"/>
            </a:xfrm>
            <a:custGeom>
              <a:rect b="b" l="l" r="r" t="t"/>
              <a:pathLst>
                <a:path extrusionOk="0" h="5692" w="5359">
                  <a:moveTo>
                    <a:pt x="3835" y="0"/>
                  </a:moveTo>
                  <a:lnTo>
                    <a:pt x="3835" y="334"/>
                  </a:lnTo>
                  <a:cubicBezTo>
                    <a:pt x="3835" y="2429"/>
                    <a:pt x="2096" y="4168"/>
                    <a:pt x="1" y="4168"/>
                  </a:cubicBezTo>
                  <a:lnTo>
                    <a:pt x="1" y="5692"/>
                  </a:lnTo>
                  <a:cubicBezTo>
                    <a:pt x="1429" y="5692"/>
                    <a:pt x="2763" y="5120"/>
                    <a:pt x="3763" y="4096"/>
                  </a:cubicBezTo>
                  <a:cubicBezTo>
                    <a:pt x="4787" y="3096"/>
                    <a:pt x="5359" y="1762"/>
                    <a:pt x="5359" y="334"/>
                  </a:cubicBezTo>
                  <a:cubicBezTo>
                    <a:pt x="5335" y="143"/>
                    <a:pt x="5192" y="0"/>
                    <a:pt x="5025"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00" name="Google Shape;22800;p99"/>
          <p:cNvGrpSpPr/>
          <p:nvPr/>
        </p:nvGrpSpPr>
        <p:grpSpPr>
          <a:xfrm>
            <a:off x="1030335" y="2908136"/>
            <a:ext cx="346731" cy="347507"/>
            <a:chOff x="1054614" y="3128406"/>
            <a:chExt cx="319420" cy="320136"/>
          </a:xfrm>
        </p:grpSpPr>
        <p:sp>
          <p:nvSpPr>
            <p:cNvPr id="22801" name="Google Shape;22801;p99"/>
            <p:cNvSpPr/>
            <p:nvPr/>
          </p:nvSpPr>
          <p:spPr>
            <a:xfrm>
              <a:off x="1169602" y="3176690"/>
              <a:ext cx="18479" cy="38359"/>
            </a:xfrm>
            <a:custGeom>
              <a:rect b="b" l="l" r="r" t="t"/>
              <a:pathLst>
                <a:path extrusionOk="0" h="1287" w="620">
                  <a:moveTo>
                    <a:pt x="0" y="0"/>
                  </a:moveTo>
                  <a:lnTo>
                    <a:pt x="0" y="1286"/>
                  </a:lnTo>
                  <a:lnTo>
                    <a:pt x="620" y="1286"/>
                  </a:lnTo>
                  <a:lnTo>
                    <a:pt x="62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2" name="Google Shape;22802;p99"/>
            <p:cNvSpPr/>
            <p:nvPr/>
          </p:nvSpPr>
          <p:spPr>
            <a:xfrm>
              <a:off x="1179527" y="3176690"/>
              <a:ext cx="9985" cy="38359"/>
            </a:xfrm>
            <a:custGeom>
              <a:rect b="b" l="l" r="r" t="t"/>
              <a:pathLst>
                <a:path extrusionOk="0" h="1287" w="335">
                  <a:moveTo>
                    <a:pt x="1" y="0"/>
                  </a:moveTo>
                  <a:lnTo>
                    <a:pt x="1" y="1286"/>
                  </a:lnTo>
                  <a:lnTo>
                    <a:pt x="334" y="1286"/>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3" name="Google Shape;22803;p99"/>
            <p:cNvSpPr/>
            <p:nvPr/>
          </p:nvSpPr>
          <p:spPr>
            <a:xfrm>
              <a:off x="1251923" y="3214304"/>
              <a:ext cx="40505" cy="40475"/>
            </a:xfrm>
            <a:custGeom>
              <a:rect b="b" l="l" r="r" t="t"/>
              <a:pathLst>
                <a:path extrusionOk="0" h="1358" w="1359">
                  <a:moveTo>
                    <a:pt x="906" y="0"/>
                  </a:moveTo>
                  <a:lnTo>
                    <a:pt x="1" y="905"/>
                  </a:lnTo>
                  <a:lnTo>
                    <a:pt x="453" y="1358"/>
                  </a:lnTo>
                  <a:lnTo>
                    <a:pt x="1358" y="453"/>
                  </a:lnTo>
                  <a:lnTo>
                    <a:pt x="90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4" name="Google Shape;22804;p99"/>
            <p:cNvSpPr/>
            <p:nvPr/>
          </p:nvSpPr>
          <p:spPr>
            <a:xfrm>
              <a:off x="1066685" y="3214304"/>
              <a:ext cx="39760" cy="40475"/>
            </a:xfrm>
            <a:custGeom>
              <a:rect b="b" l="l" r="r" t="t"/>
              <a:pathLst>
                <a:path extrusionOk="0" h="1358" w="1334">
                  <a:moveTo>
                    <a:pt x="453" y="0"/>
                  </a:moveTo>
                  <a:lnTo>
                    <a:pt x="0" y="453"/>
                  </a:lnTo>
                  <a:lnTo>
                    <a:pt x="905" y="1358"/>
                  </a:lnTo>
                  <a:lnTo>
                    <a:pt x="1334" y="905"/>
                  </a:lnTo>
                  <a:lnTo>
                    <a:pt x="45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5" name="Google Shape;22805;p99"/>
            <p:cNvSpPr/>
            <p:nvPr/>
          </p:nvSpPr>
          <p:spPr>
            <a:xfrm>
              <a:off x="1067400" y="3215019"/>
              <a:ext cx="223597" cy="223597"/>
            </a:xfrm>
            <a:custGeom>
              <a:rect b="b" l="l" r="r" t="t"/>
              <a:pathLst>
                <a:path extrusionOk="0" h="7502" w="7502">
                  <a:moveTo>
                    <a:pt x="3763" y="0"/>
                  </a:moveTo>
                  <a:cubicBezTo>
                    <a:pt x="1691" y="0"/>
                    <a:pt x="0" y="1691"/>
                    <a:pt x="0" y="3763"/>
                  </a:cubicBezTo>
                  <a:cubicBezTo>
                    <a:pt x="0" y="5835"/>
                    <a:pt x="1691" y="7502"/>
                    <a:pt x="3763" y="7502"/>
                  </a:cubicBezTo>
                  <a:cubicBezTo>
                    <a:pt x="5835" y="7502"/>
                    <a:pt x="7502" y="5835"/>
                    <a:pt x="7502" y="3763"/>
                  </a:cubicBezTo>
                  <a:cubicBezTo>
                    <a:pt x="7502" y="1691"/>
                    <a:pt x="5835" y="0"/>
                    <a:pt x="37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6" name="Google Shape;22806;p99"/>
            <p:cNvSpPr/>
            <p:nvPr/>
          </p:nvSpPr>
          <p:spPr>
            <a:xfrm>
              <a:off x="1179527" y="3214304"/>
              <a:ext cx="111471" cy="225028"/>
            </a:xfrm>
            <a:custGeom>
              <a:rect b="b" l="l" r="r" t="t"/>
              <a:pathLst>
                <a:path extrusionOk="0" h="7550" w="3740">
                  <a:moveTo>
                    <a:pt x="1" y="0"/>
                  </a:moveTo>
                  <a:lnTo>
                    <a:pt x="1" y="7549"/>
                  </a:lnTo>
                  <a:cubicBezTo>
                    <a:pt x="2073" y="7549"/>
                    <a:pt x="3740" y="5835"/>
                    <a:pt x="3740" y="3787"/>
                  </a:cubicBezTo>
                  <a:cubicBezTo>
                    <a:pt x="3740" y="1715"/>
                    <a:pt x="2049" y="48"/>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7" name="Google Shape;22807;p99"/>
            <p:cNvSpPr/>
            <p:nvPr/>
          </p:nvSpPr>
          <p:spPr>
            <a:xfrm>
              <a:off x="1066685" y="3317220"/>
              <a:ext cx="29119" cy="19194"/>
            </a:xfrm>
            <a:custGeom>
              <a:rect b="b" l="l" r="r" t="t"/>
              <a:pathLst>
                <a:path extrusionOk="0" h="644" w="977">
                  <a:moveTo>
                    <a:pt x="0" y="0"/>
                  </a:moveTo>
                  <a:lnTo>
                    <a:pt x="0" y="643"/>
                  </a:lnTo>
                  <a:lnTo>
                    <a:pt x="643" y="643"/>
                  </a:lnTo>
                  <a:cubicBezTo>
                    <a:pt x="834" y="643"/>
                    <a:pt x="977" y="453"/>
                    <a:pt x="953" y="286"/>
                  </a:cubicBezTo>
                  <a:cubicBezTo>
                    <a:pt x="929" y="119"/>
                    <a:pt x="786" y="0"/>
                    <a:pt x="619"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8" name="Google Shape;22808;p99"/>
            <p:cNvSpPr/>
            <p:nvPr/>
          </p:nvSpPr>
          <p:spPr>
            <a:xfrm>
              <a:off x="1250522" y="3263273"/>
              <a:ext cx="30550" cy="27003"/>
            </a:xfrm>
            <a:custGeom>
              <a:rect b="b" l="l" r="r" t="t"/>
              <a:pathLst>
                <a:path extrusionOk="0" h="906" w="1025">
                  <a:moveTo>
                    <a:pt x="738" y="0"/>
                  </a:moveTo>
                  <a:lnTo>
                    <a:pt x="191" y="334"/>
                  </a:lnTo>
                  <a:cubicBezTo>
                    <a:pt x="48" y="429"/>
                    <a:pt x="0" y="596"/>
                    <a:pt x="72" y="739"/>
                  </a:cubicBezTo>
                  <a:cubicBezTo>
                    <a:pt x="143" y="834"/>
                    <a:pt x="238" y="905"/>
                    <a:pt x="357" y="905"/>
                  </a:cubicBezTo>
                  <a:cubicBezTo>
                    <a:pt x="405" y="905"/>
                    <a:pt x="429" y="905"/>
                    <a:pt x="500" y="858"/>
                  </a:cubicBezTo>
                  <a:lnTo>
                    <a:pt x="1024" y="548"/>
                  </a:lnTo>
                  <a:lnTo>
                    <a:pt x="73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9" name="Google Shape;22809;p99"/>
            <p:cNvSpPr/>
            <p:nvPr/>
          </p:nvSpPr>
          <p:spPr>
            <a:xfrm>
              <a:off x="1077325" y="3364193"/>
              <a:ext cx="31265" cy="26854"/>
            </a:xfrm>
            <a:custGeom>
              <a:rect b="b" l="l" r="r" t="t"/>
              <a:pathLst>
                <a:path extrusionOk="0" h="901" w="1049">
                  <a:moveTo>
                    <a:pt x="687" y="0"/>
                  </a:moveTo>
                  <a:cubicBezTo>
                    <a:pt x="640" y="0"/>
                    <a:pt x="593" y="14"/>
                    <a:pt x="548" y="44"/>
                  </a:cubicBezTo>
                  <a:lnTo>
                    <a:pt x="0" y="377"/>
                  </a:lnTo>
                  <a:lnTo>
                    <a:pt x="310" y="901"/>
                  </a:lnTo>
                  <a:lnTo>
                    <a:pt x="834" y="568"/>
                  </a:lnTo>
                  <a:cubicBezTo>
                    <a:pt x="977" y="496"/>
                    <a:pt x="1048" y="306"/>
                    <a:pt x="953" y="163"/>
                  </a:cubicBezTo>
                  <a:cubicBezTo>
                    <a:pt x="888" y="65"/>
                    <a:pt x="789" y="0"/>
                    <a:pt x="68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0" name="Google Shape;22810;p99"/>
            <p:cNvSpPr/>
            <p:nvPr/>
          </p:nvSpPr>
          <p:spPr>
            <a:xfrm>
              <a:off x="1215024" y="3226375"/>
              <a:ext cx="28434" cy="29119"/>
            </a:xfrm>
            <a:custGeom>
              <a:rect b="b" l="l" r="r" t="t"/>
              <a:pathLst>
                <a:path extrusionOk="0" h="977" w="954">
                  <a:moveTo>
                    <a:pt x="405" y="0"/>
                  </a:moveTo>
                  <a:lnTo>
                    <a:pt x="96" y="524"/>
                  </a:lnTo>
                  <a:cubicBezTo>
                    <a:pt x="1" y="667"/>
                    <a:pt x="48" y="857"/>
                    <a:pt x="215" y="953"/>
                  </a:cubicBezTo>
                  <a:cubicBezTo>
                    <a:pt x="239" y="976"/>
                    <a:pt x="286" y="976"/>
                    <a:pt x="358" y="976"/>
                  </a:cubicBezTo>
                  <a:cubicBezTo>
                    <a:pt x="477" y="976"/>
                    <a:pt x="572" y="905"/>
                    <a:pt x="620" y="834"/>
                  </a:cubicBezTo>
                  <a:lnTo>
                    <a:pt x="953" y="286"/>
                  </a:lnTo>
                  <a:lnTo>
                    <a:pt x="4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1" name="Google Shape;22811;p99"/>
            <p:cNvSpPr/>
            <p:nvPr/>
          </p:nvSpPr>
          <p:spPr>
            <a:xfrm>
              <a:off x="1115655" y="3398827"/>
              <a:ext cx="28434" cy="29865"/>
            </a:xfrm>
            <a:custGeom>
              <a:rect b="b" l="l" r="r" t="t"/>
              <a:pathLst>
                <a:path extrusionOk="0" h="1002" w="954">
                  <a:moveTo>
                    <a:pt x="582" y="0"/>
                  </a:moveTo>
                  <a:cubicBezTo>
                    <a:pt x="479" y="0"/>
                    <a:pt x="381" y="58"/>
                    <a:pt x="334" y="168"/>
                  </a:cubicBezTo>
                  <a:lnTo>
                    <a:pt x="0" y="692"/>
                  </a:lnTo>
                  <a:lnTo>
                    <a:pt x="524" y="1001"/>
                  </a:lnTo>
                  <a:lnTo>
                    <a:pt x="858" y="453"/>
                  </a:lnTo>
                  <a:cubicBezTo>
                    <a:pt x="953" y="311"/>
                    <a:pt x="882" y="120"/>
                    <a:pt x="739" y="49"/>
                  </a:cubicBezTo>
                  <a:cubicBezTo>
                    <a:pt x="690" y="16"/>
                    <a:pt x="635" y="0"/>
                    <a:pt x="58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2" name="Google Shape;22812;p99"/>
            <p:cNvSpPr/>
            <p:nvPr/>
          </p:nvSpPr>
          <p:spPr>
            <a:xfrm>
              <a:off x="1169602" y="3215705"/>
              <a:ext cx="18479" cy="27272"/>
            </a:xfrm>
            <a:custGeom>
              <a:rect b="b" l="l" r="r" t="t"/>
              <a:pathLst>
                <a:path extrusionOk="0" h="915" w="620">
                  <a:moveTo>
                    <a:pt x="0" y="1"/>
                  </a:moveTo>
                  <a:lnTo>
                    <a:pt x="0" y="620"/>
                  </a:lnTo>
                  <a:cubicBezTo>
                    <a:pt x="0" y="767"/>
                    <a:pt x="149" y="914"/>
                    <a:pt x="298" y="914"/>
                  </a:cubicBezTo>
                  <a:cubicBezTo>
                    <a:pt x="318" y="914"/>
                    <a:pt x="338" y="911"/>
                    <a:pt x="358" y="906"/>
                  </a:cubicBezTo>
                  <a:cubicBezTo>
                    <a:pt x="500" y="882"/>
                    <a:pt x="620" y="739"/>
                    <a:pt x="620" y="596"/>
                  </a:cubicBezTo>
                  <a:lnTo>
                    <a:pt x="62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3" name="Google Shape;22813;p99"/>
            <p:cNvSpPr/>
            <p:nvPr/>
          </p:nvSpPr>
          <p:spPr>
            <a:xfrm>
              <a:off x="1169602" y="3410123"/>
              <a:ext cx="18479" cy="27778"/>
            </a:xfrm>
            <a:custGeom>
              <a:rect b="b" l="l" r="r" t="t"/>
              <a:pathLst>
                <a:path extrusionOk="0" h="932" w="620">
                  <a:moveTo>
                    <a:pt x="304" y="0"/>
                  </a:moveTo>
                  <a:cubicBezTo>
                    <a:pt x="290" y="0"/>
                    <a:pt x="276" y="1"/>
                    <a:pt x="262" y="3"/>
                  </a:cubicBezTo>
                  <a:cubicBezTo>
                    <a:pt x="119" y="51"/>
                    <a:pt x="0" y="193"/>
                    <a:pt x="0" y="336"/>
                  </a:cubicBezTo>
                  <a:lnTo>
                    <a:pt x="0" y="932"/>
                  </a:lnTo>
                  <a:lnTo>
                    <a:pt x="620" y="932"/>
                  </a:lnTo>
                  <a:lnTo>
                    <a:pt x="620" y="313"/>
                  </a:lnTo>
                  <a:cubicBezTo>
                    <a:pt x="620" y="136"/>
                    <a:pt x="476" y="0"/>
                    <a:pt x="304"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4" name="Google Shape;22814;p99"/>
            <p:cNvSpPr/>
            <p:nvPr/>
          </p:nvSpPr>
          <p:spPr>
            <a:xfrm>
              <a:off x="1115655" y="3224944"/>
              <a:ext cx="28434" cy="29835"/>
            </a:xfrm>
            <a:custGeom>
              <a:rect b="b" l="l" r="r" t="t"/>
              <a:pathLst>
                <a:path extrusionOk="0" h="1001" w="954">
                  <a:moveTo>
                    <a:pt x="524" y="0"/>
                  </a:moveTo>
                  <a:lnTo>
                    <a:pt x="0" y="310"/>
                  </a:lnTo>
                  <a:lnTo>
                    <a:pt x="310" y="834"/>
                  </a:lnTo>
                  <a:cubicBezTo>
                    <a:pt x="382" y="929"/>
                    <a:pt x="477" y="1001"/>
                    <a:pt x="596" y="1001"/>
                  </a:cubicBezTo>
                  <a:cubicBezTo>
                    <a:pt x="643" y="1001"/>
                    <a:pt x="667" y="1001"/>
                    <a:pt x="739" y="953"/>
                  </a:cubicBezTo>
                  <a:cubicBezTo>
                    <a:pt x="882" y="882"/>
                    <a:pt x="953" y="691"/>
                    <a:pt x="858" y="548"/>
                  </a:cubicBezTo>
                  <a:lnTo>
                    <a:pt x="524"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5" name="Google Shape;22815;p99"/>
            <p:cNvSpPr/>
            <p:nvPr/>
          </p:nvSpPr>
          <p:spPr>
            <a:xfrm>
              <a:off x="1215024" y="3398827"/>
              <a:ext cx="28434" cy="29865"/>
            </a:xfrm>
            <a:custGeom>
              <a:rect b="b" l="l" r="r" t="t"/>
              <a:pathLst>
                <a:path extrusionOk="0" h="1002" w="954">
                  <a:moveTo>
                    <a:pt x="366" y="0"/>
                  </a:moveTo>
                  <a:cubicBezTo>
                    <a:pt x="316" y="0"/>
                    <a:pt x="264" y="16"/>
                    <a:pt x="215" y="49"/>
                  </a:cubicBezTo>
                  <a:cubicBezTo>
                    <a:pt x="48" y="120"/>
                    <a:pt x="1" y="311"/>
                    <a:pt x="96" y="453"/>
                  </a:cubicBezTo>
                  <a:lnTo>
                    <a:pt x="405" y="1001"/>
                  </a:lnTo>
                  <a:lnTo>
                    <a:pt x="953" y="692"/>
                  </a:lnTo>
                  <a:lnTo>
                    <a:pt x="620" y="168"/>
                  </a:lnTo>
                  <a:cubicBezTo>
                    <a:pt x="557" y="58"/>
                    <a:pt x="464" y="0"/>
                    <a:pt x="36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6" name="Google Shape;22816;p99"/>
            <p:cNvSpPr/>
            <p:nvPr/>
          </p:nvSpPr>
          <p:spPr>
            <a:xfrm>
              <a:off x="1078041" y="3262558"/>
              <a:ext cx="31265" cy="26288"/>
            </a:xfrm>
            <a:custGeom>
              <a:rect b="b" l="l" r="r" t="t"/>
              <a:pathLst>
                <a:path extrusionOk="0" h="882" w="1049">
                  <a:moveTo>
                    <a:pt x="310" y="1"/>
                  </a:moveTo>
                  <a:lnTo>
                    <a:pt x="0" y="525"/>
                  </a:lnTo>
                  <a:lnTo>
                    <a:pt x="548" y="858"/>
                  </a:lnTo>
                  <a:cubicBezTo>
                    <a:pt x="572" y="882"/>
                    <a:pt x="643" y="882"/>
                    <a:pt x="691" y="882"/>
                  </a:cubicBezTo>
                  <a:cubicBezTo>
                    <a:pt x="810" y="882"/>
                    <a:pt x="905" y="834"/>
                    <a:pt x="953" y="739"/>
                  </a:cubicBezTo>
                  <a:cubicBezTo>
                    <a:pt x="1048" y="596"/>
                    <a:pt x="1001" y="405"/>
                    <a:pt x="834" y="334"/>
                  </a:cubicBezTo>
                  <a:lnTo>
                    <a:pt x="31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7" name="Google Shape;22817;p99"/>
            <p:cNvSpPr/>
            <p:nvPr/>
          </p:nvSpPr>
          <p:spPr>
            <a:xfrm>
              <a:off x="1140482" y="3333971"/>
              <a:ext cx="39790" cy="50698"/>
            </a:xfrm>
            <a:custGeom>
              <a:rect b="b" l="l" r="r" t="t"/>
              <a:pathLst>
                <a:path extrusionOk="0" h="1701" w="1335">
                  <a:moveTo>
                    <a:pt x="979" y="1"/>
                  </a:moveTo>
                  <a:cubicBezTo>
                    <a:pt x="871" y="1"/>
                    <a:pt x="765" y="54"/>
                    <a:pt x="715" y="153"/>
                  </a:cubicBezTo>
                  <a:lnTo>
                    <a:pt x="96" y="1272"/>
                  </a:lnTo>
                  <a:cubicBezTo>
                    <a:pt x="1" y="1415"/>
                    <a:pt x="49" y="1582"/>
                    <a:pt x="215" y="1677"/>
                  </a:cubicBezTo>
                  <a:cubicBezTo>
                    <a:pt x="239" y="1701"/>
                    <a:pt x="287" y="1701"/>
                    <a:pt x="358" y="1701"/>
                  </a:cubicBezTo>
                  <a:cubicBezTo>
                    <a:pt x="477" y="1701"/>
                    <a:pt x="596" y="1653"/>
                    <a:pt x="620" y="1558"/>
                  </a:cubicBezTo>
                  <a:lnTo>
                    <a:pt x="1239" y="462"/>
                  </a:lnTo>
                  <a:cubicBezTo>
                    <a:pt x="1335" y="319"/>
                    <a:pt x="1287" y="129"/>
                    <a:pt x="1120" y="34"/>
                  </a:cubicBezTo>
                  <a:cubicBezTo>
                    <a:pt x="1076" y="12"/>
                    <a:pt x="1027" y="1"/>
                    <a:pt x="97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8" name="Google Shape;22818;p99"/>
            <p:cNvSpPr/>
            <p:nvPr/>
          </p:nvSpPr>
          <p:spPr>
            <a:xfrm>
              <a:off x="1136935" y="3263959"/>
              <a:ext cx="43336" cy="56123"/>
            </a:xfrm>
            <a:custGeom>
              <a:rect b="b" l="l" r="r" t="t"/>
              <a:pathLst>
                <a:path extrusionOk="0" h="1883" w="1454">
                  <a:moveTo>
                    <a:pt x="367" y="0"/>
                  </a:moveTo>
                  <a:cubicBezTo>
                    <a:pt x="316" y="0"/>
                    <a:pt x="264" y="16"/>
                    <a:pt x="215" y="49"/>
                  </a:cubicBezTo>
                  <a:cubicBezTo>
                    <a:pt x="49" y="120"/>
                    <a:pt x="1" y="311"/>
                    <a:pt x="72" y="454"/>
                  </a:cubicBezTo>
                  <a:lnTo>
                    <a:pt x="834" y="1740"/>
                  </a:lnTo>
                  <a:cubicBezTo>
                    <a:pt x="882" y="1835"/>
                    <a:pt x="977" y="1883"/>
                    <a:pt x="1096" y="1883"/>
                  </a:cubicBezTo>
                  <a:cubicBezTo>
                    <a:pt x="1168" y="1883"/>
                    <a:pt x="1215" y="1883"/>
                    <a:pt x="1239" y="1859"/>
                  </a:cubicBezTo>
                  <a:cubicBezTo>
                    <a:pt x="1406" y="1763"/>
                    <a:pt x="1454" y="1597"/>
                    <a:pt x="1358" y="1430"/>
                  </a:cubicBezTo>
                  <a:lnTo>
                    <a:pt x="620" y="168"/>
                  </a:lnTo>
                  <a:cubicBezTo>
                    <a:pt x="558" y="58"/>
                    <a:pt x="464" y="0"/>
                    <a:pt x="36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9" name="Google Shape;22819;p99"/>
            <p:cNvSpPr/>
            <p:nvPr/>
          </p:nvSpPr>
          <p:spPr>
            <a:xfrm>
              <a:off x="1156100" y="3303719"/>
              <a:ext cx="46168" cy="46883"/>
            </a:xfrm>
            <a:custGeom>
              <a:rect b="b" l="l" r="r" t="t"/>
              <a:pathLst>
                <a:path extrusionOk="0" h="1573" w="1549">
                  <a:moveTo>
                    <a:pt x="787" y="1"/>
                  </a:moveTo>
                  <a:cubicBezTo>
                    <a:pt x="358" y="1"/>
                    <a:pt x="1" y="334"/>
                    <a:pt x="1" y="787"/>
                  </a:cubicBezTo>
                  <a:cubicBezTo>
                    <a:pt x="1" y="1215"/>
                    <a:pt x="334" y="1573"/>
                    <a:pt x="787" y="1573"/>
                  </a:cubicBezTo>
                  <a:cubicBezTo>
                    <a:pt x="1192" y="1573"/>
                    <a:pt x="1549" y="1215"/>
                    <a:pt x="1549" y="787"/>
                  </a:cubicBezTo>
                  <a:cubicBezTo>
                    <a:pt x="1549" y="358"/>
                    <a:pt x="1239" y="1"/>
                    <a:pt x="78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0" name="Google Shape;22820;p99"/>
            <p:cNvSpPr/>
            <p:nvPr/>
          </p:nvSpPr>
          <p:spPr>
            <a:xfrm>
              <a:off x="1266140" y="3203127"/>
              <a:ext cx="39045" cy="37465"/>
            </a:xfrm>
            <a:custGeom>
              <a:rect b="b" l="l" r="r" t="t"/>
              <a:pathLst>
                <a:path extrusionOk="0" h="1257" w="1310">
                  <a:moveTo>
                    <a:pt x="345" y="0"/>
                  </a:moveTo>
                  <a:cubicBezTo>
                    <a:pt x="262" y="0"/>
                    <a:pt x="179" y="30"/>
                    <a:pt x="119" y="89"/>
                  </a:cubicBezTo>
                  <a:cubicBezTo>
                    <a:pt x="0" y="209"/>
                    <a:pt x="0" y="423"/>
                    <a:pt x="119" y="542"/>
                  </a:cubicBezTo>
                  <a:lnTo>
                    <a:pt x="762" y="1161"/>
                  </a:lnTo>
                  <a:cubicBezTo>
                    <a:pt x="810" y="1209"/>
                    <a:pt x="857" y="1256"/>
                    <a:pt x="953" y="1256"/>
                  </a:cubicBezTo>
                  <a:cubicBezTo>
                    <a:pt x="1024" y="1256"/>
                    <a:pt x="1096" y="1209"/>
                    <a:pt x="1191" y="1161"/>
                  </a:cubicBezTo>
                  <a:cubicBezTo>
                    <a:pt x="1310" y="1042"/>
                    <a:pt x="1310" y="828"/>
                    <a:pt x="1191" y="709"/>
                  </a:cubicBezTo>
                  <a:lnTo>
                    <a:pt x="572" y="89"/>
                  </a:lnTo>
                  <a:cubicBezTo>
                    <a:pt x="512" y="30"/>
                    <a:pt x="429" y="0"/>
                    <a:pt x="345"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1" name="Google Shape;22821;p99"/>
            <p:cNvSpPr/>
            <p:nvPr/>
          </p:nvSpPr>
          <p:spPr>
            <a:xfrm>
              <a:off x="1054614" y="3203127"/>
              <a:ext cx="39074" cy="37465"/>
            </a:xfrm>
            <a:custGeom>
              <a:rect b="b" l="l" r="r" t="t"/>
              <a:pathLst>
                <a:path extrusionOk="0" h="1257" w="1311">
                  <a:moveTo>
                    <a:pt x="956" y="0"/>
                  </a:moveTo>
                  <a:cubicBezTo>
                    <a:pt x="876" y="0"/>
                    <a:pt x="798" y="30"/>
                    <a:pt x="739" y="89"/>
                  </a:cubicBezTo>
                  <a:lnTo>
                    <a:pt x="120" y="709"/>
                  </a:lnTo>
                  <a:cubicBezTo>
                    <a:pt x="0" y="828"/>
                    <a:pt x="0" y="1042"/>
                    <a:pt x="120" y="1161"/>
                  </a:cubicBezTo>
                  <a:cubicBezTo>
                    <a:pt x="167" y="1209"/>
                    <a:pt x="239" y="1256"/>
                    <a:pt x="310" y="1256"/>
                  </a:cubicBezTo>
                  <a:cubicBezTo>
                    <a:pt x="405" y="1256"/>
                    <a:pt x="501" y="1209"/>
                    <a:pt x="548" y="1161"/>
                  </a:cubicBezTo>
                  <a:lnTo>
                    <a:pt x="1191" y="542"/>
                  </a:lnTo>
                  <a:cubicBezTo>
                    <a:pt x="1310" y="423"/>
                    <a:pt x="1310" y="209"/>
                    <a:pt x="1191" y="89"/>
                  </a:cubicBezTo>
                  <a:cubicBezTo>
                    <a:pt x="1120" y="30"/>
                    <a:pt x="1036" y="0"/>
                    <a:pt x="956"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2" name="Google Shape;22822;p99"/>
            <p:cNvSpPr/>
            <p:nvPr/>
          </p:nvSpPr>
          <p:spPr>
            <a:xfrm>
              <a:off x="1179527" y="3214304"/>
              <a:ext cx="9985" cy="28404"/>
            </a:xfrm>
            <a:custGeom>
              <a:rect b="b" l="l" r="r" t="t"/>
              <a:pathLst>
                <a:path extrusionOk="0" h="953" w="335">
                  <a:moveTo>
                    <a:pt x="1" y="0"/>
                  </a:moveTo>
                  <a:lnTo>
                    <a:pt x="1" y="953"/>
                  </a:lnTo>
                  <a:cubicBezTo>
                    <a:pt x="167" y="953"/>
                    <a:pt x="334" y="810"/>
                    <a:pt x="334" y="619"/>
                  </a:cubicBez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3" name="Google Shape;22823;p99"/>
            <p:cNvSpPr/>
            <p:nvPr/>
          </p:nvSpPr>
          <p:spPr>
            <a:xfrm>
              <a:off x="1179527" y="3411613"/>
              <a:ext cx="9985" cy="28434"/>
            </a:xfrm>
            <a:custGeom>
              <a:rect b="b" l="l" r="r" t="t"/>
              <a:pathLst>
                <a:path extrusionOk="0" h="954" w="335">
                  <a:moveTo>
                    <a:pt x="1" y="1"/>
                  </a:moveTo>
                  <a:lnTo>
                    <a:pt x="1" y="953"/>
                  </a:lnTo>
                  <a:lnTo>
                    <a:pt x="334" y="953"/>
                  </a:lnTo>
                  <a:lnTo>
                    <a:pt x="334" y="310"/>
                  </a:lnTo>
                  <a:cubicBezTo>
                    <a:pt x="287" y="120"/>
                    <a:pt x="16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4" name="Google Shape;22824;p99"/>
            <p:cNvSpPr/>
            <p:nvPr/>
          </p:nvSpPr>
          <p:spPr>
            <a:xfrm>
              <a:off x="1179527" y="3303033"/>
              <a:ext cx="22741" cy="47569"/>
            </a:xfrm>
            <a:custGeom>
              <a:rect b="b" l="l" r="r" t="t"/>
              <a:pathLst>
                <a:path extrusionOk="0" h="1596" w="763">
                  <a:moveTo>
                    <a:pt x="1" y="0"/>
                  </a:moveTo>
                  <a:lnTo>
                    <a:pt x="1" y="1596"/>
                  </a:lnTo>
                  <a:cubicBezTo>
                    <a:pt x="453" y="1596"/>
                    <a:pt x="763" y="1238"/>
                    <a:pt x="763" y="810"/>
                  </a:cubicBezTo>
                  <a:cubicBezTo>
                    <a:pt x="763" y="357"/>
                    <a:pt x="406"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5" name="Google Shape;22825;p99"/>
            <p:cNvSpPr/>
            <p:nvPr/>
          </p:nvSpPr>
          <p:spPr>
            <a:xfrm>
              <a:off x="1058161" y="3205780"/>
              <a:ext cx="242792" cy="242762"/>
            </a:xfrm>
            <a:custGeom>
              <a:rect b="b" l="l" r="r" t="t"/>
              <a:pathLst>
                <a:path extrusionOk="0" h="8145" w="8146">
                  <a:moveTo>
                    <a:pt x="4073" y="620"/>
                  </a:moveTo>
                  <a:cubicBezTo>
                    <a:pt x="5978" y="620"/>
                    <a:pt x="7478" y="2168"/>
                    <a:pt x="7526" y="4073"/>
                  </a:cubicBezTo>
                  <a:cubicBezTo>
                    <a:pt x="7526" y="5978"/>
                    <a:pt x="5978" y="7526"/>
                    <a:pt x="4073" y="7526"/>
                  </a:cubicBezTo>
                  <a:cubicBezTo>
                    <a:pt x="2168" y="7526"/>
                    <a:pt x="620" y="5978"/>
                    <a:pt x="620" y="4073"/>
                  </a:cubicBezTo>
                  <a:cubicBezTo>
                    <a:pt x="620" y="2168"/>
                    <a:pt x="2168" y="620"/>
                    <a:pt x="4073" y="620"/>
                  </a:cubicBezTo>
                  <a:close/>
                  <a:moveTo>
                    <a:pt x="4073" y="0"/>
                  </a:moveTo>
                  <a:cubicBezTo>
                    <a:pt x="1810" y="0"/>
                    <a:pt x="1" y="1834"/>
                    <a:pt x="1" y="4073"/>
                  </a:cubicBezTo>
                  <a:cubicBezTo>
                    <a:pt x="1" y="6335"/>
                    <a:pt x="1834" y="8145"/>
                    <a:pt x="4073" y="8145"/>
                  </a:cubicBezTo>
                  <a:cubicBezTo>
                    <a:pt x="6288" y="8145"/>
                    <a:pt x="8145" y="6311"/>
                    <a:pt x="8145" y="4073"/>
                  </a:cubicBezTo>
                  <a:cubicBezTo>
                    <a:pt x="8145" y="1810"/>
                    <a:pt x="6288" y="0"/>
                    <a:pt x="4073"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6" name="Google Shape;22826;p99"/>
            <p:cNvSpPr/>
            <p:nvPr/>
          </p:nvSpPr>
          <p:spPr>
            <a:xfrm>
              <a:off x="1179527" y="3205780"/>
              <a:ext cx="121426" cy="242762"/>
            </a:xfrm>
            <a:custGeom>
              <a:rect b="b" l="l" r="r" t="t"/>
              <a:pathLst>
                <a:path extrusionOk="0" h="8145" w="4074">
                  <a:moveTo>
                    <a:pt x="1" y="0"/>
                  </a:moveTo>
                  <a:lnTo>
                    <a:pt x="1" y="620"/>
                  </a:lnTo>
                  <a:cubicBezTo>
                    <a:pt x="1906" y="620"/>
                    <a:pt x="3454" y="2168"/>
                    <a:pt x="3454" y="4073"/>
                  </a:cubicBezTo>
                  <a:cubicBezTo>
                    <a:pt x="3454" y="5978"/>
                    <a:pt x="1906" y="7526"/>
                    <a:pt x="1" y="7526"/>
                  </a:cubicBezTo>
                  <a:lnTo>
                    <a:pt x="1" y="8145"/>
                  </a:lnTo>
                  <a:cubicBezTo>
                    <a:pt x="2239" y="8145"/>
                    <a:pt x="4073" y="6311"/>
                    <a:pt x="4073" y="4073"/>
                  </a:cubicBezTo>
                  <a:cubicBezTo>
                    <a:pt x="4049" y="1810"/>
                    <a:pt x="2216"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7" name="Google Shape;22827;p99"/>
            <p:cNvSpPr/>
            <p:nvPr/>
          </p:nvSpPr>
          <p:spPr>
            <a:xfrm>
              <a:off x="1151152" y="3128406"/>
              <a:ext cx="56808" cy="56808"/>
            </a:xfrm>
            <a:custGeom>
              <a:rect b="b" l="l" r="r" t="t"/>
              <a:pathLst>
                <a:path extrusionOk="0" h="1906" w="1906">
                  <a:moveTo>
                    <a:pt x="953" y="667"/>
                  </a:moveTo>
                  <a:cubicBezTo>
                    <a:pt x="1119" y="667"/>
                    <a:pt x="1239" y="810"/>
                    <a:pt x="1286" y="977"/>
                  </a:cubicBezTo>
                  <a:cubicBezTo>
                    <a:pt x="1286" y="1168"/>
                    <a:pt x="1119" y="1310"/>
                    <a:pt x="953" y="1310"/>
                  </a:cubicBezTo>
                  <a:cubicBezTo>
                    <a:pt x="762" y="1310"/>
                    <a:pt x="619" y="1168"/>
                    <a:pt x="619" y="977"/>
                  </a:cubicBezTo>
                  <a:cubicBezTo>
                    <a:pt x="619" y="810"/>
                    <a:pt x="762" y="667"/>
                    <a:pt x="953" y="667"/>
                  </a:cubicBezTo>
                  <a:close/>
                  <a:moveTo>
                    <a:pt x="953" y="1"/>
                  </a:moveTo>
                  <a:cubicBezTo>
                    <a:pt x="405" y="1"/>
                    <a:pt x="0" y="453"/>
                    <a:pt x="0" y="953"/>
                  </a:cubicBezTo>
                  <a:cubicBezTo>
                    <a:pt x="0" y="1501"/>
                    <a:pt x="453" y="1906"/>
                    <a:pt x="953" y="1906"/>
                  </a:cubicBezTo>
                  <a:cubicBezTo>
                    <a:pt x="1453" y="1906"/>
                    <a:pt x="1905" y="1501"/>
                    <a:pt x="1905" y="953"/>
                  </a:cubicBezTo>
                  <a:cubicBezTo>
                    <a:pt x="1905" y="429"/>
                    <a:pt x="1453" y="1"/>
                    <a:pt x="953"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8" name="Google Shape;22828;p99"/>
            <p:cNvSpPr/>
            <p:nvPr/>
          </p:nvSpPr>
          <p:spPr>
            <a:xfrm>
              <a:off x="1179527" y="3129121"/>
              <a:ext cx="28434" cy="56808"/>
            </a:xfrm>
            <a:custGeom>
              <a:rect b="b" l="l" r="r" t="t"/>
              <a:pathLst>
                <a:path extrusionOk="0" h="1906" w="954">
                  <a:moveTo>
                    <a:pt x="1" y="0"/>
                  </a:moveTo>
                  <a:lnTo>
                    <a:pt x="1" y="643"/>
                  </a:lnTo>
                  <a:cubicBezTo>
                    <a:pt x="167" y="643"/>
                    <a:pt x="334" y="786"/>
                    <a:pt x="334" y="953"/>
                  </a:cubicBezTo>
                  <a:cubicBezTo>
                    <a:pt x="334" y="1144"/>
                    <a:pt x="167" y="1286"/>
                    <a:pt x="1" y="1286"/>
                  </a:cubicBezTo>
                  <a:lnTo>
                    <a:pt x="1" y="1906"/>
                  </a:lnTo>
                  <a:cubicBezTo>
                    <a:pt x="501" y="1906"/>
                    <a:pt x="953" y="1501"/>
                    <a:pt x="953" y="953"/>
                  </a:cubicBezTo>
                  <a:cubicBezTo>
                    <a:pt x="930" y="429"/>
                    <a:pt x="501"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9" name="Google Shape;22829;p99"/>
            <p:cNvSpPr/>
            <p:nvPr/>
          </p:nvSpPr>
          <p:spPr>
            <a:xfrm>
              <a:off x="1229927" y="3305149"/>
              <a:ext cx="144107" cy="143392"/>
            </a:xfrm>
            <a:custGeom>
              <a:rect b="b" l="l" r="r" t="t"/>
              <a:pathLst>
                <a:path extrusionOk="0" h="4811" w="4835">
                  <a:moveTo>
                    <a:pt x="2406" y="0"/>
                  </a:moveTo>
                  <a:cubicBezTo>
                    <a:pt x="1072" y="0"/>
                    <a:pt x="1" y="1072"/>
                    <a:pt x="1" y="2406"/>
                  </a:cubicBezTo>
                  <a:cubicBezTo>
                    <a:pt x="1" y="3739"/>
                    <a:pt x="1072" y="4811"/>
                    <a:pt x="2406" y="4811"/>
                  </a:cubicBezTo>
                  <a:cubicBezTo>
                    <a:pt x="3739" y="4811"/>
                    <a:pt x="4835" y="3739"/>
                    <a:pt x="4835" y="2406"/>
                  </a:cubicBezTo>
                  <a:cubicBezTo>
                    <a:pt x="4835" y="1072"/>
                    <a:pt x="3739" y="0"/>
                    <a:pt x="2406"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0" name="Google Shape;22830;p99"/>
            <p:cNvSpPr/>
            <p:nvPr/>
          </p:nvSpPr>
          <p:spPr>
            <a:xfrm>
              <a:off x="1301608" y="3305149"/>
              <a:ext cx="72426" cy="142706"/>
            </a:xfrm>
            <a:custGeom>
              <a:rect b="b" l="l" r="r" t="t"/>
              <a:pathLst>
                <a:path extrusionOk="0" h="4788" w="2430">
                  <a:moveTo>
                    <a:pt x="1" y="0"/>
                  </a:moveTo>
                  <a:lnTo>
                    <a:pt x="1" y="4787"/>
                  </a:lnTo>
                  <a:cubicBezTo>
                    <a:pt x="15" y="4787"/>
                    <a:pt x="30" y="4788"/>
                    <a:pt x="44" y="4788"/>
                  </a:cubicBezTo>
                  <a:cubicBezTo>
                    <a:pt x="1381" y="4788"/>
                    <a:pt x="2430" y="3701"/>
                    <a:pt x="2430" y="2406"/>
                  </a:cubicBezTo>
                  <a:cubicBezTo>
                    <a:pt x="2430" y="1072"/>
                    <a:pt x="1358"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1" name="Google Shape;22831;p99"/>
            <p:cNvSpPr/>
            <p:nvPr/>
          </p:nvSpPr>
          <p:spPr>
            <a:xfrm>
              <a:off x="1248376" y="3323599"/>
              <a:ext cx="106493" cy="106493"/>
            </a:xfrm>
            <a:custGeom>
              <a:rect b="b" l="l" r="r" t="t"/>
              <a:pathLst>
                <a:path extrusionOk="0" h="3573" w="3573">
                  <a:moveTo>
                    <a:pt x="1787" y="1"/>
                  </a:moveTo>
                  <a:cubicBezTo>
                    <a:pt x="810" y="1"/>
                    <a:pt x="1" y="810"/>
                    <a:pt x="1" y="1787"/>
                  </a:cubicBezTo>
                  <a:cubicBezTo>
                    <a:pt x="1" y="2763"/>
                    <a:pt x="810" y="3573"/>
                    <a:pt x="1787" y="3573"/>
                  </a:cubicBezTo>
                  <a:cubicBezTo>
                    <a:pt x="2787" y="3573"/>
                    <a:pt x="3573" y="2763"/>
                    <a:pt x="3573" y="1787"/>
                  </a:cubicBezTo>
                  <a:cubicBezTo>
                    <a:pt x="3573" y="810"/>
                    <a:pt x="2787" y="1"/>
                    <a:pt x="178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2" name="Google Shape;22832;p99"/>
            <p:cNvSpPr/>
            <p:nvPr/>
          </p:nvSpPr>
          <p:spPr>
            <a:xfrm>
              <a:off x="1301608" y="3323599"/>
              <a:ext cx="53262" cy="106493"/>
            </a:xfrm>
            <a:custGeom>
              <a:rect b="b" l="l" r="r" t="t"/>
              <a:pathLst>
                <a:path extrusionOk="0" h="3573" w="1787">
                  <a:moveTo>
                    <a:pt x="1" y="1"/>
                  </a:moveTo>
                  <a:lnTo>
                    <a:pt x="1" y="3573"/>
                  </a:lnTo>
                  <a:cubicBezTo>
                    <a:pt x="1025" y="3573"/>
                    <a:pt x="1787" y="2763"/>
                    <a:pt x="1787" y="1787"/>
                  </a:cubicBezTo>
                  <a:cubicBezTo>
                    <a:pt x="1787" y="810"/>
                    <a:pt x="1001"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3" name="Google Shape;22833;p99"/>
            <p:cNvSpPr/>
            <p:nvPr/>
          </p:nvSpPr>
          <p:spPr>
            <a:xfrm>
              <a:off x="1284589" y="3335640"/>
              <a:ext cx="40475" cy="83096"/>
            </a:xfrm>
            <a:custGeom>
              <a:rect b="b" l="l" r="r" t="t"/>
              <a:pathLst>
                <a:path extrusionOk="0" h="2788" w="1358">
                  <a:moveTo>
                    <a:pt x="429" y="573"/>
                  </a:moveTo>
                  <a:lnTo>
                    <a:pt x="429" y="1025"/>
                  </a:lnTo>
                  <a:cubicBezTo>
                    <a:pt x="405" y="1025"/>
                    <a:pt x="381" y="1002"/>
                    <a:pt x="334" y="1002"/>
                  </a:cubicBezTo>
                  <a:cubicBezTo>
                    <a:pt x="286" y="978"/>
                    <a:pt x="286" y="883"/>
                    <a:pt x="286" y="787"/>
                  </a:cubicBezTo>
                  <a:cubicBezTo>
                    <a:pt x="286" y="740"/>
                    <a:pt x="334" y="644"/>
                    <a:pt x="429" y="573"/>
                  </a:cubicBezTo>
                  <a:close/>
                  <a:moveTo>
                    <a:pt x="762" y="1502"/>
                  </a:moveTo>
                  <a:cubicBezTo>
                    <a:pt x="1001" y="1597"/>
                    <a:pt x="977" y="1811"/>
                    <a:pt x="977" y="1859"/>
                  </a:cubicBezTo>
                  <a:cubicBezTo>
                    <a:pt x="929" y="1978"/>
                    <a:pt x="881" y="2097"/>
                    <a:pt x="762" y="2169"/>
                  </a:cubicBezTo>
                  <a:lnTo>
                    <a:pt x="762" y="1502"/>
                  </a:lnTo>
                  <a:close/>
                  <a:moveTo>
                    <a:pt x="607" y="1"/>
                  </a:moveTo>
                  <a:cubicBezTo>
                    <a:pt x="522" y="1"/>
                    <a:pt x="453" y="78"/>
                    <a:pt x="453" y="168"/>
                  </a:cubicBezTo>
                  <a:lnTo>
                    <a:pt x="453" y="311"/>
                  </a:lnTo>
                  <a:lnTo>
                    <a:pt x="429" y="311"/>
                  </a:lnTo>
                  <a:cubicBezTo>
                    <a:pt x="215" y="383"/>
                    <a:pt x="72" y="549"/>
                    <a:pt x="48" y="764"/>
                  </a:cubicBezTo>
                  <a:cubicBezTo>
                    <a:pt x="0" y="978"/>
                    <a:pt x="72" y="1145"/>
                    <a:pt x="215" y="1264"/>
                  </a:cubicBezTo>
                  <a:cubicBezTo>
                    <a:pt x="286" y="1311"/>
                    <a:pt x="524" y="1407"/>
                    <a:pt x="524" y="1407"/>
                  </a:cubicBezTo>
                  <a:lnTo>
                    <a:pt x="524" y="2216"/>
                  </a:lnTo>
                  <a:cubicBezTo>
                    <a:pt x="429" y="2216"/>
                    <a:pt x="358" y="2192"/>
                    <a:pt x="286" y="2121"/>
                  </a:cubicBezTo>
                  <a:cubicBezTo>
                    <a:pt x="260" y="2112"/>
                    <a:pt x="231" y="2107"/>
                    <a:pt x="202" y="2107"/>
                  </a:cubicBezTo>
                  <a:cubicBezTo>
                    <a:pt x="151" y="2107"/>
                    <a:pt x="102" y="2123"/>
                    <a:pt x="72" y="2169"/>
                  </a:cubicBezTo>
                  <a:cubicBezTo>
                    <a:pt x="0" y="2216"/>
                    <a:pt x="48" y="2311"/>
                    <a:pt x="96" y="2359"/>
                  </a:cubicBezTo>
                  <a:cubicBezTo>
                    <a:pt x="238" y="2478"/>
                    <a:pt x="358" y="2502"/>
                    <a:pt x="524" y="2502"/>
                  </a:cubicBezTo>
                  <a:lnTo>
                    <a:pt x="524" y="2621"/>
                  </a:lnTo>
                  <a:cubicBezTo>
                    <a:pt x="524" y="2716"/>
                    <a:pt x="572" y="2788"/>
                    <a:pt x="667" y="2788"/>
                  </a:cubicBezTo>
                  <a:cubicBezTo>
                    <a:pt x="762" y="2788"/>
                    <a:pt x="810" y="2716"/>
                    <a:pt x="810" y="2621"/>
                  </a:cubicBezTo>
                  <a:lnTo>
                    <a:pt x="810" y="2502"/>
                  </a:lnTo>
                  <a:cubicBezTo>
                    <a:pt x="810" y="2502"/>
                    <a:pt x="1310" y="2192"/>
                    <a:pt x="1358" y="1954"/>
                  </a:cubicBezTo>
                  <a:cubicBezTo>
                    <a:pt x="1334" y="1621"/>
                    <a:pt x="1143" y="1335"/>
                    <a:pt x="858" y="1240"/>
                  </a:cubicBezTo>
                  <a:cubicBezTo>
                    <a:pt x="810" y="1240"/>
                    <a:pt x="762" y="1216"/>
                    <a:pt x="762" y="1216"/>
                  </a:cubicBezTo>
                  <a:lnTo>
                    <a:pt x="762" y="621"/>
                  </a:lnTo>
                  <a:cubicBezTo>
                    <a:pt x="858" y="644"/>
                    <a:pt x="881" y="668"/>
                    <a:pt x="905" y="668"/>
                  </a:cubicBezTo>
                  <a:cubicBezTo>
                    <a:pt x="935" y="698"/>
                    <a:pt x="994" y="729"/>
                    <a:pt x="1051" y="729"/>
                  </a:cubicBezTo>
                  <a:cubicBezTo>
                    <a:pt x="1084" y="729"/>
                    <a:pt x="1117" y="718"/>
                    <a:pt x="1143" y="692"/>
                  </a:cubicBezTo>
                  <a:cubicBezTo>
                    <a:pt x="1215" y="644"/>
                    <a:pt x="1239" y="525"/>
                    <a:pt x="1167" y="454"/>
                  </a:cubicBezTo>
                  <a:cubicBezTo>
                    <a:pt x="1120" y="406"/>
                    <a:pt x="977" y="287"/>
                    <a:pt x="786" y="287"/>
                  </a:cubicBezTo>
                  <a:lnTo>
                    <a:pt x="786" y="168"/>
                  </a:lnTo>
                  <a:cubicBezTo>
                    <a:pt x="786" y="97"/>
                    <a:pt x="762" y="49"/>
                    <a:pt x="691" y="25"/>
                  </a:cubicBezTo>
                  <a:cubicBezTo>
                    <a:pt x="663" y="8"/>
                    <a:pt x="634" y="1"/>
                    <a:pt x="607"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4" name="Google Shape;22834;p99"/>
            <p:cNvSpPr/>
            <p:nvPr/>
          </p:nvSpPr>
          <p:spPr>
            <a:xfrm>
              <a:off x="1303039" y="3334239"/>
              <a:ext cx="22026" cy="85212"/>
            </a:xfrm>
            <a:custGeom>
              <a:rect b="b" l="l" r="r" t="t"/>
              <a:pathLst>
                <a:path extrusionOk="0" h="2859" w="739">
                  <a:moveTo>
                    <a:pt x="143" y="1549"/>
                  </a:moveTo>
                  <a:cubicBezTo>
                    <a:pt x="382" y="1644"/>
                    <a:pt x="358" y="1858"/>
                    <a:pt x="358" y="1906"/>
                  </a:cubicBezTo>
                  <a:cubicBezTo>
                    <a:pt x="310" y="2025"/>
                    <a:pt x="262" y="2144"/>
                    <a:pt x="143" y="2216"/>
                  </a:cubicBezTo>
                  <a:lnTo>
                    <a:pt x="143" y="1549"/>
                  </a:lnTo>
                  <a:close/>
                  <a:moveTo>
                    <a:pt x="1" y="1"/>
                  </a:moveTo>
                  <a:lnTo>
                    <a:pt x="1" y="2859"/>
                  </a:lnTo>
                  <a:cubicBezTo>
                    <a:pt x="72" y="2859"/>
                    <a:pt x="143" y="2763"/>
                    <a:pt x="143" y="2716"/>
                  </a:cubicBezTo>
                  <a:lnTo>
                    <a:pt x="143" y="2549"/>
                  </a:lnTo>
                  <a:cubicBezTo>
                    <a:pt x="429" y="2501"/>
                    <a:pt x="643" y="2239"/>
                    <a:pt x="667" y="2001"/>
                  </a:cubicBezTo>
                  <a:cubicBezTo>
                    <a:pt x="739" y="1668"/>
                    <a:pt x="548" y="1382"/>
                    <a:pt x="239" y="1287"/>
                  </a:cubicBezTo>
                  <a:cubicBezTo>
                    <a:pt x="191" y="1287"/>
                    <a:pt x="167" y="1263"/>
                    <a:pt x="120" y="1263"/>
                  </a:cubicBezTo>
                  <a:lnTo>
                    <a:pt x="120" y="620"/>
                  </a:lnTo>
                  <a:cubicBezTo>
                    <a:pt x="191" y="668"/>
                    <a:pt x="239" y="691"/>
                    <a:pt x="239" y="691"/>
                  </a:cubicBezTo>
                  <a:cubicBezTo>
                    <a:pt x="262" y="715"/>
                    <a:pt x="298" y="727"/>
                    <a:pt x="340" y="727"/>
                  </a:cubicBezTo>
                  <a:cubicBezTo>
                    <a:pt x="382" y="727"/>
                    <a:pt x="429" y="715"/>
                    <a:pt x="477" y="691"/>
                  </a:cubicBezTo>
                  <a:cubicBezTo>
                    <a:pt x="524" y="620"/>
                    <a:pt x="524" y="525"/>
                    <a:pt x="501" y="453"/>
                  </a:cubicBezTo>
                  <a:cubicBezTo>
                    <a:pt x="429" y="382"/>
                    <a:pt x="310" y="287"/>
                    <a:pt x="143" y="263"/>
                  </a:cubicBezTo>
                  <a:lnTo>
                    <a:pt x="143" y="144"/>
                  </a:lnTo>
                  <a:cubicBezTo>
                    <a:pt x="143" y="48"/>
                    <a:pt x="72"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35" name="Google Shape;22835;p99"/>
          <p:cNvGrpSpPr/>
          <p:nvPr/>
        </p:nvGrpSpPr>
        <p:grpSpPr>
          <a:xfrm>
            <a:off x="1774698" y="2890435"/>
            <a:ext cx="346745" cy="347619"/>
            <a:chOff x="1774698" y="3042835"/>
            <a:chExt cx="346745" cy="347619"/>
          </a:xfrm>
        </p:grpSpPr>
        <p:sp>
          <p:nvSpPr>
            <p:cNvPr id="22836" name="Google Shape;22836;p99"/>
            <p:cNvSpPr/>
            <p:nvPr/>
          </p:nvSpPr>
          <p:spPr>
            <a:xfrm>
              <a:off x="1863285" y="3254821"/>
              <a:ext cx="61701" cy="47012"/>
            </a:xfrm>
            <a:custGeom>
              <a:rect b="b" l="l" r="r" t="t"/>
              <a:pathLst>
                <a:path extrusionOk="0" h="1453" w="1907">
                  <a:moveTo>
                    <a:pt x="1" y="0"/>
                  </a:moveTo>
                  <a:lnTo>
                    <a:pt x="1" y="1453"/>
                  </a:lnTo>
                  <a:lnTo>
                    <a:pt x="1358" y="1453"/>
                  </a:lnTo>
                  <a:cubicBezTo>
                    <a:pt x="1644" y="1453"/>
                    <a:pt x="1882" y="1215"/>
                    <a:pt x="1906" y="953"/>
                  </a:cubicBezTo>
                  <a:lnTo>
                    <a:pt x="1906" y="548"/>
                  </a:lnTo>
                  <a:cubicBezTo>
                    <a:pt x="1906" y="238"/>
                    <a:pt x="1668" y="0"/>
                    <a:pt x="1358"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7" name="Google Shape;22837;p99"/>
            <p:cNvSpPr/>
            <p:nvPr/>
          </p:nvSpPr>
          <p:spPr>
            <a:xfrm>
              <a:off x="1822453" y="3207810"/>
              <a:ext cx="60924" cy="182644"/>
            </a:xfrm>
            <a:custGeom>
              <a:rect b="b" l="l" r="r" t="t"/>
              <a:pathLst>
                <a:path extrusionOk="0" h="5645" w="1883">
                  <a:moveTo>
                    <a:pt x="1" y="0"/>
                  </a:moveTo>
                  <a:lnTo>
                    <a:pt x="1" y="4668"/>
                  </a:lnTo>
                  <a:cubicBezTo>
                    <a:pt x="1" y="5168"/>
                    <a:pt x="406" y="5597"/>
                    <a:pt x="906" y="5644"/>
                  </a:cubicBezTo>
                  <a:cubicBezTo>
                    <a:pt x="1430" y="5644"/>
                    <a:pt x="1882" y="5240"/>
                    <a:pt x="1882" y="4692"/>
                  </a:cubicBezTo>
                  <a:lnTo>
                    <a:pt x="1882"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8" name="Google Shape;22838;p99"/>
            <p:cNvSpPr/>
            <p:nvPr/>
          </p:nvSpPr>
          <p:spPr>
            <a:xfrm>
              <a:off x="1774698" y="3112268"/>
              <a:ext cx="130229" cy="114828"/>
            </a:xfrm>
            <a:custGeom>
              <a:rect b="b" l="l" r="r" t="t"/>
              <a:pathLst>
                <a:path extrusionOk="0" h="3549" w="4025">
                  <a:moveTo>
                    <a:pt x="1810" y="0"/>
                  </a:moveTo>
                  <a:cubicBezTo>
                    <a:pt x="810" y="0"/>
                    <a:pt x="0" y="834"/>
                    <a:pt x="24" y="1858"/>
                  </a:cubicBezTo>
                  <a:cubicBezTo>
                    <a:pt x="48" y="2811"/>
                    <a:pt x="858" y="3549"/>
                    <a:pt x="1810" y="3549"/>
                  </a:cubicBezTo>
                  <a:lnTo>
                    <a:pt x="3691" y="3549"/>
                  </a:lnTo>
                  <a:cubicBezTo>
                    <a:pt x="3834" y="3549"/>
                    <a:pt x="3977" y="3430"/>
                    <a:pt x="4025" y="3239"/>
                  </a:cubicBezTo>
                  <a:lnTo>
                    <a:pt x="4025" y="334"/>
                  </a:lnTo>
                  <a:cubicBezTo>
                    <a:pt x="4025" y="143"/>
                    <a:pt x="3858" y="0"/>
                    <a:pt x="3691"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9" name="Google Shape;22839;p99"/>
            <p:cNvSpPr/>
            <p:nvPr/>
          </p:nvSpPr>
          <p:spPr>
            <a:xfrm>
              <a:off x="1775474" y="3169276"/>
              <a:ext cx="127932" cy="57818"/>
            </a:xfrm>
            <a:custGeom>
              <a:rect b="b" l="l" r="r" t="t"/>
              <a:pathLst>
                <a:path extrusionOk="0" h="1787" w="3954">
                  <a:moveTo>
                    <a:pt x="0" y="1"/>
                  </a:moveTo>
                  <a:cubicBezTo>
                    <a:pt x="0" y="1001"/>
                    <a:pt x="786" y="1787"/>
                    <a:pt x="1762" y="1787"/>
                  </a:cubicBezTo>
                  <a:lnTo>
                    <a:pt x="3644" y="1787"/>
                  </a:lnTo>
                  <a:cubicBezTo>
                    <a:pt x="3810" y="1787"/>
                    <a:pt x="3953" y="1644"/>
                    <a:pt x="3953" y="1453"/>
                  </a:cubicBezTo>
                  <a:lnTo>
                    <a:pt x="3953"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0" name="Google Shape;22840;p99"/>
            <p:cNvSpPr/>
            <p:nvPr/>
          </p:nvSpPr>
          <p:spPr>
            <a:xfrm>
              <a:off x="1894119" y="3061407"/>
              <a:ext cx="169540" cy="218849"/>
            </a:xfrm>
            <a:custGeom>
              <a:rect b="b" l="l" r="r" t="t"/>
              <a:pathLst>
                <a:path extrusionOk="0" h="6764" w="5240">
                  <a:moveTo>
                    <a:pt x="5240" y="1"/>
                  </a:moveTo>
                  <a:cubicBezTo>
                    <a:pt x="3811" y="1049"/>
                    <a:pt x="2072" y="1596"/>
                    <a:pt x="286" y="1596"/>
                  </a:cubicBezTo>
                  <a:lnTo>
                    <a:pt x="0" y="1596"/>
                  </a:lnTo>
                  <a:lnTo>
                    <a:pt x="0" y="5145"/>
                  </a:lnTo>
                  <a:lnTo>
                    <a:pt x="286" y="5145"/>
                  </a:lnTo>
                  <a:cubicBezTo>
                    <a:pt x="2072" y="5145"/>
                    <a:pt x="3787" y="5716"/>
                    <a:pt x="5240" y="6764"/>
                  </a:cubicBezTo>
                  <a:lnTo>
                    <a:pt x="524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1" name="Google Shape;22841;p99"/>
            <p:cNvSpPr/>
            <p:nvPr/>
          </p:nvSpPr>
          <p:spPr>
            <a:xfrm>
              <a:off x="1894119" y="3170053"/>
              <a:ext cx="169540" cy="110201"/>
            </a:xfrm>
            <a:custGeom>
              <a:rect b="b" l="l" r="r" t="t"/>
              <a:pathLst>
                <a:path extrusionOk="0" h="3406" w="5240">
                  <a:moveTo>
                    <a:pt x="0" y="1"/>
                  </a:moveTo>
                  <a:lnTo>
                    <a:pt x="0" y="1787"/>
                  </a:lnTo>
                  <a:lnTo>
                    <a:pt x="286" y="1787"/>
                  </a:lnTo>
                  <a:cubicBezTo>
                    <a:pt x="2072" y="1787"/>
                    <a:pt x="3811" y="2358"/>
                    <a:pt x="5240" y="3406"/>
                  </a:cubicBezTo>
                  <a:lnTo>
                    <a:pt x="524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2" name="Google Shape;22842;p99"/>
            <p:cNvSpPr/>
            <p:nvPr/>
          </p:nvSpPr>
          <p:spPr>
            <a:xfrm>
              <a:off x="2074431" y="3113044"/>
              <a:ext cx="47012" cy="111754"/>
            </a:xfrm>
            <a:custGeom>
              <a:rect b="b" l="l" r="r" t="t"/>
              <a:pathLst>
                <a:path extrusionOk="0" h="3454" w="1453">
                  <a:moveTo>
                    <a:pt x="0" y="0"/>
                  </a:moveTo>
                  <a:lnTo>
                    <a:pt x="0" y="3453"/>
                  </a:lnTo>
                  <a:lnTo>
                    <a:pt x="1262" y="2834"/>
                  </a:lnTo>
                  <a:cubicBezTo>
                    <a:pt x="1381" y="2810"/>
                    <a:pt x="1453" y="2691"/>
                    <a:pt x="1453" y="2572"/>
                  </a:cubicBezTo>
                  <a:lnTo>
                    <a:pt x="1453" y="905"/>
                  </a:lnTo>
                  <a:cubicBezTo>
                    <a:pt x="1453" y="786"/>
                    <a:pt x="1381" y="691"/>
                    <a:pt x="1262" y="643"/>
                  </a:cubicBezTo>
                  <a:lnTo>
                    <a:pt x="0"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3" name="Google Shape;22843;p99"/>
            <p:cNvSpPr/>
            <p:nvPr/>
          </p:nvSpPr>
          <p:spPr>
            <a:xfrm>
              <a:off x="2074431" y="3170829"/>
              <a:ext cx="47012" cy="56265"/>
            </a:xfrm>
            <a:custGeom>
              <a:rect b="b" l="l" r="r" t="t"/>
              <a:pathLst>
                <a:path extrusionOk="0" h="1739" w="1453">
                  <a:moveTo>
                    <a:pt x="0" y="0"/>
                  </a:moveTo>
                  <a:lnTo>
                    <a:pt x="0" y="1739"/>
                  </a:lnTo>
                  <a:lnTo>
                    <a:pt x="1262" y="1120"/>
                  </a:lnTo>
                  <a:cubicBezTo>
                    <a:pt x="1381" y="1048"/>
                    <a:pt x="1453" y="953"/>
                    <a:pt x="1453" y="834"/>
                  </a:cubicBezTo>
                  <a:lnTo>
                    <a:pt x="1453"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4" name="Google Shape;22844;p99"/>
            <p:cNvSpPr/>
            <p:nvPr/>
          </p:nvSpPr>
          <p:spPr>
            <a:xfrm>
              <a:off x="2059774" y="3042835"/>
              <a:ext cx="20060" cy="252919"/>
            </a:xfrm>
            <a:custGeom>
              <a:rect b="b" l="l" r="r" t="t"/>
              <a:pathLst>
                <a:path extrusionOk="0" h="7817" w="620">
                  <a:moveTo>
                    <a:pt x="304" y="1"/>
                  </a:moveTo>
                  <a:cubicBezTo>
                    <a:pt x="291" y="1"/>
                    <a:pt x="277" y="1"/>
                    <a:pt x="263" y="3"/>
                  </a:cubicBezTo>
                  <a:cubicBezTo>
                    <a:pt x="120" y="27"/>
                    <a:pt x="1" y="194"/>
                    <a:pt x="1" y="337"/>
                  </a:cubicBezTo>
                  <a:lnTo>
                    <a:pt x="1" y="7505"/>
                  </a:lnTo>
                  <a:cubicBezTo>
                    <a:pt x="1" y="7695"/>
                    <a:pt x="120" y="7814"/>
                    <a:pt x="263" y="7814"/>
                  </a:cubicBezTo>
                  <a:cubicBezTo>
                    <a:pt x="278" y="7816"/>
                    <a:pt x="294" y="7817"/>
                    <a:pt x="309" y="7817"/>
                  </a:cubicBezTo>
                  <a:cubicBezTo>
                    <a:pt x="497" y="7817"/>
                    <a:pt x="620" y="7681"/>
                    <a:pt x="620" y="7505"/>
                  </a:cubicBezTo>
                  <a:lnTo>
                    <a:pt x="620" y="289"/>
                  </a:lnTo>
                  <a:cubicBezTo>
                    <a:pt x="620" y="135"/>
                    <a:pt x="477" y="1"/>
                    <a:pt x="30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5" name="Google Shape;22845;p99"/>
            <p:cNvSpPr/>
            <p:nvPr/>
          </p:nvSpPr>
          <p:spPr>
            <a:xfrm>
              <a:off x="2059774" y="3170053"/>
              <a:ext cx="20060" cy="126476"/>
            </a:xfrm>
            <a:custGeom>
              <a:rect b="b" l="l" r="r" t="t"/>
              <a:pathLst>
                <a:path extrusionOk="0" h="3909" w="620">
                  <a:moveTo>
                    <a:pt x="1" y="1"/>
                  </a:moveTo>
                  <a:lnTo>
                    <a:pt x="1" y="3573"/>
                  </a:lnTo>
                  <a:cubicBezTo>
                    <a:pt x="1" y="3716"/>
                    <a:pt x="120" y="3882"/>
                    <a:pt x="263" y="3906"/>
                  </a:cubicBezTo>
                  <a:cubicBezTo>
                    <a:pt x="277" y="3908"/>
                    <a:pt x="290" y="3909"/>
                    <a:pt x="304" y="3909"/>
                  </a:cubicBezTo>
                  <a:cubicBezTo>
                    <a:pt x="477" y="3909"/>
                    <a:pt x="620" y="3773"/>
                    <a:pt x="620" y="3596"/>
                  </a:cubicBezTo>
                  <a:lnTo>
                    <a:pt x="620"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46" name="Google Shape;22846;p99"/>
          <p:cNvGrpSpPr/>
          <p:nvPr/>
        </p:nvGrpSpPr>
        <p:grpSpPr>
          <a:xfrm>
            <a:off x="2542893" y="2891276"/>
            <a:ext cx="319018" cy="346001"/>
            <a:chOff x="2542893" y="3043676"/>
            <a:chExt cx="319018" cy="346001"/>
          </a:xfrm>
        </p:grpSpPr>
        <p:sp>
          <p:nvSpPr>
            <p:cNvPr id="22847" name="Google Shape;22847;p99"/>
            <p:cNvSpPr/>
            <p:nvPr/>
          </p:nvSpPr>
          <p:spPr>
            <a:xfrm>
              <a:off x="2564474" y="3045974"/>
              <a:ext cx="168764" cy="141909"/>
            </a:xfrm>
            <a:custGeom>
              <a:rect b="b" l="l" r="r" t="t"/>
              <a:pathLst>
                <a:path extrusionOk="0" h="4386" w="5216">
                  <a:moveTo>
                    <a:pt x="2613" y="0"/>
                  </a:moveTo>
                  <a:cubicBezTo>
                    <a:pt x="2584" y="0"/>
                    <a:pt x="2554" y="0"/>
                    <a:pt x="2524" y="1"/>
                  </a:cubicBezTo>
                  <a:cubicBezTo>
                    <a:pt x="1119" y="49"/>
                    <a:pt x="0" y="1216"/>
                    <a:pt x="0" y="2645"/>
                  </a:cubicBezTo>
                  <a:lnTo>
                    <a:pt x="0" y="4074"/>
                  </a:lnTo>
                  <a:cubicBezTo>
                    <a:pt x="0" y="4250"/>
                    <a:pt x="143" y="4386"/>
                    <a:pt x="316" y="4386"/>
                  </a:cubicBezTo>
                  <a:cubicBezTo>
                    <a:pt x="329" y="4386"/>
                    <a:pt x="343" y="4385"/>
                    <a:pt x="357" y="4383"/>
                  </a:cubicBezTo>
                  <a:cubicBezTo>
                    <a:pt x="500" y="4336"/>
                    <a:pt x="619" y="4193"/>
                    <a:pt x="619" y="4050"/>
                  </a:cubicBezTo>
                  <a:lnTo>
                    <a:pt x="619" y="2573"/>
                  </a:lnTo>
                  <a:cubicBezTo>
                    <a:pt x="619" y="1482"/>
                    <a:pt x="1502" y="595"/>
                    <a:pt x="2583" y="595"/>
                  </a:cubicBezTo>
                  <a:cubicBezTo>
                    <a:pt x="2611" y="595"/>
                    <a:pt x="2639" y="596"/>
                    <a:pt x="2667" y="597"/>
                  </a:cubicBezTo>
                  <a:cubicBezTo>
                    <a:pt x="3739" y="621"/>
                    <a:pt x="4572" y="1502"/>
                    <a:pt x="4572" y="2573"/>
                  </a:cubicBezTo>
                  <a:lnTo>
                    <a:pt x="4572" y="4026"/>
                  </a:lnTo>
                  <a:cubicBezTo>
                    <a:pt x="4572" y="4180"/>
                    <a:pt x="4736" y="4314"/>
                    <a:pt x="4892" y="4314"/>
                  </a:cubicBezTo>
                  <a:cubicBezTo>
                    <a:pt x="4905" y="4314"/>
                    <a:pt x="4917" y="4314"/>
                    <a:pt x="4930" y="4312"/>
                  </a:cubicBezTo>
                  <a:cubicBezTo>
                    <a:pt x="5096" y="4288"/>
                    <a:pt x="5192" y="4145"/>
                    <a:pt x="5215" y="4074"/>
                  </a:cubicBezTo>
                  <a:lnTo>
                    <a:pt x="5215" y="2621"/>
                  </a:lnTo>
                  <a:cubicBezTo>
                    <a:pt x="5215" y="1150"/>
                    <a:pt x="4071" y="0"/>
                    <a:pt x="261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8" name="Google Shape;22848;p99"/>
            <p:cNvSpPr/>
            <p:nvPr/>
          </p:nvSpPr>
          <p:spPr>
            <a:xfrm>
              <a:off x="2647690" y="3043676"/>
              <a:ext cx="84770" cy="141909"/>
            </a:xfrm>
            <a:custGeom>
              <a:rect b="b" l="l" r="r" t="t"/>
              <a:pathLst>
                <a:path extrusionOk="0" h="4386" w="2620">
                  <a:moveTo>
                    <a:pt x="0" y="1"/>
                  </a:moveTo>
                  <a:lnTo>
                    <a:pt x="0" y="644"/>
                  </a:lnTo>
                  <a:cubicBezTo>
                    <a:pt x="28" y="643"/>
                    <a:pt x="56" y="642"/>
                    <a:pt x="84" y="642"/>
                  </a:cubicBezTo>
                  <a:cubicBezTo>
                    <a:pt x="1163" y="642"/>
                    <a:pt x="2000" y="1529"/>
                    <a:pt x="2000" y="2597"/>
                  </a:cubicBezTo>
                  <a:lnTo>
                    <a:pt x="2000" y="4049"/>
                  </a:lnTo>
                  <a:cubicBezTo>
                    <a:pt x="2000" y="4216"/>
                    <a:pt x="2120" y="4359"/>
                    <a:pt x="2286" y="4383"/>
                  </a:cubicBezTo>
                  <a:cubicBezTo>
                    <a:pt x="2299" y="4385"/>
                    <a:pt x="2311" y="4385"/>
                    <a:pt x="2323" y="4385"/>
                  </a:cubicBezTo>
                  <a:cubicBezTo>
                    <a:pt x="2477" y="4385"/>
                    <a:pt x="2620" y="4251"/>
                    <a:pt x="2620" y="4097"/>
                  </a:cubicBezTo>
                  <a:lnTo>
                    <a:pt x="2620" y="2621"/>
                  </a:lnTo>
                  <a:cubicBezTo>
                    <a:pt x="2620" y="1192"/>
                    <a:pt x="1477"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9" name="Google Shape;22849;p99"/>
            <p:cNvSpPr/>
            <p:nvPr/>
          </p:nvSpPr>
          <p:spPr>
            <a:xfrm>
              <a:off x="2542893" y="3164649"/>
              <a:ext cx="211149" cy="183420"/>
            </a:xfrm>
            <a:custGeom>
              <a:rect b="b" l="l" r="r" t="t"/>
              <a:pathLst>
                <a:path extrusionOk="0" h="5669" w="6526">
                  <a:moveTo>
                    <a:pt x="334" y="1"/>
                  </a:moveTo>
                  <a:cubicBezTo>
                    <a:pt x="167" y="1"/>
                    <a:pt x="0" y="144"/>
                    <a:pt x="0" y="310"/>
                  </a:cubicBezTo>
                  <a:lnTo>
                    <a:pt x="0" y="5359"/>
                  </a:lnTo>
                  <a:cubicBezTo>
                    <a:pt x="0" y="5526"/>
                    <a:pt x="167" y="5669"/>
                    <a:pt x="334" y="5669"/>
                  </a:cubicBezTo>
                  <a:lnTo>
                    <a:pt x="6192" y="5669"/>
                  </a:lnTo>
                  <a:cubicBezTo>
                    <a:pt x="6383" y="5669"/>
                    <a:pt x="6502" y="5526"/>
                    <a:pt x="6525" y="5359"/>
                  </a:cubicBezTo>
                  <a:lnTo>
                    <a:pt x="6525" y="310"/>
                  </a:lnTo>
                  <a:cubicBezTo>
                    <a:pt x="6525" y="144"/>
                    <a:pt x="6383" y="1"/>
                    <a:pt x="6192"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0" name="Google Shape;22850;p99"/>
            <p:cNvSpPr/>
            <p:nvPr/>
          </p:nvSpPr>
          <p:spPr>
            <a:xfrm>
              <a:off x="2649211" y="3165426"/>
              <a:ext cx="104830" cy="182644"/>
            </a:xfrm>
            <a:custGeom>
              <a:rect b="b" l="l" r="r" t="t"/>
              <a:pathLst>
                <a:path extrusionOk="0" h="5645" w="3240">
                  <a:moveTo>
                    <a:pt x="1" y="1"/>
                  </a:moveTo>
                  <a:lnTo>
                    <a:pt x="1" y="5645"/>
                  </a:lnTo>
                  <a:lnTo>
                    <a:pt x="2906" y="5645"/>
                  </a:lnTo>
                  <a:cubicBezTo>
                    <a:pt x="3097" y="5645"/>
                    <a:pt x="3239" y="5502"/>
                    <a:pt x="3239" y="5335"/>
                  </a:cubicBezTo>
                  <a:lnTo>
                    <a:pt x="3239" y="286"/>
                  </a:lnTo>
                  <a:cubicBezTo>
                    <a:pt x="3216" y="144"/>
                    <a:pt x="3097" y="1"/>
                    <a:pt x="2906"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1" name="Google Shape;22851;p99"/>
            <p:cNvSpPr/>
            <p:nvPr/>
          </p:nvSpPr>
          <p:spPr>
            <a:xfrm>
              <a:off x="2616856" y="3211660"/>
              <a:ext cx="62445" cy="95674"/>
            </a:xfrm>
            <a:custGeom>
              <a:rect b="b" l="l" r="r" t="t"/>
              <a:pathLst>
                <a:path extrusionOk="0" h="2957" w="1930">
                  <a:moveTo>
                    <a:pt x="929" y="1"/>
                  </a:moveTo>
                  <a:cubicBezTo>
                    <a:pt x="453" y="24"/>
                    <a:pt x="72" y="405"/>
                    <a:pt x="48" y="882"/>
                  </a:cubicBezTo>
                  <a:cubicBezTo>
                    <a:pt x="0" y="1334"/>
                    <a:pt x="286" y="1691"/>
                    <a:pt x="667" y="1834"/>
                  </a:cubicBezTo>
                  <a:lnTo>
                    <a:pt x="667" y="2620"/>
                  </a:lnTo>
                  <a:cubicBezTo>
                    <a:pt x="667" y="2763"/>
                    <a:pt x="786" y="2906"/>
                    <a:pt x="929" y="2953"/>
                  </a:cubicBezTo>
                  <a:cubicBezTo>
                    <a:pt x="943" y="2955"/>
                    <a:pt x="957" y="2956"/>
                    <a:pt x="971" y="2956"/>
                  </a:cubicBezTo>
                  <a:cubicBezTo>
                    <a:pt x="1143" y="2956"/>
                    <a:pt x="1286" y="2820"/>
                    <a:pt x="1286" y="2644"/>
                  </a:cubicBezTo>
                  <a:lnTo>
                    <a:pt x="1286" y="1882"/>
                  </a:lnTo>
                  <a:cubicBezTo>
                    <a:pt x="1644" y="1715"/>
                    <a:pt x="1929" y="1358"/>
                    <a:pt x="1929" y="953"/>
                  </a:cubicBezTo>
                  <a:cubicBezTo>
                    <a:pt x="1929" y="405"/>
                    <a:pt x="1477" y="1"/>
                    <a:pt x="92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2" name="Google Shape;22852;p99"/>
            <p:cNvSpPr/>
            <p:nvPr/>
          </p:nvSpPr>
          <p:spPr>
            <a:xfrm>
              <a:off x="2649211" y="3211660"/>
              <a:ext cx="30867" cy="95577"/>
            </a:xfrm>
            <a:custGeom>
              <a:rect b="b" l="l" r="r" t="t"/>
              <a:pathLst>
                <a:path extrusionOk="0" h="2954" w="954">
                  <a:moveTo>
                    <a:pt x="1" y="1"/>
                  </a:moveTo>
                  <a:lnTo>
                    <a:pt x="1" y="2953"/>
                  </a:lnTo>
                  <a:cubicBezTo>
                    <a:pt x="167" y="2953"/>
                    <a:pt x="334" y="2787"/>
                    <a:pt x="334" y="2620"/>
                  </a:cubicBezTo>
                  <a:lnTo>
                    <a:pt x="334" y="1834"/>
                  </a:lnTo>
                  <a:cubicBezTo>
                    <a:pt x="691" y="1715"/>
                    <a:pt x="953" y="1358"/>
                    <a:pt x="953" y="953"/>
                  </a:cubicBezTo>
                  <a:cubicBezTo>
                    <a:pt x="953" y="453"/>
                    <a:pt x="525"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3" name="Google Shape;22853;p99"/>
            <p:cNvSpPr/>
            <p:nvPr/>
          </p:nvSpPr>
          <p:spPr>
            <a:xfrm>
              <a:off x="2706219" y="3233241"/>
              <a:ext cx="155692" cy="156436"/>
            </a:xfrm>
            <a:custGeom>
              <a:rect b="b" l="l" r="r" t="t"/>
              <a:pathLst>
                <a:path extrusionOk="0" h="4835" w="4812">
                  <a:moveTo>
                    <a:pt x="2406" y="0"/>
                  </a:moveTo>
                  <a:cubicBezTo>
                    <a:pt x="1073" y="0"/>
                    <a:pt x="1" y="1096"/>
                    <a:pt x="1" y="2429"/>
                  </a:cubicBezTo>
                  <a:cubicBezTo>
                    <a:pt x="1" y="3763"/>
                    <a:pt x="1073" y="4835"/>
                    <a:pt x="2406" y="4835"/>
                  </a:cubicBezTo>
                  <a:cubicBezTo>
                    <a:pt x="3740" y="4835"/>
                    <a:pt x="4811" y="3763"/>
                    <a:pt x="4811" y="2429"/>
                  </a:cubicBezTo>
                  <a:cubicBezTo>
                    <a:pt x="4811" y="1096"/>
                    <a:pt x="3740" y="0"/>
                    <a:pt x="2406"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4" name="Google Shape;22854;p99"/>
            <p:cNvSpPr/>
            <p:nvPr/>
          </p:nvSpPr>
          <p:spPr>
            <a:xfrm>
              <a:off x="2784065" y="3234017"/>
              <a:ext cx="77846" cy="154916"/>
            </a:xfrm>
            <a:custGeom>
              <a:rect b="b" l="l" r="r" t="t"/>
              <a:pathLst>
                <a:path extrusionOk="0" h="4788" w="2406">
                  <a:moveTo>
                    <a:pt x="0" y="0"/>
                  </a:moveTo>
                  <a:lnTo>
                    <a:pt x="0" y="4787"/>
                  </a:lnTo>
                  <a:cubicBezTo>
                    <a:pt x="15" y="4787"/>
                    <a:pt x="29" y="4787"/>
                    <a:pt x="44" y="4787"/>
                  </a:cubicBezTo>
                  <a:cubicBezTo>
                    <a:pt x="1357" y="4787"/>
                    <a:pt x="2405" y="3724"/>
                    <a:pt x="2405" y="2405"/>
                  </a:cubicBezTo>
                  <a:cubicBezTo>
                    <a:pt x="2405" y="1072"/>
                    <a:pt x="1334"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5" name="Google Shape;22855;p99"/>
            <p:cNvSpPr/>
            <p:nvPr/>
          </p:nvSpPr>
          <p:spPr>
            <a:xfrm>
              <a:off x="2726279" y="3254045"/>
              <a:ext cx="115604" cy="115604"/>
            </a:xfrm>
            <a:custGeom>
              <a:rect b="b" l="l" r="r" t="t"/>
              <a:pathLst>
                <a:path extrusionOk="0" h="3573" w="3573">
                  <a:moveTo>
                    <a:pt x="1786" y="0"/>
                  </a:moveTo>
                  <a:cubicBezTo>
                    <a:pt x="786" y="0"/>
                    <a:pt x="0" y="786"/>
                    <a:pt x="0" y="1786"/>
                  </a:cubicBezTo>
                  <a:cubicBezTo>
                    <a:pt x="0" y="2763"/>
                    <a:pt x="786" y="3572"/>
                    <a:pt x="1786" y="3572"/>
                  </a:cubicBezTo>
                  <a:cubicBezTo>
                    <a:pt x="2763" y="3572"/>
                    <a:pt x="3572" y="2763"/>
                    <a:pt x="3572" y="1786"/>
                  </a:cubicBezTo>
                  <a:cubicBezTo>
                    <a:pt x="3572" y="786"/>
                    <a:pt x="2763" y="0"/>
                    <a:pt x="1786"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6" name="Google Shape;22856;p99"/>
            <p:cNvSpPr/>
            <p:nvPr/>
          </p:nvSpPr>
          <p:spPr>
            <a:xfrm>
              <a:off x="2784065" y="3254045"/>
              <a:ext cx="57818" cy="114860"/>
            </a:xfrm>
            <a:custGeom>
              <a:rect b="b" l="l" r="r" t="t"/>
              <a:pathLst>
                <a:path extrusionOk="0" h="3550" w="1787">
                  <a:moveTo>
                    <a:pt x="0" y="0"/>
                  </a:moveTo>
                  <a:lnTo>
                    <a:pt x="0" y="3549"/>
                  </a:lnTo>
                  <a:cubicBezTo>
                    <a:pt x="14" y="3549"/>
                    <a:pt x="28" y="3549"/>
                    <a:pt x="42" y="3549"/>
                  </a:cubicBezTo>
                  <a:cubicBezTo>
                    <a:pt x="1000" y="3549"/>
                    <a:pt x="1786" y="2749"/>
                    <a:pt x="1786" y="1786"/>
                  </a:cubicBezTo>
                  <a:cubicBezTo>
                    <a:pt x="1786" y="810"/>
                    <a:pt x="977"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7" name="Google Shape;22857;p99"/>
            <p:cNvSpPr/>
            <p:nvPr/>
          </p:nvSpPr>
          <p:spPr>
            <a:xfrm>
              <a:off x="2760931" y="3266372"/>
              <a:ext cx="47044" cy="88620"/>
            </a:xfrm>
            <a:custGeom>
              <a:rect b="b" l="l" r="r" t="t"/>
              <a:pathLst>
                <a:path extrusionOk="0" h="2739" w="1454">
                  <a:moveTo>
                    <a:pt x="572" y="596"/>
                  </a:moveTo>
                  <a:lnTo>
                    <a:pt x="572" y="1048"/>
                  </a:lnTo>
                  <a:cubicBezTo>
                    <a:pt x="501" y="1048"/>
                    <a:pt x="477" y="1024"/>
                    <a:pt x="477" y="1024"/>
                  </a:cubicBezTo>
                  <a:cubicBezTo>
                    <a:pt x="406" y="977"/>
                    <a:pt x="406" y="905"/>
                    <a:pt x="406" y="810"/>
                  </a:cubicBezTo>
                  <a:cubicBezTo>
                    <a:pt x="406" y="739"/>
                    <a:pt x="477" y="667"/>
                    <a:pt x="572" y="596"/>
                  </a:cubicBezTo>
                  <a:close/>
                  <a:moveTo>
                    <a:pt x="858" y="1548"/>
                  </a:moveTo>
                  <a:cubicBezTo>
                    <a:pt x="1096" y="1644"/>
                    <a:pt x="1096" y="1858"/>
                    <a:pt x="1072" y="1905"/>
                  </a:cubicBezTo>
                  <a:cubicBezTo>
                    <a:pt x="1025" y="2025"/>
                    <a:pt x="977" y="2144"/>
                    <a:pt x="858" y="2215"/>
                  </a:cubicBezTo>
                  <a:lnTo>
                    <a:pt x="858" y="1548"/>
                  </a:lnTo>
                  <a:close/>
                  <a:moveTo>
                    <a:pt x="715" y="0"/>
                  </a:moveTo>
                  <a:cubicBezTo>
                    <a:pt x="620" y="0"/>
                    <a:pt x="525" y="48"/>
                    <a:pt x="525" y="143"/>
                  </a:cubicBezTo>
                  <a:lnTo>
                    <a:pt x="525" y="262"/>
                  </a:lnTo>
                  <a:lnTo>
                    <a:pt x="477" y="262"/>
                  </a:lnTo>
                  <a:cubicBezTo>
                    <a:pt x="263" y="334"/>
                    <a:pt x="120" y="500"/>
                    <a:pt x="96" y="715"/>
                  </a:cubicBezTo>
                  <a:cubicBezTo>
                    <a:pt x="48" y="929"/>
                    <a:pt x="120" y="1096"/>
                    <a:pt x="263" y="1215"/>
                  </a:cubicBezTo>
                  <a:cubicBezTo>
                    <a:pt x="334" y="1286"/>
                    <a:pt x="406" y="1334"/>
                    <a:pt x="525" y="1358"/>
                  </a:cubicBezTo>
                  <a:lnTo>
                    <a:pt x="525" y="2167"/>
                  </a:lnTo>
                  <a:cubicBezTo>
                    <a:pt x="453" y="2167"/>
                    <a:pt x="382" y="2144"/>
                    <a:pt x="263" y="2048"/>
                  </a:cubicBezTo>
                  <a:cubicBezTo>
                    <a:pt x="245" y="2040"/>
                    <a:pt x="221" y="2034"/>
                    <a:pt x="195" y="2034"/>
                  </a:cubicBezTo>
                  <a:cubicBezTo>
                    <a:pt x="149" y="2034"/>
                    <a:pt x="94" y="2051"/>
                    <a:pt x="48" y="2096"/>
                  </a:cubicBezTo>
                  <a:cubicBezTo>
                    <a:pt x="1" y="2144"/>
                    <a:pt x="1" y="2263"/>
                    <a:pt x="96" y="2334"/>
                  </a:cubicBezTo>
                  <a:cubicBezTo>
                    <a:pt x="263" y="2429"/>
                    <a:pt x="382" y="2477"/>
                    <a:pt x="525" y="2477"/>
                  </a:cubicBezTo>
                  <a:lnTo>
                    <a:pt x="525" y="2596"/>
                  </a:lnTo>
                  <a:cubicBezTo>
                    <a:pt x="525" y="2691"/>
                    <a:pt x="596" y="2739"/>
                    <a:pt x="691" y="2739"/>
                  </a:cubicBezTo>
                  <a:cubicBezTo>
                    <a:pt x="763" y="2739"/>
                    <a:pt x="858" y="2691"/>
                    <a:pt x="858" y="2596"/>
                  </a:cubicBezTo>
                  <a:lnTo>
                    <a:pt x="858" y="2501"/>
                  </a:lnTo>
                  <a:cubicBezTo>
                    <a:pt x="1168" y="2453"/>
                    <a:pt x="1334" y="2167"/>
                    <a:pt x="1406" y="1929"/>
                  </a:cubicBezTo>
                  <a:cubicBezTo>
                    <a:pt x="1453" y="1644"/>
                    <a:pt x="1287" y="1334"/>
                    <a:pt x="977" y="1262"/>
                  </a:cubicBezTo>
                  <a:cubicBezTo>
                    <a:pt x="953" y="1262"/>
                    <a:pt x="930" y="1215"/>
                    <a:pt x="858" y="1215"/>
                  </a:cubicBezTo>
                  <a:lnTo>
                    <a:pt x="858" y="596"/>
                  </a:lnTo>
                  <a:cubicBezTo>
                    <a:pt x="953" y="619"/>
                    <a:pt x="977" y="643"/>
                    <a:pt x="977" y="643"/>
                  </a:cubicBezTo>
                  <a:cubicBezTo>
                    <a:pt x="1013" y="679"/>
                    <a:pt x="1049" y="697"/>
                    <a:pt x="1084" y="697"/>
                  </a:cubicBezTo>
                  <a:cubicBezTo>
                    <a:pt x="1120" y="697"/>
                    <a:pt x="1156" y="679"/>
                    <a:pt x="1191" y="643"/>
                  </a:cubicBezTo>
                  <a:cubicBezTo>
                    <a:pt x="1239" y="596"/>
                    <a:pt x="1239" y="500"/>
                    <a:pt x="1215" y="453"/>
                  </a:cubicBezTo>
                  <a:cubicBezTo>
                    <a:pt x="1168" y="381"/>
                    <a:pt x="1049" y="310"/>
                    <a:pt x="858" y="262"/>
                  </a:cubicBezTo>
                  <a:lnTo>
                    <a:pt x="858" y="143"/>
                  </a:lnTo>
                  <a:cubicBezTo>
                    <a:pt x="858" y="48"/>
                    <a:pt x="810"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8" name="Google Shape;22858;p99"/>
            <p:cNvSpPr/>
            <p:nvPr/>
          </p:nvSpPr>
          <p:spPr>
            <a:xfrm>
              <a:off x="2784841" y="3265595"/>
              <a:ext cx="23134" cy="92503"/>
            </a:xfrm>
            <a:custGeom>
              <a:rect b="b" l="l" r="r" t="t"/>
              <a:pathLst>
                <a:path extrusionOk="0" h="2859" w="715">
                  <a:moveTo>
                    <a:pt x="119" y="1572"/>
                  </a:moveTo>
                  <a:cubicBezTo>
                    <a:pt x="357" y="1668"/>
                    <a:pt x="357" y="1882"/>
                    <a:pt x="333" y="1929"/>
                  </a:cubicBezTo>
                  <a:cubicBezTo>
                    <a:pt x="286" y="2049"/>
                    <a:pt x="238" y="2168"/>
                    <a:pt x="119" y="2239"/>
                  </a:cubicBezTo>
                  <a:lnTo>
                    <a:pt x="119" y="1572"/>
                  </a:lnTo>
                  <a:close/>
                  <a:moveTo>
                    <a:pt x="0" y="1"/>
                  </a:moveTo>
                  <a:lnTo>
                    <a:pt x="0" y="2858"/>
                  </a:lnTo>
                  <a:cubicBezTo>
                    <a:pt x="95" y="2858"/>
                    <a:pt x="143" y="2763"/>
                    <a:pt x="143" y="2715"/>
                  </a:cubicBezTo>
                  <a:lnTo>
                    <a:pt x="143" y="2549"/>
                  </a:lnTo>
                  <a:cubicBezTo>
                    <a:pt x="452" y="2501"/>
                    <a:pt x="667" y="2239"/>
                    <a:pt x="691" y="2001"/>
                  </a:cubicBezTo>
                  <a:cubicBezTo>
                    <a:pt x="714" y="1668"/>
                    <a:pt x="548" y="1358"/>
                    <a:pt x="238" y="1286"/>
                  </a:cubicBezTo>
                  <a:cubicBezTo>
                    <a:pt x="214" y="1286"/>
                    <a:pt x="191" y="1239"/>
                    <a:pt x="119" y="1239"/>
                  </a:cubicBezTo>
                  <a:lnTo>
                    <a:pt x="119" y="620"/>
                  </a:lnTo>
                  <a:cubicBezTo>
                    <a:pt x="214" y="643"/>
                    <a:pt x="238" y="667"/>
                    <a:pt x="238" y="667"/>
                  </a:cubicBezTo>
                  <a:cubicBezTo>
                    <a:pt x="274" y="703"/>
                    <a:pt x="310" y="721"/>
                    <a:pt x="348" y="721"/>
                  </a:cubicBezTo>
                  <a:cubicBezTo>
                    <a:pt x="387" y="721"/>
                    <a:pt x="429" y="703"/>
                    <a:pt x="476" y="667"/>
                  </a:cubicBezTo>
                  <a:cubicBezTo>
                    <a:pt x="548" y="620"/>
                    <a:pt x="548" y="524"/>
                    <a:pt x="500" y="429"/>
                  </a:cubicBezTo>
                  <a:cubicBezTo>
                    <a:pt x="452" y="382"/>
                    <a:pt x="333" y="286"/>
                    <a:pt x="143" y="262"/>
                  </a:cubicBezTo>
                  <a:lnTo>
                    <a:pt x="143" y="143"/>
                  </a:lnTo>
                  <a:cubicBezTo>
                    <a:pt x="143" y="48"/>
                    <a:pt x="95"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59" name="Google Shape;22859;p99"/>
          <p:cNvSpPr/>
          <p:nvPr/>
        </p:nvSpPr>
        <p:spPr>
          <a:xfrm>
            <a:off x="3307238" y="2897456"/>
            <a:ext cx="308990" cy="308246"/>
          </a:xfrm>
          <a:custGeom>
            <a:rect b="b" l="l" r="r" t="t"/>
            <a:pathLst>
              <a:path extrusionOk="0" h="9527" w="9550">
                <a:moveTo>
                  <a:pt x="6252" y="0"/>
                </a:moveTo>
                <a:cubicBezTo>
                  <a:pt x="6168" y="0"/>
                  <a:pt x="6085" y="24"/>
                  <a:pt x="6025" y="72"/>
                </a:cubicBezTo>
                <a:lnTo>
                  <a:pt x="5954" y="167"/>
                </a:lnTo>
                <a:cubicBezTo>
                  <a:pt x="5787" y="313"/>
                  <a:pt x="5602" y="386"/>
                  <a:pt x="5399" y="386"/>
                </a:cubicBezTo>
                <a:cubicBezTo>
                  <a:pt x="5370" y="386"/>
                  <a:pt x="5341" y="384"/>
                  <a:pt x="5311" y="382"/>
                </a:cubicBezTo>
                <a:cubicBezTo>
                  <a:pt x="5259" y="375"/>
                  <a:pt x="5207" y="372"/>
                  <a:pt x="5155" y="372"/>
                </a:cubicBezTo>
                <a:cubicBezTo>
                  <a:pt x="4794" y="372"/>
                  <a:pt x="4417" y="513"/>
                  <a:pt x="4168" y="763"/>
                </a:cubicBezTo>
                <a:lnTo>
                  <a:pt x="0" y="4930"/>
                </a:lnTo>
                <a:lnTo>
                  <a:pt x="4549" y="9526"/>
                </a:lnTo>
                <a:lnTo>
                  <a:pt x="8740" y="5359"/>
                </a:lnTo>
                <a:cubicBezTo>
                  <a:pt x="9050" y="5049"/>
                  <a:pt x="9193" y="4620"/>
                  <a:pt x="9121" y="4192"/>
                </a:cubicBezTo>
                <a:cubicBezTo>
                  <a:pt x="9097" y="3954"/>
                  <a:pt x="9193" y="3716"/>
                  <a:pt x="9336" y="3573"/>
                </a:cubicBezTo>
                <a:lnTo>
                  <a:pt x="9431" y="3477"/>
                </a:lnTo>
                <a:cubicBezTo>
                  <a:pt x="9550" y="3358"/>
                  <a:pt x="9550" y="3144"/>
                  <a:pt x="9431" y="3025"/>
                </a:cubicBezTo>
                <a:lnTo>
                  <a:pt x="6478" y="72"/>
                </a:lnTo>
                <a:cubicBezTo>
                  <a:pt x="6418" y="24"/>
                  <a:pt x="6335" y="0"/>
                  <a:pt x="6252"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0" name="Google Shape;22860;p99"/>
          <p:cNvSpPr/>
          <p:nvPr/>
        </p:nvSpPr>
        <p:spPr>
          <a:xfrm>
            <a:off x="3381406" y="2946559"/>
            <a:ext cx="235059" cy="258161"/>
          </a:xfrm>
          <a:custGeom>
            <a:rect b="b" l="l" r="r" t="t"/>
            <a:pathLst>
              <a:path extrusionOk="0" h="7979" w="7265">
                <a:moveTo>
                  <a:pt x="5645" y="0"/>
                </a:moveTo>
                <a:lnTo>
                  <a:pt x="1" y="5692"/>
                </a:lnTo>
                <a:lnTo>
                  <a:pt x="2287" y="7978"/>
                </a:lnTo>
                <a:lnTo>
                  <a:pt x="6454" y="3811"/>
                </a:lnTo>
                <a:cubicBezTo>
                  <a:pt x="6740" y="3501"/>
                  <a:pt x="6907" y="3072"/>
                  <a:pt x="6835" y="2644"/>
                </a:cubicBezTo>
                <a:cubicBezTo>
                  <a:pt x="6812" y="2406"/>
                  <a:pt x="6907" y="2191"/>
                  <a:pt x="7050" y="2025"/>
                </a:cubicBezTo>
                <a:lnTo>
                  <a:pt x="7145" y="1929"/>
                </a:lnTo>
                <a:cubicBezTo>
                  <a:pt x="7264" y="1810"/>
                  <a:pt x="7264" y="1596"/>
                  <a:pt x="7145" y="1477"/>
                </a:cubicBezTo>
                <a:lnTo>
                  <a:pt x="564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61" name="Google Shape;22861;p99"/>
          <p:cNvGrpSpPr/>
          <p:nvPr/>
        </p:nvGrpSpPr>
        <p:grpSpPr>
          <a:xfrm>
            <a:off x="3267151" y="2896097"/>
            <a:ext cx="338301" cy="335582"/>
            <a:chOff x="3267151" y="3048497"/>
            <a:chExt cx="338301" cy="335582"/>
          </a:xfrm>
        </p:grpSpPr>
        <p:sp>
          <p:nvSpPr>
            <p:cNvPr id="22862" name="Google Shape;22862;p99"/>
            <p:cNvSpPr/>
            <p:nvPr/>
          </p:nvSpPr>
          <p:spPr>
            <a:xfrm>
              <a:off x="3267151" y="3048497"/>
              <a:ext cx="292069" cy="290127"/>
            </a:xfrm>
            <a:custGeom>
              <a:rect b="b" l="l" r="r" t="t"/>
              <a:pathLst>
                <a:path extrusionOk="0" h="8967" w="9027">
                  <a:moveTo>
                    <a:pt x="3299" y="1"/>
                  </a:moveTo>
                  <a:cubicBezTo>
                    <a:pt x="3216" y="1"/>
                    <a:pt x="3132" y="31"/>
                    <a:pt x="3073" y="90"/>
                  </a:cubicBezTo>
                  <a:lnTo>
                    <a:pt x="120" y="3043"/>
                  </a:lnTo>
                  <a:cubicBezTo>
                    <a:pt x="1" y="3162"/>
                    <a:pt x="1" y="3376"/>
                    <a:pt x="120" y="3496"/>
                  </a:cubicBezTo>
                  <a:lnTo>
                    <a:pt x="215" y="3591"/>
                  </a:lnTo>
                  <a:cubicBezTo>
                    <a:pt x="358" y="3758"/>
                    <a:pt x="453" y="3972"/>
                    <a:pt x="430" y="4210"/>
                  </a:cubicBezTo>
                  <a:cubicBezTo>
                    <a:pt x="358" y="4615"/>
                    <a:pt x="525" y="5067"/>
                    <a:pt x="811" y="5377"/>
                  </a:cubicBezTo>
                  <a:lnTo>
                    <a:pt x="4335" y="8878"/>
                  </a:lnTo>
                  <a:cubicBezTo>
                    <a:pt x="4395" y="8937"/>
                    <a:pt x="4472" y="8967"/>
                    <a:pt x="4549" y="8967"/>
                  </a:cubicBezTo>
                  <a:cubicBezTo>
                    <a:pt x="4627" y="8967"/>
                    <a:pt x="4704" y="8937"/>
                    <a:pt x="4764" y="8878"/>
                  </a:cubicBezTo>
                  <a:lnTo>
                    <a:pt x="8908" y="4734"/>
                  </a:lnTo>
                  <a:cubicBezTo>
                    <a:pt x="9027" y="4615"/>
                    <a:pt x="9027" y="4424"/>
                    <a:pt x="8908" y="4305"/>
                  </a:cubicBezTo>
                  <a:lnTo>
                    <a:pt x="5407" y="781"/>
                  </a:lnTo>
                  <a:cubicBezTo>
                    <a:pt x="5146" y="540"/>
                    <a:pt x="4782" y="383"/>
                    <a:pt x="4432" y="383"/>
                  </a:cubicBezTo>
                  <a:cubicBezTo>
                    <a:pt x="4367" y="383"/>
                    <a:pt x="4303" y="389"/>
                    <a:pt x="4240" y="400"/>
                  </a:cubicBezTo>
                  <a:cubicBezTo>
                    <a:pt x="4215" y="402"/>
                    <a:pt x="4191" y="403"/>
                    <a:pt x="4166" y="403"/>
                  </a:cubicBezTo>
                  <a:cubicBezTo>
                    <a:pt x="3954" y="403"/>
                    <a:pt x="3749" y="314"/>
                    <a:pt x="3621" y="185"/>
                  </a:cubicBezTo>
                  <a:lnTo>
                    <a:pt x="3525" y="90"/>
                  </a:lnTo>
                  <a:cubicBezTo>
                    <a:pt x="3466" y="31"/>
                    <a:pt x="3383" y="1"/>
                    <a:pt x="3299"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3" name="Google Shape;22863;p99"/>
            <p:cNvSpPr/>
            <p:nvPr/>
          </p:nvSpPr>
          <p:spPr>
            <a:xfrm>
              <a:off x="3318789" y="3048497"/>
              <a:ext cx="239653" cy="220208"/>
            </a:xfrm>
            <a:custGeom>
              <a:rect b="b" l="l" r="r" t="t"/>
              <a:pathLst>
                <a:path extrusionOk="0" h="6806" w="7407">
                  <a:moveTo>
                    <a:pt x="1703" y="1"/>
                  </a:moveTo>
                  <a:cubicBezTo>
                    <a:pt x="1620" y="1"/>
                    <a:pt x="1536" y="31"/>
                    <a:pt x="1477" y="90"/>
                  </a:cubicBezTo>
                  <a:lnTo>
                    <a:pt x="0" y="1590"/>
                  </a:lnTo>
                  <a:lnTo>
                    <a:pt x="5192" y="6806"/>
                  </a:lnTo>
                  <a:lnTo>
                    <a:pt x="7288" y="4710"/>
                  </a:lnTo>
                  <a:cubicBezTo>
                    <a:pt x="7407" y="4591"/>
                    <a:pt x="7407" y="4377"/>
                    <a:pt x="7288" y="4258"/>
                  </a:cubicBezTo>
                  <a:lnTo>
                    <a:pt x="3811" y="781"/>
                  </a:lnTo>
                  <a:cubicBezTo>
                    <a:pt x="3550" y="540"/>
                    <a:pt x="3186" y="383"/>
                    <a:pt x="2836" y="383"/>
                  </a:cubicBezTo>
                  <a:cubicBezTo>
                    <a:pt x="2771" y="383"/>
                    <a:pt x="2707" y="389"/>
                    <a:pt x="2644" y="400"/>
                  </a:cubicBezTo>
                  <a:cubicBezTo>
                    <a:pt x="2619" y="402"/>
                    <a:pt x="2595" y="403"/>
                    <a:pt x="2571" y="403"/>
                  </a:cubicBezTo>
                  <a:cubicBezTo>
                    <a:pt x="2362" y="403"/>
                    <a:pt x="2174" y="314"/>
                    <a:pt x="2025" y="185"/>
                  </a:cubicBezTo>
                  <a:lnTo>
                    <a:pt x="1929" y="90"/>
                  </a:lnTo>
                  <a:cubicBezTo>
                    <a:pt x="1870" y="31"/>
                    <a:pt x="1787" y="1"/>
                    <a:pt x="170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4" name="Google Shape;22864;p99"/>
            <p:cNvSpPr/>
            <p:nvPr/>
          </p:nvSpPr>
          <p:spPr>
            <a:xfrm>
              <a:off x="3436689" y="3254045"/>
              <a:ext cx="94800" cy="92859"/>
            </a:xfrm>
            <a:custGeom>
              <a:rect b="b" l="l" r="r" t="t"/>
              <a:pathLst>
                <a:path extrusionOk="0" h="2870" w="2930">
                  <a:moveTo>
                    <a:pt x="1143" y="0"/>
                  </a:moveTo>
                  <a:lnTo>
                    <a:pt x="0" y="1120"/>
                  </a:lnTo>
                  <a:lnTo>
                    <a:pt x="1500" y="2620"/>
                  </a:lnTo>
                  <a:cubicBezTo>
                    <a:pt x="1643" y="2787"/>
                    <a:pt x="1846" y="2870"/>
                    <a:pt x="2051" y="2870"/>
                  </a:cubicBezTo>
                  <a:cubicBezTo>
                    <a:pt x="2256" y="2870"/>
                    <a:pt x="2465" y="2787"/>
                    <a:pt x="2620" y="2620"/>
                  </a:cubicBezTo>
                  <a:cubicBezTo>
                    <a:pt x="2929" y="2310"/>
                    <a:pt x="2929" y="1786"/>
                    <a:pt x="2620" y="1477"/>
                  </a:cubicBezTo>
                  <a:lnTo>
                    <a:pt x="1143" y="0"/>
                  </a:ln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5" name="Google Shape;22865;p99"/>
            <p:cNvSpPr/>
            <p:nvPr/>
          </p:nvSpPr>
          <p:spPr>
            <a:xfrm>
              <a:off x="3473671" y="3217064"/>
              <a:ext cx="95577" cy="92859"/>
            </a:xfrm>
            <a:custGeom>
              <a:rect b="b" l="l" r="r" t="t"/>
              <a:pathLst>
                <a:path extrusionOk="0" h="2870" w="2954">
                  <a:moveTo>
                    <a:pt x="1119" y="0"/>
                  </a:moveTo>
                  <a:lnTo>
                    <a:pt x="0" y="1143"/>
                  </a:lnTo>
                  <a:lnTo>
                    <a:pt x="1477" y="2620"/>
                  </a:lnTo>
                  <a:cubicBezTo>
                    <a:pt x="1631" y="2786"/>
                    <a:pt x="1834" y="2870"/>
                    <a:pt x="2039" y="2870"/>
                  </a:cubicBezTo>
                  <a:cubicBezTo>
                    <a:pt x="2245" y="2870"/>
                    <a:pt x="2453" y="2786"/>
                    <a:pt x="2620" y="2620"/>
                  </a:cubicBezTo>
                  <a:cubicBezTo>
                    <a:pt x="2953" y="2310"/>
                    <a:pt x="2953" y="1786"/>
                    <a:pt x="2620" y="1501"/>
                  </a:cubicBezTo>
                  <a:lnTo>
                    <a:pt x="111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6" name="Google Shape;22866;p99"/>
            <p:cNvSpPr/>
            <p:nvPr/>
          </p:nvSpPr>
          <p:spPr>
            <a:xfrm>
              <a:off x="3399676" y="3291802"/>
              <a:ext cx="94833" cy="92276"/>
            </a:xfrm>
            <a:custGeom>
              <a:rect b="b" l="l" r="r" t="t"/>
              <a:pathLst>
                <a:path extrusionOk="0" h="2852" w="2931">
                  <a:moveTo>
                    <a:pt x="1120" y="0"/>
                  </a:moveTo>
                  <a:lnTo>
                    <a:pt x="1" y="1119"/>
                  </a:lnTo>
                  <a:lnTo>
                    <a:pt x="1477" y="2620"/>
                  </a:lnTo>
                  <a:cubicBezTo>
                    <a:pt x="1632" y="2775"/>
                    <a:pt x="1835" y="2852"/>
                    <a:pt x="2040" y="2852"/>
                  </a:cubicBezTo>
                  <a:cubicBezTo>
                    <a:pt x="2245" y="2852"/>
                    <a:pt x="2454" y="2775"/>
                    <a:pt x="2621" y="2620"/>
                  </a:cubicBezTo>
                  <a:cubicBezTo>
                    <a:pt x="2930" y="2286"/>
                    <a:pt x="2930" y="1786"/>
                    <a:pt x="2621" y="1477"/>
                  </a:cubicBezTo>
                  <a:lnTo>
                    <a:pt x="1120" y="0"/>
                  </a:ln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7" name="Google Shape;22867;p99"/>
            <p:cNvSpPr/>
            <p:nvPr/>
          </p:nvSpPr>
          <p:spPr>
            <a:xfrm>
              <a:off x="3511428" y="3180082"/>
              <a:ext cx="94024" cy="92276"/>
            </a:xfrm>
            <a:custGeom>
              <a:rect b="b" l="l" r="r" t="t"/>
              <a:pathLst>
                <a:path extrusionOk="0" h="2852" w="2906">
                  <a:moveTo>
                    <a:pt x="1119" y="0"/>
                  </a:moveTo>
                  <a:lnTo>
                    <a:pt x="0" y="1119"/>
                  </a:lnTo>
                  <a:lnTo>
                    <a:pt x="1477" y="2620"/>
                  </a:lnTo>
                  <a:cubicBezTo>
                    <a:pt x="1631" y="2774"/>
                    <a:pt x="1834" y="2852"/>
                    <a:pt x="2039" y="2852"/>
                  </a:cubicBezTo>
                  <a:cubicBezTo>
                    <a:pt x="2245" y="2852"/>
                    <a:pt x="2453" y="2774"/>
                    <a:pt x="2620" y="2620"/>
                  </a:cubicBezTo>
                  <a:cubicBezTo>
                    <a:pt x="2905" y="2310"/>
                    <a:pt x="2905" y="1786"/>
                    <a:pt x="2620" y="1477"/>
                  </a:cubicBezTo>
                  <a:lnTo>
                    <a:pt x="111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8" name="Google Shape;22868;p99"/>
            <p:cNvSpPr/>
            <p:nvPr/>
          </p:nvSpPr>
          <p:spPr>
            <a:xfrm>
              <a:off x="3314162" y="3203572"/>
              <a:ext cx="112531" cy="106351"/>
            </a:xfrm>
            <a:custGeom>
              <a:rect b="b" l="l" r="r" t="t"/>
              <a:pathLst>
                <a:path extrusionOk="0" h="3287" w="3478">
                  <a:moveTo>
                    <a:pt x="2581" y="0"/>
                  </a:moveTo>
                  <a:cubicBezTo>
                    <a:pt x="2376" y="0"/>
                    <a:pt x="2168" y="84"/>
                    <a:pt x="2001" y="251"/>
                  </a:cubicBezTo>
                  <a:lnTo>
                    <a:pt x="334" y="1918"/>
                  </a:lnTo>
                  <a:cubicBezTo>
                    <a:pt x="1" y="2203"/>
                    <a:pt x="48" y="2727"/>
                    <a:pt x="334" y="3037"/>
                  </a:cubicBezTo>
                  <a:cubicBezTo>
                    <a:pt x="489" y="3203"/>
                    <a:pt x="691" y="3287"/>
                    <a:pt x="897" y="3287"/>
                  </a:cubicBezTo>
                  <a:cubicBezTo>
                    <a:pt x="1102" y="3287"/>
                    <a:pt x="1310" y="3203"/>
                    <a:pt x="1477" y="3037"/>
                  </a:cubicBezTo>
                  <a:lnTo>
                    <a:pt x="3144" y="1370"/>
                  </a:lnTo>
                  <a:cubicBezTo>
                    <a:pt x="3477" y="1060"/>
                    <a:pt x="3477" y="536"/>
                    <a:pt x="3144" y="251"/>
                  </a:cubicBezTo>
                  <a:cubicBezTo>
                    <a:pt x="2989" y="84"/>
                    <a:pt x="2787" y="0"/>
                    <a:pt x="258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9" name="Google Shape;22869;p99"/>
            <p:cNvSpPr/>
            <p:nvPr/>
          </p:nvSpPr>
          <p:spPr>
            <a:xfrm>
              <a:off x="3277958" y="3175844"/>
              <a:ext cx="102501" cy="96515"/>
            </a:xfrm>
            <a:custGeom>
              <a:rect b="b" l="l" r="r" t="t"/>
              <a:pathLst>
                <a:path extrusionOk="0" h="2983" w="3168">
                  <a:moveTo>
                    <a:pt x="2272" y="0"/>
                  </a:moveTo>
                  <a:cubicBezTo>
                    <a:pt x="2066" y="0"/>
                    <a:pt x="1858" y="83"/>
                    <a:pt x="1691" y="250"/>
                  </a:cubicBezTo>
                  <a:lnTo>
                    <a:pt x="334" y="1608"/>
                  </a:lnTo>
                  <a:cubicBezTo>
                    <a:pt x="0" y="1917"/>
                    <a:pt x="24" y="2417"/>
                    <a:pt x="334" y="2751"/>
                  </a:cubicBezTo>
                  <a:cubicBezTo>
                    <a:pt x="477" y="2905"/>
                    <a:pt x="673" y="2983"/>
                    <a:pt x="875" y="2983"/>
                  </a:cubicBezTo>
                  <a:cubicBezTo>
                    <a:pt x="1078" y="2983"/>
                    <a:pt x="1286" y="2905"/>
                    <a:pt x="1453" y="2751"/>
                  </a:cubicBezTo>
                  <a:lnTo>
                    <a:pt x="2834" y="1369"/>
                  </a:lnTo>
                  <a:cubicBezTo>
                    <a:pt x="3168" y="1084"/>
                    <a:pt x="3168" y="560"/>
                    <a:pt x="2834" y="250"/>
                  </a:cubicBezTo>
                  <a:cubicBezTo>
                    <a:pt x="2679" y="83"/>
                    <a:pt x="2477" y="0"/>
                    <a:pt x="22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0" name="Google Shape;22870;p99"/>
            <p:cNvSpPr/>
            <p:nvPr/>
          </p:nvSpPr>
          <p:spPr>
            <a:xfrm>
              <a:off x="3351920" y="3254433"/>
              <a:ext cx="97874" cy="92471"/>
            </a:xfrm>
            <a:custGeom>
              <a:rect b="b" l="l" r="r" t="t"/>
              <a:pathLst>
                <a:path extrusionOk="0" h="2858" w="3025">
                  <a:moveTo>
                    <a:pt x="2129" y="0"/>
                  </a:moveTo>
                  <a:cubicBezTo>
                    <a:pt x="1923" y="0"/>
                    <a:pt x="1715" y="84"/>
                    <a:pt x="1548" y="250"/>
                  </a:cubicBezTo>
                  <a:lnTo>
                    <a:pt x="334" y="1465"/>
                  </a:lnTo>
                  <a:cubicBezTo>
                    <a:pt x="0" y="1774"/>
                    <a:pt x="24" y="2274"/>
                    <a:pt x="334" y="2608"/>
                  </a:cubicBezTo>
                  <a:cubicBezTo>
                    <a:pt x="477" y="2775"/>
                    <a:pt x="679" y="2858"/>
                    <a:pt x="888" y="2858"/>
                  </a:cubicBezTo>
                  <a:cubicBezTo>
                    <a:pt x="1096" y="2858"/>
                    <a:pt x="1310" y="2775"/>
                    <a:pt x="1477" y="2608"/>
                  </a:cubicBezTo>
                  <a:lnTo>
                    <a:pt x="2692" y="1393"/>
                  </a:lnTo>
                  <a:cubicBezTo>
                    <a:pt x="3025" y="1084"/>
                    <a:pt x="2977" y="584"/>
                    <a:pt x="2692" y="250"/>
                  </a:cubicBezTo>
                  <a:cubicBezTo>
                    <a:pt x="2537" y="84"/>
                    <a:pt x="2334" y="0"/>
                    <a:pt x="21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1" name="Google Shape;22871;p99"/>
            <p:cNvSpPr/>
            <p:nvPr/>
          </p:nvSpPr>
          <p:spPr>
            <a:xfrm>
              <a:off x="3388902" y="3306815"/>
              <a:ext cx="82473" cy="77264"/>
            </a:xfrm>
            <a:custGeom>
              <a:rect b="b" l="l" r="r" t="t"/>
              <a:pathLst>
                <a:path extrusionOk="0" h="2388" w="2549">
                  <a:moveTo>
                    <a:pt x="1677" y="1"/>
                  </a:moveTo>
                  <a:cubicBezTo>
                    <a:pt x="1471" y="1"/>
                    <a:pt x="1263" y="84"/>
                    <a:pt x="1096" y="251"/>
                  </a:cubicBezTo>
                  <a:lnTo>
                    <a:pt x="334" y="1013"/>
                  </a:lnTo>
                  <a:cubicBezTo>
                    <a:pt x="1" y="1322"/>
                    <a:pt x="24" y="1822"/>
                    <a:pt x="334" y="2156"/>
                  </a:cubicBezTo>
                  <a:cubicBezTo>
                    <a:pt x="477" y="2311"/>
                    <a:pt x="673" y="2388"/>
                    <a:pt x="876" y="2388"/>
                  </a:cubicBezTo>
                  <a:cubicBezTo>
                    <a:pt x="1078" y="2388"/>
                    <a:pt x="1287" y="2311"/>
                    <a:pt x="1453" y="2156"/>
                  </a:cubicBezTo>
                  <a:lnTo>
                    <a:pt x="2239" y="1370"/>
                  </a:lnTo>
                  <a:cubicBezTo>
                    <a:pt x="2549" y="1037"/>
                    <a:pt x="2525" y="560"/>
                    <a:pt x="2239" y="251"/>
                  </a:cubicBezTo>
                  <a:cubicBezTo>
                    <a:pt x="2084" y="84"/>
                    <a:pt x="1882" y="1"/>
                    <a:pt x="167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2" name="Google Shape;22872;p99"/>
            <p:cNvSpPr/>
            <p:nvPr/>
          </p:nvSpPr>
          <p:spPr>
            <a:xfrm>
              <a:off x="3377351" y="3049856"/>
              <a:ext cx="186494" cy="122367"/>
            </a:xfrm>
            <a:custGeom>
              <a:rect b="b" l="l" r="r" t="t"/>
              <a:pathLst>
                <a:path extrusionOk="0" h="3782" w="5764">
                  <a:moveTo>
                    <a:pt x="4061" y="0"/>
                  </a:moveTo>
                  <a:cubicBezTo>
                    <a:pt x="3977" y="0"/>
                    <a:pt x="3894" y="24"/>
                    <a:pt x="3834" y="72"/>
                  </a:cubicBezTo>
                  <a:lnTo>
                    <a:pt x="3739" y="167"/>
                  </a:lnTo>
                  <a:cubicBezTo>
                    <a:pt x="3614" y="313"/>
                    <a:pt x="3416" y="386"/>
                    <a:pt x="3209" y="386"/>
                  </a:cubicBezTo>
                  <a:cubicBezTo>
                    <a:pt x="3180" y="386"/>
                    <a:pt x="3150" y="384"/>
                    <a:pt x="3120" y="382"/>
                  </a:cubicBezTo>
                  <a:cubicBezTo>
                    <a:pt x="3069" y="375"/>
                    <a:pt x="3016" y="372"/>
                    <a:pt x="2964" y="372"/>
                  </a:cubicBezTo>
                  <a:cubicBezTo>
                    <a:pt x="2603" y="372"/>
                    <a:pt x="2223" y="513"/>
                    <a:pt x="1953" y="763"/>
                  </a:cubicBezTo>
                  <a:lnTo>
                    <a:pt x="334" y="2406"/>
                  </a:lnTo>
                  <a:cubicBezTo>
                    <a:pt x="0" y="2739"/>
                    <a:pt x="0" y="3239"/>
                    <a:pt x="334" y="3549"/>
                  </a:cubicBezTo>
                  <a:cubicBezTo>
                    <a:pt x="489" y="3704"/>
                    <a:pt x="703" y="3781"/>
                    <a:pt x="914" y="3781"/>
                  </a:cubicBezTo>
                  <a:cubicBezTo>
                    <a:pt x="1126" y="3781"/>
                    <a:pt x="1334" y="3704"/>
                    <a:pt x="1477" y="3549"/>
                  </a:cubicBezTo>
                  <a:lnTo>
                    <a:pt x="2668" y="2358"/>
                  </a:lnTo>
                  <a:lnTo>
                    <a:pt x="2787" y="2453"/>
                  </a:lnTo>
                  <a:cubicBezTo>
                    <a:pt x="3096" y="2763"/>
                    <a:pt x="3358" y="2953"/>
                    <a:pt x="3668" y="3001"/>
                  </a:cubicBezTo>
                  <a:lnTo>
                    <a:pt x="3692" y="3001"/>
                  </a:lnTo>
                  <a:cubicBezTo>
                    <a:pt x="3761" y="3015"/>
                    <a:pt x="3830" y="3022"/>
                    <a:pt x="3897" y="3022"/>
                  </a:cubicBezTo>
                  <a:cubicBezTo>
                    <a:pt x="4176" y="3022"/>
                    <a:pt x="4433" y="2907"/>
                    <a:pt x="4644" y="2715"/>
                  </a:cubicBezTo>
                  <a:lnTo>
                    <a:pt x="5763" y="1572"/>
                  </a:lnTo>
                  <a:lnTo>
                    <a:pt x="4287" y="72"/>
                  </a:lnTo>
                  <a:cubicBezTo>
                    <a:pt x="4227" y="24"/>
                    <a:pt x="4144" y="0"/>
                    <a:pt x="40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73" name="Google Shape;22873;p99"/>
          <p:cNvGrpSpPr/>
          <p:nvPr/>
        </p:nvGrpSpPr>
        <p:grpSpPr>
          <a:xfrm>
            <a:off x="4019946" y="2890532"/>
            <a:ext cx="346002" cy="346746"/>
            <a:chOff x="4019946" y="3042932"/>
            <a:chExt cx="346002" cy="346746"/>
          </a:xfrm>
        </p:grpSpPr>
        <p:sp>
          <p:nvSpPr>
            <p:cNvPr id="22874" name="Google Shape;22874;p99"/>
            <p:cNvSpPr/>
            <p:nvPr/>
          </p:nvSpPr>
          <p:spPr>
            <a:xfrm>
              <a:off x="4193302" y="3042932"/>
              <a:ext cx="77878" cy="154883"/>
            </a:xfrm>
            <a:custGeom>
              <a:rect b="b" l="l" r="r" t="t"/>
              <a:pathLst>
                <a:path extrusionOk="0" h="4787" w="2407">
                  <a:moveTo>
                    <a:pt x="1" y="0"/>
                  </a:moveTo>
                  <a:lnTo>
                    <a:pt x="1" y="4787"/>
                  </a:lnTo>
                  <a:cubicBezTo>
                    <a:pt x="1335" y="4787"/>
                    <a:pt x="2406" y="3715"/>
                    <a:pt x="2406" y="2382"/>
                  </a:cubicBezTo>
                  <a:cubicBezTo>
                    <a:pt x="2382" y="1096"/>
                    <a:pt x="1311"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5" name="Google Shape;22875;p99"/>
            <p:cNvSpPr/>
            <p:nvPr/>
          </p:nvSpPr>
          <p:spPr>
            <a:xfrm>
              <a:off x="4114712" y="3042932"/>
              <a:ext cx="156469" cy="156436"/>
            </a:xfrm>
            <a:custGeom>
              <a:rect b="b" l="l" r="r" t="t"/>
              <a:pathLst>
                <a:path extrusionOk="0" h="4835" w="4836">
                  <a:moveTo>
                    <a:pt x="2430" y="0"/>
                  </a:moveTo>
                  <a:cubicBezTo>
                    <a:pt x="1072" y="0"/>
                    <a:pt x="1" y="1072"/>
                    <a:pt x="1" y="2405"/>
                  </a:cubicBezTo>
                  <a:cubicBezTo>
                    <a:pt x="1" y="3763"/>
                    <a:pt x="1072" y="4834"/>
                    <a:pt x="2430" y="4834"/>
                  </a:cubicBezTo>
                  <a:cubicBezTo>
                    <a:pt x="3740" y="4834"/>
                    <a:pt x="4811" y="3763"/>
                    <a:pt x="4835" y="2405"/>
                  </a:cubicBezTo>
                  <a:cubicBezTo>
                    <a:pt x="4835" y="1072"/>
                    <a:pt x="3764" y="0"/>
                    <a:pt x="243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6" name="Google Shape;22876;p99"/>
            <p:cNvSpPr/>
            <p:nvPr/>
          </p:nvSpPr>
          <p:spPr>
            <a:xfrm>
              <a:off x="4193302" y="3042932"/>
              <a:ext cx="77878" cy="154883"/>
            </a:xfrm>
            <a:custGeom>
              <a:rect b="b" l="l" r="r" t="t"/>
              <a:pathLst>
                <a:path extrusionOk="0" h="4787" w="2407">
                  <a:moveTo>
                    <a:pt x="1" y="0"/>
                  </a:moveTo>
                  <a:lnTo>
                    <a:pt x="1" y="4787"/>
                  </a:lnTo>
                  <a:cubicBezTo>
                    <a:pt x="1335" y="4787"/>
                    <a:pt x="2406" y="3715"/>
                    <a:pt x="2406" y="2382"/>
                  </a:cubicBezTo>
                  <a:cubicBezTo>
                    <a:pt x="2382" y="1096"/>
                    <a:pt x="1311"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7" name="Google Shape;22877;p99"/>
            <p:cNvSpPr/>
            <p:nvPr/>
          </p:nvSpPr>
          <p:spPr>
            <a:xfrm>
              <a:off x="4135516" y="3062960"/>
              <a:ext cx="115604" cy="115604"/>
            </a:xfrm>
            <a:custGeom>
              <a:rect b="b" l="l" r="r" t="t"/>
              <a:pathLst>
                <a:path extrusionOk="0" h="3573" w="3573">
                  <a:moveTo>
                    <a:pt x="1787" y="0"/>
                  </a:moveTo>
                  <a:cubicBezTo>
                    <a:pt x="787" y="0"/>
                    <a:pt x="1" y="810"/>
                    <a:pt x="1" y="1786"/>
                  </a:cubicBezTo>
                  <a:cubicBezTo>
                    <a:pt x="1" y="2787"/>
                    <a:pt x="787" y="3572"/>
                    <a:pt x="1787" y="3572"/>
                  </a:cubicBezTo>
                  <a:cubicBezTo>
                    <a:pt x="2763" y="3572"/>
                    <a:pt x="3573" y="2787"/>
                    <a:pt x="3573" y="1786"/>
                  </a:cubicBezTo>
                  <a:cubicBezTo>
                    <a:pt x="3573" y="810"/>
                    <a:pt x="2763" y="0"/>
                    <a:pt x="178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8" name="Google Shape;22878;p99"/>
            <p:cNvSpPr/>
            <p:nvPr/>
          </p:nvSpPr>
          <p:spPr>
            <a:xfrm>
              <a:off x="4192763" y="3062960"/>
              <a:ext cx="57818" cy="114860"/>
            </a:xfrm>
            <a:custGeom>
              <a:rect b="b" l="l" r="r" t="t"/>
              <a:pathLst>
                <a:path extrusionOk="0" h="3550" w="1787">
                  <a:moveTo>
                    <a:pt x="0" y="0"/>
                  </a:moveTo>
                  <a:lnTo>
                    <a:pt x="0" y="3549"/>
                  </a:lnTo>
                  <a:cubicBezTo>
                    <a:pt x="15" y="3549"/>
                    <a:pt x="30" y="3549"/>
                    <a:pt x="46" y="3549"/>
                  </a:cubicBezTo>
                  <a:cubicBezTo>
                    <a:pt x="1047" y="3549"/>
                    <a:pt x="1786" y="2772"/>
                    <a:pt x="1786" y="1786"/>
                  </a:cubicBezTo>
                  <a:cubicBezTo>
                    <a:pt x="1786" y="810"/>
                    <a:pt x="1000"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9" name="Google Shape;22879;p99"/>
            <p:cNvSpPr/>
            <p:nvPr/>
          </p:nvSpPr>
          <p:spPr>
            <a:xfrm>
              <a:off x="4168648" y="3075287"/>
              <a:ext cx="47821" cy="88620"/>
            </a:xfrm>
            <a:custGeom>
              <a:rect b="b" l="l" r="r" t="t"/>
              <a:pathLst>
                <a:path extrusionOk="0" h="2739" w="1478">
                  <a:moveTo>
                    <a:pt x="572" y="620"/>
                  </a:moveTo>
                  <a:lnTo>
                    <a:pt x="572" y="1048"/>
                  </a:lnTo>
                  <a:cubicBezTo>
                    <a:pt x="549" y="1048"/>
                    <a:pt x="525" y="1024"/>
                    <a:pt x="477" y="1024"/>
                  </a:cubicBezTo>
                  <a:cubicBezTo>
                    <a:pt x="429" y="1001"/>
                    <a:pt x="429" y="905"/>
                    <a:pt x="429" y="810"/>
                  </a:cubicBezTo>
                  <a:cubicBezTo>
                    <a:pt x="429" y="762"/>
                    <a:pt x="477" y="667"/>
                    <a:pt x="572" y="620"/>
                  </a:cubicBezTo>
                  <a:close/>
                  <a:moveTo>
                    <a:pt x="906" y="1572"/>
                  </a:moveTo>
                  <a:cubicBezTo>
                    <a:pt x="1144" y="1644"/>
                    <a:pt x="1120" y="1858"/>
                    <a:pt x="1120" y="1929"/>
                  </a:cubicBezTo>
                  <a:cubicBezTo>
                    <a:pt x="1072" y="2048"/>
                    <a:pt x="1025" y="2167"/>
                    <a:pt x="906" y="2215"/>
                  </a:cubicBezTo>
                  <a:lnTo>
                    <a:pt x="906" y="1572"/>
                  </a:lnTo>
                  <a:close/>
                  <a:moveTo>
                    <a:pt x="715" y="0"/>
                  </a:moveTo>
                  <a:cubicBezTo>
                    <a:pt x="644" y="0"/>
                    <a:pt x="549" y="72"/>
                    <a:pt x="549" y="167"/>
                  </a:cubicBezTo>
                  <a:lnTo>
                    <a:pt x="549" y="286"/>
                  </a:lnTo>
                  <a:lnTo>
                    <a:pt x="477" y="286"/>
                  </a:lnTo>
                  <a:cubicBezTo>
                    <a:pt x="287" y="334"/>
                    <a:pt x="120" y="524"/>
                    <a:pt x="96" y="715"/>
                  </a:cubicBezTo>
                  <a:cubicBezTo>
                    <a:pt x="72" y="929"/>
                    <a:pt x="120" y="1120"/>
                    <a:pt x="287" y="1239"/>
                  </a:cubicBezTo>
                  <a:cubicBezTo>
                    <a:pt x="334" y="1286"/>
                    <a:pt x="429" y="1358"/>
                    <a:pt x="549" y="1382"/>
                  </a:cubicBezTo>
                  <a:lnTo>
                    <a:pt x="549" y="2191"/>
                  </a:lnTo>
                  <a:cubicBezTo>
                    <a:pt x="453" y="2191"/>
                    <a:pt x="406" y="2144"/>
                    <a:pt x="287" y="2072"/>
                  </a:cubicBezTo>
                  <a:cubicBezTo>
                    <a:pt x="254" y="2051"/>
                    <a:pt x="218" y="2039"/>
                    <a:pt x="182" y="2039"/>
                  </a:cubicBezTo>
                  <a:cubicBezTo>
                    <a:pt x="139" y="2039"/>
                    <a:pt x="98" y="2057"/>
                    <a:pt x="72" y="2096"/>
                  </a:cubicBezTo>
                  <a:cubicBezTo>
                    <a:pt x="1" y="2144"/>
                    <a:pt x="1" y="2287"/>
                    <a:pt x="96" y="2334"/>
                  </a:cubicBezTo>
                  <a:cubicBezTo>
                    <a:pt x="287" y="2453"/>
                    <a:pt x="406" y="2477"/>
                    <a:pt x="549" y="2477"/>
                  </a:cubicBezTo>
                  <a:lnTo>
                    <a:pt x="549" y="2596"/>
                  </a:lnTo>
                  <a:cubicBezTo>
                    <a:pt x="549" y="2691"/>
                    <a:pt x="596" y="2739"/>
                    <a:pt x="691" y="2739"/>
                  </a:cubicBezTo>
                  <a:cubicBezTo>
                    <a:pt x="787" y="2739"/>
                    <a:pt x="882" y="2691"/>
                    <a:pt x="882" y="2596"/>
                  </a:cubicBezTo>
                  <a:lnTo>
                    <a:pt x="882" y="2453"/>
                  </a:lnTo>
                  <a:cubicBezTo>
                    <a:pt x="1168" y="2382"/>
                    <a:pt x="1358" y="2120"/>
                    <a:pt x="1406" y="1882"/>
                  </a:cubicBezTo>
                  <a:cubicBezTo>
                    <a:pt x="1477" y="1644"/>
                    <a:pt x="1311" y="1358"/>
                    <a:pt x="1001" y="1263"/>
                  </a:cubicBezTo>
                  <a:cubicBezTo>
                    <a:pt x="953" y="1263"/>
                    <a:pt x="930" y="1239"/>
                    <a:pt x="882" y="1239"/>
                  </a:cubicBezTo>
                  <a:lnTo>
                    <a:pt x="882" y="596"/>
                  </a:lnTo>
                  <a:cubicBezTo>
                    <a:pt x="953" y="643"/>
                    <a:pt x="1001" y="667"/>
                    <a:pt x="1001" y="667"/>
                  </a:cubicBezTo>
                  <a:cubicBezTo>
                    <a:pt x="1025" y="691"/>
                    <a:pt x="1061" y="703"/>
                    <a:pt x="1096" y="703"/>
                  </a:cubicBezTo>
                  <a:cubicBezTo>
                    <a:pt x="1132" y="703"/>
                    <a:pt x="1168" y="691"/>
                    <a:pt x="1192" y="667"/>
                  </a:cubicBezTo>
                  <a:cubicBezTo>
                    <a:pt x="1263" y="596"/>
                    <a:pt x="1263" y="524"/>
                    <a:pt x="1239" y="453"/>
                  </a:cubicBezTo>
                  <a:cubicBezTo>
                    <a:pt x="1168" y="405"/>
                    <a:pt x="1049" y="310"/>
                    <a:pt x="882" y="286"/>
                  </a:cubicBezTo>
                  <a:lnTo>
                    <a:pt x="882" y="167"/>
                  </a:lnTo>
                  <a:cubicBezTo>
                    <a:pt x="882" y="72"/>
                    <a:pt x="811"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0" name="Google Shape;22880;p99"/>
            <p:cNvSpPr/>
            <p:nvPr/>
          </p:nvSpPr>
          <p:spPr>
            <a:xfrm>
              <a:off x="4193302" y="3074510"/>
              <a:ext cx="23166" cy="92503"/>
            </a:xfrm>
            <a:custGeom>
              <a:rect b="b" l="l" r="r" t="t"/>
              <a:pathLst>
                <a:path extrusionOk="0" h="2859" w="716">
                  <a:moveTo>
                    <a:pt x="144" y="1596"/>
                  </a:moveTo>
                  <a:cubicBezTo>
                    <a:pt x="382" y="1668"/>
                    <a:pt x="358" y="1882"/>
                    <a:pt x="358" y="1953"/>
                  </a:cubicBezTo>
                  <a:cubicBezTo>
                    <a:pt x="310" y="2072"/>
                    <a:pt x="263" y="2191"/>
                    <a:pt x="144" y="2239"/>
                  </a:cubicBezTo>
                  <a:lnTo>
                    <a:pt x="144" y="1596"/>
                  </a:lnTo>
                  <a:close/>
                  <a:moveTo>
                    <a:pt x="1" y="1"/>
                  </a:moveTo>
                  <a:lnTo>
                    <a:pt x="1" y="2858"/>
                  </a:lnTo>
                  <a:cubicBezTo>
                    <a:pt x="72" y="2858"/>
                    <a:pt x="144" y="2763"/>
                    <a:pt x="144" y="2715"/>
                  </a:cubicBezTo>
                  <a:lnTo>
                    <a:pt x="144" y="2572"/>
                  </a:lnTo>
                  <a:cubicBezTo>
                    <a:pt x="430" y="2501"/>
                    <a:pt x="644" y="2239"/>
                    <a:pt x="668" y="2001"/>
                  </a:cubicBezTo>
                  <a:cubicBezTo>
                    <a:pt x="715" y="1668"/>
                    <a:pt x="549" y="1382"/>
                    <a:pt x="239" y="1287"/>
                  </a:cubicBezTo>
                  <a:cubicBezTo>
                    <a:pt x="191" y="1287"/>
                    <a:pt x="168" y="1263"/>
                    <a:pt x="120" y="1263"/>
                  </a:cubicBezTo>
                  <a:lnTo>
                    <a:pt x="120" y="620"/>
                  </a:lnTo>
                  <a:cubicBezTo>
                    <a:pt x="191" y="667"/>
                    <a:pt x="239" y="691"/>
                    <a:pt x="239" y="691"/>
                  </a:cubicBezTo>
                  <a:cubicBezTo>
                    <a:pt x="263" y="715"/>
                    <a:pt x="299" y="727"/>
                    <a:pt x="340" y="727"/>
                  </a:cubicBezTo>
                  <a:cubicBezTo>
                    <a:pt x="382" y="727"/>
                    <a:pt x="430" y="715"/>
                    <a:pt x="477" y="691"/>
                  </a:cubicBezTo>
                  <a:cubicBezTo>
                    <a:pt x="525" y="620"/>
                    <a:pt x="525" y="548"/>
                    <a:pt x="501" y="453"/>
                  </a:cubicBezTo>
                  <a:cubicBezTo>
                    <a:pt x="430" y="382"/>
                    <a:pt x="310" y="310"/>
                    <a:pt x="144" y="263"/>
                  </a:cubicBezTo>
                  <a:lnTo>
                    <a:pt x="144" y="143"/>
                  </a:lnTo>
                  <a:cubicBezTo>
                    <a:pt x="144" y="72"/>
                    <a:pt x="72"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1" name="Google Shape;22881;p99"/>
            <p:cNvSpPr/>
            <p:nvPr/>
          </p:nvSpPr>
          <p:spPr>
            <a:xfrm>
              <a:off x="4274221" y="3311830"/>
              <a:ext cx="90950" cy="77846"/>
            </a:xfrm>
            <a:custGeom>
              <a:rect b="b" l="l" r="r" t="t"/>
              <a:pathLst>
                <a:path extrusionOk="0" h="2406" w="2811">
                  <a:moveTo>
                    <a:pt x="0" y="0"/>
                  </a:moveTo>
                  <a:lnTo>
                    <a:pt x="0" y="2072"/>
                  </a:lnTo>
                  <a:cubicBezTo>
                    <a:pt x="0" y="2263"/>
                    <a:pt x="143" y="2406"/>
                    <a:pt x="310" y="2406"/>
                  </a:cubicBezTo>
                  <a:lnTo>
                    <a:pt x="2525" y="2406"/>
                  </a:lnTo>
                  <a:cubicBezTo>
                    <a:pt x="2691" y="2406"/>
                    <a:pt x="2811" y="2263"/>
                    <a:pt x="2811" y="2120"/>
                  </a:cubicBezTo>
                  <a:lnTo>
                    <a:pt x="2811" y="334"/>
                  </a:lnTo>
                  <a:cubicBezTo>
                    <a:pt x="2811" y="143"/>
                    <a:pt x="2668" y="0"/>
                    <a:pt x="247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2" name="Google Shape;22882;p99"/>
            <p:cNvSpPr/>
            <p:nvPr/>
          </p:nvSpPr>
          <p:spPr>
            <a:xfrm>
              <a:off x="4234166" y="3166202"/>
              <a:ext cx="131782" cy="223476"/>
            </a:xfrm>
            <a:custGeom>
              <a:rect b="b" l="l" r="r" t="t"/>
              <a:pathLst>
                <a:path extrusionOk="0" h="6907" w="4073">
                  <a:moveTo>
                    <a:pt x="2929" y="0"/>
                  </a:moveTo>
                  <a:cubicBezTo>
                    <a:pt x="2286" y="0"/>
                    <a:pt x="1786" y="524"/>
                    <a:pt x="1786" y="1167"/>
                  </a:cubicBezTo>
                  <a:lnTo>
                    <a:pt x="1786" y="3239"/>
                  </a:lnTo>
                  <a:lnTo>
                    <a:pt x="834" y="3239"/>
                  </a:lnTo>
                  <a:cubicBezTo>
                    <a:pt x="405" y="3239"/>
                    <a:pt x="0" y="3596"/>
                    <a:pt x="0" y="4073"/>
                  </a:cubicBezTo>
                  <a:lnTo>
                    <a:pt x="0" y="6287"/>
                  </a:lnTo>
                  <a:cubicBezTo>
                    <a:pt x="0" y="6645"/>
                    <a:pt x="286" y="6907"/>
                    <a:pt x="643" y="6907"/>
                  </a:cubicBezTo>
                  <a:cubicBezTo>
                    <a:pt x="953" y="6907"/>
                    <a:pt x="1262" y="6621"/>
                    <a:pt x="1262" y="6311"/>
                  </a:cubicBezTo>
                  <a:lnTo>
                    <a:pt x="1262" y="4525"/>
                  </a:lnTo>
                  <a:lnTo>
                    <a:pt x="2929" y="4525"/>
                  </a:lnTo>
                  <a:cubicBezTo>
                    <a:pt x="3572" y="4525"/>
                    <a:pt x="4072" y="4001"/>
                    <a:pt x="4072" y="3358"/>
                  </a:cubicBezTo>
                  <a:lnTo>
                    <a:pt x="4072" y="1167"/>
                  </a:lnTo>
                  <a:cubicBezTo>
                    <a:pt x="4072" y="501"/>
                    <a:pt x="3572" y="0"/>
                    <a:pt x="2929"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3" name="Google Shape;22883;p99"/>
            <p:cNvSpPr/>
            <p:nvPr/>
          </p:nvSpPr>
          <p:spPr>
            <a:xfrm>
              <a:off x="4295025" y="3112268"/>
              <a:ext cx="67848" cy="67848"/>
            </a:xfrm>
            <a:custGeom>
              <a:rect b="b" l="l" r="r" t="t"/>
              <a:pathLst>
                <a:path extrusionOk="0" h="2097" w="2097">
                  <a:moveTo>
                    <a:pt x="1048" y="0"/>
                  </a:moveTo>
                  <a:cubicBezTo>
                    <a:pt x="477" y="0"/>
                    <a:pt x="0" y="477"/>
                    <a:pt x="0" y="1048"/>
                  </a:cubicBezTo>
                  <a:cubicBezTo>
                    <a:pt x="0" y="1620"/>
                    <a:pt x="477" y="2096"/>
                    <a:pt x="1048" y="2096"/>
                  </a:cubicBezTo>
                  <a:cubicBezTo>
                    <a:pt x="1620" y="2096"/>
                    <a:pt x="2096" y="1620"/>
                    <a:pt x="2096" y="1048"/>
                  </a:cubicBezTo>
                  <a:cubicBezTo>
                    <a:pt x="2096" y="477"/>
                    <a:pt x="1620" y="0"/>
                    <a:pt x="1048"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4" name="Google Shape;22884;p99"/>
            <p:cNvSpPr/>
            <p:nvPr/>
          </p:nvSpPr>
          <p:spPr>
            <a:xfrm>
              <a:off x="4019946" y="3311053"/>
              <a:ext cx="90950" cy="77943"/>
            </a:xfrm>
            <a:custGeom>
              <a:rect b="b" l="l" r="r" t="t"/>
              <a:pathLst>
                <a:path extrusionOk="0" h="2409" w="2811">
                  <a:moveTo>
                    <a:pt x="310" y="1"/>
                  </a:moveTo>
                  <a:cubicBezTo>
                    <a:pt x="144" y="1"/>
                    <a:pt x="1" y="143"/>
                    <a:pt x="1" y="310"/>
                  </a:cubicBezTo>
                  <a:lnTo>
                    <a:pt x="1" y="2096"/>
                  </a:lnTo>
                  <a:cubicBezTo>
                    <a:pt x="1" y="2273"/>
                    <a:pt x="123" y="2408"/>
                    <a:pt x="255" y="2408"/>
                  </a:cubicBezTo>
                  <a:cubicBezTo>
                    <a:pt x="265" y="2408"/>
                    <a:pt x="276" y="2408"/>
                    <a:pt x="286" y="2406"/>
                  </a:cubicBezTo>
                  <a:lnTo>
                    <a:pt x="2501" y="2406"/>
                  </a:lnTo>
                  <a:cubicBezTo>
                    <a:pt x="2668" y="2406"/>
                    <a:pt x="2811" y="2263"/>
                    <a:pt x="2811" y="2072"/>
                  </a:cubicBezTo>
                  <a:lnTo>
                    <a:pt x="2811"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5" name="Google Shape;22885;p99"/>
            <p:cNvSpPr/>
            <p:nvPr/>
          </p:nvSpPr>
          <p:spPr>
            <a:xfrm>
              <a:off x="4019946" y="3165426"/>
              <a:ext cx="131782" cy="223476"/>
            </a:xfrm>
            <a:custGeom>
              <a:rect b="b" l="l" r="r" t="t"/>
              <a:pathLst>
                <a:path extrusionOk="0" h="6907" w="4073">
                  <a:moveTo>
                    <a:pt x="1144" y="1"/>
                  </a:moveTo>
                  <a:cubicBezTo>
                    <a:pt x="525" y="1"/>
                    <a:pt x="1" y="525"/>
                    <a:pt x="1" y="1168"/>
                  </a:cubicBezTo>
                  <a:lnTo>
                    <a:pt x="1" y="3358"/>
                  </a:lnTo>
                  <a:cubicBezTo>
                    <a:pt x="1" y="4025"/>
                    <a:pt x="525" y="4525"/>
                    <a:pt x="1144" y="4525"/>
                  </a:cubicBezTo>
                  <a:lnTo>
                    <a:pt x="2811" y="4525"/>
                  </a:lnTo>
                  <a:lnTo>
                    <a:pt x="2811" y="6311"/>
                  </a:lnTo>
                  <a:cubicBezTo>
                    <a:pt x="2811" y="6645"/>
                    <a:pt x="3073" y="6907"/>
                    <a:pt x="3454" y="6907"/>
                  </a:cubicBezTo>
                  <a:cubicBezTo>
                    <a:pt x="3811" y="6907"/>
                    <a:pt x="4073" y="6645"/>
                    <a:pt x="4073" y="6288"/>
                  </a:cubicBezTo>
                  <a:lnTo>
                    <a:pt x="4073" y="4073"/>
                  </a:lnTo>
                  <a:cubicBezTo>
                    <a:pt x="4073" y="3620"/>
                    <a:pt x="3716" y="3239"/>
                    <a:pt x="3239" y="3239"/>
                  </a:cubicBezTo>
                  <a:lnTo>
                    <a:pt x="2287" y="3239"/>
                  </a:lnTo>
                  <a:lnTo>
                    <a:pt x="2287" y="1168"/>
                  </a:lnTo>
                  <a:cubicBezTo>
                    <a:pt x="2287" y="525"/>
                    <a:pt x="1787" y="1"/>
                    <a:pt x="114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6" name="Google Shape;22886;p99"/>
            <p:cNvSpPr/>
            <p:nvPr/>
          </p:nvSpPr>
          <p:spPr>
            <a:xfrm>
              <a:off x="4022275" y="3112268"/>
              <a:ext cx="67816" cy="67848"/>
            </a:xfrm>
            <a:custGeom>
              <a:rect b="b" l="l" r="r" t="t"/>
              <a:pathLst>
                <a:path extrusionOk="0" h="2097" w="2096">
                  <a:moveTo>
                    <a:pt x="1048" y="0"/>
                  </a:moveTo>
                  <a:cubicBezTo>
                    <a:pt x="476" y="0"/>
                    <a:pt x="0" y="477"/>
                    <a:pt x="0" y="1048"/>
                  </a:cubicBezTo>
                  <a:cubicBezTo>
                    <a:pt x="0" y="1620"/>
                    <a:pt x="476" y="2096"/>
                    <a:pt x="1048" y="2096"/>
                  </a:cubicBezTo>
                  <a:cubicBezTo>
                    <a:pt x="1619" y="2096"/>
                    <a:pt x="2096" y="1620"/>
                    <a:pt x="2096" y="1048"/>
                  </a:cubicBezTo>
                  <a:cubicBezTo>
                    <a:pt x="2096" y="477"/>
                    <a:pt x="1619" y="0"/>
                    <a:pt x="104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7" name="Google Shape;22887;p99"/>
            <p:cNvSpPr/>
            <p:nvPr/>
          </p:nvSpPr>
          <p:spPr>
            <a:xfrm>
              <a:off x="4182528" y="3230911"/>
              <a:ext cx="20060" cy="147992"/>
            </a:xfrm>
            <a:custGeom>
              <a:rect b="b" l="l" r="r" t="t"/>
              <a:pathLst>
                <a:path extrusionOk="0" h="4574" w="620">
                  <a:moveTo>
                    <a:pt x="0" y="1"/>
                  </a:moveTo>
                  <a:lnTo>
                    <a:pt x="0" y="4573"/>
                  </a:lnTo>
                  <a:lnTo>
                    <a:pt x="620" y="4573"/>
                  </a:lnTo>
                  <a:lnTo>
                    <a:pt x="620"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8" name="Google Shape;22888;p99"/>
            <p:cNvSpPr/>
            <p:nvPr/>
          </p:nvSpPr>
          <p:spPr>
            <a:xfrm>
              <a:off x="4193302" y="3230911"/>
              <a:ext cx="10062" cy="147992"/>
            </a:xfrm>
            <a:custGeom>
              <a:rect b="b" l="l" r="r" t="t"/>
              <a:pathLst>
                <a:path extrusionOk="0" h="4574" w="311">
                  <a:moveTo>
                    <a:pt x="1" y="1"/>
                  </a:moveTo>
                  <a:lnTo>
                    <a:pt x="1" y="4573"/>
                  </a:lnTo>
                  <a:lnTo>
                    <a:pt x="310" y="4573"/>
                  </a:lnTo>
                  <a:lnTo>
                    <a:pt x="310" y="1"/>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9" name="Google Shape;22889;p99"/>
            <p:cNvSpPr/>
            <p:nvPr/>
          </p:nvSpPr>
          <p:spPr>
            <a:xfrm>
              <a:off x="4114712" y="3219361"/>
              <a:ext cx="156469" cy="20837"/>
            </a:xfrm>
            <a:custGeom>
              <a:rect b="b" l="l" r="r" t="t"/>
              <a:pathLst>
                <a:path extrusionOk="0" h="644" w="4836">
                  <a:moveTo>
                    <a:pt x="334" y="1"/>
                  </a:moveTo>
                  <a:cubicBezTo>
                    <a:pt x="168" y="1"/>
                    <a:pt x="1" y="144"/>
                    <a:pt x="1" y="310"/>
                  </a:cubicBezTo>
                  <a:cubicBezTo>
                    <a:pt x="1" y="501"/>
                    <a:pt x="168" y="644"/>
                    <a:pt x="334" y="644"/>
                  </a:cubicBezTo>
                  <a:lnTo>
                    <a:pt x="4502" y="644"/>
                  </a:lnTo>
                  <a:cubicBezTo>
                    <a:pt x="4692" y="644"/>
                    <a:pt x="4811" y="525"/>
                    <a:pt x="4835" y="310"/>
                  </a:cubicBezTo>
                  <a:cubicBezTo>
                    <a:pt x="4835" y="144"/>
                    <a:pt x="4692" y="1"/>
                    <a:pt x="4502"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0" name="Google Shape;22890;p99"/>
            <p:cNvSpPr/>
            <p:nvPr/>
          </p:nvSpPr>
          <p:spPr>
            <a:xfrm>
              <a:off x="4193302" y="3220137"/>
              <a:ext cx="77878" cy="20060"/>
            </a:xfrm>
            <a:custGeom>
              <a:rect b="b" l="l" r="r" t="t"/>
              <a:pathLst>
                <a:path extrusionOk="0" h="620" w="2407">
                  <a:moveTo>
                    <a:pt x="1" y="0"/>
                  </a:moveTo>
                  <a:lnTo>
                    <a:pt x="1" y="620"/>
                  </a:lnTo>
                  <a:lnTo>
                    <a:pt x="2073" y="620"/>
                  </a:lnTo>
                  <a:cubicBezTo>
                    <a:pt x="2263" y="620"/>
                    <a:pt x="2406" y="477"/>
                    <a:pt x="2406" y="310"/>
                  </a:cubicBezTo>
                  <a:cubicBezTo>
                    <a:pt x="2382" y="143"/>
                    <a:pt x="2216" y="0"/>
                    <a:pt x="207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1" name="Google Shape;22891;p99"/>
            <p:cNvSpPr/>
            <p:nvPr/>
          </p:nvSpPr>
          <p:spPr>
            <a:xfrm>
              <a:off x="4168648" y="3368062"/>
              <a:ext cx="48597" cy="21613"/>
            </a:xfrm>
            <a:custGeom>
              <a:rect b="b" l="l" r="r" t="t"/>
              <a:pathLst>
                <a:path extrusionOk="0" h="668" w="1502">
                  <a:moveTo>
                    <a:pt x="334" y="1"/>
                  </a:moveTo>
                  <a:cubicBezTo>
                    <a:pt x="144" y="1"/>
                    <a:pt x="1" y="168"/>
                    <a:pt x="1" y="334"/>
                  </a:cubicBezTo>
                  <a:cubicBezTo>
                    <a:pt x="1" y="525"/>
                    <a:pt x="144" y="668"/>
                    <a:pt x="334" y="668"/>
                  </a:cubicBezTo>
                  <a:lnTo>
                    <a:pt x="1168" y="668"/>
                  </a:lnTo>
                  <a:cubicBezTo>
                    <a:pt x="1358" y="668"/>
                    <a:pt x="1501" y="525"/>
                    <a:pt x="1501" y="334"/>
                  </a:cubicBezTo>
                  <a:cubicBezTo>
                    <a:pt x="1501" y="168"/>
                    <a:pt x="1358" y="1"/>
                    <a:pt x="1168"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2" name="Google Shape;22892;p99"/>
            <p:cNvSpPr/>
            <p:nvPr/>
          </p:nvSpPr>
          <p:spPr>
            <a:xfrm>
              <a:off x="4193302" y="3369615"/>
              <a:ext cx="23943" cy="20060"/>
            </a:xfrm>
            <a:custGeom>
              <a:rect b="b" l="l" r="r" t="t"/>
              <a:pathLst>
                <a:path extrusionOk="0" h="620" w="740">
                  <a:moveTo>
                    <a:pt x="1" y="0"/>
                  </a:moveTo>
                  <a:lnTo>
                    <a:pt x="1" y="620"/>
                  </a:lnTo>
                  <a:lnTo>
                    <a:pt x="406" y="620"/>
                  </a:lnTo>
                  <a:cubicBezTo>
                    <a:pt x="596" y="620"/>
                    <a:pt x="739" y="477"/>
                    <a:pt x="739" y="286"/>
                  </a:cubicBezTo>
                  <a:cubicBezTo>
                    <a:pt x="739" y="120"/>
                    <a:pt x="596" y="0"/>
                    <a:pt x="40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93" name="Google Shape;22893;p99"/>
          <p:cNvGrpSpPr/>
          <p:nvPr/>
        </p:nvGrpSpPr>
        <p:grpSpPr>
          <a:xfrm>
            <a:off x="4768114" y="2890532"/>
            <a:ext cx="346002" cy="347520"/>
            <a:chOff x="4768114" y="3042932"/>
            <a:chExt cx="346002" cy="347520"/>
          </a:xfrm>
        </p:grpSpPr>
        <p:sp>
          <p:nvSpPr>
            <p:cNvPr id="22894" name="Google Shape;22894;p99"/>
            <p:cNvSpPr/>
            <p:nvPr/>
          </p:nvSpPr>
          <p:spPr>
            <a:xfrm>
              <a:off x="4937619" y="3301800"/>
              <a:ext cx="176497" cy="88653"/>
            </a:xfrm>
            <a:custGeom>
              <a:rect b="b" l="l" r="r" t="t"/>
              <a:pathLst>
                <a:path extrusionOk="0" h="2740" w="5455">
                  <a:moveTo>
                    <a:pt x="1" y="1"/>
                  </a:moveTo>
                  <a:lnTo>
                    <a:pt x="1" y="1263"/>
                  </a:lnTo>
                  <a:lnTo>
                    <a:pt x="1239" y="1263"/>
                  </a:lnTo>
                  <a:cubicBezTo>
                    <a:pt x="1096" y="1549"/>
                    <a:pt x="1025" y="1858"/>
                    <a:pt x="1025" y="2216"/>
                  </a:cubicBezTo>
                  <a:lnTo>
                    <a:pt x="1025" y="2430"/>
                  </a:lnTo>
                  <a:cubicBezTo>
                    <a:pt x="1025" y="2597"/>
                    <a:pt x="1191" y="2739"/>
                    <a:pt x="1358" y="2739"/>
                  </a:cubicBezTo>
                  <a:lnTo>
                    <a:pt x="5121" y="2739"/>
                  </a:lnTo>
                  <a:cubicBezTo>
                    <a:pt x="5288" y="2739"/>
                    <a:pt x="5454" y="2597"/>
                    <a:pt x="5454" y="2430"/>
                  </a:cubicBezTo>
                  <a:lnTo>
                    <a:pt x="5454" y="2216"/>
                  </a:lnTo>
                  <a:cubicBezTo>
                    <a:pt x="5454" y="1001"/>
                    <a:pt x="4454" y="1"/>
                    <a:pt x="3239"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5" name="Google Shape;22895;p99"/>
            <p:cNvSpPr/>
            <p:nvPr/>
          </p:nvSpPr>
          <p:spPr>
            <a:xfrm>
              <a:off x="5042416" y="3301023"/>
              <a:ext cx="71699" cy="88653"/>
            </a:xfrm>
            <a:custGeom>
              <a:rect b="b" l="l" r="r" t="t"/>
              <a:pathLst>
                <a:path extrusionOk="0" h="2740" w="2216">
                  <a:moveTo>
                    <a:pt x="0" y="1"/>
                  </a:moveTo>
                  <a:lnTo>
                    <a:pt x="0" y="2716"/>
                  </a:lnTo>
                  <a:lnTo>
                    <a:pt x="1882" y="2716"/>
                  </a:lnTo>
                  <a:lnTo>
                    <a:pt x="1882" y="2740"/>
                  </a:lnTo>
                  <a:cubicBezTo>
                    <a:pt x="2049" y="2740"/>
                    <a:pt x="2215" y="2597"/>
                    <a:pt x="2215" y="2406"/>
                  </a:cubicBezTo>
                  <a:lnTo>
                    <a:pt x="2215" y="2216"/>
                  </a:lnTo>
                  <a:cubicBezTo>
                    <a:pt x="2215" y="977"/>
                    <a:pt x="1215" y="1"/>
                    <a:pt x="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6" name="Google Shape;22896;p99"/>
            <p:cNvSpPr/>
            <p:nvPr/>
          </p:nvSpPr>
          <p:spPr>
            <a:xfrm>
              <a:off x="4994628" y="3227061"/>
              <a:ext cx="94056" cy="94056"/>
            </a:xfrm>
            <a:custGeom>
              <a:rect b="b" l="l" r="r" t="t"/>
              <a:pathLst>
                <a:path extrusionOk="0" h="2907" w="2907">
                  <a:moveTo>
                    <a:pt x="1454" y="1"/>
                  </a:moveTo>
                  <a:cubicBezTo>
                    <a:pt x="644" y="1"/>
                    <a:pt x="1" y="644"/>
                    <a:pt x="1" y="1453"/>
                  </a:cubicBezTo>
                  <a:cubicBezTo>
                    <a:pt x="1" y="2287"/>
                    <a:pt x="644" y="2906"/>
                    <a:pt x="1454" y="2906"/>
                  </a:cubicBezTo>
                  <a:cubicBezTo>
                    <a:pt x="2240" y="2906"/>
                    <a:pt x="2906" y="2263"/>
                    <a:pt x="2906" y="1453"/>
                  </a:cubicBezTo>
                  <a:cubicBezTo>
                    <a:pt x="2906" y="644"/>
                    <a:pt x="2240" y="1"/>
                    <a:pt x="145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7" name="Google Shape;22897;p99"/>
            <p:cNvSpPr/>
            <p:nvPr/>
          </p:nvSpPr>
          <p:spPr>
            <a:xfrm>
              <a:off x="5042416" y="3227061"/>
              <a:ext cx="47044" cy="94121"/>
            </a:xfrm>
            <a:custGeom>
              <a:rect b="b" l="l" r="r" t="t"/>
              <a:pathLst>
                <a:path extrusionOk="0" h="2909" w="1454">
                  <a:moveTo>
                    <a:pt x="0" y="1"/>
                  </a:moveTo>
                  <a:lnTo>
                    <a:pt x="0" y="2906"/>
                  </a:lnTo>
                  <a:cubicBezTo>
                    <a:pt x="28" y="2908"/>
                    <a:pt x="55" y="2909"/>
                    <a:pt x="82" y="2909"/>
                  </a:cubicBezTo>
                  <a:cubicBezTo>
                    <a:pt x="853" y="2909"/>
                    <a:pt x="1453" y="2259"/>
                    <a:pt x="1453" y="1453"/>
                  </a:cubicBezTo>
                  <a:cubicBezTo>
                    <a:pt x="1453" y="644"/>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8" name="Google Shape;22898;p99"/>
            <p:cNvSpPr/>
            <p:nvPr/>
          </p:nvSpPr>
          <p:spPr>
            <a:xfrm>
              <a:off x="4768114" y="3301800"/>
              <a:ext cx="177241" cy="88653"/>
            </a:xfrm>
            <a:custGeom>
              <a:rect b="b" l="l" r="r" t="t"/>
              <a:pathLst>
                <a:path extrusionOk="0" h="2740" w="5478">
                  <a:moveTo>
                    <a:pt x="2191" y="1"/>
                  </a:moveTo>
                  <a:cubicBezTo>
                    <a:pt x="977" y="1"/>
                    <a:pt x="1" y="1001"/>
                    <a:pt x="1" y="2216"/>
                  </a:cubicBezTo>
                  <a:lnTo>
                    <a:pt x="1" y="2430"/>
                  </a:lnTo>
                  <a:cubicBezTo>
                    <a:pt x="1" y="2597"/>
                    <a:pt x="143" y="2739"/>
                    <a:pt x="334" y="2739"/>
                  </a:cubicBezTo>
                  <a:lnTo>
                    <a:pt x="4073" y="2739"/>
                  </a:lnTo>
                  <a:cubicBezTo>
                    <a:pt x="4263" y="2739"/>
                    <a:pt x="4406" y="2597"/>
                    <a:pt x="4406" y="2430"/>
                  </a:cubicBezTo>
                  <a:lnTo>
                    <a:pt x="4406" y="2216"/>
                  </a:lnTo>
                  <a:cubicBezTo>
                    <a:pt x="4406" y="1882"/>
                    <a:pt x="4311" y="1549"/>
                    <a:pt x="4192" y="1263"/>
                  </a:cubicBezTo>
                  <a:lnTo>
                    <a:pt x="5144" y="1263"/>
                  </a:lnTo>
                  <a:cubicBezTo>
                    <a:pt x="5335" y="1263"/>
                    <a:pt x="5478" y="1120"/>
                    <a:pt x="5478" y="930"/>
                  </a:cubicBezTo>
                  <a:lnTo>
                    <a:pt x="5478" y="310"/>
                  </a:lnTo>
                  <a:cubicBezTo>
                    <a:pt x="5454" y="120"/>
                    <a:pt x="5287" y="1"/>
                    <a:pt x="512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9" name="Google Shape;22899;p99"/>
            <p:cNvSpPr/>
            <p:nvPr/>
          </p:nvSpPr>
          <p:spPr>
            <a:xfrm>
              <a:off x="4840556" y="3300279"/>
              <a:ext cx="104798" cy="89397"/>
            </a:xfrm>
            <a:custGeom>
              <a:rect b="b" l="l" r="r" t="t"/>
              <a:pathLst>
                <a:path extrusionOk="0" h="2763" w="3239">
                  <a:moveTo>
                    <a:pt x="0" y="0"/>
                  </a:moveTo>
                  <a:lnTo>
                    <a:pt x="0" y="2691"/>
                  </a:lnTo>
                  <a:lnTo>
                    <a:pt x="1834" y="2691"/>
                  </a:lnTo>
                  <a:lnTo>
                    <a:pt x="1834" y="2763"/>
                  </a:lnTo>
                  <a:cubicBezTo>
                    <a:pt x="2024" y="2763"/>
                    <a:pt x="2167" y="2620"/>
                    <a:pt x="2167" y="2429"/>
                  </a:cubicBezTo>
                  <a:lnTo>
                    <a:pt x="2167" y="2239"/>
                  </a:lnTo>
                  <a:cubicBezTo>
                    <a:pt x="2167" y="1905"/>
                    <a:pt x="2072" y="1572"/>
                    <a:pt x="1953" y="1286"/>
                  </a:cubicBezTo>
                  <a:lnTo>
                    <a:pt x="2905" y="1286"/>
                  </a:lnTo>
                  <a:cubicBezTo>
                    <a:pt x="3096" y="1286"/>
                    <a:pt x="3239" y="1119"/>
                    <a:pt x="3239" y="953"/>
                  </a:cubicBezTo>
                  <a:lnTo>
                    <a:pt x="3239" y="310"/>
                  </a:lnTo>
                  <a:cubicBezTo>
                    <a:pt x="3239" y="143"/>
                    <a:pt x="3096" y="0"/>
                    <a:pt x="2905"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0" name="Google Shape;22900;p99"/>
            <p:cNvSpPr/>
            <p:nvPr/>
          </p:nvSpPr>
          <p:spPr>
            <a:xfrm>
              <a:off x="4791991" y="3227838"/>
              <a:ext cx="94800" cy="94800"/>
            </a:xfrm>
            <a:custGeom>
              <a:rect b="b" l="l" r="r" t="t"/>
              <a:pathLst>
                <a:path extrusionOk="0" h="2930" w="2930">
                  <a:moveTo>
                    <a:pt x="1453" y="1"/>
                  </a:moveTo>
                  <a:cubicBezTo>
                    <a:pt x="668" y="1"/>
                    <a:pt x="1" y="667"/>
                    <a:pt x="1" y="1453"/>
                  </a:cubicBezTo>
                  <a:cubicBezTo>
                    <a:pt x="1" y="2263"/>
                    <a:pt x="668" y="2930"/>
                    <a:pt x="1453" y="2930"/>
                  </a:cubicBezTo>
                  <a:cubicBezTo>
                    <a:pt x="2263" y="2930"/>
                    <a:pt x="2930" y="2263"/>
                    <a:pt x="2930" y="1453"/>
                  </a:cubicBezTo>
                  <a:cubicBezTo>
                    <a:pt x="2930" y="667"/>
                    <a:pt x="2263" y="1"/>
                    <a:pt x="14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1" name="Google Shape;22901;p99"/>
            <p:cNvSpPr/>
            <p:nvPr/>
          </p:nvSpPr>
          <p:spPr>
            <a:xfrm>
              <a:off x="4839003" y="3227061"/>
              <a:ext cx="47788" cy="94121"/>
            </a:xfrm>
            <a:custGeom>
              <a:rect b="b" l="l" r="r" t="t"/>
              <a:pathLst>
                <a:path extrusionOk="0" h="2909" w="1477">
                  <a:moveTo>
                    <a:pt x="0" y="1"/>
                  </a:moveTo>
                  <a:lnTo>
                    <a:pt x="0" y="2906"/>
                  </a:lnTo>
                  <a:cubicBezTo>
                    <a:pt x="28" y="2908"/>
                    <a:pt x="55" y="2909"/>
                    <a:pt x="82" y="2909"/>
                  </a:cubicBezTo>
                  <a:cubicBezTo>
                    <a:pt x="854" y="2909"/>
                    <a:pt x="1477" y="2259"/>
                    <a:pt x="1477" y="1453"/>
                  </a:cubicBezTo>
                  <a:cubicBezTo>
                    <a:pt x="1477" y="644"/>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2" name="Google Shape;22902;p99"/>
            <p:cNvSpPr/>
            <p:nvPr/>
          </p:nvSpPr>
          <p:spPr>
            <a:xfrm>
              <a:off x="4795097" y="3042932"/>
              <a:ext cx="292036" cy="169831"/>
            </a:xfrm>
            <a:custGeom>
              <a:rect b="b" l="l" r="r" t="t"/>
              <a:pathLst>
                <a:path extrusionOk="0" h="5249" w="9026">
                  <a:moveTo>
                    <a:pt x="953" y="0"/>
                  </a:moveTo>
                  <a:cubicBezTo>
                    <a:pt x="405" y="0"/>
                    <a:pt x="0" y="453"/>
                    <a:pt x="0" y="953"/>
                  </a:cubicBezTo>
                  <a:lnTo>
                    <a:pt x="0" y="3453"/>
                  </a:lnTo>
                  <a:cubicBezTo>
                    <a:pt x="0" y="4001"/>
                    <a:pt x="452" y="4406"/>
                    <a:pt x="953" y="4406"/>
                  </a:cubicBezTo>
                  <a:lnTo>
                    <a:pt x="1072" y="4406"/>
                  </a:lnTo>
                  <a:lnTo>
                    <a:pt x="1072" y="4954"/>
                  </a:lnTo>
                  <a:cubicBezTo>
                    <a:pt x="1072" y="5073"/>
                    <a:pt x="1119" y="5144"/>
                    <a:pt x="1238" y="5216"/>
                  </a:cubicBezTo>
                  <a:cubicBezTo>
                    <a:pt x="1292" y="5237"/>
                    <a:pt x="1345" y="5249"/>
                    <a:pt x="1397" y="5249"/>
                  </a:cubicBezTo>
                  <a:cubicBezTo>
                    <a:pt x="1460" y="5249"/>
                    <a:pt x="1519" y="5231"/>
                    <a:pt x="1572" y="5192"/>
                  </a:cubicBezTo>
                  <a:lnTo>
                    <a:pt x="2524" y="4406"/>
                  </a:lnTo>
                  <a:lnTo>
                    <a:pt x="6454" y="4406"/>
                  </a:lnTo>
                  <a:lnTo>
                    <a:pt x="7406" y="5192"/>
                  </a:lnTo>
                  <a:cubicBezTo>
                    <a:pt x="7478" y="5216"/>
                    <a:pt x="7549" y="5239"/>
                    <a:pt x="7621" y="5239"/>
                  </a:cubicBezTo>
                  <a:cubicBezTo>
                    <a:pt x="7668" y="5239"/>
                    <a:pt x="7740" y="5239"/>
                    <a:pt x="7764" y="5216"/>
                  </a:cubicBezTo>
                  <a:cubicBezTo>
                    <a:pt x="7883" y="5192"/>
                    <a:pt x="7954" y="5073"/>
                    <a:pt x="7954" y="4954"/>
                  </a:cubicBezTo>
                  <a:lnTo>
                    <a:pt x="7954" y="4406"/>
                  </a:lnTo>
                  <a:lnTo>
                    <a:pt x="8073" y="4406"/>
                  </a:lnTo>
                  <a:cubicBezTo>
                    <a:pt x="8597" y="4406"/>
                    <a:pt x="9026" y="3953"/>
                    <a:pt x="9026" y="3453"/>
                  </a:cubicBezTo>
                  <a:lnTo>
                    <a:pt x="9026" y="953"/>
                  </a:lnTo>
                  <a:cubicBezTo>
                    <a:pt x="9026" y="429"/>
                    <a:pt x="8573" y="0"/>
                    <a:pt x="807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3" name="Google Shape;22903;p99"/>
            <p:cNvSpPr/>
            <p:nvPr/>
          </p:nvSpPr>
          <p:spPr>
            <a:xfrm>
              <a:off x="4940693" y="3042932"/>
              <a:ext cx="147215" cy="168764"/>
            </a:xfrm>
            <a:custGeom>
              <a:rect b="b" l="l" r="r" t="t"/>
              <a:pathLst>
                <a:path extrusionOk="0" h="5216" w="4550">
                  <a:moveTo>
                    <a:pt x="1" y="0"/>
                  </a:moveTo>
                  <a:lnTo>
                    <a:pt x="1" y="4382"/>
                  </a:lnTo>
                  <a:lnTo>
                    <a:pt x="1978" y="4382"/>
                  </a:lnTo>
                  <a:lnTo>
                    <a:pt x="2930" y="5144"/>
                  </a:lnTo>
                  <a:cubicBezTo>
                    <a:pt x="3002" y="5216"/>
                    <a:pt x="3049" y="5216"/>
                    <a:pt x="3144" y="5216"/>
                  </a:cubicBezTo>
                  <a:cubicBezTo>
                    <a:pt x="3216" y="5216"/>
                    <a:pt x="3240" y="5216"/>
                    <a:pt x="3287" y="5168"/>
                  </a:cubicBezTo>
                  <a:cubicBezTo>
                    <a:pt x="3406" y="5120"/>
                    <a:pt x="3478" y="5025"/>
                    <a:pt x="3478" y="4906"/>
                  </a:cubicBezTo>
                  <a:lnTo>
                    <a:pt x="3478" y="4382"/>
                  </a:lnTo>
                  <a:lnTo>
                    <a:pt x="3597" y="4382"/>
                  </a:lnTo>
                  <a:cubicBezTo>
                    <a:pt x="4097" y="4382"/>
                    <a:pt x="4550" y="3953"/>
                    <a:pt x="4550" y="3429"/>
                  </a:cubicBezTo>
                  <a:lnTo>
                    <a:pt x="4550" y="929"/>
                  </a:lnTo>
                  <a:cubicBezTo>
                    <a:pt x="4478" y="453"/>
                    <a:pt x="4073" y="0"/>
                    <a:pt x="352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4" name="Google Shape;22904;p99"/>
            <p:cNvSpPr/>
            <p:nvPr/>
          </p:nvSpPr>
          <p:spPr>
            <a:xfrm>
              <a:off x="4902191" y="3117088"/>
              <a:ext cx="77070" cy="32193"/>
            </a:xfrm>
            <a:custGeom>
              <a:rect b="b" l="l" r="r" t="t"/>
              <a:pathLst>
                <a:path extrusionOk="0" h="995" w="2382">
                  <a:moveTo>
                    <a:pt x="334" y="0"/>
                  </a:moveTo>
                  <a:cubicBezTo>
                    <a:pt x="256" y="0"/>
                    <a:pt x="179" y="30"/>
                    <a:pt x="119" y="90"/>
                  </a:cubicBezTo>
                  <a:cubicBezTo>
                    <a:pt x="0" y="209"/>
                    <a:pt x="0" y="423"/>
                    <a:pt x="119" y="542"/>
                  </a:cubicBezTo>
                  <a:cubicBezTo>
                    <a:pt x="405" y="828"/>
                    <a:pt x="786" y="995"/>
                    <a:pt x="1191" y="995"/>
                  </a:cubicBezTo>
                  <a:cubicBezTo>
                    <a:pt x="1596" y="995"/>
                    <a:pt x="1953" y="828"/>
                    <a:pt x="2263" y="542"/>
                  </a:cubicBezTo>
                  <a:cubicBezTo>
                    <a:pt x="2382" y="423"/>
                    <a:pt x="2382" y="209"/>
                    <a:pt x="2263" y="90"/>
                  </a:cubicBezTo>
                  <a:cubicBezTo>
                    <a:pt x="2203" y="30"/>
                    <a:pt x="2120" y="0"/>
                    <a:pt x="2036" y="0"/>
                  </a:cubicBezTo>
                  <a:cubicBezTo>
                    <a:pt x="1953" y="0"/>
                    <a:pt x="1870" y="30"/>
                    <a:pt x="1810" y="90"/>
                  </a:cubicBezTo>
                  <a:cubicBezTo>
                    <a:pt x="1620" y="256"/>
                    <a:pt x="1429" y="352"/>
                    <a:pt x="1191" y="352"/>
                  </a:cubicBezTo>
                  <a:cubicBezTo>
                    <a:pt x="929" y="352"/>
                    <a:pt x="738" y="280"/>
                    <a:pt x="548" y="90"/>
                  </a:cubicBezTo>
                  <a:cubicBezTo>
                    <a:pt x="488" y="30"/>
                    <a:pt x="411" y="0"/>
                    <a:pt x="334"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5" name="Google Shape;22905;p99"/>
            <p:cNvSpPr/>
            <p:nvPr/>
          </p:nvSpPr>
          <p:spPr>
            <a:xfrm>
              <a:off x="4940693" y="3117865"/>
              <a:ext cx="38567" cy="32193"/>
            </a:xfrm>
            <a:custGeom>
              <a:rect b="b" l="l" r="r" t="t"/>
              <a:pathLst>
                <a:path extrusionOk="0" h="995" w="1192">
                  <a:moveTo>
                    <a:pt x="846" y="0"/>
                  </a:moveTo>
                  <a:cubicBezTo>
                    <a:pt x="763" y="0"/>
                    <a:pt x="680" y="30"/>
                    <a:pt x="620" y="89"/>
                  </a:cubicBezTo>
                  <a:cubicBezTo>
                    <a:pt x="430" y="280"/>
                    <a:pt x="239" y="351"/>
                    <a:pt x="1" y="351"/>
                  </a:cubicBezTo>
                  <a:lnTo>
                    <a:pt x="1" y="994"/>
                  </a:lnTo>
                  <a:cubicBezTo>
                    <a:pt x="406" y="971"/>
                    <a:pt x="763" y="804"/>
                    <a:pt x="1073" y="542"/>
                  </a:cubicBezTo>
                  <a:cubicBezTo>
                    <a:pt x="1192" y="423"/>
                    <a:pt x="1192" y="208"/>
                    <a:pt x="1073" y="89"/>
                  </a:cubicBezTo>
                  <a:cubicBezTo>
                    <a:pt x="1013" y="30"/>
                    <a:pt x="930" y="0"/>
                    <a:pt x="84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6" name="Google Shape;22906;p99"/>
            <p:cNvSpPr/>
            <p:nvPr/>
          </p:nvSpPr>
          <p:spPr>
            <a:xfrm>
              <a:off x="4956903" y="3083763"/>
              <a:ext cx="20837" cy="20837"/>
            </a:xfrm>
            <a:custGeom>
              <a:rect b="b" l="l" r="r" t="t"/>
              <a:pathLst>
                <a:path extrusionOk="0" h="644" w="644">
                  <a:moveTo>
                    <a:pt x="333" y="0"/>
                  </a:moveTo>
                  <a:cubicBezTo>
                    <a:pt x="143" y="0"/>
                    <a:pt x="0" y="143"/>
                    <a:pt x="0" y="310"/>
                  </a:cubicBezTo>
                  <a:cubicBezTo>
                    <a:pt x="0" y="500"/>
                    <a:pt x="143" y="643"/>
                    <a:pt x="333" y="643"/>
                  </a:cubicBezTo>
                  <a:cubicBezTo>
                    <a:pt x="500" y="643"/>
                    <a:pt x="643" y="500"/>
                    <a:pt x="643" y="310"/>
                  </a:cubicBezTo>
                  <a:cubicBezTo>
                    <a:pt x="643" y="143"/>
                    <a:pt x="500" y="0"/>
                    <a:pt x="33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7" name="Google Shape;22907;p99"/>
            <p:cNvSpPr/>
            <p:nvPr/>
          </p:nvSpPr>
          <p:spPr>
            <a:xfrm>
              <a:off x="4902968" y="3083763"/>
              <a:ext cx="20837" cy="20837"/>
            </a:xfrm>
            <a:custGeom>
              <a:rect b="b" l="l" r="r" t="t"/>
              <a:pathLst>
                <a:path extrusionOk="0" h="644" w="644">
                  <a:moveTo>
                    <a:pt x="310" y="0"/>
                  </a:moveTo>
                  <a:cubicBezTo>
                    <a:pt x="143" y="0"/>
                    <a:pt x="0" y="143"/>
                    <a:pt x="0" y="310"/>
                  </a:cubicBezTo>
                  <a:cubicBezTo>
                    <a:pt x="0" y="500"/>
                    <a:pt x="143" y="643"/>
                    <a:pt x="310" y="643"/>
                  </a:cubicBezTo>
                  <a:cubicBezTo>
                    <a:pt x="500" y="643"/>
                    <a:pt x="643" y="500"/>
                    <a:pt x="643" y="310"/>
                  </a:cubicBezTo>
                  <a:cubicBezTo>
                    <a:pt x="643" y="143"/>
                    <a:pt x="500" y="0"/>
                    <a:pt x="31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8" name="Google Shape;22908;p99"/>
            <p:cNvSpPr/>
            <p:nvPr/>
          </p:nvSpPr>
          <p:spPr>
            <a:xfrm>
              <a:off x="4933769" y="3301800"/>
              <a:ext cx="30867" cy="40864"/>
            </a:xfrm>
            <a:custGeom>
              <a:rect b="b" l="l" r="r" t="t"/>
              <a:pathLst>
                <a:path extrusionOk="0" h="1263" w="954">
                  <a:moveTo>
                    <a:pt x="1" y="1"/>
                  </a:moveTo>
                  <a:lnTo>
                    <a:pt x="1" y="1263"/>
                  </a:lnTo>
                  <a:lnTo>
                    <a:pt x="334" y="1263"/>
                  </a:lnTo>
                  <a:cubicBezTo>
                    <a:pt x="691" y="1263"/>
                    <a:pt x="953" y="1001"/>
                    <a:pt x="953" y="644"/>
                  </a:cubicBezTo>
                  <a:cubicBezTo>
                    <a:pt x="953" y="263"/>
                    <a:pt x="691" y="1"/>
                    <a:pt x="334"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09" name="Google Shape;22909;p99"/>
          <p:cNvGrpSpPr/>
          <p:nvPr/>
        </p:nvGrpSpPr>
        <p:grpSpPr>
          <a:xfrm>
            <a:off x="5520908" y="2890306"/>
            <a:ext cx="345969" cy="346972"/>
            <a:chOff x="5520908" y="3042706"/>
            <a:chExt cx="345969" cy="346972"/>
          </a:xfrm>
        </p:grpSpPr>
        <p:grpSp>
          <p:nvGrpSpPr>
            <p:cNvPr id="22910" name="Google Shape;22910;p99"/>
            <p:cNvGrpSpPr/>
            <p:nvPr/>
          </p:nvGrpSpPr>
          <p:grpSpPr>
            <a:xfrm>
              <a:off x="5805985" y="3079913"/>
              <a:ext cx="60892" cy="82472"/>
              <a:chOff x="5805985" y="3079913"/>
              <a:chExt cx="60892" cy="82472"/>
            </a:xfrm>
          </p:grpSpPr>
          <p:sp>
            <p:nvSpPr>
              <p:cNvPr id="22911" name="Google Shape;22911;p99"/>
              <p:cNvSpPr/>
              <p:nvPr/>
            </p:nvSpPr>
            <p:spPr>
              <a:xfrm>
                <a:off x="5805985" y="3079913"/>
                <a:ext cx="60892" cy="81696"/>
              </a:xfrm>
              <a:custGeom>
                <a:rect b="b" l="l" r="r" t="t"/>
                <a:pathLst>
                  <a:path extrusionOk="0" h="2525" w="1882">
                    <a:moveTo>
                      <a:pt x="644" y="0"/>
                    </a:moveTo>
                    <a:cubicBezTo>
                      <a:pt x="477" y="0"/>
                      <a:pt x="358" y="24"/>
                      <a:pt x="215" y="72"/>
                    </a:cubicBezTo>
                    <a:cubicBezTo>
                      <a:pt x="96" y="143"/>
                      <a:pt x="1" y="262"/>
                      <a:pt x="1" y="381"/>
                    </a:cubicBezTo>
                    <a:lnTo>
                      <a:pt x="1" y="2144"/>
                    </a:lnTo>
                    <a:cubicBezTo>
                      <a:pt x="1" y="2286"/>
                      <a:pt x="96" y="2405"/>
                      <a:pt x="215" y="2429"/>
                    </a:cubicBezTo>
                    <a:cubicBezTo>
                      <a:pt x="358" y="2501"/>
                      <a:pt x="477" y="2525"/>
                      <a:pt x="644" y="2525"/>
                    </a:cubicBezTo>
                    <a:cubicBezTo>
                      <a:pt x="1310" y="2525"/>
                      <a:pt x="1882" y="1953"/>
                      <a:pt x="1882" y="1239"/>
                    </a:cubicBezTo>
                    <a:cubicBezTo>
                      <a:pt x="1882" y="548"/>
                      <a:pt x="1310" y="0"/>
                      <a:pt x="64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2" name="Google Shape;22912;p99"/>
              <p:cNvSpPr/>
              <p:nvPr/>
            </p:nvSpPr>
            <p:spPr>
              <a:xfrm>
                <a:off x="5805985" y="3122298"/>
                <a:ext cx="60892" cy="40088"/>
              </a:xfrm>
              <a:custGeom>
                <a:rect b="b" l="l" r="r" t="t"/>
                <a:pathLst>
                  <a:path extrusionOk="0" h="1239" w="1882">
                    <a:moveTo>
                      <a:pt x="1" y="0"/>
                    </a:moveTo>
                    <a:lnTo>
                      <a:pt x="1" y="857"/>
                    </a:lnTo>
                    <a:cubicBezTo>
                      <a:pt x="1" y="976"/>
                      <a:pt x="96" y="1095"/>
                      <a:pt x="215" y="1143"/>
                    </a:cubicBezTo>
                    <a:cubicBezTo>
                      <a:pt x="358" y="1215"/>
                      <a:pt x="477" y="1238"/>
                      <a:pt x="644" y="1238"/>
                    </a:cubicBezTo>
                    <a:cubicBezTo>
                      <a:pt x="1310" y="1238"/>
                      <a:pt x="1882" y="667"/>
                      <a:pt x="1882"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13" name="Google Shape;22913;p99"/>
            <p:cNvGrpSpPr/>
            <p:nvPr/>
          </p:nvGrpSpPr>
          <p:grpSpPr>
            <a:xfrm>
              <a:off x="5520908" y="3042706"/>
              <a:ext cx="306691" cy="346972"/>
              <a:chOff x="5520908" y="3042706"/>
              <a:chExt cx="306691" cy="346972"/>
            </a:xfrm>
          </p:grpSpPr>
          <p:sp>
            <p:nvSpPr>
              <p:cNvPr id="22914" name="Google Shape;22914;p99"/>
              <p:cNvSpPr/>
              <p:nvPr/>
            </p:nvSpPr>
            <p:spPr>
              <a:xfrm>
                <a:off x="5712771" y="3042706"/>
                <a:ext cx="114828" cy="156663"/>
              </a:xfrm>
              <a:custGeom>
                <a:rect b="b" l="l" r="r" t="t"/>
                <a:pathLst>
                  <a:path extrusionOk="0" h="4842" w="3549">
                    <a:moveTo>
                      <a:pt x="3234" y="1"/>
                    </a:moveTo>
                    <a:cubicBezTo>
                      <a:pt x="3151" y="1"/>
                      <a:pt x="3059" y="44"/>
                      <a:pt x="3001" y="102"/>
                    </a:cubicBezTo>
                    <a:lnTo>
                      <a:pt x="2953" y="150"/>
                    </a:lnTo>
                    <a:cubicBezTo>
                      <a:pt x="2262" y="864"/>
                      <a:pt x="1310" y="1246"/>
                      <a:pt x="333" y="1246"/>
                    </a:cubicBezTo>
                    <a:cubicBezTo>
                      <a:pt x="143" y="1246"/>
                      <a:pt x="0" y="1412"/>
                      <a:pt x="0" y="1579"/>
                    </a:cubicBezTo>
                    <a:lnTo>
                      <a:pt x="0" y="3246"/>
                    </a:lnTo>
                    <a:cubicBezTo>
                      <a:pt x="0" y="3436"/>
                      <a:pt x="119" y="3579"/>
                      <a:pt x="310" y="3579"/>
                    </a:cubicBezTo>
                    <a:cubicBezTo>
                      <a:pt x="1286" y="3603"/>
                      <a:pt x="2239" y="3960"/>
                      <a:pt x="2929" y="4651"/>
                    </a:cubicBezTo>
                    <a:lnTo>
                      <a:pt x="3001" y="4746"/>
                    </a:lnTo>
                    <a:cubicBezTo>
                      <a:pt x="3072" y="4794"/>
                      <a:pt x="3120" y="4841"/>
                      <a:pt x="3215" y="4841"/>
                    </a:cubicBezTo>
                    <a:cubicBezTo>
                      <a:pt x="3239" y="4841"/>
                      <a:pt x="3263" y="4794"/>
                      <a:pt x="3334" y="4770"/>
                    </a:cubicBezTo>
                    <a:cubicBezTo>
                      <a:pt x="3453" y="4699"/>
                      <a:pt x="3548" y="4580"/>
                      <a:pt x="3548" y="4460"/>
                    </a:cubicBezTo>
                    <a:lnTo>
                      <a:pt x="3548" y="293"/>
                    </a:lnTo>
                    <a:cubicBezTo>
                      <a:pt x="3548" y="150"/>
                      <a:pt x="3429" y="31"/>
                      <a:pt x="3286" y="7"/>
                    </a:cubicBezTo>
                    <a:cubicBezTo>
                      <a:pt x="3270" y="3"/>
                      <a:pt x="3252" y="1"/>
                      <a:pt x="32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915" name="Google Shape;22915;p99"/>
              <p:cNvGrpSpPr/>
              <p:nvPr/>
            </p:nvGrpSpPr>
            <p:grpSpPr>
              <a:xfrm>
                <a:off x="5520908" y="3084540"/>
                <a:ext cx="305914" cy="305138"/>
                <a:chOff x="5520908" y="3084540"/>
                <a:chExt cx="305914" cy="305138"/>
              </a:xfrm>
            </p:grpSpPr>
            <p:sp>
              <p:nvSpPr>
                <p:cNvPr id="22916" name="Google Shape;22916;p99"/>
                <p:cNvSpPr/>
                <p:nvPr/>
              </p:nvSpPr>
              <p:spPr>
                <a:xfrm>
                  <a:off x="5520908" y="3199333"/>
                  <a:ext cx="207298" cy="190344"/>
                </a:xfrm>
                <a:custGeom>
                  <a:rect b="b" l="l" r="r" t="t"/>
                  <a:pathLst>
                    <a:path extrusionOk="0" h="5883" w="6407">
                      <a:moveTo>
                        <a:pt x="5120" y="0"/>
                      </a:moveTo>
                      <a:lnTo>
                        <a:pt x="5120" y="24"/>
                      </a:lnTo>
                      <a:lnTo>
                        <a:pt x="5120" y="1906"/>
                      </a:lnTo>
                      <a:lnTo>
                        <a:pt x="2429" y="1906"/>
                      </a:lnTo>
                      <a:cubicBezTo>
                        <a:pt x="1072" y="1906"/>
                        <a:pt x="0" y="2977"/>
                        <a:pt x="0" y="4311"/>
                      </a:cubicBezTo>
                      <a:lnTo>
                        <a:pt x="0" y="5549"/>
                      </a:lnTo>
                      <a:cubicBezTo>
                        <a:pt x="0" y="5740"/>
                        <a:pt x="167" y="5883"/>
                        <a:pt x="334" y="5883"/>
                      </a:cubicBezTo>
                      <a:lnTo>
                        <a:pt x="4501" y="5883"/>
                      </a:lnTo>
                      <a:cubicBezTo>
                        <a:pt x="4692" y="5883"/>
                        <a:pt x="4835" y="5740"/>
                        <a:pt x="4835" y="5549"/>
                      </a:cubicBezTo>
                      <a:lnTo>
                        <a:pt x="4835" y="4311"/>
                      </a:lnTo>
                      <a:cubicBezTo>
                        <a:pt x="4835" y="3882"/>
                        <a:pt x="4716" y="3501"/>
                        <a:pt x="4525" y="3144"/>
                      </a:cubicBezTo>
                      <a:lnTo>
                        <a:pt x="5454" y="3144"/>
                      </a:lnTo>
                      <a:cubicBezTo>
                        <a:pt x="5954" y="3144"/>
                        <a:pt x="6406" y="2739"/>
                        <a:pt x="6406" y="2191"/>
                      </a:cubicBezTo>
                      <a:lnTo>
                        <a:pt x="6406"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7" name="Google Shape;22917;p99"/>
                <p:cNvSpPr/>
                <p:nvPr/>
              </p:nvSpPr>
              <p:spPr>
                <a:xfrm>
                  <a:off x="5599498" y="3199333"/>
                  <a:ext cx="128708" cy="190344"/>
                </a:xfrm>
                <a:custGeom>
                  <a:rect b="b" l="l" r="r" t="t"/>
                  <a:pathLst>
                    <a:path extrusionOk="0" h="5883" w="3978">
                      <a:moveTo>
                        <a:pt x="2739" y="0"/>
                      </a:moveTo>
                      <a:lnTo>
                        <a:pt x="2739" y="1858"/>
                      </a:lnTo>
                      <a:lnTo>
                        <a:pt x="0" y="1858"/>
                      </a:lnTo>
                      <a:lnTo>
                        <a:pt x="0" y="5835"/>
                      </a:lnTo>
                      <a:lnTo>
                        <a:pt x="2072" y="5835"/>
                      </a:lnTo>
                      <a:lnTo>
                        <a:pt x="2072" y="5883"/>
                      </a:lnTo>
                      <a:cubicBezTo>
                        <a:pt x="2263" y="5883"/>
                        <a:pt x="2406" y="5740"/>
                        <a:pt x="2406" y="5549"/>
                      </a:cubicBezTo>
                      <a:lnTo>
                        <a:pt x="2406" y="4311"/>
                      </a:lnTo>
                      <a:cubicBezTo>
                        <a:pt x="2406" y="3882"/>
                        <a:pt x="2287" y="3501"/>
                        <a:pt x="2096" y="3144"/>
                      </a:cubicBezTo>
                      <a:lnTo>
                        <a:pt x="3025" y="3144"/>
                      </a:lnTo>
                      <a:cubicBezTo>
                        <a:pt x="3525" y="3144"/>
                        <a:pt x="3977" y="2739"/>
                        <a:pt x="3977" y="2191"/>
                      </a:cubicBezTo>
                      <a:lnTo>
                        <a:pt x="3977"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8" name="Google Shape;22918;p99"/>
                <p:cNvSpPr/>
                <p:nvPr/>
              </p:nvSpPr>
              <p:spPr>
                <a:xfrm>
                  <a:off x="5696561" y="3136145"/>
                  <a:ext cx="20837" cy="63998"/>
                </a:xfrm>
                <a:custGeom>
                  <a:rect b="b" l="l" r="r" t="t"/>
                  <a:pathLst>
                    <a:path extrusionOk="0" h="1978" w="644">
                      <a:moveTo>
                        <a:pt x="334" y="1"/>
                      </a:moveTo>
                      <a:cubicBezTo>
                        <a:pt x="144" y="1"/>
                        <a:pt x="1" y="167"/>
                        <a:pt x="1" y="334"/>
                      </a:cubicBezTo>
                      <a:lnTo>
                        <a:pt x="1" y="1644"/>
                      </a:lnTo>
                      <a:cubicBezTo>
                        <a:pt x="1" y="1834"/>
                        <a:pt x="144" y="1977"/>
                        <a:pt x="334" y="1977"/>
                      </a:cubicBezTo>
                      <a:cubicBezTo>
                        <a:pt x="501" y="1977"/>
                        <a:pt x="620" y="1834"/>
                        <a:pt x="644" y="1644"/>
                      </a:cubicBezTo>
                      <a:lnTo>
                        <a:pt x="644" y="334"/>
                      </a:lnTo>
                      <a:cubicBezTo>
                        <a:pt x="644" y="167"/>
                        <a:pt x="501" y="1"/>
                        <a:pt x="334"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9" name="Google Shape;22919;p99"/>
                <p:cNvSpPr/>
                <p:nvPr/>
              </p:nvSpPr>
              <p:spPr>
                <a:xfrm>
                  <a:off x="5711995" y="3120745"/>
                  <a:ext cx="114828" cy="78623"/>
                </a:xfrm>
                <a:custGeom>
                  <a:rect b="b" l="l" r="r" t="t"/>
                  <a:pathLst>
                    <a:path extrusionOk="0" h="2430" w="3549">
                      <a:moveTo>
                        <a:pt x="0" y="0"/>
                      </a:moveTo>
                      <a:lnTo>
                        <a:pt x="0" y="834"/>
                      </a:lnTo>
                      <a:cubicBezTo>
                        <a:pt x="0" y="1024"/>
                        <a:pt x="143" y="1167"/>
                        <a:pt x="334" y="1167"/>
                      </a:cubicBezTo>
                      <a:cubicBezTo>
                        <a:pt x="1310" y="1167"/>
                        <a:pt x="2263" y="1548"/>
                        <a:pt x="2953" y="2263"/>
                      </a:cubicBezTo>
                      <a:lnTo>
                        <a:pt x="3001" y="2334"/>
                      </a:lnTo>
                      <a:cubicBezTo>
                        <a:pt x="3072" y="2382"/>
                        <a:pt x="3144" y="2429"/>
                        <a:pt x="3215" y="2429"/>
                      </a:cubicBezTo>
                      <a:cubicBezTo>
                        <a:pt x="3263" y="2429"/>
                        <a:pt x="3358" y="2382"/>
                        <a:pt x="3430" y="2358"/>
                      </a:cubicBezTo>
                      <a:cubicBezTo>
                        <a:pt x="3501" y="2310"/>
                        <a:pt x="3549" y="2215"/>
                        <a:pt x="3549" y="2120"/>
                      </a:cubicBezTo>
                      <a:lnTo>
                        <a:pt x="3549" y="48"/>
                      </a:lnTo>
                      <a:lnTo>
                        <a:pt x="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0" name="Google Shape;22920;p99"/>
                <p:cNvSpPr/>
                <p:nvPr/>
              </p:nvSpPr>
              <p:spPr>
                <a:xfrm>
                  <a:off x="5654953" y="3084540"/>
                  <a:ext cx="66328" cy="73996"/>
                </a:xfrm>
                <a:custGeom>
                  <a:rect b="b" l="l" r="r" t="t"/>
                  <a:pathLst>
                    <a:path extrusionOk="0" h="2287" w="2050">
                      <a:moveTo>
                        <a:pt x="1192" y="0"/>
                      </a:moveTo>
                      <a:cubicBezTo>
                        <a:pt x="549" y="0"/>
                        <a:pt x="1" y="524"/>
                        <a:pt x="25" y="1191"/>
                      </a:cubicBezTo>
                      <a:cubicBezTo>
                        <a:pt x="72" y="1810"/>
                        <a:pt x="573" y="2286"/>
                        <a:pt x="1192" y="2286"/>
                      </a:cubicBezTo>
                      <a:lnTo>
                        <a:pt x="2049" y="2286"/>
                      </a:lnTo>
                      <a:lnTo>
                        <a:pt x="2049"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1" name="Google Shape;22921;p99"/>
                <p:cNvSpPr/>
                <p:nvPr/>
              </p:nvSpPr>
              <p:spPr>
                <a:xfrm>
                  <a:off x="5655730" y="3120745"/>
                  <a:ext cx="65551" cy="37791"/>
                </a:xfrm>
                <a:custGeom>
                  <a:rect b="b" l="l" r="r" t="t"/>
                  <a:pathLst>
                    <a:path extrusionOk="0" h="1168" w="2026">
                      <a:moveTo>
                        <a:pt x="1" y="0"/>
                      </a:moveTo>
                      <a:cubicBezTo>
                        <a:pt x="1" y="667"/>
                        <a:pt x="549" y="1167"/>
                        <a:pt x="1168" y="1167"/>
                      </a:cubicBezTo>
                      <a:lnTo>
                        <a:pt x="2025" y="1167"/>
                      </a:lnTo>
                      <a:lnTo>
                        <a:pt x="2025"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2" name="Google Shape;22922;p99"/>
                <p:cNvSpPr/>
                <p:nvPr/>
              </p:nvSpPr>
              <p:spPr>
                <a:xfrm>
                  <a:off x="5547860" y="3178529"/>
                  <a:ext cx="102533" cy="102501"/>
                </a:xfrm>
                <a:custGeom>
                  <a:rect b="b" l="l" r="r" t="t"/>
                  <a:pathLst>
                    <a:path extrusionOk="0" h="3168" w="3169">
                      <a:moveTo>
                        <a:pt x="1596" y="0"/>
                      </a:moveTo>
                      <a:cubicBezTo>
                        <a:pt x="715" y="0"/>
                        <a:pt x="1" y="715"/>
                        <a:pt x="1" y="1596"/>
                      </a:cubicBezTo>
                      <a:cubicBezTo>
                        <a:pt x="1" y="2453"/>
                        <a:pt x="715" y="3168"/>
                        <a:pt x="1596" y="3168"/>
                      </a:cubicBezTo>
                      <a:cubicBezTo>
                        <a:pt x="2454" y="3168"/>
                        <a:pt x="3144" y="2477"/>
                        <a:pt x="3168" y="1596"/>
                      </a:cubicBezTo>
                      <a:cubicBezTo>
                        <a:pt x="3168" y="715"/>
                        <a:pt x="2454" y="0"/>
                        <a:pt x="159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3" name="Google Shape;22923;p99"/>
                <p:cNvSpPr/>
                <p:nvPr/>
              </p:nvSpPr>
              <p:spPr>
                <a:xfrm>
                  <a:off x="5597945" y="3180082"/>
                  <a:ext cx="51671" cy="100948"/>
                </a:xfrm>
                <a:custGeom>
                  <a:rect b="b" l="l" r="r" t="t"/>
                  <a:pathLst>
                    <a:path extrusionOk="0" h="3120" w="1597">
                      <a:moveTo>
                        <a:pt x="1" y="0"/>
                      </a:moveTo>
                      <a:lnTo>
                        <a:pt x="1" y="3120"/>
                      </a:lnTo>
                      <a:cubicBezTo>
                        <a:pt x="906" y="3120"/>
                        <a:pt x="1596" y="2429"/>
                        <a:pt x="1596" y="1572"/>
                      </a:cubicBezTo>
                      <a:cubicBezTo>
                        <a:pt x="1596" y="715"/>
                        <a:pt x="882"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4" name="Google Shape;22924;p99"/>
                <p:cNvSpPr/>
                <p:nvPr/>
              </p:nvSpPr>
              <p:spPr>
                <a:xfrm>
                  <a:off x="5686564" y="3179921"/>
                  <a:ext cx="40864" cy="29475"/>
                </a:xfrm>
                <a:custGeom>
                  <a:rect b="b" l="l" r="r" t="t"/>
                  <a:pathLst>
                    <a:path extrusionOk="0" h="911" w="1263">
                      <a:moveTo>
                        <a:pt x="649" y="0"/>
                      </a:moveTo>
                      <a:cubicBezTo>
                        <a:pt x="624" y="0"/>
                        <a:pt x="598" y="2"/>
                        <a:pt x="572" y="5"/>
                      </a:cubicBezTo>
                      <a:cubicBezTo>
                        <a:pt x="239" y="29"/>
                        <a:pt x="0" y="291"/>
                        <a:pt x="0" y="624"/>
                      </a:cubicBezTo>
                      <a:lnTo>
                        <a:pt x="0" y="910"/>
                      </a:lnTo>
                      <a:lnTo>
                        <a:pt x="1263" y="910"/>
                      </a:lnTo>
                      <a:lnTo>
                        <a:pt x="1263" y="624"/>
                      </a:lnTo>
                      <a:cubicBezTo>
                        <a:pt x="1263" y="292"/>
                        <a:pt x="994" y="0"/>
                        <a:pt x="649"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22925" name="Google Shape;22925;p99"/>
          <p:cNvGrpSpPr/>
          <p:nvPr/>
        </p:nvGrpSpPr>
        <p:grpSpPr>
          <a:xfrm>
            <a:off x="6269820" y="2890532"/>
            <a:ext cx="344449" cy="346744"/>
            <a:chOff x="6269820" y="3042932"/>
            <a:chExt cx="344449" cy="346744"/>
          </a:xfrm>
        </p:grpSpPr>
        <p:sp>
          <p:nvSpPr>
            <p:cNvPr id="22926" name="Google Shape;22926;p99"/>
            <p:cNvSpPr/>
            <p:nvPr/>
          </p:nvSpPr>
          <p:spPr>
            <a:xfrm>
              <a:off x="6498665" y="3104567"/>
              <a:ext cx="115604" cy="81696"/>
            </a:xfrm>
            <a:custGeom>
              <a:rect b="b" l="l" r="r" t="t"/>
              <a:pathLst>
                <a:path extrusionOk="0" h="2525" w="3573">
                  <a:moveTo>
                    <a:pt x="1787" y="0"/>
                  </a:moveTo>
                  <a:cubicBezTo>
                    <a:pt x="811" y="0"/>
                    <a:pt x="1" y="810"/>
                    <a:pt x="1" y="1786"/>
                  </a:cubicBezTo>
                  <a:lnTo>
                    <a:pt x="1" y="2525"/>
                  </a:lnTo>
                  <a:lnTo>
                    <a:pt x="3240" y="2525"/>
                  </a:lnTo>
                  <a:cubicBezTo>
                    <a:pt x="3430" y="2525"/>
                    <a:pt x="3573" y="2382"/>
                    <a:pt x="3573" y="2215"/>
                  </a:cubicBezTo>
                  <a:lnTo>
                    <a:pt x="3573" y="1786"/>
                  </a:lnTo>
                  <a:cubicBezTo>
                    <a:pt x="3573" y="762"/>
                    <a:pt x="2763" y="0"/>
                    <a:pt x="1787"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7" name="Google Shape;22927;p99"/>
            <p:cNvSpPr/>
            <p:nvPr/>
          </p:nvSpPr>
          <p:spPr>
            <a:xfrm>
              <a:off x="6556450" y="3104567"/>
              <a:ext cx="57818" cy="80920"/>
            </a:xfrm>
            <a:custGeom>
              <a:rect b="b" l="l" r="r" t="t"/>
              <a:pathLst>
                <a:path extrusionOk="0" h="2501" w="1787">
                  <a:moveTo>
                    <a:pt x="1" y="0"/>
                  </a:moveTo>
                  <a:lnTo>
                    <a:pt x="1" y="2501"/>
                  </a:lnTo>
                  <a:lnTo>
                    <a:pt x="1454" y="2501"/>
                  </a:lnTo>
                  <a:cubicBezTo>
                    <a:pt x="1644" y="2501"/>
                    <a:pt x="1787" y="2358"/>
                    <a:pt x="1787" y="2167"/>
                  </a:cubicBezTo>
                  <a:lnTo>
                    <a:pt x="1787" y="1763"/>
                  </a:lnTo>
                  <a:cubicBezTo>
                    <a:pt x="1787" y="762"/>
                    <a:pt x="977" y="0"/>
                    <a:pt x="1"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8" name="Google Shape;22928;p99"/>
            <p:cNvSpPr/>
            <p:nvPr/>
          </p:nvSpPr>
          <p:spPr>
            <a:xfrm>
              <a:off x="6269820" y="3103791"/>
              <a:ext cx="115637" cy="81696"/>
            </a:xfrm>
            <a:custGeom>
              <a:rect b="b" l="l" r="r" t="t"/>
              <a:pathLst>
                <a:path extrusionOk="0" h="2525" w="3574">
                  <a:moveTo>
                    <a:pt x="1787" y="0"/>
                  </a:moveTo>
                  <a:cubicBezTo>
                    <a:pt x="787" y="24"/>
                    <a:pt x="1" y="786"/>
                    <a:pt x="1" y="1787"/>
                  </a:cubicBezTo>
                  <a:lnTo>
                    <a:pt x="1" y="2191"/>
                  </a:lnTo>
                  <a:cubicBezTo>
                    <a:pt x="1" y="2382"/>
                    <a:pt x="144" y="2525"/>
                    <a:pt x="311" y="2525"/>
                  </a:cubicBezTo>
                  <a:lnTo>
                    <a:pt x="3573" y="2525"/>
                  </a:lnTo>
                  <a:lnTo>
                    <a:pt x="3573" y="1787"/>
                  </a:lnTo>
                  <a:cubicBezTo>
                    <a:pt x="3573" y="786"/>
                    <a:pt x="2763" y="0"/>
                    <a:pt x="1787"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9" name="Google Shape;22929;p99"/>
            <p:cNvSpPr/>
            <p:nvPr/>
          </p:nvSpPr>
          <p:spPr>
            <a:xfrm>
              <a:off x="6383870" y="3103791"/>
              <a:ext cx="114828" cy="81696"/>
            </a:xfrm>
            <a:custGeom>
              <a:rect b="b" l="l" r="r" t="t"/>
              <a:pathLst>
                <a:path extrusionOk="0" h="2525" w="3549">
                  <a:moveTo>
                    <a:pt x="1763" y="0"/>
                  </a:moveTo>
                  <a:cubicBezTo>
                    <a:pt x="786" y="0"/>
                    <a:pt x="0" y="786"/>
                    <a:pt x="0" y="1787"/>
                  </a:cubicBezTo>
                  <a:lnTo>
                    <a:pt x="0" y="2525"/>
                  </a:lnTo>
                  <a:lnTo>
                    <a:pt x="3549" y="2525"/>
                  </a:lnTo>
                  <a:lnTo>
                    <a:pt x="3549" y="1787"/>
                  </a:lnTo>
                  <a:cubicBezTo>
                    <a:pt x="3549" y="786"/>
                    <a:pt x="2739" y="0"/>
                    <a:pt x="176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0" name="Google Shape;22930;p99"/>
            <p:cNvSpPr/>
            <p:nvPr/>
          </p:nvSpPr>
          <p:spPr>
            <a:xfrm>
              <a:off x="6327638" y="3104567"/>
              <a:ext cx="57818" cy="80920"/>
            </a:xfrm>
            <a:custGeom>
              <a:rect b="b" l="l" r="r" t="t"/>
              <a:pathLst>
                <a:path extrusionOk="0" h="2501" w="1787">
                  <a:moveTo>
                    <a:pt x="0" y="0"/>
                  </a:moveTo>
                  <a:lnTo>
                    <a:pt x="0" y="2501"/>
                  </a:lnTo>
                  <a:lnTo>
                    <a:pt x="1786" y="2501"/>
                  </a:lnTo>
                  <a:lnTo>
                    <a:pt x="1786" y="1763"/>
                  </a:lnTo>
                  <a:cubicBezTo>
                    <a:pt x="1738" y="762"/>
                    <a:pt x="976" y="0"/>
                    <a:pt x="0"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1" name="Google Shape;22931;p99"/>
            <p:cNvSpPr/>
            <p:nvPr/>
          </p:nvSpPr>
          <p:spPr>
            <a:xfrm>
              <a:off x="6441656" y="3104567"/>
              <a:ext cx="57818" cy="80920"/>
            </a:xfrm>
            <a:custGeom>
              <a:rect b="b" l="l" r="r" t="t"/>
              <a:pathLst>
                <a:path extrusionOk="0" h="2501" w="1787">
                  <a:moveTo>
                    <a:pt x="1" y="0"/>
                  </a:moveTo>
                  <a:lnTo>
                    <a:pt x="1" y="2501"/>
                  </a:lnTo>
                  <a:lnTo>
                    <a:pt x="1787" y="2501"/>
                  </a:lnTo>
                  <a:lnTo>
                    <a:pt x="1787" y="1763"/>
                  </a:lnTo>
                  <a:cubicBezTo>
                    <a:pt x="1787" y="762"/>
                    <a:pt x="1001"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2" name="Google Shape;22932;p99"/>
            <p:cNvSpPr/>
            <p:nvPr/>
          </p:nvSpPr>
          <p:spPr>
            <a:xfrm>
              <a:off x="6518724" y="3042932"/>
              <a:ext cx="75517" cy="75517"/>
            </a:xfrm>
            <a:custGeom>
              <a:rect b="b" l="l" r="r" t="t"/>
              <a:pathLst>
                <a:path extrusionOk="0" h="2334" w="2334">
                  <a:moveTo>
                    <a:pt x="1167" y="0"/>
                  </a:moveTo>
                  <a:cubicBezTo>
                    <a:pt x="524" y="0"/>
                    <a:pt x="0" y="548"/>
                    <a:pt x="0" y="1167"/>
                  </a:cubicBezTo>
                  <a:cubicBezTo>
                    <a:pt x="0" y="1810"/>
                    <a:pt x="548" y="2334"/>
                    <a:pt x="1167" y="2334"/>
                  </a:cubicBezTo>
                  <a:cubicBezTo>
                    <a:pt x="1834" y="2334"/>
                    <a:pt x="2334" y="1786"/>
                    <a:pt x="2334" y="1167"/>
                  </a:cubicBezTo>
                  <a:cubicBezTo>
                    <a:pt x="2334" y="500"/>
                    <a:pt x="1810"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3" name="Google Shape;22933;p99"/>
            <p:cNvSpPr/>
            <p:nvPr/>
          </p:nvSpPr>
          <p:spPr>
            <a:xfrm>
              <a:off x="6556450" y="3042932"/>
              <a:ext cx="37791" cy="74093"/>
            </a:xfrm>
            <a:custGeom>
              <a:rect b="b" l="l" r="r" t="t"/>
              <a:pathLst>
                <a:path extrusionOk="0" h="2290" w="1168">
                  <a:moveTo>
                    <a:pt x="1" y="0"/>
                  </a:moveTo>
                  <a:lnTo>
                    <a:pt x="1" y="2286"/>
                  </a:lnTo>
                  <a:cubicBezTo>
                    <a:pt x="28" y="2288"/>
                    <a:pt x="55" y="2289"/>
                    <a:pt x="82" y="2289"/>
                  </a:cubicBezTo>
                  <a:cubicBezTo>
                    <a:pt x="708" y="2289"/>
                    <a:pt x="1168" y="1761"/>
                    <a:pt x="1168" y="1167"/>
                  </a:cubicBezTo>
                  <a:cubicBezTo>
                    <a:pt x="1168" y="548"/>
                    <a:pt x="6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4" name="Google Shape;22934;p99"/>
            <p:cNvSpPr/>
            <p:nvPr/>
          </p:nvSpPr>
          <p:spPr>
            <a:xfrm>
              <a:off x="6404674" y="3042932"/>
              <a:ext cx="74772" cy="75517"/>
            </a:xfrm>
            <a:custGeom>
              <a:rect b="b" l="l" r="r" t="t"/>
              <a:pathLst>
                <a:path extrusionOk="0" h="2334" w="2311">
                  <a:moveTo>
                    <a:pt x="1144" y="0"/>
                  </a:moveTo>
                  <a:cubicBezTo>
                    <a:pt x="501" y="0"/>
                    <a:pt x="0" y="548"/>
                    <a:pt x="0" y="1167"/>
                  </a:cubicBezTo>
                  <a:cubicBezTo>
                    <a:pt x="0" y="1810"/>
                    <a:pt x="524" y="2334"/>
                    <a:pt x="1144" y="2334"/>
                  </a:cubicBezTo>
                  <a:cubicBezTo>
                    <a:pt x="1787" y="2334"/>
                    <a:pt x="2310" y="1786"/>
                    <a:pt x="2310" y="1167"/>
                  </a:cubicBezTo>
                  <a:cubicBezTo>
                    <a:pt x="2310" y="500"/>
                    <a:pt x="1810" y="0"/>
                    <a:pt x="114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5" name="Google Shape;22935;p99"/>
            <p:cNvSpPr/>
            <p:nvPr/>
          </p:nvSpPr>
          <p:spPr>
            <a:xfrm>
              <a:off x="6441656" y="3042932"/>
              <a:ext cx="37791" cy="74093"/>
            </a:xfrm>
            <a:custGeom>
              <a:rect b="b" l="l" r="r" t="t"/>
              <a:pathLst>
                <a:path extrusionOk="0" h="2290" w="1168">
                  <a:moveTo>
                    <a:pt x="1" y="0"/>
                  </a:moveTo>
                  <a:lnTo>
                    <a:pt x="1" y="2286"/>
                  </a:lnTo>
                  <a:cubicBezTo>
                    <a:pt x="27" y="2288"/>
                    <a:pt x="53" y="2289"/>
                    <a:pt x="79" y="2289"/>
                  </a:cubicBezTo>
                  <a:cubicBezTo>
                    <a:pt x="685" y="2289"/>
                    <a:pt x="1167" y="1761"/>
                    <a:pt x="1167" y="1167"/>
                  </a:cubicBezTo>
                  <a:cubicBezTo>
                    <a:pt x="1167" y="548"/>
                    <a:pt x="667"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6" name="Google Shape;22936;p99"/>
            <p:cNvSpPr/>
            <p:nvPr/>
          </p:nvSpPr>
          <p:spPr>
            <a:xfrm>
              <a:off x="6289880" y="3042932"/>
              <a:ext cx="74772" cy="75517"/>
            </a:xfrm>
            <a:custGeom>
              <a:rect b="b" l="l" r="r" t="t"/>
              <a:pathLst>
                <a:path extrusionOk="0" h="2334" w="2311">
                  <a:moveTo>
                    <a:pt x="1167" y="0"/>
                  </a:moveTo>
                  <a:cubicBezTo>
                    <a:pt x="500" y="0"/>
                    <a:pt x="0" y="548"/>
                    <a:pt x="0" y="1167"/>
                  </a:cubicBezTo>
                  <a:cubicBezTo>
                    <a:pt x="0" y="1810"/>
                    <a:pt x="524" y="2334"/>
                    <a:pt x="1167" y="2334"/>
                  </a:cubicBezTo>
                  <a:cubicBezTo>
                    <a:pt x="1786" y="2334"/>
                    <a:pt x="2286" y="1786"/>
                    <a:pt x="2310" y="1167"/>
                  </a:cubicBezTo>
                  <a:cubicBezTo>
                    <a:pt x="2310" y="500"/>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7" name="Google Shape;22937;p99"/>
            <p:cNvSpPr/>
            <p:nvPr/>
          </p:nvSpPr>
          <p:spPr>
            <a:xfrm>
              <a:off x="6326085" y="3042932"/>
              <a:ext cx="37791" cy="74093"/>
            </a:xfrm>
            <a:custGeom>
              <a:rect b="b" l="l" r="r" t="t"/>
              <a:pathLst>
                <a:path extrusionOk="0" h="2290" w="1168">
                  <a:moveTo>
                    <a:pt x="0" y="0"/>
                  </a:moveTo>
                  <a:lnTo>
                    <a:pt x="0" y="2286"/>
                  </a:lnTo>
                  <a:cubicBezTo>
                    <a:pt x="28" y="2288"/>
                    <a:pt x="54" y="2289"/>
                    <a:pt x="81" y="2289"/>
                  </a:cubicBezTo>
                  <a:cubicBezTo>
                    <a:pt x="707" y="2289"/>
                    <a:pt x="1167" y="1761"/>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8" name="Google Shape;22938;p99"/>
            <p:cNvSpPr/>
            <p:nvPr/>
          </p:nvSpPr>
          <p:spPr>
            <a:xfrm>
              <a:off x="6363843" y="3287176"/>
              <a:ext cx="156436" cy="102501"/>
            </a:xfrm>
            <a:custGeom>
              <a:rect b="b" l="l" r="r" t="t"/>
              <a:pathLst>
                <a:path extrusionOk="0" h="3168" w="4835">
                  <a:moveTo>
                    <a:pt x="2406" y="0"/>
                  </a:moveTo>
                  <a:cubicBezTo>
                    <a:pt x="1072" y="0"/>
                    <a:pt x="0" y="1096"/>
                    <a:pt x="0" y="2429"/>
                  </a:cubicBezTo>
                  <a:lnTo>
                    <a:pt x="0" y="2834"/>
                  </a:lnTo>
                  <a:cubicBezTo>
                    <a:pt x="0" y="3025"/>
                    <a:pt x="143" y="3168"/>
                    <a:pt x="334" y="3168"/>
                  </a:cubicBezTo>
                  <a:lnTo>
                    <a:pt x="4501" y="3168"/>
                  </a:lnTo>
                  <a:cubicBezTo>
                    <a:pt x="4668" y="3168"/>
                    <a:pt x="4835" y="3025"/>
                    <a:pt x="4835" y="2834"/>
                  </a:cubicBezTo>
                  <a:lnTo>
                    <a:pt x="4835" y="2429"/>
                  </a:lnTo>
                  <a:cubicBezTo>
                    <a:pt x="4835" y="1096"/>
                    <a:pt x="3763" y="0"/>
                    <a:pt x="2406"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9" name="Google Shape;22939;p99"/>
            <p:cNvSpPr/>
            <p:nvPr/>
          </p:nvSpPr>
          <p:spPr>
            <a:xfrm>
              <a:off x="6441656" y="3287176"/>
              <a:ext cx="78623" cy="102501"/>
            </a:xfrm>
            <a:custGeom>
              <a:rect b="b" l="l" r="r" t="t"/>
              <a:pathLst>
                <a:path extrusionOk="0" h="3168" w="2430">
                  <a:moveTo>
                    <a:pt x="1" y="0"/>
                  </a:moveTo>
                  <a:lnTo>
                    <a:pt x="1" y="3144"/>
                  </a:lnTo>
                  <a:lnTo>
                    <a:pt x="2096" y="3144"/>
                  </a:lnTo>
                  <a:lnTo>
                    <a:pt x="2096" y="3168"/>
                  </a:lnTo>
                  <a:cubicBezTo>
                    <a:pt x="2263" y="3168"/>
                    <a:pt x="2430" y="3025"/>
                    <a:pt x="2430" y="2834"/>
                  </a:cubicBezTo>
                  <a:lnTo>
                    <a:pt x="2430" y="2429"/>
                  </a:lnTo>
                  <a:cubicBezTo>
                    <a:pt x="2430" y="1096"/>
                    <a:pt x="1358"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0" name="Google Shape;22940;p99"/>
            <p:cNvSpPr/>
            <p:nvPr/>
          </p:nvSpPr>
          <p:spPr>
            <a:xfrm>
              <a:off x="6390794" y="3207034"/>
              <a:ext cx="102533" cy="101756"/>
            </a:xfrm>
            <a:custGeom>
              <a:rect b="b" l="l" r="r" t="t"/>
              <a:pathLst>
                <a:path extrusionOk="0" h="3145" w="3169">
                  <a:moveTo>
                    <a:pt x="1573" y="1"/>
                  </a:moveTo>
                  <a:cubicBezTo>
                    <a:pt x="715" y="1"/>
                    <a:pt x="1" y="691"/>
                    <a:pt x="1" y="1572"/>
                  </a:cubicBezTo>
                  <a:cubicBezTo>
                    <a:pt x="1" y="2430"/>
                    <a:pt x="715" y="3144"/>
                    <a:pt x="1573" y="3144"/>
                  </a:cubicBezTo>
                  <a:cubicBezTo>
                    <a:pt x="2454" y="3144"/>
                    <a:pt x="3168" y="2430"/>
                    <a:pt x="3168" y="1572"/>
                  </a:cubicBezTo>
                  <a:cubicBezTo>
                    <a:pt x="3168" y="691"/>
                    <a:pt x="2454" y="1"/>
                    <a:pt x="157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1" name="Google Shape;22941;p99"/>
            <p:cNvSpPr/>
            <p:nvPr/>
          </p:nvSpPr>
          <p:spPr>
            <a:xfrm>
              <a:off x="6441656" y="3207034"/>
              <a:ext cx="51671" cy="101756"/>
            </a:xfrm>
            <a:custGeom>
              <a:rect b="b" l="l" r="r" t="t"/>
              <a:pathLst>
                <a:path extrusionOk="0" h="3145" w="1597">
                  <a:moveTo>
                    <a:pt x="1" y="1"/>
                  </a:moveTo>
                  <a:lnTo>
                    <a:pt x="1" y="3144"/>
                  </a:lnTo>
                  <a:cubicBezTo>
                    <a:pt x="882" y="3144"/>
                    <a:pt x="1596" y="2430"/>
                    <a:pt x="1596" y="1572"/>
                  </a:cubicBezTo>
                  <a:cubicBezTo>
                    <a:pt x="1596" y="715"/>
                    <a:pt x="882"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42" name="Google Shape;22942;p99"/>
          <p:cNvGrpSpPr/>
          <p:nvPr/>
        </p:nvGrpSpPr>
        <p:grpSpPr>
          <a:xfrm>
            <a:off x="7019541" y="2890532"/>
            <a:ext cx="346004" cy="346746"/>
            <a:chOff x="7019541" y="3042932"/>
            <a:chExt cx="346004" cy="346746"/>
          </a:xfrm>
        </p:grpSpPr>
        <p:sp>
          <p:nvSpPr>
            <p:cNvPr id="22943" name="Google Shape;22943;p99"/>
            <p:cNvSpPr/>
            <p:nvPr/>
          </p:nvSpPr>
          <p:spPr>
            <a:xfrm>
              <a:off x="7235282" y="3103791"/>
              <a:ext cx="109457" cy="81696"/>
            </a:xfrm>
            <a:custGeom>
              <a:rect b="b" l="l" r="r" t="t"/>
              <a:pathLst>
                <a:path extrusionOk="0" h="2525" w="3383">
                  <a:moveTo>
                    <a:pt x="1667" y="0"/>
                  </a:moveTo>
                  <a:cubicBezTo>
                    <a:pt x="763" y="0"/>
                    <a:pt x="0" y="739"/>
                    <a:pt x="0" y="1667"/>
                  </a:cubicBezTo>
                  <a:lnTo>
                    <a:pt x="0" y="2191"/>
                  </a:lnTo>
                  <a:cubicBezTo>
                    <a:pt x="0" y="2382"/>
                    <a:pt x="167" y="2525"/>
                    <a:pt x="334" y="2525"/>
                  </a:cubicBezTo>
                  <a:lnTo>
                    <a:pt x="3073" y="2525"/>
                  </a:lnTo>
                  <a:cubicBezTo>
                    <a:pt x="3215" y="2525"/>
                    <a:pt x="3382" y="2382"/>
                    <a:pt x="3335" y="2191"/>
                  </a:cubicBezTo>
                  <a:lnTo>
                    <a:pt x="3335" y="1667"/>
                  </a:lnTo>
                  <a:cubicBezTo>
                    <a:pt x="3335" y="739"/>
                    <a:pt x="2596" y="0"/>
                    <a:pt x="166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4" name="Google Shape;22944;p99"/>
            <p:cNvSpPr/>
            <p:nvPr/>
          </p:nvSpPr>
          <p:spPr>
            <a:xfrm>
              <a:off x="7291514" y="3103791"/>
              <a:ext cx="53968" cy="81696"/>
            </a:xfrm>
            <a:custGeom>
              <a:rect b="b" l="l" r="r" t="t"/>
              <a:pathLst>
                <a:path extrusionOk="0" h="2525" w="1668">
                  <a:moveTo>
                    <a:pt x="1" y="0"/>
                  </a:moveTo>
                  <a:lnTo>
                    <a:pt x="1" y="2501"/>
                  </a:lnTo>
                  <a:lnTo>
                    <a:pt x="1335" y="2501"/>
                  </a:lnTo>
                  <a:lnTo>
                    <a:pt x="1335" y="2525"/>
                  </a:lnTo>
                  <a:cubicBezTo>
                    <a:pt x="1525" y="2525"/>
                    <a:pt x="1668" y="2382"/>
                    <a:pt x="1668" y="2191"/>
                  </a:cubicBezTo>
                  <a:lnTo>
                    <a:pt x="1668" y="1667"/>
                  </a:lnTo>
                  <a:cubicBezTo>
                    <a:pt x="1668" y="739"/>
                    <a:pt x="930"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5" name="Google Shape;22945;p99"/>
            <p:cNvSpPr/>
            <p:nvPr/>
          </p:nvSpPr>
          <p:spPr>
            <a:xfrm>
              <a:off x="7253012" y="3042932"/>
              <a:ext cx="74772" cy="75517"/>
            </a:xfrm>
            <a:custGeom>
              <a:rect b="b" l="l" r="r" t="t"/>
              <a:pathLst>
                <a:path extrusionOk="0" h="2334" w="2311">
                  <a:moveTo>
                    <a:pt x="1167" y="0"/>
                  </a:moveTo>
                  <a:cubicBezTo>
                    <a:pt x="500" y="0"/>
                    <a:pt x="0" y="548"/>
                    <a:pt x="0" y="1167"/>
                  </a:cubicBezTo>
                  <a:cubicBezTo>
                    <a:pt x="0" y="1810"/>
                    <a:pt x="524" y="2334"/>
                    <a:pt x="1167" y="2334"/>
                  </a:cubicBezTo>
                  <a:cubicBezTo>
                    <a:pt x="1786" y="2334"/>
                    <a:pt x="2310" y="1786"/>
                    <a:pt x="2310" y="1167"/>
                  </a:cubicBezTo>
                  <a:cubicBezTo>
                    <a:pt x="2310" y="500"/>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6" name="Google Shape;22946;p99"/>
            <p:cNvSpPr/>
            <p:nvPr/>
          </p:nvSpPr>
          <p:spPr>
            <a:xfrm>
              <a:off x="7290770" y="3042932"/>
              <a:ext cx="37014" cy="74093"/>
            </a:xfrm>
            <a:custGeom>
              <a:rect b="b" l="l" r="r" t="t"/>
              <a:pathLst>
                <a:path extrusionOk="0" h="2290" w="1144">
                  <a:moveTo>
                    <a:pt x="0" y="0"/>
                  </a:moveTo>
                  <a:lnTo>
                    <a:pt x="0" y="2286"/>
                  </a:lnTo>
                  <a:cubicBezTo>
                    <a:pt x="25" y="2288"/>
                    <a:pt x="50" y="2289"/>
                    <a:pt x="75" y="2289"/>
                  </a:cubicBezTo>
                  <a:cubicBezTo>
                    <a:pt x="661" y="2289"/>
                    <a:pt x="1143" y="1761"/>
                    <a:pt x="1143" y="1167"/>
                  </a:cubicBezTo>
                  <a:cubicBezTo>
                    <a:pt x="1143" y="548"/>
                    <a:pt x="6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7" name="Google Shape;22947;p99"/>
            <p:cNvSpPr/>
            <p:nvPr/>
          </p:nvSpPr>
          <p:spPr>
            <a:xfrm>
              <a:off x="7019541" y="3211660"/>
              <a:ext cx="107904" cy="81696"/>
            </a:xfrm>
            <a:custGeom>
              <a:rect b="b" l="l" r="r" t="t"/>
              <a:pathLst>
                <a:path extrusionOk="0" h="2525" w="3335">
                  <a:moveTo>
                    <a:pt x="1667" y="1"/>
                  </a:moveTo>
                  <a:cubicBezTo>
                    <a:pt x="762" y="1"/>
                    <a:pt x="0" y="739"/>
                    <a:pt x="0" y="1668"/>
                  </a:cubicBezTo>
                  <a:lnTo>
                    <a:pt x="0" y="2191"/>
                  </a:lnTo>
                  <a:cubicBezTo>
                    <a:pt x="0" y="2382"/>
                    <a:pt x="167" y="2525"/>
                    <a:pt x="334" y="2525"/>
                  </a:cubicBezTo>
                  <a:lnTo>
                    <a:pt x="3049" y="2525"/>
                  </a:lnTo>
                  <a:cubicBezTo>
                    <a:pt x="3215" y="2525"/>
                    <a:pt x="3334" y="2382"/>
                    <a:pt x="3334" y="2191"/>
                  </a:cubicBezTo>
                  <a:lnTo>
                    <a:pt x="3334" y="1668"/>
                  </a:lnTo>
                  <a:cubicBezTo>
                    <a:pt x="3334" y="739"/>
                    <a:pt x="2596" y="1"/>
                    <a:pt x="1667"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8" name="Google Shape;22948;p99"/>
            <p:cNvSpPr/>
            <p:nvPr/>
          </p:nvSpPr>
          <p:spPr>
            <a:xfrm>
              <a:off x="7075029" y="3211660"/>
              <a:ext cx="53968" cy="81696"/>
            </a:xfrm>
            <a:custGeom>
              <a:rect b="b" l="l" r="r" t="t"/>
              <a:pathLst>
                <a:path extrusionOk="0" h="2525" w="1668">
                  <a:moveTo>
                    <a:pt x="0" y="1"/>
                  </a:moveTo>
                  <a:lnTo>
                    <a:pt x="0" y="2501"/>
                  </a:lnTo>
                  <a:lnTo>
                    <a:pt x="1334" y="2501"/>
                  </a:lnTo>
                  <a:lnTo>
                    <a:pt x="1334" y="2525"/>
                  </a:lnTo>
                  <a:cubicBezTo>
                    <a:pt x="1500" y="2525"/>
                    <a:pt x="1667" y="2382"/>
                    <a:pt x="1667" y="2191"/>
                  </a:cubicBezTo>
                  <a:lnTo>
                    <a:pt x="1667" y="1668"/>
                  </a:lnTo>
                  <a:cubicBezTo>
                    <a:pt x="1667" y="739"/>
                    <a:pt x="905" y="1"/>
                    <a:pt x="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9" name="Google Shape;22949;p99"/>
            <p:cNvSpPr/>
            <p:nvPr/>
          </p:nvSpPr>
          <p:spPr>
            <a:xfrm>
              <a:off x="7036495" y="3150802"/>
              <a:ext cx="74772" cy="75517"/>
            </a:xfrm>
            <a:custGeom>
              <a:rect b="b" l="l" r="r" t="t"/>
              <a:pathLst>
                <a:path extrusionOk="0" h="2334" w="2311">
                  <a:moveTo>
                    <a:pt x="1143" y="0"/>
                  </a:moveTo>
                  <a:cubicBezTo>
                    <a:pt x="500" y="0"/>
                    <a:pt x="0" y="500"/>
                    <a:pt x="0" y="1167"/>
                  </a:cubicBezTo>
                  <a:cubicBezTo>
                    <a:pt x="0" y="1810"/>
                    <a:pt x="524" y="2334"/>
                    <a:pt x="1143" y="2334"/>
                  </a:cubicBezTo>
                  <a:cubicBezTo>
                    <a:pt x="1810" y="2334"/>
                    <a:pt x="2310" y="1810"/>
                    <a:pt x="2310" y="1167"/>
                  </a:cubicBezTo>
                  <a:cubicBezTo>
                    <a:pt x="2310" y="500"/>
                    <a:pt x="1810" y="0"/>
                    <a:pt x="11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0" name="Google Shape;22950;p99"/>
            <p:cNvSpPr/>
            <p:nvPr/>
          </p:nvSpPr>
          <p:spPr>
            <a:xfrm>
              <a:off x="7073476" y="3150802"/>
              <a:ext cx="37791" cy="74093"/>
            </a:xfrm>
            <a:custGeom>
              <a:rect b="b" l="l" r="r" t="t"/>
              <a:pathLst>
                <a:path extrusionOk="0" h="2290" w="1168">
                  <a:moveTo>
                    <a:pt x="0" y="0"/>
                  </a:moveTo>
                  <a:lnTo>
                    <a:pt x="0" y="2286"/>
                  </a:lnTo>
                  <a:cubicBezTo>
                    <a:pt x="29" y="2288"/>
                    <a:pt x="57" y="2289"/>
                    <a:pt x="84" y="2289"/>
                  </a:cubicBezTo>
                  <a:cubicBezTo>
                    <a:pt x="709" y="2289"/>
                    <a:pt x="1167" y="1783"/>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1" name="Google Shape;22951;p99"/>
            <p:cNvSpPr/>
            <p:nvPr/>
          </p:nvSpPr>
          <p:spPr>
            <a:xfrm>
              <a:off x="7127412" y="3158502"/>
              <a:ext cx="109457" cy="80920"/>
            </a:xfrm>
            <a:custGeom>
              <a:rect b="b" l="l" r="r" t="t"/>
              <a:pathLst>
                <a:path extrusionOk="0" h="2501" w="3383">
                  <a:moveTo>
                    <a:pt x="1667" y="0"/>
                  </a:moveTo>
                  <a:cubicBezTo>
                    <a:pt x="763" y="0"/>
                    <a:pt x="0" y="739"/>
                    <a:pt x="0" y="1667"/>
                  </a:cubicBezTo>
                  <a:lnTo>
                    <a:pt x="0" y="2167"/>
                  </a:lnTo>
                  <a:cubicBezTo>
                    <a:pt x="0" y="2358"/>
                    <a:pt x="167" y="2501"/>
                    <a:pt x="334" y="2501"/>
                  </a:cubicBezTo>
                  <a:lnTo>
                    <a:pt x="3049" y="2501"/>
                  </a:lnTo>
                  <a:cubicBezTo>
                    <a:pt x="3215" y="2501"/>
                    <a:pt x="3382" y="2358"/>
                    <a:pt x="3334" y="2215"/>
                  </a:cubicBezTo>
                  <a:lnTo>
                    <a:pt x="3334" y="1667"/>
                  </a:lnTo>
                  <a:cubicBezTo>
                    <a:pt x="3334" y="739"/>
                    <a:pt x="2596" y="0"/>
                    <a:pt x="166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2" name="Google Shape;22952;p99"/>
            <p:cNvSpPr/>
            <p:nvPr/>
          </p:nvSpPr>
          <p:spPr>
            <a:xfrm>
              <a:off x="7182900" y="3158502"/>
              <a:ext cx="53968" cy="80920"/>
            </a:xfrm>
            <a:custGeom>
              <a:rect b="b" l="l" r="r" t="t"/>
              <a:pathLst>
                <a:path extrusionOk="0" h="2501" w="1668">
                  <a:moveTo>
                    <a:pt x="0" y="0"/>
                  </a:moveTo>
                  <a:lnTo>
                    <a:pt x="0" y="2501"/>
                  </a:lnTo>
                  <a:lnTo>
                    <a:pt x="1334" y="2501"/>
                  </a:lnTo>
                  <a:cubicBezTo>
                    <a:pt x="1500" y="2501"/>
                    <a:pt x="1667" y="2358"/>
                    <a:pt x="1667" y="2167"/>
                  </a:cubicBezTo>
                  <a:lnTo>
                    <a:pt x="1667" y="1667"/>
                  </a:lnTo>
                  <a:cubicBezTo>
                    <a:pt x="1667" y="739"/>
                    <a:pt x="905"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3" name="Google Shape;22953;p99"/>
            <p:cNvSpPr/>
            <p:nvPr/>
          </p:nvSpPr>
          <p:spPr>
            <a:xfrm>
              <a:off x="7145142" y="3096867"/>
              <a:ext cx="74772" cy="75517"/>
            </a:xfrm>
            <a:custGeom>
              <a:rect b="b" l="l" r="r" t="t"/>
              <a:pathLst>
                <a:path extrusionOk="0" h="2334" w="2311">
                  <a:moveTo>
                    <a:pt x="1167" y="0"/>
                  </a:moveTo>
                  <a:cubicBezTo>
                    <a:pt x="500" y="0"/>
                    <a:pt x="0" y="548"/>
                    <a:pt x="0" y="1167"/>
                  </a:cubicBezTo>
                  <a:cubicBezTo>
                    <a:pt x="0" y="1810"/>
                    <a:pt x="524" y="2334"/>
                    <a:pt x="1167" y="2334"/>
                  </a:cubicBezTo>
                  <a:cubicBezTo>
                    <a:pt x="1786" y="2334"/>
                    <a:pt x="2286" y="1786"/>
                    <a:pt x="2310" y="1167"/>
                  </a:cubicBezTo>
                  <a:cubicBezTo>
                    <a:pt x="2310" y="500"/>
                    <a:pt x="1810"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4" name="Google Shape;22954;p99"/>
            <p:cNvSpPr/>
            <p:nvPr/>
          </p:nvSpPr>
          <p:spPr>
            <a:xfrm>
              <a:off x="7181347" y="3096867"/>
              <a:ext cx="37791" cy="74093"/>
            </a:xfrm>
            <a:custGeom>
              <a:rect b="b" l="l" r="r" t="t"/>
              <a:pathLst>
                <a:path extrusionOk="0" h="2290" w="1168">
                  <a:moveTo>
                    <a:pt x="0" y="0"/>
                  </a:moveTo>
                  <a:lnTo>
                    <a:pt x="0" y="2286"/>
                  </a:lnTo>
                  <a:cubicBezTo>
                    <a:pt x="28" y="2288"/>
                    <a:pt x="55" y="2289"/>
                    <a:pt x="81" y="2289"/>
                  </a:cubicBezTo>
                  <a:cubicBezTo>
                    <a:pt x="707" y="2289"/>
                    <a:pt x="1167" y="1761"/>
                    <a:pt x="1167" y="1167"/>
                  </a:cubicBezTo>
                  <a:cubicBezTo>
                    <a:pt x="1167" y="524"/>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5" name="Google Shape;22955;p99"/>
            <p:cNvSpPr/>
            <p:nvPr/>
          </p:nvSpPr>
          <p:spPr>
            <a:xfrm>
              <a:off x="7019541" y="3165426"/>
              <a:ext cx="346004" cy="224253"/>
            </a:xfrm>
            <a:custGeom>
              <a:rect b="b" l="l" r="r" t="t"/>
              <a:pathLst>
                <a:path extrusionOk="0" h="6931" w="10694">
                  <a:moveTo>
                    <a:pt x="6716" y="1"/>
                  </a:moveTo>
                  <a:lnTo>
                    <a:pt x="6716" y="1668"/>
                  </a:lnTo>
                  <a:lnTo>
                    <a:pt x="3334" y="1668"/>
                  </a:lnTo>
                  <a:lnTo>
                    <a:pt x="3334" y="3335"/>
                  </a:lnTo>
                  <a:lnTo>
                    <a:pt x="0" y="3335"/>
                  </a:lnTo>
                  <a:lnTo>
                    <a:pt x="0" y="6597"/>
                  </a:lnTo>
                  <a:cubicBezTo>
                    <a:pt x="0" y="6788"/>
                    <a:pt x="143" y="6931"/>
                    <a:pt x="334" y="6931"/>
                  </a:cubicBezTo>
                  <a:lnTo>
                    <a:pt x="10360" y="6931"/>
                  </a:lnTo>
                  <a:cubicBezTo>
                    <a:pt x="10550" y="6931"/>
                    <a:pt x="10669" y="6788"/>
                    <a:pt x="10693" y="6621"/>
                  </a:cubicBezTo>
                  <a:lnTo>
                    <a:pt x="10693" y="310"/>
                  </a:lnTo>
                  <a:cubicBezTo>
                    <a:pt x="10693" y="144"/>
                    <a:pt x="10550" y="1"/>
                    <a:pt x="10360"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6" name="Google Shape;22956;p99"/>
            <p:cNvSpPr/>
            <p:nvPr/>
          </p:nvSpPr>
          <p:spPr>
            <a:xfrm>
              <a:off x="7192121" y="3165426"/>
              <a:ext cx="173423" cy="224253"/>
            </a:xfrm>
            <a:custGeom>
              <a:rect b="b" l="l" r="r" t="t"/>
              <a:pathLst>
                <a:path extrusionOk="0" h="6931" w="5360">
                  <a:moveTo>
                    <a:pt x="1382" y="1"/>
                  </a:moveTo>
                  <a:lnTo>
                    <a:pt x="1382" y="1668"/>
                  </a:lnTo>
                  <a:lnTo>
                    <a:pt x="1" y="1668"/>
                  </a:lnTo>
                  <a:lnTo>
                    <a:pt x="1" y="6931"/>
                  </a:lnTo>
                  <a:lnTo>
                    <a:pt x="5026" y="6931"/>
                  </a:lnTo>
                  <a:cubicBezTo>
                    <a:pt x="5216" y="6931"/>
                    <a:pt x="5359" y="6788"/>
                    <a:pt x="5359" y="6597"/>
                  </a:cubicBezTo>
                  <a:lnTo>
                    <a:pt x="5359" y="286"/>
                  </a:lnTo>
                  <a:cubicBezTo>
                    <a:pt x="5335" y="120"/>
                    <a:pt x="5216" y="1"/>
                    <a:pt x="5026" y="1"/>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57" name="Google Shape;22957;p99"/>
          <p:cNvGrpSpPr/>
          <p:nvPr/>
        </p:nvGrpSpPr>
        <p:grpSpPr>
          <a:xfrm>
            <a:off x="7769230" y="2890532"/>
            <a:ext cx="346004" cy="346745"/>
            <a:chOff x="7769230" y="3042932"/>
            <a:chExt cx="346004" cy="346745"/>
          </a:xfrm>
        </p:grpSpPr>
        <p:sp>
          <p:nvSpPr>
            <p:cNvPr id="22958" name="Google Shape;22958;p99"/>
            <p:cNvSpPr/>
            <p:nvPr/>
          </p:nvSpPr>
          <p:spPr>
            <a:xfrm>
              <a:off x="7769230" y="3042932"/>
              <a:ext cx="155692" cy="156436"/>
            </a:xfrm>
            <a:custGeom>
              <a:rect b="b" l="l" r="r" t="t"/>
              <a:pathLst>
                <a:path extrusionOk="0" h="4835" w="4812">
                  <a:moveTo>
                    <a:pt x="2406" y="0"/>
                  </a:moveTo>
                  <a:cubicBezTo>
                    <a:pt x="1073" y="0"/>
                    <a:pt x="1" y="1072"/>
                    <a:pt x="1" y="2405"/>
                  </a:cubicBezTo>
                  <a:cubicBezTo>
                    <a:pt x="1" y="3739"/>
                    <a:pt x="1073" y="4834"/>
                    <a:pt x="2406" y="4834"/>
                  </a:cubicBezTo>
                  <a:cubicBezTo>
                    <a:pt x="3740" y="4834"/>
                    <a:pt x="4811" y="3739"/>
                    <a:pt x="4811" y="2405"/>
                  </a:cubicBezTo>
                  <a:cubicBezTo>
                    <a:pt x="4811" y="1072"/>
                    <a:pt x="3740" y="0"/>
                    <a:pt x="2406"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9" name="Google Shape;22959;p99"/>
            <p:cNvSpPr/>
            <p:nvPr/>
          </p:nvSpPr>
          <p:spPr>
            <a:xfrm>
              <a:off x="7846299" y="3042932"/>
              <a:ext cx="77846" cy="154948"/>
            </a:xfrm>
            <a:custGeom>
              <a:rect b="b" l="l" r="r" t="t"/>
              <a:pathLst>
                <a:path extrusionOk="0" h="4789" w="2406">
                  <a:moveTo>
                    <a:pt x="0" y="0"/>
                  </a:moveTo>
                  <a:lnTo>
                    <a:pt x="0" y="4787"/>
                  </a:lnTo>
                  <a:cubicBezTo>
                    <a:pt x="29" y="4788"/>
                    <a:pt x="57" y="4788"/>
                    <a:pt x="86" y="4788"/>
                  </a:cubicBezTo>
                  <a:cubicBezTo>
                    <a:pt x="1379" y="4788"/>
                    <a:pt x="2406" y="3734"/>
                    <a:pt x="2406" y="2405"/>
                  </a:cubicBezTo>
                  <a:cubicBezTo>
                    <a:pt x="2406" y="1072"/>
                    <a:pt x="1334"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0" name="Google Shape;22960;p99"/>
            <p:cNvSpPr/>
            <p:nvPr/>
          </p:nvSpPr>
          <p:spPr>
            <a:xfrm>
              <a:off x="7789290" y="3062960"/>
              <a:ext cx="115604" cy="115604"/>
            </a:xfrm>
            <a:custGeom>
              <a:rect b="b" l="l" r="r" t="t"/>
              <a:pathLst>
                <a:path extrusionOk="0" h="3573" w="3573">
                  <a:moveTo>
                    <a:pt x="1786" y="0"/>
                  </a:moveTo>
                  <a:cubicBezTo>
                    <a:pt x="810" y="0"/>
                    <a:pt x="0" y="810"/>
                    <a:pt x="0" y="1786"/>
                  </a:cubicBezTo>
                  <a:cubicBezTo>
                    <a:pt x="0" y="2787"/>
                    <a:pt x="810" y="3572"/>
                    <a:pt x="1786" y="3572"/>
                  </a:cubicBezTo>
                  <a:cubicBezTo>
                    <a:pt x="2763" y="3572"/>
                    <a:pt x="3572" y="2787"/>
                    <a:pt x="3572" y="1786"/>
                  </a:cubicBezTo>
                  <a:cubicBezTo>
                    <a:pt x="3572" y="810"/>
                    <a:pt x="2763" y="0"/>
                    <a:pt x="1786"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1" name="Google Shape;22961;p99"/>
            <p:cNvSpPr/>
            <p:nvPr/>
          </p:nvSpPr>
          <p:spPr>
            <a:xfrm>
              <a:off x="7846299" y="3062960"/>
              <a:ext cx="57818" cy="114860"/>
            </a:xfrm>
            <a:custGeom>
              <a:rect b="b" l="l" r="r" t="t"/>
              <a:pathLst>
                <a:path extrusionOk="0" h="3550" w="1787">
                  <a:moveTo>
                    <a:pt x="0" y="0"/>
                  </a:moveTo>
                  <a:lnTo>
                    <a:pt x="0" y="3549"/>
                  </a:lnTo>
                  <a:cubicBezTo>
                    <a:pt x="15" y="3549"/>
                    <a:pt x="30" y="3549"/>
                    <a:pt x="45" y="3549"/>
                  </a:cubicBezTo>
                  <a:cubicBezTo>
                    <a:pt x="1024" y="3549"/>
                    <a:pt x="1786" y="2772"/>
                    <a:pt x="1786" y="1786"/>
                  </a:cubicBezTo>
                  <a:cubicBezTo>
                    <a:pt x="1786" y="810"/>
                    <a:pt x="977"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2" name="Google Shape;22962;p99"/>
            <p:cNvSpPr/>
            <p:nvPr/>
          </p:nvSpPr>
          <p:spPr>
            <a:xfrm>
              <a:off x="7823165" y="3075287"/>
              <a:ext cx="47044" cy="88620"/>
            </a:xfrm>
            <a:custGeom>
              <a:rect b="b" l="l" r="r" t="t"/>
              <a:pathLst>
                <a:path extrusionOk="0" h="2739" w="1454">
                  <a:moveTo>
                    <a:pt x="572" y="620"/>
                  </a:moveTo>
                  <a:lnTo>
                    <a:pt x="572" y="1048"/>
                  </a:lnTo>
                  <a:cubicBezTo>
                    <a:pt x="525" y="1048"/>
                    <a:pt x="501" y="1024"/>
                    <a:pt x="477" y="1024"/>
                  </a:cubicBezTo>
                  <a:cubicBezTo>
                    <a:pt x="406" y="1001"/>
                    <a:pt x="406" y="905"/>
                    <a:pt x="406" y="810"/>
                  </a:cubicBezTo>
                  <a:cubicBezTo>
                    <a:pt x="406" y="762"/>
                    <a:pt x="477" y="667"/>
                    <a:pt x="572" y="620"/>
                  </a:cubicBezTo>
                  <a:close/>
                  <a:moveTo>
                    <a:pt x="882" y="1572"/>
                  </a:moveTo>
                  <a:cubicBezTo>
                    <a:pt x="1120" y="1644"/>
                    <a:pt x="1096" y="1858"/>
                    <a:pt x="1096" y="1929"/>
                  </a:cubicBezTo>
                  <a:cubicBezTo>
                    <a:pt x="1073" y="2048"/>
                    <a:pt x="1001" y="2167"/>
                    <a:pt x="882" y="2215"/>
                  </a:cubicBezTo>
                  <a:lnTo>
                    <a:pt x="882" y="1572"/>
                  </a:lnTo>
                  <a:close/>
                  <a:moveTo>
                    <a:pt x="715" y="0"/>
                  </a:moveTo>
                  <a:cubicBezTo>
                    <a:pt x="620" y="0"/>
                    <a:pt x="525" y="72"/>
                    <a:pt x="525" y="167"/>
                  </a:cubicBezTo>
                  <a:lnTo>
                    <a:pt x="525" y="286"/>
                  </a:lnTo>
                  <a:lnTo>
                    <a:pt x="477" y="286"/>
                  </a:lnTo>
                  <a:cubicBezTo>
                    <a:pt x="263" y="334"/>
                    <a:pt x="120" y="524"/>
                    <a:pt x="96" y="715"/>
                  </a:cubicBezTo>
                  <a:cubicBezTo>
                    <a:pt x="49" y="929"/>
                    <a:pt x="120" y="1120"/>
                    <a:pt x="263" y="1239"/>
                  </a:cubicBezTo>
                  <a:cubicBezTo>
                    <a:pt x="334" y="1286"/>
                    <a:pt x="406" y="1358"/>
                    <a:pt x="525" y="1382"/>
                  </a:cubicBezTo>
                  <a:lnTo>
                    <a:pt x="525" y="2191"/>
                  </a:lnTo>
                  <a:cubicBezTo>
                    <a:pt x="453" y="2191"/>
                    <a:pt x="382" y="2144"/>
                    <a:pt x="263" y="2072"/>
                  </a:cubicBezTo>
                  <a:cubicBezTo>
                    <a:pt x="241" y="2051"/>
                    <a:pt x="210" y="2039"/>
                    <a:pt x="176" y="2039"/>
                  </a:cubicBezTo>
                  <a:cubicBezTo>
                    <a:pt x="134" y="2039"/>
                    <a:pt x="88" y="2057"/>
                    <a:pt x="49" y="2096"/>
                  </a:cubicBezTo>
                  <a:cubicBezTo>
                    <a:pt x="1" y="2144"/>
                    <a:pt x="1" y="2287"/>
                    <a:pt x="96" y="2334"/>
                  </a:cubicBezTo>
                  <a:cubicBezTo>
                    <a:pt x="263" y="2453"/>
                    <a:pt x="382" y="2477"/>
                    <a:pt x="525" y="2477"/>
                  </a:cubicBezTo>
                  <a:lnTo>
                    <a:pt x="525" y="2596"/>
                  </a:lnTo>
                  <a:cubicBezTo>
                    <a:pt x="525" y="2691"/>
                    <a:pt x="596" y="2739"/>
                    <a:pt x="692" y="2739"/>
                  </a:cubicBezTo>
                  <a:cubicBezTo>
                    <a:pt x="763" y="2739"/>
                    <a:pt x="858" y="2691"/>
                    <a:pt x="858" y="2596"/>
                  </a:cubicBezTo>
                  <a:lnTo>
                    <a:pt x="858" y="2453"/>
                  </a:lnTo>
                  <a:cubicBezTo>
                    <a:pt x="1168" y="2382"/>
                    <a:pt x="1335" y="2120"/>
                    <a:pt x="1406" y="1882"/>
                  </a:cubicBezTo>
                  <a:cubicBezTo>
                    <a:pt x="1454" y="1644"/>
                    <a:pt x="1311" y="1358"/>
                    <a:pt x="977" y="1263"/>
                  </a:cubicBezTo>
                  <a:cubicBezTo>
                    <a:pt x="954" y="1263"/>
                    <a:pt x="930" y="1239"/>
                    <a:pt x="858" y="1239"/>
                  </a:cubicBezTo>
                  <a:lnTo>
                    <a:pt x="858" y="596"/>
                  </a:lnTo>
                  <a:cubicBezTo>
                    <a:pt x="954" y="643"/>
                    <a:pt x="977" y="667"/>
                    <a:pt x="977" y="667"/>
                  </a:cubicBezTo>
                  <a:cubicBezTo>
                    <a:pt x="1013" y="691"/>
                    <a:pt x="1049" y="703"/>
                    <a:pt x="1084" y="703"/>
                  </a:cubicBezTo>
                  <a:cubicBezTo>
                    <a:pt x="1120" y="703"/>
                    <a:pt x="1156" y="691"/>
                    <a:pt x="1192" y="667"/>
                  </a:cubicBezTo>
                  <a:cubicBezTo>
                    <a:pt x="1239" y="596"/>
                    <a:pt x="1239" y="524"/>
                    <a:pt x="1215" y="453"/>
                  </a:cubicBezTo>
                  <a:cubicBezTo>
                    <a:pt x="1168" y="405"/>
                    <a:pt x="1049" y="310"/>
                    <a:pt x="858" y="286"/>
                  </a:cubicBezTo>
                  <a:lnTo>
                    <a:pt x="858" y="167"/>
                  </a:lnTo>
                  <a:cubicBezTo>
                    <a:pt x="858" y="72"/>
                    <a:pt x="811"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3" name="Google Shape;22963;p99"/>
            <p:cNvSpPr/>
            <p:nvPr/>
          </p:nvSpPr>
          <p:spPr>
            <a:xfrm>
              <a:off x="7847075" y="3074510"/>
              <a:ext cx="23910" cy="92503"/>
            </a:xfrm>
            <a:custGeom>
              <a:rect b="b" l="l" r="r" t="t"/>
              <a:pathLst>
                <a:path extrusionOk="0" h="2859" w="739">
                  <a:moveTo>
                    <a:pt x="143" y="1596"/>
                  </a:moveTo>
                  <a:cubicBezTo>
                    <a:pt x="381" y="1668"/>
                    <a:pt x="357" y="1882"/>
                    <a:pt x="357" y="1953"/>
                  </a:cubicBezTo>
                  <a:cubicBezTo>
                    <a:pt x="334" y="2072"/>
                    <a:pt x="262" y="2191"/>
                    <a:pt x="143" y="2239"/>
                  </a:cubicBezTo>
                  <a:lnTo>
                    <a:pt x="143" y="1596"/>
                  </a:lnTo>
                  <a:close/>
                  <a:moveTo>
                    <a:pt x="0" y="1"/>
                  </a:moveTo>
                  <a:lnTo>
                    <a:pt x="0" y="2858"/>
                  </a:lnTo>
                  <a:cubicBezTo>
                    <a:pt x="95" y="2858"/>
                    <a:pt x="143" y="2763"/>
                    <a:pt x="143" y="2715"/>
                  </a:cubicBezTo>
                  <a:lnTo>
                    <a:pt x="143" y="2572"/>
                  </a:lnTo>
                  <a:cubicBezTo>
                    <a:pt x="453" y="2501"/>
                    <a:pt x="667" y="2239"/>
                    <a:pt x="691" y="2001"/>
                  </a:cubicBezTo>
                  <a:cubicBezTo>
                    <a:pt x="738" y="1668"/>
                    <a:pt x="572" y="1382"/>
                    <a:pt x="238" y="1287"/>
                  </a:cubicBezTo>
                  <a:cubicBezTo>
                    <a:pt x="215" y="1287"/>
                    <a:pt x="191" y="1263"/>
                    <a:pt x="119" y="1263"/>
                  </a:cubicBezTo>
                  <a:lnTo>
                    <a:pt x="119" y="620"/>
                  </a:lnTo>
                  <a:cubicBezTo>
                    <a:pt x="215" y="667"/>
                    <a:pt x="238" y="691"/>
                    <a:pt x="238" y="691"/>
                  </a:cubicBezTo>
                  <a:cubicBezTo>
                    <a:pt x="274" y="715"/>
                    <a:pt x="310" y="727"/>
                    <a:pt x="348" y="727"/>
                  </a:cubicBezTo>
                  <a:cubicBezTo>
                    <a:pt x="387" y="727"/>
                    <a:pt x="429" y="715"/>
                    <a:pt x="476" y="691"/>
                  </a:cubicBezTo>
                  <a:cubicBezTo>
                    <a:pt x="548" y="620"/>
                    <a:pt x="548" y="548"/>
                    <a:pt x="500" y="453"/>
                  </a:cubicBezTo>
                  <a:cubicBezTo>
                    <a:pt x="453" y="382"/>
                    <a:pt x="334" y="310"/>
                    <a:pt x="143" y="263"/>
                  </a:cubicBezTo>
                  <a:lnTo>
                    <a:pt x="143" y="143"/>
                  </a:lnTo>
                  <a:cubicBezTo>
                    <a:pt x="143" y="72"/>
                    <a:pt x="95"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4" name="Google Shape;22964;p99"/>
            <p:cNvSpPr/>
            <p:nvPr/>
          </p:nvSpPr>
          <p:spPr>
            <a:xfrm>
              <a:off x="7897160" y="3247088"/>
              <a:ext cx="88620" cy="142588"/>
            </a:xfrm>
            <a:custGeom>
              <a:rect b="b" l="l" r="r" t="t"/>
              <a:pathLst>
                <a:path extrusionOk="0" h="4407" w="2739">
                  <a:moveTo>
                    <a:pt x="334" y="1"/>
                  </a:moveTo>
                  <a:cubicBezTo>
                    <a:pt x="143" y="1"/>
                    <a:pt x="0" y="144"/>
                    <a:pt x="0" y="334"/>
                  </a:cubicBezTo>
                  <a:lnTo>
                    <a:pt x="0" y="4073"/>
                  </a:lnTo>
                  <a:cubicBezTo>
                    <a:pt x="0" y="4264"/>
                    <a:pt x="143" y="4407"/>
                    <a:pt x="334" y="4407"/>
                  </a:cubicBezTo>
                  <a:lnTo>
                    <a:pt x="2405" y="4407"/>
                  </a:lnTo>
                  <a:cubicBezTo>
                    <a:pt x="2596" y="4407"/>
                    <a:pt x="2739" y="4264"/>
                    <a:pt x="2739" y="4073"/>
                  </a:cubicBezTo>
                  <a:lnTo>
                    <a:pt x="2739" y="334"/>
                  </a:lnTo>
                  <a:cubicBezTo>
                    <a:pt x="2739" y="144"/>
                    <a:pt x="2596" y="1"/>
                    <a:pt x="2405"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5" name="Google Shape;22965;p99"/>
            <p:cNvSpPr/>
            <p:nvPr/>
          </p:nvSpPr>
          <p:spPr>
            <a:xfrm>
              <a:off x="8026578" y="3205481"/>
              <a:ext cx="88653" cy="184197"/>
            </a:xfrm>
            <a:custGeom>
              <a:rect b="b" l="l" r="r" t="t"/>
              <a:pathLst>
                <a:path extrusionOk="0" h="5693" w="2740">
                  <a:moveTo>
                    <a:pt x="311" y="1"/>
                  </a:moveTo>
                  <a:cubicBezTo>
                    <a:pt x="144" y="1"/>
                    <a:pt x="1" y="144"/>
                    <a:pt x="1" y="334"/>
                  </a:cubicBezTo>
                  <a:lnTo>
                    <a:pt x="1" y="5359"/>
                  </a:lnTo>
                  <a:cubicBezTo>
                    <a:pt x="1" y="5550"/>
                    <a:pt x="144" y="5693"/>
                    <a:pt x="311" y="5693"/>
                  </a:cubicBezTo>
                  <a:lnTo>
                    <a:pt x="2406" y="5693"/>
                  </a:lnTo>
                  <a:cubicBezTo>
                    <a:pt x="2549" y="5693"/>
                    <a:pt x="2692" y="5550"/>
                    <a:pt x="2740" y="5359"/>
                  </a:cubicBezTo>
                  <a:lnTo>
                    <a:pt x="2740" y="334"/>
                  </a:lnTo>
                  <a:cubicBezTo>
                    <a:pt x="2740" y="144"/>
                    <a:pt x="2573" y="1"/>
                    <a:pt x="2406"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6" name="Google Shape;22966;p99"/>
            <p:cNvSpPr/>
            <p:nvPr/>
          </p:nvSpPr>
          <p:spPr>
            <a:xfrm>
              <a:off x="7769230" y="3287176"/>
              <a:ext cx="88653" cy="102501"/>
            </a:xfrm>
            <a:custGeom>
              <a:rect b="b" l="l" r="r" t="t"/>
              <a:pathLst>
                <a:path extrusionOk="0" h="3168" w="2740">
                  <a:moveTo>
                    <a:pt x="334" y="0"/>
                  </a:moveTo>
                  <a:cubicBezTo>
                    <a:pt x="144" y="0"/>
                    <a:pt x="1" y="167"/>
                    <a:pt x="1" y="334"/>
                  </a:cubicBezTo>
                  <a:lnTo>
                    <a:pt x="1" y="2834"/>
                  </a:lnTo>
                  <a:cubicBezTo>
                    <a:pt x="1" y="3025"/>
                    <a:pt x="144" y="3168"/>
                    <a:pt x="334" y="3168"/>
                  </a:cubicBezTo>
                  <a:lnTo>
                    <a:pt x="2406" y="3168"/>
                  </a:lnTo>
                  <a:cubicBezTo>
                    <a:pt x="2597" y="3168"/>
                    <a:pt x="2716" y="3025"/>
                    <a:pt x="2740" y="2834"/>
                  </a:cubicBezTo>
                  <a:lnTo>
                    <a:pt x="2740" y="334"/>
                  </a:lnTo>
                  <a:cubicBezTo>
                    <a:pt x="2740" y="167"/>
                    <a:pt x="2597" y="0"/>
                    <a:pt x="2406"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7" name="Google Shape;22967;p99"/>
            <p:cNvSpPr/>
            <p:nvPr/>
          </p:nvSpPr>
          <p:spPr>
            <a:xfrm>
              <a:off x="7770006" y="3042932"/>
              <a:ext cx="345228" cy="208819"/>
            </a:xfrm>
            <a:custGeom>
              <a:rect b="b" l="l" r="r" t="t"/>
              <a:pathLst>
                <a:path extrusionOk="0" h="6454" w="10670">
                  <a:moveTo>
                    <a:pt x="8645" y="0"/>
                  </a:moveTo>
                  <a:cubicBezTo>
                    <a:pt x="8550" y="0"/>
                    <a:pt x="8455" y="48"/>
                    <a:pt x="8407" y="143"/>
                  </a:cubicBezTo>
                  <a:cubicBezTo>
                    <a:pt x="8241" y="381"/>
                    <a:pt x="8431" y="619"/>
                    <a:pt x="8669" y="619"/>
                  </a:cubicBezTo>
                  <a:lnTo>
                    <a:pt x="9527" y="619"/>
                  </a:lnTo>
                  <a:lnTo>
                    <a:pt x="9122" y="1048"/>
                  </a:lnTo>
                  <a:cubicBezTo>
                    <a:pt x="7240" y="2882"/>
                    <a:pt x="4383" y="5692"/>
                    <a:pt x="310" y="5835"/>
                  </a:cubicBezTo>
                  <a:cubicBezTo>
                    <a:pt x="120" y="5835"/>
                    <a:pt x="1" y="5978"/>
                    <a:pt x="1" y="6168"/>
                  </a:cubicBezTo>
                  <a:cubicBezTo>
                    <a:pt x="1" y="6335"/>
                    <a:pt x="144" y="6454"/>
                    <a:pt x="334" y="6454"/>
                  </a:cubicBezTo>
                  <a:cubicBezTo>
                    <a:pt x="4668" y="6287"/>
                    <a:pt x="7621" y="3406"/>
                    <a:pt x="9550" y="1500"/>
                  </a:cubicBezTo>
                  <a:cubicBezTo>
                    <a:pt x="9717" y="1334"/>
                    <a:pt x="9884" y="1167"/>
                    <a:pt x="10027" y="1048"/>
                  </a:cubicBezTo>
                  <a:lnTo>
                    <a:pt x="10027" y="2024"/>
                  </a:lnTo>
                  <a:cubicBezTo>
                    <a:pt x="10027" y="2120"/>
                    <a:pt x="10098" y="2215"/>
                    <a:pt x="10193" y="2263"/>
                  </a:cubicBezTo>
                  <a:cubicBezTo>
                    <a:pt x="10254" y="2299"/>
                    <a:pt x="10315" y="2315"/>
                    <a:pt x="10372" y="2315"/>
                  </a:cubicBezTo>
                  <a:cubicBezTo>
                    <a:pt x="10538" y="2315"/>
                    <a:pt x="10670" y="2178"/>
                    <a:pt x="10670" y="2001"/>
                  </a:cubicBezTo>
                  <a:lnTo>
                    <a:pt x="10670" y="334"/>
                  </a:lnTo>
                  <a:cubicBezTo>
                    <a:pt x="10622" y="143"/>
                    <a:pt x="10479" y="0"/>
                    <a:pt x="10336"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8" name="Google Shape;22968;p99"/>
            <p:cNvSpPr/>
            <p:nvPr/>
          </p:nvSpPr>
          <p:spPr>
            <a:xfrm>
              <a:off x="7941842" y="3042932"/>
              <a:ext cx="171837" cy="159510"/>
            </a:xfrm>
            <a:custGeom>
              <a:rect b="b" l="l" r="r" t="t"/>
              <a:pathLst>
                <a:path extrusionOk="0" h="4930" w="5311">
                  <a:moveTo>
                    <a:pt x="3358" y="0"/>
                  </a:moveTo>
                  <a:cubicBezTo>
                    <a:pt x="3215" y="0"/>
                    <a:pt x="3049" y="119"/>
                    <a:pt x="3025" y="262"/>
                  </a:cubicBezTo>
                  <a:cubicBezTo>
                    <a:pt x="3001" y="453"/>
                    <a:pt x="3144" y="619"/>
                    <a:pt x="3334" y="619"/>
                  </a:cubicBezTo>
                  <a:lnTo>
                    <a:pt x="4192" y="619"/>
                  </a:lnTo>
                  <a:lnTo>
                    <a:pt x="3763" y="1048"/>
                  </a:lnTo>
                  <a:cubicBezTo>
                    <a:pt x="2787" y="2001"/>
                    <a:pt x="1548" y="3239"/>
                    <a:pt x="0" y="4191"/>
                  </a:cubicBezTo>
                  <a:lnTo>
                    <a:pt x="0" y="4930"/>
                  </a:lnTo>
                  <a:cubicBezTo>
                    <a:pt x="1739" y="3906"/>
                    <a:pt x="3144" y="2548"/>
                    <a:pt x="4216" y="1477"/>
                  </a:cubicBezTo>
                  <a:cubicBezTo>
                    <a:pt x="4358" y="1334"/>
                    <a:pt x="4549" y="1167"/>
                    <a:pt x="4692" y="1048"/>
                  </a:cubicBezTo>
                  <a:lnTo>
                    <a:pt x="4692" y="2001"/>
                  </a:lnTo>
                  <a:cubicBezTo>
                    <a:pt x="4692" y="2143"/>
                    <a:pt x="4811" y="2286"/>
                    <a:pt x="4954" y="2310"/>
                  </a:cubicBezTo>
                  <a:cubicBezTo>
                    <a:pt x="4976" y="2316"/>
                    <a:pt x="4998" y="2318"/>
                    <a:pt x="5020" y="2318"/>
                  </a:cubicBezTo>
                  <a:cubicBezTo>
                    <a:pt x="5181" y="2318"/>
                    <a:pt x="5311" y="2171"/>
                    <a:pt x="5311" y="2024"/>
                  </a:cubicBezTo>
                  <a:lnTo>
                    <a:pt x="5311" y="357"/>
                  </a:lnTo>
                  <a:cubicBezTo>
                    <a:pt x="5311" y="143"/>
                    <a:pt x="5168" y="0"/>
                    <a:pt x="502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9" name="Google Shape;22969;p99"/>
            <p:cNvSpPr/>
            <p:nvPr/>
          </p:nvSpPr>
          <p:spPr>
            <a:xfrm>
              <a:off x="7941842" y="3247088"/>
              <a:ext cx="43938" cy="141812"/>
            </a:xfrm>
            <a:custGeom>
              <a:rect b="b" l="l" r="r" t="t"/>
              <a:pathLst>
                <a:path extrusionOk="0" h="4383" w="1358">
                  <a:moveTo>
                    <a:pt x="0" y="1"/>
                  </a:moveTo>
                  <a:lnTo>
                    <a:pt x="0" y="4383"/>
                  </a:lnTo>
                  <a:lnTo>
                    <a:pt x="1024" y="4383"/>
                  </a:lnTo>
                  <a:cubicBezTo>
                    <a:pt x="1215" y="4383"/>
                    <a:pt x="1358" y="4240"/>
                    <a:pt x="1358" y="4049"/>
                  </a:cubicBezTo>
                  <a:lnTo>
                    <a:pt x="1358" y="311"/>
                  </a:lnTo>
                  <a:cubicBezTo>
                    <a:pt x="1358" y="144"/>
                    <a:pt x="1215" y="1"/>
                    <a:pt x="102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70" name="Google Shape;22970;p99"/>
          <p:cNvGrpSpPr/>
          <p:nvPr/>
        </p:nvGrpSpPr>
        <p:grpSpPr>
          <a:xfrm>
            <a:off x="7768486" y="3443728"/>
            <a:ext cx="346747" cy="347553"/>
            <a:chOff x="7768486" y="3596128"/>
            <a:chExt cx="346747" cy="347553"/>
          </a:xfrm>
        </p:grpSpPr>
        <p:sp>
          <p:nvSpPr>
            <p:cNvPr id="22971" name="Google Shape;22971;p99"/>
            <p:cNvSpPr/>
            <p:nvPr/>
          </p:nvSpPr>
          <p:spPr>
            <a:xfrm>
              <a:off x="7890204" y="3596128"/>
              <a:ext cx="225029" cy="196524"/>
            </a:xfrm>
            <a:custGeom>
              <a:rect b="b" l="l" r="r" t="t"/>
              <a:pathLst>
                <a:path extrusionOk="0" h="6074" w="6955">
                  <a:moveTo>
                    <a:pt x="953" y="1"/>
                  </a:moveTo>
                  <a:cubicBezTo>
                    <a:pt x="429" y="1"/>
                    <a:pt x="1" y="430"/>
                    <a:pt x="1" y="953"/>
                  </a:cubicBezTo>
                  <a:lnTo>
                    <a:pt x="1" y="5121"/>
                  </a:lnTo>
                  <a:cubicBezTo>
                    <a:pt x="1" y="5645"/>
                    <a:pt x="453" y="6074"/>
                    <a:pt x="953" y="6074"/>
                  </a:cubicBezTo>
                  <a:lnTo>
                    <a:pt x="6002" y="6074"/>
                  </a:lnTo>
                  <a:cubicBezTo>
                    <a:pt x="6526" y="6074"/>
                    <a:pt x="6955" y="5645"/>
                    <a:pt x="6955" y="5121"/>
                  </a:cubicBezTo>
                  <a:lnTo>
                    <a:pt x="6955" y="953"/>
                  </a:lnTo>
                  <a:cubicBezTo>
                    <a:pt x="6955" y="406"/>
                    <a:pt x="6502" y="1"/>
                    <a:pt x="6002"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2" name="Google Shape;22972;p99"/>
            <p:cNvSpPr/>
            <p:nvPr/>
          </p:nvSpPr>
          <p:spPr>
            <a:xfrm>
              <a:off x="8003477" y="3596904"/>
              <a:ext cx="111754" cy="196524"/>
            </a:xfrm>
            <a:custGeom>
              <a:rect b="b" l="l" r="r" t="t"/>
              <a:pathLst>
                <a:path extrusionOk="0" h="6074" w="3454">
                  <a:moveTo>
                    <a:pt x="1" y="1"/>
                  </a:moveTo>
                  <a:lnTo>
                    <a:pt x="1" y="6073"/>
                  </a:lnTo>
                  <a:lnTo>
                    <a:pt x="2501" y="6073"/>
                  </a:lnTo>
                  <a:cubicBezTo>
                    <a:pt x="3001" y="6073"/>
                    <a:pt x="3454" y="5645"/>
                    <a:pt x="3454" y="5121"/>
                  </a:cubicBezTo>
                  <a:lnTo>
                    <a:pt x="3454" y="953"/>
                  </a:lnTo>
                  <a:cubicBezTo>
                    <a:pt x="3454" y="406"/>
                    <a:pt x="3025" y="1"/>
                    <a:pt x="250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3" name="Google Shape;22973;p99"/>
            <p:cNvSpPr/>
            <p:nvPr/>
          </p:nvSpPr>
          <p:spPr>
            <a:xfrm>
              <a:off x="8053562" y="3636215"/>
              <a:ext cx="20837" cy="115604"/>
            </a:xfrm>
            <a:custGeom>
              <a:rect b="b" l="l" r="r" t="t"/>
              <a:pathLst>
                <a:path extrusionOk="0" h="3573" w="644">
                  <a:moveTo>
                    <a:pt x="310" y="0"/>
                  </a:moveTo>
                  <a:cubicBezTo>
                    <a:pt x="143" y="0"/>
                    <a:pt x="0" y="143"/>
                    <a:pt x="0" y="334"/>
                  </a:cubicBezTo>
                  <a:lnTo>
                    <a:pt x="0" y="3239"/>
                  </a:lnTo>
                  <a:cubicBezTo>
                    <a:pt x="0" y="3429"/>
                    <a:pt x="143" y="3572"/>
                    <a:pt x="310" y="3572"/>
                  </a:cubicBezTo>
                  <a:cubicBezTo>
                    <a:pt x="501" y="3572"/>
                    <a:pt x="643" y="3429"/>
                    <a:pt x="643" y="3239"/>
                  </a:cubicBezTo>
                  <a:lnTo>
                    <a:pt x="643" y="334"/>
                  </a:lnTo>
                  <a:cubicBezTo>
                    <a:pt x="643" y="143"/>
                    <a:pt x="501" y="0"/>
                    <a:pt x="31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4" name="Google Shape;22974;p99"/>
            <p:cNvSpPr/>
            <p:nvPr/>
          </p:nvSpPr>
          <p:spPr>
            <a:xfrm>
              <a:off x="8012731" y="3656242"/>
              <a:ext cx="21613" cy="95577"/>
            </a:xfrm>
            <a:custGeom>
              <a:rect b="b" l="l" r="r" t="t"/>
              <a:pathLst>
                <a:path extrusionOk="0" h="2954" w="668">
                  <a:moveTo>
                    <a:pt x="334" y="0"/>
                  </a:moveTo>
                  <a:cubicBezTo>
                    <a:pt x="143" y="0"/>
                    <a:pt x="0" y="167"/>
                    <a:pt x="0" y="334"/>
                  </a:cubicBezTo>
                  <a:lnTo>
                    <a:pt x="0" y="2620"/>
                  </a:lnTo>
                  <a:cubicBezTo>
                    <a:pt x="0" y="2810"/>
                    <a:pt x="143" y="2953"/>
                    <a:pt x="334" y="2953"/>
                  </a:cubicBezTo>
                  <a:cubicBezTo>
                    <a:pt x="500" y="2953"/>
                    <a:pt x="667" y="2810"/>
                    <a:pt x="667" y="2620"/>
                  </a:cubicBezTo>
                  <a:lnTo>
                    <a:pt x="667" y="334"/>
                  </a:lnTo>
                  <a:cubicBezTo>
                    <a:pt x="667" y="167"/>
                    <a:pt x="500" y="0"/>
                    <a:pt x="334"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5" name="Google Shape;22975;p99"/>
            <p:cNvSpPr/>
            <p:nvPr/>
          </p:nvSpPr>
          <p:spPr>
            <a:xfrm>
              <a:off x="7972643" y="3676269"/>
              <a:ext cx="20837" cy="75549"/>
            </a:xfrm>
            <a:custGeom>
              <a:rect b="b" l="l" r="r" t="t"/>
              <a:pathLst>
                <a:path extrusionOk="0" h="2335" w="644">
                  <a:moveTo>
                    <a:pt x="311" y="1"/>
                  </a:moveTo>
                  <a:cubicBezTo>
                    <a:pt x="144" y="1"/>
                    <a:pt x="1" y="167"/>
                    <a:pt x="1" y="334"/>
                  </a:cubicBezTo>
                  <a:lnTo>
                    <a:pt x="1" y="2001"/>
                  </a:lnTo>
                  <a:cubicBezTo>
                    <a:pt x="1" y="2191"/>
                    <a:pt x="144" y="2334"/>
                    <a:pt x="311" y="2334"/>
                  </a:cubicBezTo>
                  <a:cubicBezTo>
                    <a:pt x="501" y="2334"/>
                    <a:pt x="620" y="2191"/>
                    <a:pt x="644" y="2001"/>
                  </a:cubicBezTo>
                  <a:lnTo>
                    <a:pt x="644" y="334"/>
                  </a:lnTo>
                  <a:cubicBezTo>
                    <a:pt x="644" y="167"/>
                    <a:pt x="501" y="1"/>
                    <a:pt x="311" y="1"/>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6" name="Google Shape;22976;p99"/>
            <p:cNvSpPr/>
            <p:nvPr/>
          </p:nvSpPr>
          <p:spPr>
            <a:xfrm>
              <a:off x="7931812" y="3697073"/>
              <a:ext cx="21613" cy="54745"/>
            </a:xfrm>
            <a:custGeom>
              <a:rect b="b" l="l" r="r" t="t"/>
              <a:pathLst>
                <a:path extrusionOk="0" h="1692" w="668">
                  <a:moveTo>
                    <a:pt x="334" y="1"/>
                  </a:moveTo>
                  <a:cubicBezTo>
                    <a:pt x="144" y="1"/>
                    <a:pt x="1" y="143"/>
                    <a:pt x="1" y="334"/>
                  </a:cubicBezTo>
                  <a:lnTo>
                    <a:pt x="1" y="1358"/>
                  </a:lnTo>
                  <a:cubicBezTo>
                    <a:pt x="1" y="1548"/>
                    <a:pt x="144" y="1691"/>
                    <a:pt x="334" y="1691"/>
                  </a:cubicBezTo>
                  <a:cubicBezTo>
                    <a:pt x="501" y="1691"/>
                    <a:pt x="620" y="1548"/>
                    <a:pt x="668" y="1358"/>
                  </a:cubicBezTo>
                  <a:lnTo>
                    <a:pt x="668" y="334"/>
                  </a:lnTo>
                  <a:cubicBezTo>
                    <a:pt x="668" y="143"/>
                    <a:pt x="501" y="1"/>
                    <a:pt x="33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7" name="Google Shape;22977;p99"/>
            <p:cNvSpPr/>
            <p:nvPr/>
          </p:nvSpPr>
          <p:spPr>
            <a:xfrm>
              <a:off x="7931035" y="3636991"/>
              <a:ext cx="62445" cy="20837"/>
            </a:xfrm>
            <a:custGeom>
              <a:rect b="b" l="l" r="r" t="t"/>
              <a:pathLst>
                <a:path extrusionOk="0" h="644" w="1930">
                  <a:moveTo>
                    <a:pt x="334" y="0"/>
                  </a:moveTo>
                  <a:cubicBezTo>
                    <a:pt x="144" y="0"/>
                    <a:pt x="1" y="191"/>
                    <a:pt x="25" y="357"/>
                  </a:cubicBezTo>
                  <a:cubicBezTo>
                    <a:pt x="49" y="524"/>
                    <a:pt x="215" y="643"/>
                    <a:pt x="358" y="643"/>
                  </a:cubicBezTo>
                  <a:lnTo>
                    <a:pt x="1597" y="643"/>
                  </a:lnTo>
                  <a:cubicBezTo>
                    <a:pt x="1787" y="643"/>
                    <a:pt x="1930" y="453"/>
                    <a:pt x="1906" y="286"/>
                  </a:cubicBezTo>
                  <a:cubicBezTo>
                    <a:pt x="1882" y="119"/>
                    <a:pt x="1716" y="0"/>
                    <a:pt x="1573"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8" name="Google Shape;22978;p99"/>
            <p:cNvSpPr/>
            <p:nvPr/>
          </p:nvSpPr>
          <p:spPr>
            <a:xfrm>
              <a:off x="7937992" y="3759194"/>
              <a:ext cx="75549" cy="108195"/>
            </a:xfrm>
            <a:custGeom>
              <a:rect b="b" l="l" r="r" t="t"/>
              <a:pathLst>
                <a:path extrusionOk="0" h="3344" w="2335">
                  <a:moveTo>
                    <a:pt x="1991" y="1"/>
                  </a:moveTo>
                  <a:cubicBezTo>
                    <a:pt x="1881" y="1"/>
                    <a:pt x="1781" y="54"/>
                    <a:pt x="1715" y="152"/>
                  </a:cubicBezTo>
                  <a:lnTo>
                    <a:pt x="72" y="2867"/>
                  </a:lnTo>
                  <a:cubicBezTo>
                    <a:pt x="0" y="3010"/>
                    <a:pt x="48" y="3201"/>
                    <a:pt x="191" y="3296"/>
                  </a:cubicBezTo>
                  <a:cubicBezTo>
                    <a:pt x="238" y="3344"/>
                    <a:pt x="286" y="3344"/>
                    <a:pt x="358" y="3344"/>
                  </a:cubicBezTo>
                  <a:cubicBezTo>
                    <a:pt x="429" y="3344"/>
                    <a:pt x="548" y="3320"/>
                    <a:pt x="619" y="3177"/>
                  </a:cubicBezTo>
                  <a:lnTo>
                    <a:pt x="2263" y="462"/>
                  </a:lnTo>
                  <a:cubicBezTo>
                    <a:pt x="2334" y="319"/>
                    <a:pt x="2286" y="129"/>
                    <a:pt x="2144" y="33"/>
                  </a:cubicBezTo>
                  <a:cubicBezTo>
                    <a:pt x="2092" y="11"/>
                    <a:pt x="2040" y="1"/>
                    <a:pt x="1991"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9" name="Google Shape;22979;p99"/>
            <p:cNvSpPr/>
            <p:nvPr/>
          </p:nvSpPr>
          <p:spPr>
            <a:xfrm>
              <a:off x="8003477" y="3760261"/>
              <a:ext cx="10062" cy="27761"/>
            </a:xfrm>
            <a:custGeom>
              <a:rect b="b" l="l" r="r" t="t"/>
              <a:pathLst>
                <a:path extrusionOk="0" h="858" w="311">
                  <a:moveTo>
                    <a:pt x="1" y="0"/>
                  </a:moveTo>
                  <a:lnTo>
                    <a:pt x="1" y="858"/>
                  </a:lnTo>
                  <a:lnTo>
                    <a:pt x="239" y="477"/>
                  </a:lnTo>
                  <a:cubicBezTo>
                    <a:pt x="310" y="310"/>
                    <a:pt x="262" y="119"/>
                    <a:pt x="120" y="48"/>
                  </a:cubicBezTo>
                  <a:cubicBezTo>
                    <a:pt x="72" y="0"/>
                    <a:pt x="24" y="0"/>
                    <a:pt x="1" y="0"/>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0" name="Google Shape;22980;p99"/>
            <p:cNvSpPr/>
            <p:nvPr/>
          </p:nvSpPr>
          <p:spPr>
            <a:xfrm>
              <a:off x="7768486" y="3841147"/>
              <a:ext cx="177241" cy="102533"/>
            </a:xfrm>
            <a:custGeom>
              <a:rect b="b" l="l" r="r" t="t"/>
              <a:pathLst>
                <a:path extrusionOk="0" h="3169" w="5478">
                  <a:moveTo>
                    <a:pt x="2191" y="1"/>
                  </a:moveTo>
                  <a:cubicBezTo>
                    <a:pt x="977" y="1"/>
                    <a:pt x="0" y="1001"/>
                    <a:pt x="0" y="2216"/>
                  </a:cubicBezTo>
                  <a:lnTo>
                    <a:pt x="0" y="2835"/>
                  </a:lnTo>
                  <a:cubicBezTo>
                    <a:pt x="0" y="3025"/>
                    <a:pt x="143" y="3168"/>
                    <a:pt x="310" y="3168"/>
                  </a:cubicBezTo>
                  <a:lnTo>
                    <a:pt x="4072" y="3168"/>
                  </a:lnTo>
                  <a:cubicBezTo>
                    <a:pt x="4239" y="3168"/>
                    <a:pt x="4406" y="3025"/>
                    <a:pt x="4406" y="2835"/>
                  </a:cubicBezTo>
                  <a:lnTo>
                    <a:pt x="4406" y="2216"/>
                  </a:lnTo>
                  <a:cubicBezTo>
                    <a:pt x="4406" y="1882"/>
                    <a:pt x="4311" y="1549"/>
                    <a:pt x="4191" y="1263"/>
                  </a:cubicBezTo>
                  <a:lnTo>
                    <a:pt x="5144" y="1263"/>
                  </a:lnTo>
                  <a:cubicBezTo>
                    <a:pt x="5311" y="1263"/>
                    <a:pt x="5477" y="1120"/>
                    <a:pt x="5477" y="930"/>
                  </a:cubicBezTo>
                  <a:lnTo>
                    <a:pt x="5477" y="310"/>
                  </a:lnTo>
                  <a:cubicBezTo>
                    <a:pt x="5430" y="120"/>
                    <a:pt x="5287" y="1"/>
                    <a:pt x="51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1" name="Google Shape;22981;p99"/>
            <p:cNvSpPr/>
            <p:nvPr/>
          </p:nvSpPr>
          <p:spPr>
            <a:xfrm>
              <a:off x="7839375" y="3841147"/>
              <a:ext cx="106351" cy="101756"/>
            </a:xfrm>
            <a:custGeom>
              <a:rect b="b" l="l" r="r" t="t"/>
              <a:pathLst>
                <a:path extrusionOk="0" h="3145" w="3287">
                  <a:moveTo>
                    <a:pt x="0" y="1"/>
                  </a:moveTo>
                  <a:lnTo>
                    <a:pt x="0" y="3144"/>
                  </a:lnTo>
                  <a:lnTo>
                    <a:pt x="1881" y="3144"/>
                  </a:lnTo>
                  <a:cubicBezTo>
                    <a:pt x="2048" y="3144"/>
                    <a:pt x="2215" y="2978"/>
                    <a:pt x="2215" y="2811"/>
                  </a:cubicBezTo>
                  <a:lnTo>
                    <a:pt x="2215" y="2192"/>
                  </a:lnTo>
                  <a:cubicBezTo>
                    <a:pt x="2215" y="1858"/>
                    <a:pt x="2120" y="1525"/>
                    <a:pt x="2000" y="1239"/>
                  </a:cubicBezTo>
                  <a:lnTo>
                    <a:pt x="2953" y="1239"/>
                  </a:lnTo>
                  <a:cubicBezTo>
                    <a:pt x="3120" y="1239"/>
                    <a:pt x="3286" y="1072"/>
                    <a:pt x="3286" y="906"/>
                  </a:cubicBezTo>
                  <a:lnTo>
                    <a:pt x="3286" y="263"/>
                  </a:lnTo>
                  <a:cubicBezTo>
                    <a:pt x="3239" y="120"/>
                    <a:pt x="3096" y="1"/>
                    <a:pt x="292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2" name="Google Shape;22982;p99"/>
            <p:cNvSpPr/>
            <p:nvPr/>
          </p:nvSpPr>
          <p:spPr>
            <a:xfrm>
              <a:off x="7934141" y="3841147"/>
              <a:ext cx="31611" cy="40864"/>
            </a:xfrm>
            <a:custGeom>
              <a:rect b="b" l="l" r="r" t="t"/>
              <a:pathLst>
                <a:path extrusionOk="0" h="1263" w="977">
                  <a:moveTo>
                    <a:pt x="0" y="1"/>
                  </a:moveTo>
                  <a:lnTo>
                    <a:pt x="0" y="1263"/>
                  </a:lnTo>
                  <a:lnTo>
                    <a:pt x="310" y="1263"/>
                  </a:lnTo>
                  <a:cubicBezTo>
                    <a:pt x="667" y="1263"/>
                    <a:pt x="977" y="953"/>
                    <a:pt x="953" y="572"/>
                  </a:cubicBezTo>
                  <a:cubicBezTo>
                    <a:pt x="905" y="239"/>
                    <a:pt x="643" y="1"/>
                    <a:pt x="286"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3" name="Google Shape;22983;p99"/>
            <p:cNvSpPr/>
            <p:nvPr/>
          </p:nvSpPr>
          <p:spPr>
            <a:xfrm>
              <a:off x="7792363" y="3767185"/>
              <a:ext cx="94024" cy="94800"/>
            </a:xfrm>
            <a:custGeom>
              <a:rect b="b" l="l" r="r" t="t"/>
              <a:pathLst>
                <a:path extrusionOk="0" h="2930" w="2906">
                  <a:moveTo>
                    <a:pt x="1453" y="1"/>
                  </a:moveTo>
                  <a:cubicBezTo>
                    <a:pt x="643" y="1"/>
                    <a:pt x="0" y="667"/>
                    <a:pt x="0" y="1453"/>
                  </a:cubicBezTo>
                  <a:cubicBezTo>
                    <a:pt x="0" y="2263"/>
                    <a:pt x="643" y="2930"/>
                    <a:pt x="1453" y="2930"/>
                  </a:cubicBezTo>
                  <a:cubicBezTo>
                    <a:pt x="2263" y="2930"/>
                    <a:pt x="2906" y="2263"/>
                    <a:pt x="2906" y="1453"/>
                  </a:cubicBezTo>
                  <a:cubicBezTo>
                    <a:pt x="2906" y="667"/>
                    <a:pt x="2263" y="1"/>
                    <a:pt x="14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4" name="Google Shape;22984;p99"/>
            <p:cNvSpPr/>
            <p:nvPr/>
          </p:nvSpPr>
          <p:spPr>
            <a:xfrm>
              <a:off x="7839375" y="3766409"/>
              <a:ext cx="47012" cy="94121"/>
            </a:xfrm>
            <a:custGeom>
              <a:rect b="b" l="l" r="r" t="t"/>
              <a:pathLst>
                <a:path extrusionOk="0" h="2909" w="1453">
                  <a:moveTo>
                    <a:pt x="0" y="1"/>
                  </a:moveTo>
                  <a:lnTo>
                    <a:pt x="0" y="2906"/>
                  </a:lnTo>
                  <a:cubicBezTo>
                    <a:pt x="27" y="2908"/>
                    <a:pt x="55" y="2909"/>
                    <a:pt x="81" y="2909"/>
                  </a:cubicBezTo>
                  <a:cubicBezTo>
                    <a:pt x="852" y="2909"/>
                    <a:pt x="1453" y="2259"/>
                    <a:pt x="1453" y="1454"/>
                  </a:cubicBezTo>
                  <a:cubicBezTo>
                    <a:pt x="1453" y="644"/>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85" name="Google Shape;22985;p99"/>
          <p:cNvGrpSpPr/>
          <p:nvPr/>
        </p:nvGrpSpPr>
        <p:grpSpPr>
          <a:xfrm>
            <a:off x="7030315" y="3443728"/>
            <a:ext cx="324422" cy="347554"/>
            <a:chOff x="7030315" y="3596128"/>
            <a:chExt cx="324422" cy="347554"/>
          </a:xfrm>
        </p:grpSpPr>
        <p:sp>
          <p:nvSpPr>
            <p:cNvPr id="22986" name="Google Shape;22986;p99"/>
            <p:cNvSpPr/>
            <p:nvPr/>
          </p:nvSpPr>
          <p:spPr>
            <a:xfrm>
              <a:off x="7030315" y="3752561"/>
              <a:ext cx="214255" cy="191121"/>
            </a:xfrm>
            <a:custGeom>
              <a:rect b="b" l="l" r="r" t="t"/>
              <a:pathLst>
                <a:path extrusionOk="0" h="5907" w="6622">
                  <a:moveTo>
                    <a:pt x="5978" y="0"/>
                  </a:moveTo>
                  <a:lnTo>
                    <a:pt x="5335" y="334"/>
                  </a:lnTo>
                  <a:lnTo>
                    <a:pt x="5335" y="1905"/>
                  </a:lnTo>
                  <a:lnTo>
                    <a:pt x="2406" y="1905"/>
                  </a:lnTo>
                  <a:cubicBezTo>
                    <a:pt x="1072" y="1905"/>
                    <a:pt x="1" y="2977"/>
                    <a:pt x="1" y="4334"/>
                  </a:cubicBezTo>
                  <a:lnTo>
                    <a:pt x="1" y="5573"/>
                  </a:lnTo>
                  <a:cubicBezTo>
                    <a:pt x="1" y="5763"/>
                    <a:pt x="144" y="5906"/>
                    <a:pt x="334" y="5906"/>
                  </a:cubicBezTo>
                  <a:lnTo>
                    <a:pt x="4502" y="5906"/>
                  </a:lnTo>
                  <a:cubicBezTo>
                    <a:pt x="4668" y="5906"/>
                    <a:pt x="4835" y="5763"/>
                    <a:pt x="4835" y="5573"/>
                  </a:cubicBezTo>
                  <a:lnTo>
                    <a:pt x="4835" y="4334"/>
                  </a:lnTo>
                  <a:cubicBezTo>
                    <a:pt x="4835" y="3906"/>
                    <a:pt x="4716" y="3525"/>
                    <a:pt x="4526" y="3167"/>
                  </a:cubicBezTo>
                  <a:lnTo>
                    <a:pt x="5669" y="3167"/>
                  </a:lnTo>
                  <a:cubicBezTo>
                    <a:pt x="6169" y="3167"/>
                    <a:pt x="6621" y="2739"/>
                    <a:pt x="6621" y="2215"/>
                  </a:cubicBezTo>
                  <a:lnTo>
                    <a:pt x="6621" y="334"/>
                  </a:lnTo>
                  <a:lnTo>
                    <a:pt x="5978"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7" name="Google Shape;22987;p99"/>
            <p:cNvSpPr/>
            <p:nvPr/>
          </p:nvSpPr>
          <p:spPr>
            <a:xfrm>
              <a:off x="7109681" y="3751785"/>
              <a:ext cx="134888" cy="191121"/>
            </a:xfrm>
            <a:custGeom>
              <a:rect b="b" l="l" r="r" t="t"/>
              <a:pathLst>
                <a:path extrusionOk="0" h="5907" w="4169">
                  <a:moveTo>
                    <a:pt x="3525" y="0"/>
                  </a:moveTo>
                  <a:lnTo>
                    <a:pt x="2906" y="334"/>
                  </a:lnTo>
                  <a:lnTo>
                    <a:pt x="2906" y="1906"/>
                  </a:lnTo>
                  <a:lnTo>
                    <a:pt x="1" y="1906"/>
                  </a:lnTo>
                  <a:lnTo>
                    <a:pt x="1" y="5859"/>
                  </a:lnTo>
                  <a:lnTo>
                    <a:pt x="2049" y="5859"/>
                  </a:lnTo>
                  <a:lnTo>
                    <a:pt x="2049" y="5906"/>
                  </a:lnTo>
                  <a:cubicBezTo>
                    <a:pt x="2215" y="5906"/>
                    <a:pt x="2382" y="5740"/>
                    <a:pt x="2382" y="5573"/>
                  </a:cubicBezTo>
                  <a:lnTo>
                    <a:pt x="2382" y="4311"/>
                  </a:lnTo>
                  <a:cubicBezTo>
                    <a:pt x="2382" y="3906"/>
                    <a:pt x="2263" y="3525"/>
                    <a:pt x="2073" y="3168"/>
                  </a:cubicBezTo>
                  <a:lnTo>
                    <a:pt x="3216" y="3168"/>
                  </a:lnTo>
                  <a:cubicBezTo>
                    <a:pt x="3716" y="3168"/>
                    <a:pt x="4168" y="2739"/>
                    <a:pt x="4168" y="2215"/>
                  </a:cubicBezTo>
                  <a:lnTo>
                    <a:pt x="4168" y="334"/>
                  </a:lnTo>
                  <a:lnTo>
                    <a:pt x="3525"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8" name="Google Shape;22988;p99"/>
            <p:cNvSpPr/>
            <p:nvPr/>
          </p:nvSpPr>
          <p:spPr>
            <a:xfrm>
              <a:off x="7056523" y="3732534"/>
              <a:ext cx="101756" cy="102501"/>
            </a:xfrm>
            <a:custGeom>
              <a:rect b="b" l="l" r="r" t="t"/>
              <a:pathLst>
                <a:path extrusionOk="0" h="3168" w="3145">
                  <a:moveTo>
                    <a:pt x="1572" y="0"/>
                  </a:moveTo>
                  <a:cubicBezTo>
                    <a:pt x="715" y="0"/>
                    <a:pt x="1" y="714"/>
                    <a:pt x="1" y="1572"/>
                  </a:cubicBezTo>
                  <a:cubicBezTo>
                    <a:pt x="1" y="2453"/>
                    <a:pt x="715" y="3167"/>
                    <a:pt x="1572" y="3167"/>
                  </a:cubicBezTo>
                  <a:cubicBezTo>
                    <a:pt x="2430" y="3167"/>
                    <a:pt x="3144" y="2453"/>
                    <a:pt x="3144" y="1572"/>
                  </a:cubicBezTo>
                  <a:cubicBezTo>
                    <a:pt x="3144" y="714"/>
                    <a:pt x="2430" y="0"/>
                    <a:pt x="157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9" name="Google Shape;22989;p99"/>
            <p:cNvSpPr/>
            <p:nvPr/>
          </p:nvSpPr>
          <p:spPr>
            <a:xfrm>
              <a:off x="7107384" y="3732534"/>
              <a:ext cx="50894" cy="101012"/>
            </a:xfrm>
            <a:custGeom>
              <a:rect b="b" l="l" r="r" t="t"/>
              <a:pathLst>
                <a:path extrusionOk="0" h="3122" w="1573">
                  <a:moveTo>
                    <a:pt x="0" y="0"/>
                  </a:moveTo>
                  <a:lnTo>
                    <a:pt x="0" y="3120"/>
                  </a:lnTo>
                  <a:cubicBezTo>
                    <a:pt x="27" y="3121"/>
                    <a:pt x="54" y="3122"/>
                    <a:pt x="81" y="3122"/>
                  </a:cubicBezTo>
                  <a:cubicBezTo>
                    <a:pt x="902" y="3122"/>
                    <a:pt x="1572" y="2425"/>
                    <a:pt x="1572" y="1572"/>
                  </a:cubicBezTo>
                  <a:cubicBezTo>
                    <a:pt x="1572" y="714"/>
                    <a:pt x="858"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0" name="Google Shape;22990;p99"/>
            <p:cNvSpPr/>
            <p:nvPr/>
          </p:nvSpPr>
          <p:spPr>
            <a:xfrm>
              <a:off x="7202927" y="3732534"/>
              <a:ext cx="40088" cy="30834"/>
            </a:xfrm>
            <a:custGeom>
              <a:rect b="b" l="l" r="r" t="t"/>
              <a:pathLst>
                <a:path extrusionOk="0" h="953" w="1239">
                  <a:moveTo>
                    <a:pt x="619" y="0"/>
                  </a:moveTo>
                  <a:cubicBezTo>
                    <a:pt x="262" y="0"/>
                    <a:pt x="0" y="262"/>
                    <a:pt x="0" y="619"/>
                  </a:cubicBezTo>
                  <a:lnTo>
                    <a:pt x="0" y="953"/>
                  </a:lnTo>
                  <a:lnTo>
                    <a:pt x="1239" y="953"/>
                  </a:lnTo>
                  <a:lnTo>
                    <a:pt x="1239" y="619"/>
                  </a:lnTo>
                  <a:cubicBezTo>
                    <a:pt x="1239" y="262"/>
                    <a:pt x="977" y="0"/>
                    <a:pt x="619"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1" name="Google Shape;22991;p99"/>
            <p:cNvSpPr/>
            <p:nvPr/>
          </p:nvSpPr>
          <p:spPr>
            <a:xfrm>
              <a:off x="7185197" y="3596128"/>
              <a:ext cx="169540" cy="169573"/>
            </a:xfrm>
            <a:custGeom>
              <a:rect b="b" l="l" r="r" t="t"/>
              <a:pathLst>
                <a:path extrusionOk="0" h="5241" w="5240">
                  <a:moveTo>
                    <a:pt x="2620" y="1"/>
                  </a:moveTo>
                  <a:cubicBezTo>
                    <a:pt x="1167" y="1"/>
                    <a:pt x="1" y="1168"/>
                    <a:pt x="1" y="2620"/>
                  </a:cubicBezTo>
                  <a:cubicBezTo>
                    <a:pt x="1" y="4049"/>
                    <a:pt x="1167" y="5240"/>
                    <a:pt x="2620" y="5240"/>
                  </a:cubicBezTo>
                  <a:cubicBezTo>
                    <a:pt x="4073" y="5240"/>
                    <a:pt x="5240" y="4049"/>
                    <a:pt x="5240" y="2620"/>
                  </a:cubicBezTo>
                  <a:cubicBezTo>
                    <a:pt x="5240" y="1168"/>
                    <a:pt x="4073" y="1"/>
                    <a:pt x="2620"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2" name="Google Shape;22992;p99"/>
            <p:cNvSpPr/>
            <p:nvPr/>
          </p:nvSpPr>
          <p:spPr>
            <a:xfrm>
              <a:off x="7269966" y="3596128"/>
              <a:ext cx="84770" cy="169573"/>
            </a:xfrm>
            <a:custGeom>
              <a:rect b="b" l="l" r="r" t="t"/>
              <a:pathLst>
                <a:path extrusionOk="0" h="5241" w="2620">
                  <a:moveTo>
                    <a:pt x="0" y="1"/>
                  </a:moveTo>
                  <a:lnTo>
                    <a:pt x="0" y="5240"/>
                  </a:lnTo>
                  <a:cubicBezTo>
                    <a:pt x="1429" y="5240"/>
                    <a:pt x="2620" y="4073"/>
                    <a:pt x="2620" y="2620"/>
                  </a:cubicBezTo>
                  <a:cubicBezTo>
                    <a:pt x="2620" y="1192"/>
                    <a:pt x="1477"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3" name="Google Shape;22993;p99"/>
            <p:cNvSpPr/>
            <p:nvPr/>
          </p:nvSpPr>
          <p:spPr>
            <a:xfrm>
              <a:off x="7206001" y="3616187"/>
              <a:ext cx="128708" cy="128708"/>
            </a:xfrm>
            <a:custGeom>
              <a:rect b="b" l="l" r="r" t="t"/>
              <a:pathLst>
                <a:path extrusionOk="0" h="3978" w="3978">
                  <a:moveTo>
                    <a:pt x="1977" y="0"/>
                  </a:moveTo>
                  <a:cubicBezTo>
                    <a:pt x="882" y="0"/>
                    <a:pt x="1" y="881"/>
                    <a:pt x="1" y="2000"/>
                  </a:cubicBezTo>
                  <a:cubicBezTo>
                    <a:pt x="1" y="3096"/>
                    <a:pt x="882" y="3977"/>
                    <a:pt x="1977" y="3977"/>
                  </a:cubicBezTo>
                  <a:cubicBezTo>
                    <a:pt x="3096" y="3977"/>
                    <a:pt x="3978" y="3096"/>
                    <a:pt x="3978" y="2000"/>
                  </a:cubicBezTo>
                  <a:cubicBezTo>
                    <a:pt x="3978" y="881"/>
                    <a:pt x="3096" y="0"/>
                    <a:pt x="197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4" name="Google Shape;22994;p99"/>
            <p:cNvSpPr/>
            <p:nvPr/>
          </p:nvSpPr>
          <p:spPr>
            <a:xfrm>
              <a:off x="7269966" y="3616187"/>
              <a:ext cx="64742" cy="127932"/>
            </a:xfrm>
            <a:custGeom>
              <a:rect b="b" l="l" r="r" t="t"/>
              <a:pathLst>
                <a:path extrusionOk="0" h="3954" w="2001">
                  <a:moveTo>
                    <a:pt x="0" y="0"/>
                  </a:moveTo>
                  <a:lnTo>
                    <a:pt x="0" y="3953"/>
                  </a:lnTo>
                  <a:cubicBezTo>
                    <a:pt x="15" y="3954"/>
                    <a:pt x="30" y="3954"/>
                    <a:pt x="44" y="3954"/>
                  </a:cubicBezTo>
                  <a:cubicBezTo>
                    <a:pt x="1143" y="3954"/>
                    <a:pt x="2001" y="3081"/>
                    <a:pt x="2001" y="2000"/>
                  </a:cubicBezTo>
                  <a:cubicBezTo>
                    <a:pt x="2001" y="881"/>
                    <a:pt x="1119"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5" name="Google Shape;22995;p99"/>
            <p:cNvSpPr/>
            <p:nvPr/>
          </p:nvSpPr>
          <p:spPr>
            <a:xfrm>
              <a:off x="7246832" y="3635438"/>
              <a:ext cx="46268" cy="88653"/>
            </a:xfrm>
            <a:custGeom>
              <a:rect b="b" l="l" r="r" t="t"/>
              <a:pathLst>
                <a:path extrusionOk="0" h="2740" w="1430">
                  <a:moveTo>
                    <a:pt x="548" y="596"/>
                  </a:moveTo>
                  <a:lnTo>
                    <a:pt x="548" y="1048"/>
                  </a:lnTo>
                  <a:cubicBezTo>
                    <a:pt x="525" y="1048"/>
                    <a:pt x="477" y="1048"/>
                    <a:pt x="453" y="1001"/>
                  </a:cubicBezTo>
                  <a:cubicBezTo>
                    <a:pt x="406" y="977"/>
                    <a:pt x="406" y="882"/>
                    <a:pt x="406" y="810"/>
                  </a:cubicBezTo>
                  <a:cubicBezTo>
                    <a:pt x="406" y="739"/>
                    <a:pt x="453" y="643"/>
                    <a:pt x="548" y="596"/>
                  </a:cubicBezTo>
                  <a:close/>
                  <a:moveTo>
                    <a:pt x="882" y="1548"/>
                  </a:moveTo>
                  <a:cubicBezTo>
                    <a:pt x="1120" y="1644"/>
                    <a:pt x="1120" y="1834"/>
                    <a:pt x="1072" y="1906"/>
                  </a:cubicBezTo>
                  <a:cubicBezTo>
                    <a:pt x="1049" y="2025"/>
                    <a:pt x="1001" y="2144"/>
                    <a:pt x="882" y="2191"/>
                  </a:cubicBezTo>
                  <a:lnTo>
                    <a:pt x="882" y="1548"/>
                  </a:lnTo>
                  <a:close/>
                  <a:moveTo>
                    <a:pt x="715" y="0"/>
                  </a:moveTo>
                  <a:cubicBezTo>
                    <a:pt x="644" y="0"/>
                    <a:pt x="548" y="48"/>
                    <a:pt x="548" y="143"/>
                  </a:cubicBezTo>
                  <a:lnTo>
                    <a:pt x="548" y="262"/>
                  </a:lnTo>
                  <a:lnTo>
                    <a:pt x="477" y="262"/>
                  </a:lnTo>
                  <a:cubicBezTo>
                    <a:pt x="263" y="310"/>
                    <a:pt x="120" y="501"/>
                    <a:pt x="96" y="715"/>
                  </a:cubicBezTo>
                  <a:cubicBezTo>
                    <a:pt x="72" y="905"/>
                    <a:pt x="120" y="1096"/>
                    <a:pt x="286" y="1215"/>
                  </a:cubicBezTo>
                  <a:cubicBezTo>
                    <a:pt x="334" y="1263"/>
                    <a:pt x="429" y="1334"/>
                    <a:pt x="548" y="1358"/>
                  </a:cubicBezTo>
                  <a:lnTo>
                    <a:pt x="548" y="2168"/>
                  </a:lnTo>
                  <a:cubicBezTo>
                    <a:pt x="453" y="2168"/>
                    <a:pt x="406" y="2144"/>
                    <a:pt x="286" y="2048"/>
                  </a:cubicBezTo>
                  <a:cubicBezTo>
                    <a:pt x="256" y="2033"/>
                    <a:pt x="224" y="2025"/>
                    <a:pt x="193" y="2025"/>
                  </a:cubicBezTo>
                  <a:cubicBezTo>
                    <a:pt x="125" y="2025"/>
                    <a:pt x="65" y="2062"/>
                    <a:pt x="48" y="2144"/>
                  </a:cubicBezTo>
                  <a:cubicBezTo>
                    <a:pt x="1" y="2191"/>
                    <a:pt x="48" y="2287"/>
                    <a:pt x="96" y="2310"/>
                  </a:cubicBezTo>
                  <a:cubicBezTo>
                    <a:pt x="286" y="2429"/>
                    <a:pt x="406" y="2477"/>
                    <a:pt x="548" y="2477"/>
                  </a:cubicBezTo>
                  <a:lnTo>
                    <a:pt x="548" y="2596"/>
                  </a:lnTo>
                  <a:cubicBezTo>
                    <a:pt x="548" y="2668"/>
                    <a:pt x="596" y="2739"/>
                    <a:pt x="691" y="2739"/>
                  </a:cubicBezTo>
                  <a:cubicBezTo>
                    <a:pt x="787" y="2739"/>
                    <a:pt x="882" y="2668"/>
                    <a:pt x="882" y="2596"/>
                  </a:cubicBezTo>
                  <a:lnTo>
                    <a:pt x="882" y="2429"/>
                  </a:lnTo>
                  <a:cubicBezTo>
                    <a:pt x="1168" y="2382"/>
                    <a:pt x="1358" y="2096"/>
                    <a:pt x="1406" y="1882"/>
                  </a:cubicBezTo>
                  <a:cubicBezTo>
                    <a:pt x="1430" y="1644"/>
                    <a:pt x="1287" y="1358"/>
                    <a:pt x="1001" y="1239"/>
                  </a:cubicBezTo>
                  <a:cubicBezTo>
                    <a:pt x="953" y="1239"/>
                    <a:pt x="929" y="1215"/>
                    <a:pt x="882" y="1215"/>
                  </a:cubicBezTo>
                  <a:lnTo>
                    <a:pt x="882" y="596"/>
                  </a:lnTo>
                  <a:cubicBezTo>
                    <a:pt x="953" y="620"/>
                    <a:pt x="1001" y="643"/>
                    <a:pt x="1001" y="643"/>
                  </a:cubicBezTo>
                  <a:cubicBezTo>
                    <a:pt x="1025" y="679"/>
                    <a:pt x="1060" y="697"/>
                    <a:pt x="1096" y="697"/>
                  </a:cubicBezTo>
                  <a:cubicBezTo>
                    <a:pt x="1132" y="697"/>
                    <a:pt x="1168" y="679"/>
                    <a:pt x="1191" y="643"/>
                  </a:cubicBezTo>
                  <a:cubicBezTo>
                    <a:pt x="1263" y="596"/>
                    <a:pt x="1263" y="501"/>
                    <a:pt x="1239" y="453"/>
                  </a:cubicBezTo>
                  <a:cubicBezTo>
                    <a:pt x="1168" y="381"/>
                    <a:pt x="1049" y="286"/>
                    <a:pt x="882" y="262"/>
                  </a:cubicBezTo>
                  <a:lnTo>
                    <a:pt x="882" y="143"/>
                  </a:lnTo>
                  <a:cubicBezTo>
                    <a:pt x="882" y="48"/>
                    <a:pt x="810"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6" name="Google Shape;22996;p99"/>
            <p:cNvSpPr/>
            <p:nvPr/>
          </p:nvSpPr>
          <p:spPr>
            <a:xfrm>
              <a:off x="7270710" y="3633885"/>
              <a:ext cx="23943" cy="93279"/>
            </a:xfrm>
            <a:custGeom>
              <a:rect b="b" l="l" r="r" t="t"/>
              <a:pathLst>
                <a:path extrusionOk="0" h="2883" w="740">
                  <a:moveTo>
                    <a:pt x="144" y="1596"/>
                  </a:moveTo>
                  <a:cubicBezTo>
                    <a:pt x="382" y="1692"/>
                    <a:pt x="382" y="1882"/>
                    <a:pt x="334" y="1954"/>
                  </a:cubicBezTo>
                  <a:cubicBezTo>
                    <a:pt x="311" y="2073"/>
                    <a:pt x="263" y="2192"/>
                    <a:pt x="144" y="2239"/>
                  </a:cubicBezTo>
                  <a:lnTo>
                    <a:pt x="144" y="1596"/>
                  </a:lnTo>
                  <a:close/>
                  <a:moveTo>
                    <a:pt x="1" y="1"/>
                  </a:moveTo>
                  <a:lnTo>
                    <a:pt x="1" y="2882"/>
                  </a:lnTo>
                  <a:cubicBezTo>
                    <a:pt x="96" y="2882"/>
                    <a:pt x="168" y="2787"/>
                    <a:pt x="168" y="2716"/>
                  </a:cubicBezTo>
                  <a:lnTo>
                    <a:pt x="168" y="2573"/>
                  </a:lnTo>
                  <a:cubicBezTo>
                    <a:pt x="453" y="2525"/>
                    <a:pt x="668" y="2239"/>
                    <a:pt x="692" y="2001"/>
                  </a:cubicBezTo>
                  <a:cubicBezTo>
                    <a:pt x="739" y="1692"/>
                    <a:pt x="549" y="1406"/>
                    <a:pt x="263" y="1287"/>
                  </a:cubicBezTo>
                  <a:cubicBezTo>
                    <a:pt x="215" y="1287"/>
                    <a:pt x="191" y="1263"/>
                    <a:pt x="144" y="1263"/>
                  </a:cubicBezTo>
                  <a:lnTo>
                    <a:pt x="144" y="644"/>
                  </a:lnTo>
                  <a:cubicBezTo>
                    <a:pt x="215" y="668"/>
                    <a:pt x="263" y="691"/>
                    <a:pt x="263" y="691"/>
                  </a:cubicBezTo>
                  <a:cubicBezTo>
                    <a:pt x="287" y="727"/>
                    <a:pt x="322" y="745"/>
                    <a:pt x="364" y="745"/>
                  </a:cubicBezTo>
                  <a:cubicBezTo>
                    <a:pt x="406" y="745"/>
                    <a:pt x="453" y="727"/>
                    <a:pt x="501" y="691"/>
                  </a:cubicBezTo>
                  <a:cubicBezTo>
                    <a:pt x="549" y="644"/>
                    <a:pt x="549" y="549"/>
                    <a:pt x="525" y="453"/>
                  </a:cubicBezTo>
                  <a:cubicBezTo>
                    <a:pt x="453" y="406"/>
                    <a:pt x="334" y="310"/>
                    <a:pt x="168" y="287"/>
                  </a:cubicBezTo>
                  <a:lnTo>
                    <a:pt x="168" y="167"/>
                  </a:lnTo>
                  <a:cubicBezTo>
                    <a:pt x="168" y="72"/>
                    <a:pt x="9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97" name="Google Shape;22997;p99"/>
          <p:cNvGrpSpPr/>
          <p:nvPr/>
        </p:nvGrpSpPr>
        <p:grpSpPr>
          <a:xfrm>
            <a:off x="6290624" y="3444504"/>
            <a:ext cx="304394" cy="346777"/>
            <a:chOff x="6290624" y="3596904"/>
            <a:chExt cx="304394" cy="346777"/>
          </a:xfrm>
        </p:grpSpPr>
        <p:sp>
          <p:nvSpPr>
            <p:cNvPr id="22998" name="Google Shape;22998;p99"/>
            <p:cNvSpPr/>
            <p:nvPr/>
          </p:nvSpPr>
          <p:spPr>
            <a:xfrm>
              <a:off x="6455536" y="3607711"/>
              <a:ext cx="20060" cy="220467"/>
            </a:xfrm>
            <a:custGeom>
              <a:rect b="b" l="l" r="r" t="t"/>
              <a:pathLst>
                <a:path extrusionOk="0" h="6814" w="620">
                  <a:moveTo>
                    <a:pt x="0" y="0"/>
                  </a:moveTo>
                  <a:lnTo>
                    <a:pt x="0" y="6501"/>
                  </a:lnTo>
                  <a:cubicBezTo>
                    <a:pt x="0" y="6678"/>
                    <a:pt x="143" y="6814"/>
                    <a:pt x="316" y="6814"/>
                  </a:cubicBezTo>
                  <a:cubicBezTo>
                    <a:pt x="330" y="6814"/>
                    <a:pt x="343" y="6813"/>
                    <a:pt x="357" y="6811"/>
                  </a:cubicBezTo>
                  <a:cubicBezTo>
                    <a:pt x="500" y="6763"/>
                    <a:pt x="619" y="6620"/>
                    <a:pt x="619" y="6478"/>
                  </a:cubicBezTo>
                  <a:lnTo>
                    <a:pt x="619" y="0"/>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9" name="Google Shape;22999;p99"/>
            <p:cNvSpPr/>
            <p:nvPr/>
          </p:nvSpPr>
          <p:spPr>
            <a:xfrm>
              <a:off x="6455536" y="3596904"/>
              <a:ext cx="139482" cy="100203"/>
            </a:xfrm>
            <a:custGeom>
              <a:rect b="b" l="l" r="r" t="t"/>
              <a:pathLst>
                <a:path extrusionOk="0" h="3097" w="4311">
                  <a:moveTo>
                    <a:pt x="286" y="1"/>
                  </a:moveTo>
                  <a:cubicBezTo>
                    <a:pt x="143" y="1"/>
                    <a:pt x="0" y="120"/>
                    <a:pt x="0" y="263"/>
                  </a:cubicBezTo>
                  <a:lnTo>
                    <a:pt x="0" y="3097"/>
                  </a:lnTo>
                  <a:lnTo>
                    <a:pt x="3953" y="3097"/>
                  </a:lnTo>
                  <a:cubicBezTo>
                    <a:pt x="4073" y="3097"/>
                    <a:pt x="4215" y="3025"/>
                    <a:pt x="4263" y="2882"/>
                  </a:cubicBezTo>
                  <a:cubicBezTo>
                    <a:pt x="4287" y="2787"/>
                    <a:pt x="4287" y="2716"/>
                    <a:pt x="4215" y="2620"/>
                  </a:cubicBezTo>
                  <a:lnTo>
                    <a:pt x="3501" y="1549"/>
                  </a:lnTo>
                  <a:lnTo>
                    <a:pt x="4215" y="477"/>
                  </a:lnTo>
                  <a:cubicBezTo>
                    <a:pt x="4311" y="358"/>
                    <a:pt x="4287" y="215"/>
                    <a:pt x="4192" y="96"/>
                  </a:cubicBezTo>
                  <a:cubicBezTo>
                    <a:pt x="4144" y="24"/>
                    <a:pt x="4049" y="1"/>
                    <a:pt x="3953"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0" name="Google Shape;23000;p99"/>
            <p:cNvSpPr/>
            <p:nvPr/>
          </p:nvSpPr>
          <p:spPr>
            <a:xfrm>
              <a:off x="6455536" y="3646989"/>
              <a:ext cx="138706" cy="50894"/>
            </a:xfrm>
            <a:custGeom>
              <a:rect b="b" l="l" r="r" t="t"/>
              <a:pathLst>
                <a:path extrusionOk="0" h="1573" w="4287">
                  <a:moveTo>
                    <a:pt x="0" y="1"/>
                  </a:moveTo>
                  <a:lnTo>
                    <a:pt x="0" y="1572"/>
                  </a:lnTo>
                  <a:lnTo>
                    <a:pt x="3953" y="1572"/>
                  </a:lnTo>
                  <a:cubicBezTo>
                    <a:pt x="4096" y="1572"/>
                    <a:pt x="4215" y="1477"/>
                    <a:pt x="4263" y="1358"/>
                  </a:cubicBezTo>
                  <a:cubicBezTo>
                    <a:pt x="4287" y="1239"/>
                    <a:pt x="4287" y="1168"/>
                    <a:pt x="4215" y="1072"/>
                  </a:cubicBezTo>
                  <a:lnTo>
                    <a:pt x="3501"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1" name="Google Shape;23001;p99"/>
            <p:cNvSpPr/>
            <p:nvPr/>
          </p:nvSpPr>
          <p:spPr>
            <a:xfrm>
              <a:off x="6290624" y="3808017"/>
              <a:ext cx="177273" cy="135665"/>
            </a:xfrm>
            <a:custGeom>
              <a:rect b="b" l="l" r="r" t="t"/>
              <a:pathLst>
                <a:path extrusionOk="0" h="4193" w="5479">
                  <a:moveTo>
                    <a:pt x="2216" y="1"/>
                  </a:moveTo>
                  <a:cubicBezTo>
                    <a:pt x="977" y="1"/>
                    <a:pt x="1" y="977"/>
                    <a:pt x="1" y="2192"/>
                  </a:cubicBezTo>
                  <a:lnTo>
                    <a:pt x="1" y="3859"/>
                  </a:lnTo>
                  <a:cubicBezTo>
                    <a:pt x="1" y="4049"/>
                    <a:pt x="144" y="4192"/>
                    <a:pt x="334" y="4192"/>
                  </a:cubicBezTo>
                  <a:lnTo>
                    <a:pt x="4073" y="4192"/>
                  </a:lnTo>
                  <a:cubicBezTo>
                    <a:pt x="4264" y="4192"/>
                    <a:pt x="4407" y="4049"/>
                    <a:pt x="4407" y="3859"/>
                  </a:cubicBezTo>
                  <a:lnTo>
                    <a:pt x="4407" y="2192"/>
                  </a:lnTo>
                  <a:cubicBezTo>
                    <a:pt x="4407" y="1858"/>
                    <a:pt x="4311" y="1549"/>
                    <a:pt x="4192" y="1239"/>
                  </a:cubicBezTo>
                  <a:lnTo>
                    <a:pt x="5145" y="1239"/>
                  </a:lnTo>
                  <a:lnTo>
                    <a:pt x="5478" y="906"/>
                  </a:lnTo>
                  <a:lnTo>
                    <a:pt x="512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2" name="Google Shape;23002;p99"/>
            <p:cNvSpPr/>
            <p:nvPr/>
          </p:nvSpPr>
          <p:spPr>
            <a:xfrm>
              <a:off x="6362290" y="3805719"/>
              <a:ext cx="104830" cy="137185"/>
            </a:xfrm>
            <a:custGeom>
              <a:rect b="b" l="l" r="r" t="t"/>
              <a:pathLst>
                <a:path extrusionOk="0" h="4240" w="3240">
                  <a:moveTo>
                    <a:pt x="1" y="0"/>
                  </a:moveTo>
                  <a:lnTo>
                    <a:pt x="1" y="4168"/>
                  </a:lnTo>
                  <a:lnTo>
                    <a:pt x="1834" y="4168"/>
                  </a:lnTo>
                  <a:lnTo>
                    <a:pt x="1834" y="4239"/>
                  </a:lnTo>
                  <a:cubicBezTo>
                    <a:pt x="2025" y="4239"/>
                    <a:pt x="2168" y="4073"/>
                    <a:pt x="2168" y="3906"/>
                  </a:cubicBezTo>
                  <a:lnTo>
                    <a:pt x="2168" y="2239"/>
                  </a:lnTo>
                  <a:cubicBezTo>
                    <a:pt x="2168" y="1906"/>
                    <a:pt x="2073" y="1572"/>
                    <a:pt x="1953" y="1286"/>
                  </a:cubicBezTo>
                  <a:lnTo>
                    <a:pt x="2906" y="1286"/>
                  </a:lnTo>
                  <a:lnTo>
                    <a:pt x="3239" y="953"/>
                  </a:lnTo>
                  <a:lnTo>
                    <a:pt x="2906"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3" name="Google Shape;23003;p99"/>
            <p:cNvSpPr/>
            <p:nvPr/>
          </p:nvSpPr>
          <p:spPr>
            <a:xfrm>
              <a:off x="6455536" y="3808017"/>
              <a:ext cx="30834" cy="40120"/>
            </a:xfrm>
            <a:custGeom>
              <a:rect b="b" l="l" r="r" t="t"/>
              <a:pathLst>
                <a:path extrusionOk="0" h="1240" w="953">
                  <a:moveTo>
                    <a:pt x="0" y="1"/>
                  </a:moveTo>
                  <a:lnTo>
                    <a:pt x="0" y="1239"/>
                  </a:lnTo>
                  <a:lnTo>
                    <a:pt x="286" y="1239"/>
                  </a:lnTo>
                  <a:cubicBezTo>
                    <a:pt x="643" y="1239"/>
                    <a:pt x="953" y="953"/>
                    <a:pt x="929" y="549"/>
                  </a:cubicBezTo>
                  <a:cubicBezTo>
                    <a:pt x="881" y="239"/>
                    <a:pt x="619" y="1"/>
                    <a:pt x="286"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4" name="Google Shape;23004;p99"/>
            <p:cNvSpPr/>
            <p:nvPr/>
          </p:nvSpPr>
          <p:spPr>
            <a:xfrm>
              <a:off x="6313758" y="3733278"/>
              <a:ext cx="94800" cy="94800"/>
            </a:xfrm>
            <a:custGeom>
              <a:rect b="b" l="l" r="r" t="t"/>
              <a:pathLst>
                <a:path extrusionOk="0" h="2930" w="2930">
                  <a:moveTo>
                    <a:pt x="1453" y="1"/>
                  </a:moveTo>
                  <a:cubicBezTo>
                    <a:pt x="667" y="1"/>
                    <a:pt x="0" y="668"/>
                    <a:pt x="0" y="1477"/>
                  </a:cubicBezTo>
                  <a:cubicBezTo>
                    <a:pt x="0" y="2263"/>
                    <a:pt x="667" y="2930"/>
                    <a:pt x="1453" y="2930"/>
                  </a:cubicBezTo>
                  <a:cubicBezTo>
                    <a:pt x="2263" y="2930"/>
                    <a:pt x="2930" y="2263"/>
                    <a:pt x="2930" y="1477"/>
                  </a:cubicBezTo>
                  <a:cubicBezTo>
                    <a:pt x="2930" y="668"/>
                    <a:pt x="2263" y="1"/>
                    <a:pt x="14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5" name="Google Shape;23005;p99"/>
            <p:cNvSpPr/>
            <p:nvPr/>
          </p:nvSpPr>
          <p:spPr>
            <a:xfrm>
              <a:off x="6360769" y="3733278"/>
              <a:ext cx="47788" cy="94800"/>
            </a:xfrm>
            <a:custGeom>
              <a:rect b="b" l="l" r="r" t="t"/>
              <a:pathLst>
                <a:path extrusionOk="0" h="2930" w="1477">
                  <a:moveTo>
                    <a:pt x="0" y="1"/>
                  </a:moveTo>
                  <a:lnTo>
                    <a:pt x="0" y="2930"/>
                  </a:lnTo>
                  <a:cubicBezTo>
                    <a:pt x="810" y="2930"/>
                    <a:pt x="1477" y="2263"/>
                    <a:pt x="1477" y="1477"/>
                  </a:cubicBezTo>
                  <a:cubicBezTo>
                    <a:pt x="1477" y="668"/>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06" name="Google Shape;23006;p99"/>
          <p:cNvGrpSpPr/>
          <p:nvPr/>
        </p:nvGrpSpPr>
        <p:grpSpPr>
          <a:xfrm>
            <a:off x="5520908" y="3443728"/>
            <a:ext cx="346749" cy="346781"/>
            <a:chOff x="5520908" y="3596128"/>
            <a:chExt cx="346749" cy="346781"/>
          </a:xfrm>
        </p:grpSpPr>
        <p:sp>
          <p:nvSpPr>
            <p:cNvPr id="23007" name="Google Shape;23007;p99"/>
            <p:cNvSpPr/>
            <p:nvPr/>
          </p:nvSpPr>
          <p:spPr>
            <a:xfrm>
              <a:off x="5622599" y="3774012"/>
              <a:ext cx="142588" cy="87973"/>
            </a:xfrm>
            <a:custGeom>
              <a:rect b="b" l="l" r="r" t="t"/>
              <a:pathLst>
                <a:path extrusionOk="0" h="2719" w="4407">
                  <a:moveTo>
                    <a:pt x="2269" y="0"/>
                  </a:moveTo>
                  <a:cubicBezTo>
                    <a:pt x="2227" y="0"/>
                    <a:pt x="2186" y="2"/>
                    <a:pt x="2144" y="4"/>
                  </a:cubicBezTo>
                  <a:cubicBezTo>
                    <a:pt x="953" y="28"/>
                    <a:pt x="1" y="1004"/>
                    <a:pt x="1" y="2195"/>
                  </a:cubicBezTo>
                  <a:lnTo>
                    <a:pt x="1" y="2385"/>
                  </a:lnTo>
                  <a:cubicBezTo>
                    <a:pt x="1" y="2552"/>
                    <a:pt x="144" y="2719"/>
                    <a:pt x="310" y="2719"/>
                  </a:cubicBezTo>
                  <a:lnTo>
                    <a:pt x="4073" y="2719"/>
                  </a:lnTo>
                  <a:cubicBezTo>
                    <a:pt x="4240" y="2719"/>
                    <a:pt x="4406" y="2552"/>
                    <a:pt x="4406" y="2385"/>
                  </a:cubicBezTo>
                  <a:lnTo>
                    <a:pt x="4406" y="2171"/>
                  </a:lnTo>
                  <a:cubicBezTo>
                    <a:pt x="4406" y="975"/>
                    <a:pt x="3450" y="0"/>
                    <a:pt x="226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8" name="Google Shape;23008;p99"/>
            <p:cNvSpPr/>
            <p:nvPr/>
          </p:nvSpPr>
          <p:spPr>
            <a:xfrm>
              <a:off x="5694264" y="3773365"/>
              <a:ext cx="71699" cy="87100"/>
            </a:xfrm>
            <a:custGeom>
              <a:rect b="b" l="l" r="r" t="t"/>
              <a:pathLst>
                <a:path extrusionOk="0" h="2692" w="2216">
                  <a:moveTo>
                    <a:pt x="1" y="0"/>
                  </a:moveTo>
                  <a:lnTo>
                    <a:pt x="1" y="2691"/>
                  </a:lnTo>
                  <a:lnTo>
                    <a:pt x="1882" y="2691"/>
                  </a:lnTo>
                  <a:cubicBezTo>
                    <a:pt x="2049" y="2691"/>
                    <a:pt x="2215" y="2548"/>
                    <a:pt x="2215" y="2382"/>
                  </a:cubicBezTo>
                  <a:lnTo>
                    <a:pt x="2215" y="2167"/>
                  </a:lnTo>
                  <a:cubicBezTo>
                    <a:pt x="2191" y="977"/>
                    <a:pt x="1191"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9" name="Google Shape;23009;p99"/>
            <p:cNvSpPr/>
            <p:nvPr/>
          </p:nvSpPr>
          <p:spPr>
            <a:xfrm>
              <a:off x="5650359" y="3704774"/>
              <a:ext cx="88620" cy="88653"/>
            </a:xfrm>
            <a:custGeom>
              <a:rect b="b" l="l" r="r" t="t"/>
              <a:pathLst>
                <a:path extrusionOk="0" h="2740" w="2739">
                  <a:moveTo>
                    <a:pt x="1358" y="1"/>
                  </a:moveTo>
                  <a:cubicBezTo>
                    <a:pt x="595" y="1"/>
                    <a:pt x="0" y="596"/>
                    <a:pt x="0" y="1358"/>
                  </a:cubicBezTo>
                  <a:cubicBezTo>
                    <a:pt x="0" y="2144"/>
                    <a:pt x="619" y="2739"/>
                    <a:pt x="1358" y="2739"/>
                  </a:cubicBezTo>
                  <a:cubicBezTo>
                    <a:pt x="2120" y="2739"/>
                    <a:pt x="2739" y="2144"/>
                    <a:pt x="2739" y="1358"/>
                  </a:cubicBezTo>
                  <a:cubicBezTo>
                    <a:pt x="2739" y="596"/>
                    <a:pt x="2143" y="1"/>
                    <a:pt x="135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0" name="Google Shape;23010;p99"/>
            <p:cNvSpPr/>
            <p:nvPr/>
          </p:nvSpPr>
          <p:spPr>
            <a:xfrm>
              <a:off x="5693488" y="3704774"/>
              <a:ext cx="44715" cy="87909"/>
            </a:xfrm>
            <a:custGeom>
              <a:rect b="b" l="l" r="r" t="t"/>
              <a:pathLst>
                <a:path extrusionOk="0" h="2717" w="1382">
                  <a:moveTo>
                    <a:pt x="1" y="1"/>
                  </a:moveTo>
                  <a:lnTo>
                    <a:pt x="1" y="2716"/>
                  </a:lnTo>
                  <a:cubicBezTo>
                    <a:pt x="15" y="2716"/>
                    <a:pt x="30" y="2716"/>
                    <a:pt x="44" y="2716"/>
                  </a:cubicBezTo>
                  <a:cubicBezTo>
                    <a:pt x="809" y="2716"/>
                    <a:pt x="1382" y="2106"/>
                    <a:pt x="1382" y="1358"/>
                  </a:cubicBezTo>
                  <a:cubicBezTo>
                    <a:pt x="1382" y="620"/>
                    <a:pt x="787"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1" name="Google Shape;23011;p99"/>
            <p:cNvSpPr/>
            <p:nvPr/>
          </p:nvSpPr>
          <p:spPr>
            <a:xfrm>
              <a:off x="5520908" y="3596128"/>
              <a:ext cx="346749" cy="346781"/>
            </a:xfrm>
            <a:custGeom>
              <a:rect b="b" l="l" r="r" t="t"/>
              <a:pathLst>
                <a:path extrusionOk="0" h="10718" w="10717">
                  <a:moveTo>
                    <a:pt x="5359" y="2763"/>
                  </a:moveTo>
                  <a:cubicBezTo>
                    <a:pt x="6787" y="2763"/>
                    <a:pt x="7978" y="3930"/>
                    <a:pt x="7978" y="5383"/>
                  </a:cubicBezTo>
                  <a:cubicBezTo>
                    <a:pt x="7978" y="6836"/>
                    <a:pt x="6811" y="8002"/>
                    <a:pt x="5359" y="8002"/>
                  </a:cubicBezTo>
                  <a:cubicBezTo>
                    <a:pt x="3906" y="8002"/>
                    <a:pt x="2739" y="6836"/>
                    <a:pt x="2739" y="5383"/>
                  </a:cubicBezTo>
                  <a:cubicBezTo>
                    <a:pt x="2739" y="3930"/>
                    <a:pt x="3930" y="2763"/>
                    <a:pt x="5359" y="2763"/>
                  </a:cubicBezTo>
                  <a:close/>
                  <a:moveTo>
                    <a:pt x="5359" y="1"/>
                  </a:moveTo>
                  <a:cubicBezTo>
                    <a:pt x="3930" y="1"/>
                    <a:pt x="2596" y="549"/>
                    <a:pt x="1572" y="1573"/>
                  </a:cubicBezTo>
                  <a:cubicBezTo>
                    <a:pt x="572" y="2573"/>
                    <a:pt x="0" y="3930"/>
                    <a:pt x="0" y="5359"/>
                  </a:cubicBezTo>
                  <a:cubicBezTo>
                    <a:pt x="0" y="6788"/>
                    <a:pt x="572" y="8122"/>
                    <a:pt x="1572" y="9122"/>
                  </a:cubicBezTo>
                  <a:cubicBezTo>
                    <a:pt x="2596" y="10146"/>
                    <a:pt x="3930" y="10717"/>
                    <a:pt x="5359" y="10717"/>
                  </a:cubicBezTo>
                  <a:cubicBezTo>
                    <a:pt x="6787" y="10717"/>
                    <a:pt x="8145" y="10146"/>
                    <a:pt x="9145" y="9122"/>
                  </a:cubicBezTo>
                  <a:cubicBezTo>
                    <a:pt x="10169" y="8122"/>
                    <a:pt x="10717" y="6788"/>
                    <a:pt x="10717" y="5359"/>
                  </a:cubicBezTo>
                  <a:cubicBezTo>
                    <a:pt x="10717" y="3930"/>
                    <a:pt x="10169" y="2573"/>
                    <a:pt x="9145" y="1573"/>
                  </a:cubicBezTo>
                  <a:cubicBezTo>
                    <a:pt x="8121" y="549"/>
                    <a:pt x="6787" y="1"/>
                    <a:pt x="5359"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2" name="Google Shape;23012;p99"/>
            <p:cNvSpPr/>
            <p:nvPr/>
          </p:nvSpPr>
          <p:spPr>
            <a:xfrm>
              <a:off x="5694264" y="3596128"/>
              <a:ext cx="87100" cy="100203"/>
            </a:xfrm>
            <a:custGeom>
              <a:rect b="b" l="l" r="r" t="t"/>
              <a:pathLst>
                <a:path extrusionOk="0" h="3097" w="2692">
                  <a:moveTo>
                    <a:pt x="1" y="1"/>
                  </a:moveTo>
                  <a:lnTo>
                    <a:pt x="1" y="2740"/>
                  </a:lnTo>
                  <a:cubicBezTo>
                    <a:pt x="477" y="2763"/>
                    <a:pt x="929" y="2882"/>
                    <a:pt x="1310" y="3097"/>
                  </a:cubicBezTo>
                  <a:lnTo>
                    <a:pt x="2692" y="715"/>
                  </a:lnTo>
                  <a:cubicBezTo>
                    <a:pt x="1882" y="239"/>
                    <a:pt x="953" y="1"/>
                    <a:pt x="1"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3" name="Google Shape;23013;p99"/>
            <p:cNvSpPr/>
            <p:nvPr/>
          </p:nvSpPr>
          <p:spPr>
            <a:xfrm>
              <a:off x="5607975" y="3596904"/>
              <a:ext cx="86323" cy="100203"/>
            </a:xfrm>
            <a:custGeom>
              <a:rect b="b" l="l" r="r" t="t"/>
              <a:pathLst>
                <a:path extrusionOk="0" h="3097" w="2668">
                  <a:moveTo>
                    <a:pt x="2668" y="1"/>
                  </a:moveTo>
                  <a:cubicBezTo>
                    <a:pt x="1715" y="1"/>
                    <a:pt x="810" y="239"/>
                    <a:pt x="0" y="715"/>
                  </a:cubicBezTo>
                  <a:lnTo>
                    <a:pt x="1358" y="3097"/>
                  </a:lnTo>
                  <a:cubicBezTo>
                    <a:pt x="1739" y="2858"/>
                    <a:pt x="2191" y="2739"/>
                    <a:pt x="2668" y="2739"/>
                  </a:cubicBezTo>
                  <a:lnTo>
                    <a:pt x="2668"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4" name="Google Shape;23014;p99"/>
            <p:cNvSpPr/>
            <p:nvPr/>
          </p:nvSpPr>
          <p:spPr>
            <a:xfrm>
              <a:off x="5766706" y="3683193"/>
              <a:ext cx="100171" cy="87100"/>
            </a:xfrm>
            <a:custGeom>
              <a:rect b="b" l="l" r="r" t="t"/>
              <a:pathLst>
                <a:path extrusionOk="0" h="2692" w="3096">
                  <a:moveTo>
                    <a:pt x="2382" y="1"/>
                  </a:moveTo>
                  <a:lnTo>
                    <a:pt x="0" y="1382"/>
                  </a:lnTo>
                  <a:cubicBezTo>
                    <a:pt x="238" y="1763"/>
                    <a:pt x="357" y="2216"/>
                    <a:pt x="357" y="2692"/>
                  </a:cubicBezTo>
                  <a:lnTo>
                    <a:pt x="3096" y="2692"/>
                  </a:lnTo>
                  <a:cubicBezTo>
                    <a:pt x="3096" y="1739"/>
                    <a:pt x="2858" y="811"/>
                    <a:pt x="238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5" name="Google Shape;23015;p99"/>
            <p:cNvSpPr/>
            <p:nvPr/>
          </p:nvSpPr>
          <p:spPr>
            <a:xfrm>
              <a:off x="5736649" y="3619261"/>
              <a:ext cx="107904" cy="107904"/>
            </a:xfrm>
            <a:custGeom>
              <a:rect b="b" l="l" r="r" t="t"/>
              <a:pathLst>
                <a:path extrusionOk="0" h="3335" w="3335">
                  <a:moveTo>
                    <a:pt x="1382" y="0"/>
                  </a:moveTo>
                  <a:lnTo>
                    <a:pt x="0" y="2382"/>
                  </a:lnTo>
                  <a:cubicBezTo>
                    <a:pt x="405" y="2620"/>
                    <a:pt x="715" y="2929"/>
                    <a:pt x="953" y="3334"/>
                  </a:cubicBezTo>
                  <a:lnTo>
                    <a:pt x="3334" y="1953"/>
                  </a:lnTo>
                  <a:cubicBezTo>
                    <a:pt x="3096" y="1572"/>
                    <a:pt x="2834" y="1167"/>
                    <a:pt x="2477" y="858"/>
                  </a:cubicBezTo>
                  <a:cubicBezTo>
                    <a:pt x="2144" y="524"/>
                    <a:pt x="1763" y="215"/>
                    <a:pt x="1382"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6" name="Google Shape;23016;p99"/>
            <p:cNvSpPr/>
            <p:nvPr/>
          </p:nvSpPr>
          <p:spPr>
            <a:xfrm>
              <a:off x="5544010" y="3619261"/>
              <a:ext cx="107904" cy="107904"/>
            </a:xfrm>
            <a:custGeom>
              <a:rect b="b" l="l" r="r" t="t"/>
              <a:pathLst>
                <a:path extrusionOk="0" h="3335" w="3335">
                  <a:moveTo>
                    <a:pt x="1977" y="0"/>
                  </a:moveTo>
                  <a:cubicBezTo>
                    <a:pt x="1596" y="238"/>
                    <a:pt x="1191" y="500"/>
                    <a:pt x="858" y="858"/>
                  </a:cubicBezTo>
                  <a:cubicBezTo>
                    <a:pt x="548" y="1191"/>
                    <a:pt x="239" y="1572"/>
                    <a:pt x="1" y="1953"/>
                  </a:cubicBezTo>
                  <a:lnTo>
                    <a:pt x="2382" y="3334"/>
                  </a:lnTo>
                  <a:cubicBezTo>
                    <a:pt x="2596" y="2929"/>
                    <a:pt x="2930" y="2620"/>
                    <a:pt x="3335" y="2382"/>
                  </a:cubicBezTo>
                  <a:lnTo>
                    <a:pt x="1977"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7" name="Google Shape;23017;p99"/>
            <p:cNvSpPr/>
            <p:nvPr/>
          </p:nvSpPr>
          <p:spPr>
            <a:xfrm>
              <a:off x="5607975" y="3842700"/>
              <a:ext cx="86323" cy="99427"/>
            </a:xfrm>
            <a:custGeom>
              <a:rect b="b" l="l" r="r" t="t"/>
              <a:pathLst>
                <a:path extrusionOk="0" h="3073" w="2668">
                  <a:moveTo>
                    <a:pt x="1358" y="0"/>
                  </a:moveTo>
                  <a:lnTo>
                    <a:pt x="0" y="2382"/>
                  </a:lnTo>
                  <a:cubicBezTo>
                    <a:pt x="810" y="2858"/>
                    <a:pt x="1715" y="3073"/>
                    <a:pt x="2668" y="3073"/>
                  </a:cubicBezTo>
                  <a:lnTo>
                    <a:pt x="2668" y="358"/>
                  </a:lnTo>
                  <a:cubicBezTo>
                    <a:pt x="2191" y="358"/>
                    <a:pt x="1739" y="239"/>
                    <a:pt x="1358"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8" name="Google Shape;23018;p99"/>
            <p:cNvSpPr/>
            <p:nvPr/>
          </p:nvSpPr>
          <p:spPr>
            <a:xfrm>
              <a:off x="5735872" y="3811867"/>
              <a:ext cx="107904" cy="107904"/>
            </a:xfrm>
            <a:custGeom>
              <a:rect b="b" l="l" r="r" t="t"/>
              <a:pathLst>
                <a:path extrusionOk="0" h="3335" w="3335">
                  <a:moveTo>
                    <a:pt x="953" y="1"/>
                  </a:moveTo>
                  <a:cubicBezTo>
                    <a:pt x="739" y="382"/>
                    <a:pt x="429" y="739"/>
                    <a:pt x="0" y="953"/>
                  </a:cubicBezTo>
                  <a:lnTo>
                    <a:pt x="1382" y="3335"/>
                  </a:lnTo>
                  <a:cubicBezTo>
                    <a:pt x="1763" y="3097"/>
                    <a:pt x="2144" y="2811"/>
                    <a:pt x="2477" y="2454"/>
                  </a:cubicBezTo>
                  <a:cubicBezTo>
                    <a:pt x="2811" y="2144"/>
                    <a:pt x="3096" y="1739"/>
                    <a:pt x="3335" y="1358"/>
                  </a:cubicBezTo>
                  <a:lnTo>
                    <a:pt x="953"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9" name="Google Shape;23019;p99"/>
            <p:cNvSpPr/>
            <p:nvPr/>
          </p:nvSpPr>
          <p:spPr>
            <a:xfrm>
              <a:off x="5694264" y="3842701"/>
              <a:ext cx="87100" cy="100203"/>
            </a:xfrm>
            <a:custGeom>
              <a:rect b="b" l="l" r="r" t="t"/>
              <a:pathLst>
                <a:path extrusionOk="0" h="3097" w="2692">
                  <a:moveTo>
                    <a:pt x="1310" y="0"/>
                  </a:moveTo>
                  <a:cubicBezTo>
                    <a:pt x="929" y="239"/>
                    <a:pt x="477" y="358"/>
                    <a:pt x="1" y="358"/>
                  </a:cubicBezTo>
                  <a:lnTo>
                    <a:pt x="1" y="3096"/>
                  </a:lnTo>
                  <a:cubicBezTo>
                    <a:pt x="953" y="3096"/>
                    <a:pt x="1882" y="2858"/>
                    <a:pt x="2692" y="2382"/>
                  </a:cubicBezTo>
                  <a:lnTo>
                    <a:pt x="131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0" name="Google Shape;23020;p99"/>
            <p:cNvSpPr/>
            <p:nvPr/>
          </p:nvSpPr>
          <p:spPr>
            <a:xfrm>
              <a:off x="5766706" y="3770259"/>
              <a:ext cx="100171" cy="86355"/>
            </a:xfrm>
            <a:custGeom>
              <a:rect b="b" l="l" r="r" t="t"/>
              <a:pathLst>
                <a:path extrusionOk="0" h="2669" w="3096">
                  <a:moveTo>
                    <a:pt x="357" y="1"/>
                  </a:moveTo>
                  <a:cubicBezTo>
                    <a:pt x="357" y="477"/>
                    <a:pt x="238" y="930"/>
                    <a:pt x="0" y="1311"/>
                  </a:cubicBezTo>
                  <a:lnTo>
                    <a:pt x="2382" y="2668"/>
                  </a:lnTo>
                  <a:cubicBezTo>
                    <a:pt x="2858" y="1882"/>
                    <a:pt x="3096" y="953"/>
                    <a:pt x="3096"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1" name="Google Shape;23021;p99"/>
            <p:cNvSpPr/>
            <p:nvPr/>
          </p:nvSpPr>
          <p:spPr>
            <a:xfrm>
              <a:off x="5544010" y="3811867"/>
              <a:ext cx="107904" cy="107904"/>
            </a:xfrm>
            <a:custGeom>
              <a:rect b="b" l="l" r="r" t="t"/>
              <a:pathLst>
                <a:path extrusionOk="0" h="3335" w="3335">
                  <a:moveTo>
                    <a:pt x="2382" y="1"/>
                  </a:moveTo>
                  <a:lnTo>
                    <a:pt x="1" y="1358"/>
                  </a:lnTo>
                  <a:cubicBezTo>
                    <a:pt x="239" y="1739"/>
                    <a:pt x="525" y="2144"/>
                    <a:pt x="858" y="2454"/>
                  </a:cubicBezTo>
                  <a:cubicBezTo>
                    <a:pt x="1191" y="2787"/>
                    <a:pt x="1572" y="3097"/>
                    <a:pt x="1977" y="3335"/>
                  </a:cubicBezTo>
                  <a:lnTo>
                    <a:pt x="3335" y="953"/>
                  </a:lnTo>
                  <a:cubicBezTo>
                    <a:pt x="2930" y="739"/>
                    <a:pt x="2596" y="382"/>
                    <a:pt x="2382"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2" name="Google Shape;23022;p99"/>
            <p:cNvSpPr/>
            <p:nvPr/>
          </p:nvSpPr>
          <p:spPr>
            <a:xfrm>
              <a:off x="5520908" y="3683193"/>
              <a:ext cx="100203" cy="87100"/>
            </a:xfrm>
            <a:custGeom>
              <a:rect b="b" l="l" r="r" t="t"/>
              <a:pathLst>
                <a:path extrusionOk="0" h="2692" w="3097">
                  <a:moveTo>
                    <a:pt x="715" y="1"/>
                  </a:moveTo>
                  <a:cubicBezTo>
                    <a:pt x="238" y="811"/>
                    <a:pt x="0" y="1739"/>
                    <a:pt x="0" y="2692"/>
                  </a:cubicBezTo>
                  <a:lnTo>
                    <a:pt x="2739" y="2692"/>
                  </a:lnTo>
                  <a:cubicBezTo>
                    <a:pt x="2739" y="2216"/>
                    <a:pt x="2858" y="1763"/>
                    <a:pt x="3096" y="1382"/>
                  </a:cubicBezTo>
                  <a:lnTo>
                    <a:pt x="715" y="1"/>
                  </a:ln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3" name="Google Shape;23023;p99"/>
            <p:cNvSpPr/>
            <p:nvPr/>
          </p:nvSpPr>
          <p:spPr>
            <a:xfrm>
              <a:off x="5520908" y="3770259"/>
              <a:ext cx="100203" cy="86355"/>
            </a:xfrm>
            <a:custGeom>
              <a:rect b="b" l="l" r="r" t="t"/>
              <a:pathLst>
                <a:path extrusionOk="0" h="2669" w="3097">
                  <a:moveTo>
                    <a:pt x="0" y="1"/>
                  </a:moveTo>
                  <a:cubicBezTo>
                    <a:pt x="0" y="953"/>
                    <a:pt x="238" y="1882"/>
                    <a:pt x="715" y="2668"/>
                  </a:cubicBezTo>
                  <a:lnTo>
                    <a:pt x="3096" y="1311"/>
                  </a:lnTo>
                  <a:cubicBezTo>
                    <a:pt x="2858" y="930"/>
                    <a:pt x="2739" y="477"/>
                    <a:pt x="2739"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24" name="Google Shape;23024;p99"/>
          <p:cNvGrpSpPr/>
          <p:nvPr/>
        </p:nvGrpSpPr>
        <p:grpSpPr>
          <a:xfrm>
            <a:off x="4814348" y="3442983"/>
            <a:ext cx="251981" cy="347519"/>
            <a:chOff x="4814348" y="3595383"/>
            <a:chExt cx="251981" cy="347519"/>
          </a:xfrm>
        </p:grpSpPr>
        <p:sp>
          <p:nvSpPr>
            <p:cNvPr id="23025" name="Google Shape;23025;p99"/>
            <p:cNvSpPr/>
            <p:nvPr/>
          </p:nvSpPr>
          <p:spPr>
            <a:xfrm>
              <a:off x="5003882" y="3656857"/>
              <a:ext cx="48597" cy="94962"/>
            </a:xfrm>
            <a:custGeom>
              <a:rect b="b" l="l" r="r" t="t"/>
              <a:pathLst>
                <a:path extrusionOk="0" h="2935" w="1502">
                  <a:moveTo>
                    <a:pt x="355" y="1"/>
                  </a:moveTo>
                  <a:cubicBezTo>
                    <a:pt x="241" y="1"/>
                    <a:pt x="124" y="67"/>
                    <a:pt x="72" y="172"/>
                  </a:cubicBezTo>
                  <a:cubicBezTo>
                    <a:pt x="1" y="315"/>
                    <a:pt x="72" y="481"/>
                    <a:pt x="215" y="577"/>
                  </a:cubicBezTo>
                  <a:lnTo>
                    <a:pt x="858" y="910"/>
                  </a:lnTo>
                  <a:lnTo>
                    <a:pt x="858" y="2601"/>
                  </a:lnTo>
                  <a:cubicBezTo>
                    <a:pt x="858" y="2791"/>
                    <a:pt x="1025" y="2934"/>
                    <a:pt x="1191" y="2934"/>
                  </a:cubicBezTo>
                  <a:cubicBezTo>
                    <a:pt x="1334" y="2934"/>
                    <a:pt x="1501" y="2791"/>
                    <a:pt x="1477" y="2577"/>
                  </a:cubicBezTo>
                  <a:lnTo>
                    <a:pt x="1477" y="696"/>
                  </a:lnTo>
                  <a:cubicBezTo>
                    <a:pt x="1477" y="577"/>
                    <a:pt x="1430" y="481"/>
                    <a:pt x="1311" y="434"/>
                  </a:cubicBezTo>
                  <a:lnTo>
                    <a:pt x="477" y="29"/>
                  </a:lnTo>
                  <a:cubicBezTo>
                    <a:pt x="439" y="10"/>
                    <a:pt x="397" y="1"/>
                    <a:pt x="355"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6" name="Google Shape;23026;p99"/>
            <p:cNvSpPr/>
            <p:nvPr/>
          </p:nvSpPr>
          <p:spPr>
            <a:xfrm>
              <a:off x="4828973" y="3657310"/>
              <a:ext cx="48597" cy="94509"/>
            </a:xfrm>
            <a:custGeom>
              <a:rect b="b" l="l" r="r" t="t"/>
              <a:pathLst>
                <a:path extrusionOk="0" h="2921" w="1502">
                  <a:moveTo>
                    <a:pt x="1133" y="0"/>
                  </a:moveTo>
                  <a:cubicBezTo>
                    <a:pt x="1086" y="0"/>
                    <a:pt x="1041" y="12"/>
                    <a:pt x="1001" y="39"/>
                  </a:cubicBezTo>
                  <a:lnTo>
                    <a:pt x="168" y="444"/>
                  </a:lnTo>
                  <a:cubicBezTo>
                    <a:pt x="48" y="467"/>
                    <a:pt x="1" y="610"/>
                    <a:pt x="1" y="729"/>
                  </a:cubicBezTo>
                  <a:lnTo>
                    <a:pt x="1" y="2587"/>
                  </a:lnTo>
                  <a:cubicBezTo>
                    <a:pt x="1" y="2777"/>
                    <a:pt x="144" y="2920"/>
                    <a:pt x="310" y="2920"/>
                  </a:cubicBezTo>
                  <a:cubicBezTo>
                    <a:pt x="501" y="2920"/>
                    <a:pt x="620" y="2777"/>
                    <a:pt x="620" y="2635"/>
                  </a:cubicBezTo>
                  <a:lnTo>
                    <a:pt x="620" y="920"/>
                  </a:lnTo>
                  <a:lnTo>
                    <a:pt x="1263" y="610"/>
                  </a:lnTo>
                  <a:cubicBezTo>
                    <a:pt x="1430" y="539"/>
                    <a:pt x="1501" y="325"/>
                    <a:pt x="1430" y="182"/>
                  </a:cubicBezTo>
                  <a:cubicBezTo>
                    <a:pt x="1378" y="79"/>
                    <a:pt x="1253" y="0"/>
                    <a:pt x="113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7" name="Google Shape;23027;p99"/>
            <p:cNvSpPr/>
            <p:nvPr/>
          </p:nvSpPr>
          <p:spPr>
            <a:xfrm>
              <a:off x="4869060" y="3663942"/>
              <a:ext cx="142556" cy="87876"/>
            </a:xfrm>
            <a:custGeom>
              <a:rect b="b" l="l" r="r" t="t"/>
              <a:pathLst>
                <a:path extrusionOk="0" h="2716" w="4406">
                  <a:moveTo>
                    <a:pt x="2189" y="0"/>
                  </a:moveTo>
                  <a:cubicBezTo>
                    <a:pt x="2174" y="0"/>
                    <a:pt x="2159" y="0"/>
                    <a:pt x="2144" y="1"/>
                  </a:cubicBezTo>
                  <a:cubicBezTo>
                    <a:pt x="953" y="24"/>
                    <a:pt x="0" y="1025"/>
                    <a:pt x="0" y="2215"/>
                  </a:cubicBezTo>
                  <a:lnTo>
                    <a:pt x="0" y="2382"/>
                  </a:lnTo>
                  <a:cubicBezTo>
                    <a:pt x="0" y="2572"/>
                    <a:pt x="143" y="2715"/>
                    <a:pt x="334" y="2715"/>
                  </a:cubicBezTo>
                  <a:lnTo>
                    <a:pt x="4072" y="2715"/>
                  </a:lnTo>
                  <a:cubicBezTo>
                    <a:pt x="4263" y="2715"/>
                    <a:pt x="4406" y="2572"/>
                    <a:pt x="4406" y="2406"/>
                  </a:cubicBezTo>
                  <a:lnTo>
                    <a:pt x="4406" y="2215"/>
                  </a:lnTo>
                  <a:cubicBezTo>
                    <a:pt x="4406" y="968"/>
                    <a:pt x="3429" y="0"/>
                    <a:pt x="218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8" name="Google Shape;23028;p99"/>
            <p:cNvSpPr/>
            <p:nvPr/>
          </p:nvSpPr>
          <p:spPr>
            <a:xfrm>
              <a:off x="4940693" y="3663166"/>
              <a:ext cx="70922" cy="88653"/>
            </a:xfrm>
            <a:custGeom>
              <a:rect b="b" l="l" r="r" t="t"/>
              <a:pathLst>
                <a:path extrusionOk="0" h="2740" w="2192">
                  <a:moveTo>
                    <a:pt x="1" y="1"/>
                  </a:moveTo>
                  <a:lnTo>
                    <a:pt x="1" y="2716"/>
                  </a:lnTo>
                  <a:lnTo>
                    <a:pt x="1858" y="2716"/>
                  </a:lnTo>
                  <a:lnTo>
                    <a:pt x="1858" y="2739"/>
                  </a:lnTo>
                  <a:cubicBezTo>
                    <a:pt x="2049" y="2739"/>
                    <a:pt x="2192" y="2596"/>
                    <a:pt x="2192" y="2406"/>
                  </a:cubicBezTo>
                  <a:lnTo>
                    <a:pt x="2192" y="2215"/>
                  </a:lnTo>
                  <a:cubicBezTo>
                    <a:pt x="2192" y="977"/>
                    <a:pt x="1215" y="1"/>
                    <a:pt x="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9" name="Google Shape;23029;p99"/>
            <p:cNvSpPr/>
            <p:nvPr/>
          </p:nvSpPr>
          <p:spPr>
            <a:xfrm>
              <a:off x="4847480" y="3771812"/>
              <a:ext cx="184197" cy="161840"/>
            </a:xfrm>
            <a:custGeom>
              <a:rect b="b" l="l" r="r" t="t"/>
              <a:pathLst>
                <a:path extrusionOk="0" h="5002" w="5693">
                  <a:moveTo>
                    <a:pt x="334" y="1"/>
                  </a:moveTo>
                  <a:cubicBezTo>
                    <a:pt x="310" y="1"/>
                    <a:pt x="262" y="1"/>
                    <a:pt x="215" y="24"/>
                  </a:cubicBezTo>
                  <a:cubicBezTo>
                    <a:pt x="96" y="96"/>
                    <a:pt x="0" y="239"/>
                    <a:pt x="48" y="358"/>
                  </a:cubicBezTo>
                  <a:lnTo>
                    <a:pt x="667" y="5002"/>
                  </a:lnTo>
                  <a:lnTo>
                    <a:pt x="5049" y="5002"/>
                  </a:lnTo>
                  <a:lnTo>
                    <a:pt x="5668" y="358"/>
                  </a:lnTo>
                  <a:cubicBezTo>
                    <a:pt x="5692" y="239"/>
                    <a:pt x="5597" y="96"/>
                    <a:pt x="5502" y="24"/>
                  </a:cubicBezTo>
                  <a:cubicBezTo>
                    <a:pt x="5454" y="1"/>
                    <a:pt x="5430" y="1"/>
                    <a:pt x="5382"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0" name="Google Shape;23030;p99"/>
            <p:cNvSpPr/>
            <p:nvPr/>
          </p:nvSpPr>
          <p:spPr>
            <a:xfrm>
              <a:off x="4941470" y="3771812"/>
              <a:ext cx="91726" cy="161840"/>
            </a:xfrm>
            <a:custGeom>
              <a:rect b="b" l="l" r="r" t="t"/>
              <a:pathLst>
                <a:path extrusionOk="0" h="5002" w="2835">
                  <a:moveTo>
                    <a:pt x="1" y="1"/>
                  </a:moveTo>
                  <a:lnTo>
                    <a:pt x="1" y="5002"/>
                  </a:lnTo>
                  <a:lnTo>
                    <a:pt x="2192" y="5002"/>
                  </a:lnTo>
                  <a:lnTo>
                    <a:pt x="2835" y="358"/>
                  </a:lnTo>
                  <a:cubicBezTo>
                    <a:pt x="2835" y="286"/>
                    <a:pt x="2787" y="191"/>
                    <a:pt x="2739" y="120"/>
                  </a:cubicBezTo>
                  <a:cubicBezTo>
                    <a:pt x="2644" y="48"/>
                    <a:pt x="2597"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1" name="Google Shape;23031;p99"/>
            <p:cNvSpPr/>
            <p:nvPr/>
          </p:nvSpPr>
          <p:spPr>
            <a:xfrm>
              <a:off x="4895235" y="3812643"/>
              <a:ext cx="90206" cy="89429"/>
            </a:xfrm>
            <a:custGeom>
              <a:rect b="b" l="l" r="r" t="t"/>
              <a:pathLst>
                <a:path extrusionOk="0" h="2764" w="2788">
                  <a:moveTo>
                    <a:pt x="334" y="1"/>
                  </a:moveTo>
                  <a:cubicBezTo>
                    <a:pt x="287" y="1"/>
                    <a:pt x="239" y="1"/>
                    <a:pt x="215" y="25"/>
                  </a:cubicBezTo>
                  <a:cubicBezTo>
                    <a:pt x="96" y="96"/>
                    <a:pt x="1" y="239"/>
                    <a:pt x="25" y="358"/>
                  </a:cubicBezTo>
                  <a:lnTo>
                    <a:pt x="334" y="2501"/>
                  </a:lnTo>
                  <a:cubicBezTo>
                    <a:pt x="334" y="2644"/>
                    <a:pt x="477" y="2763"/>
                    <a:pt x="620" y="2763"/>
                  </a:cubicBezTo>
                  <a:lnTo>
                    <a:pt x="2168" y="2763"/>
                  </a:lnTo>
                  <a:cubicBezTo>
                    <a:pt x="2335" y="2763"/>
                    <a:pt x="2478" y="2644"/>
                    <a:pt x="2478" y="2501"/>
                  </a:cubicBezTo>
                  <a:lnTo>
                    <a:pt x="2763" y="358"/>
                  </a:lnTo>
                  <a:cubicBezTo>
                    <a:pt x="2787" y="239"/>
                    <a:pt x="2716" y="96"/>
                    <a:pt x="2597" y="25"/>
                  </a:cubicBezTo>
                  <a:cubicBezTo>
                    <a:pt x="2549" y="1"/>
                    <a:pt x="2525" y="1"/>
                    <a:pt x="247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2" name="Google Shape;23032;p99"/>
            <p:cNvSpPr/>
            <p:nvPr/>
          </p:nvSpPr>
          <p:spPr>
            <a:xfrm>
              <a:off x="4940693" y="3812643"/>
              <a:ext cx="43970" cy="89429"/>
            </a:xfrm>
            <a:custGeom>
              <a:rect b="b" l="l" r="r" t="t"/>
              <a:pathLst>
                <a:path extrusionOk="0" h="2764" w="1359">
                  <a:moveTo>
                    <a:pt x="1" y="1"/>
                  </a:moveTo>
                  <a:lnTo>
                    <a:pt x="1" y="2763"/>
                  </a:lnTo>
                  <a:lnTo>
                    <a:pt x="763" y="2763"/>
                  </a:lnTo>
                  <a:cubicBezTo>
                    <a:pt x="906" y="2763"/>
                    <a:pt x="1073" y="2644"/>
                    <a:pt x="1073" y="2501"/>
                  </a:cubicBezTo>
                  <a:lnTo>
                    <a:pt x="1358" y="358"/>
                  </a:lnTo>
                  <a:cubicBezTo>
                    <a:pt x="1358" y="263"/>
                    <a:pt x="1335" y="167"/>
                    <a:pt x="1263" y="120"/>
                  </a:cubicBezTo>
                  <a:cubicBezTo>
                    <a:pt x="1239" y="48"/>
                    <a:pt x="1144" y="1"/>
                    <a:pt x="1073"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3" name="Google Shape;23033;p99"/>
            <p:cNvSpPr/>
            <p:nvPr/>
          </p:nvSpPr>
          <p:spPr>
            <a:xfrm>
              <a:off x="4820496" y="3922066"/>
              <a:ext cx="238133" cy="20837"/>
            </a:xfrm>
            <a:custGeom>
              <a:rect b="b" l="l" r="r" t="t"/>
              <a:pathLst>
                <a:path extrusionOk="0" h="644" w="7360">
                  <a:moveTo>
                    <a:pt x="334" y="0"/>
                  </a:moveTo>
                  <a:cubicBezTo>
                    <a:pt x="168" y="0"/>
                    <a:pt x="1" y="191"/>
                    <a:pt x="49" y="358"/>
                  </a:cubicBezTo>
                  <a:cubicBezTo>
                    <a:pt x="72" y="524"/>
                    <a:pt x="215" y="643"/>
                    <a:pt x="382" y="643"/>
                  </a:cubicBezTo>
                  <a:lnTo>
                    <a:pt x="7026" y="643"/>
                  </a:lnTo>
                  <a:cubicBezTo>
                    <a:pt x="7217" y="643"/>
                    <a:pt x="7360" y="477"/>
                    <a:pt x="7336" y="286"/>
                  </a:cubicBezTo>
                  <a:cubicBezTo>
                    <a:pt x="7312" y="119"/>
                    <a:pt x="7145" y="0"/>
                    <a:pt x="700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4" name="Google Shape;23034;p99"/>
            <p:cNvSpPr/>
            <p:nvPr/>
          </p:nvSpPr>
          <p:spPr>
            <a:xfrm>
              <a:off x="4939949" y="3922066"/>
              <a:ext cx="118678" cy="20837"/>
            </a:xfrm>
            <a:custGeom>
              <a:rect b="b" l="l" r="r" t="t"/>
              <a:pathLst>
                <a:path extrusionOk="0" h="644" w="3668">
                  <a:moveTo>
                    <a:pt x="0" y="0"/>
                  </a:moveTo>
                  <a:lnTo>
                    <a:pt x="0" y="643"/>
                  </a:lnTo>
                  <a:lnTo>
                    <a:pt x="3334" y="643"/>
                  </a:lnTo>
                  <a:cubicBezTo>
                    <a:pt x="3525" y="643"/>
                    <a:pt x="3668" y="477"/>
                    <a:pt x="3644" y="286"/>
                  </a:cubicBezTo>
                  <a:cubicBezTo>
                    <a:pt x="3644" y="119"/>
                    <a:pt x="3525" y="0"/>
                    <a:pt x="333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5" name="Google Shape;23035;p99"/>
            <p:cNvSpPr/>
            <p:nvPr/>
          </p:nvSpPr>
          <p:spPr>
            <a:xfrm>
              <a:off x="4814348" y="3732534"/>
              <a:ext cx="251981" cy="60116"/>
            </a:xfrm>
            <a:custGeom>
              <a:rect b="b" l="l" r="r" t="t"/>
              <a:pathLst>
                <a:path extrusionOk="0" h="1858" w="7788">
                  <a:moveTo>
                    <a:pt x="334" y="0"/>
                  </a:moveTo>
                  <a:cubicBezTo>
                    <a:pt x="215" y="0"/>
                    <a:pt x="119" y="24"/>
                    <a:pt x="48" y="119"/>
                  </a:cubicBezTo>
                  <a:cubicBezTo>
                    <a:pt x="0" y="191"/>
                    <a:pt x="0" y="310"/>
                    <a:pt x="24" y="381"/>
                  </a:cubicBezTo>
                  <a:lnTo>
                    <a:pt x="453" y="1643"/>
                  </a:lnTo>
                  <a:cubicBezTo>
                    <a:pt x="477" y="1762"/>
                    <a:pt x="596" y="1858"/>
                    <a:pt x="739" y="1858"/>
                  </a:cubicBezTo>
                  <a:lnTo>
                    <a:pt x="7026" y="1858"/>
                  </a:lnTo>
                  <a:cubicBezTo>
                    <a:pt x="7169" y="1858"/>
                    <a:pt x="7288" y="1762"/>
                    <a:pt x="7311" y="1667"/>
                  </a:cubicBezTo>
                  <a:lnTo>
                    <a:pt x="7740" y="429"/>
                  </a:lnTo>
                  <a:cubicBezTo>
                    <a:pt x="7788" y="310"/>
                    <a:pt x="7740" y="143"/>
                    <a:pt x="7621" y="71"/>
                  </a:cubicBezTo>
                  <a:cubicBezTo>
                    <a:pt x="7550" y="24"/>
                    <a:pt x="7502" y="0"/>
                    <a:pt x="7430"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6" name="Google Shape;23036;p99"/>
            <p:cNvSpPr/>
            <p:nvPr/>
          </p:nvSpPr>
          <p:spPr>
            <a:xfrm>
              <a:off x="4941470" y="3731757"/>
              <a:ext cx="124858" cy="60892"/>
            </a:xfrm>
            <a:custGeom>
              <a:rect b="b" l="l" r="r" t="t"/>
              <a:pathLst>
                <a:path extrusionOk="0" h="1882" w="3859">
                  <a:moveTo>
                    <a:pt x="1" y="0"/>
                  </a:moveTo>
                  <a:lnTo>
                    <a:pt x="1" y="1882"/>
                  </a:lnTo>
                  <a:lnTo>
                    <a:pt x="3120" y="1882"/>
                  </a:lnTo>
                  <a:cubicBezTo>
                    <a:pt x="3263" y="1882"/>
                    <a:pt x="3382" y="1786"/>
                    <a:pt x="3430" y="1667"/>
                  </a:cubicBezTo>
                  <a:lnTo>
                    <a:pt x="3835" y="405"/>
                  </a:lnTo>
                  <a:cubicBezTo>
                    <a:pt x="3859" y="334"/>
                    <a:pt x="3859" y="215"/>
                    <a:pt x="3811" y="143"/>
                  </a:cubicBezTo>
                  <a:cubicBezTo>
                    <a:pt x="3716" y="48"/>
                    <a:pt x="3621" y="0"/>
                    <a:pt x="3549"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7" name="Google Shape;23037;p99"/>
            <p:cNvSpPr/>
            <p:nvPr/>
          </p:nvSpPr>
          <p:spPr>
            <a:xfrm>
              <a:off x="4896011" y="3595383"/>
              <a:ext cx="88653" cy="89397"/>
            </a:xfrm>
            <a:custGeom>
              <a:rect b="b" l="l" r="r" t="t"/>
              <a:pathLst>
                <a:path extrusionOk="0" h="2763" w="2740">
                  <a:moveTo>
                    <a:pt x="1382" y="0"/>
                  </a:moveTo>
                  <a:cubicBezTo>
                    <a:pt x="596" y="0"/>
                    <a:pt x="1" y="595"/>
                    <a:pt x="1" y="1381"/>
                  </a:cubicBezTo>
                  <a:cubicBezTo>
                    <a:pt x="1" y="2167"/>
                    <a:pt x="620" y="2763"/>
                    <a:pt x="1382" y="2763"/>
                  </a:cubicBezTo>
                  <a:cubicBezTo>
                    <a:pt x="2120" y="2763"/>
                    <a:pt x="2739" y="2167"/>
                    <a:pt x="2739" y="1381"/>
                  </a:cubicBezTo>
                  <a:cubicBezTo>
                    <a:pt x="2739" y="595"/>
                    <a:pt x="2144" y="0"/>
                    <a:pt x="138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8" name="Google Shape;23038;p99"/>
            <p:cNvSpPr/>
            <p:nvPr/>
          </p:nvSpPr>
          <p:spPr>
            <a:xfrm>
              <a:off x="4940693" y="3595383"/>
              <a:ext cx="43970" cy="87941"/>
            </a:xfrm>
            <a:custGeom>
              <a:rect b="b" l="l" r="r" t="t"/>
              <a:pathLst>
                <a:path extrusionOk="0" h="2718" w="1359">
                  <a:moveTo>
                    <a:pt x="1" y="0"/>
                  </a:moveTo>
                  <a:lnTo>
                    <a:pt x="1" y="2715"/>
                  </a:lnTo>
                  <a:cubicBezTo>
                    <a:pt x="27" y="2717"/>
                    <a:pt x="52" y="2717"/>
                    <a:pt x="78" y="2717"/>
                  </a:cubicBezTo>
                  <a:cubicBezTo>
                    <a:pt x="782" y="2717"/>
                    <a:pt x="1358" y="2094"/>
                    <a:pt x="1358" y="1381"/>
                  </a:cubicBezTo>
                  <a:cubicBezTo>
                    <a:pt x="1358" y="643"/>
                    <a:pt x="763"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39" name="Google Shape;23039;p99"/>
          <p:cNvGrpSpPr/>
          <p:nvPr/>
        </p:nvGrpSpPr>
        <p:grpSpPr>
          <a:xfrm>
            <a:off x="4020722" y="3444504"/>
            <a:ext cx="344449" cy="346776"/>
            <a:chOff x="4020722" y="3596904"/>
            <a:chExt cx="344449" cy="346776"/>
          </a:xfrm>
        </p:grpSpPr>
        <p:sp>
          <p:nvSpPr>
            <p:cNvPr id="23040" name="Google Shape;23040;p99"/>
            <p:cNvSpPr/>
            <p:nvPr/>
          </p:nvSpPr>
          <p:spPr>
            <a:xfrm>
              <a:off x="4249566" y="3867355"/>
              <a:ext cx="115604" cy="75549"/>
            </a:xfrm>
            <a:custGeom>
              <a:rect b="b" l="l" r="r" t="t"/>
              <a:pathLst>
                <a:path extrusionOk="0" h="2335" w="3573">
                  <a:moveTo>
                    <a:pt x="1782" y="0"/>
                  </a:moveTo>
                  <a:cubicBezTo>
                    <a:pt x="1768" y="0"/>
                    <a:pt x="1753" y="0"/>
                    <a:pt x="1739" y="1"/>
                  </a:cubicBezTo>
                  <a:cubicBezTo>
                    <a:pt x="786" y="72"/>
                    <a:pt x="0" y="858"/>
                    <a:pt x="0" y="1810"/>
                  </a:cubicBezTo>
                  <a:lnTo>
                    <a:pt x="0" y="2334"/>
                  </a:lnTo>
                  <a:lnTo>
                    <a:pt x="3239" y="2334"/>
                  </a:lnTo>
                  <a:cubicBezTo>
                    <a:pt x="3430" y="2334"/>
                    <a:pt x="3573" y="2168"/>
                    <a:pt x="3573" y="2001"/>
                  </a:cubicBezTo>
                  <a:lnTo>
                    <a:pt x="3573" y="1787"/>
                  </a:lnTo>
                  <a:cubicBezTo>
                    <a:pt x="3573" y="801"/>
                    <a:pt x="2763" y="0"/>
                    <a:pt x="1782"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1" name="Google Shape;23041;p99"/>
            <p:cNvSpPr/>
            <p:nvPr/>
          </p:nvSpPr>
          <p:spPr>
            <a:xfrm>
              <a:off x="4307352" y="3868131"/>
              <a:ext cx="57818" cy="74772"/>
            </a:xfrm>
            <a:custGeom>
              <a:rect b="b" l="l" r="r" t="t"/>
              <a:pathLst>
                <a:path extrusionOk="0" h="2311" w="1787">
                  <a:moveTo>
                    <a:pt x="0" y="0"/>
                  </a:moveTo>
                  <a:lnTo>
                    <a:pt x="0" y="2310"/>
                  </a:lnTo>
                  <a:lnTo>
                    <a:pt x="1453" y="2310"/>
                  </a:lnTo>
                  <a:cubicBezTo>
                    <a:pt x="1644" y="2310"/>
                    <a:pt x="1787" y="2144"/>
                    <a:pt x="1787" y="1977"/>
                  </a:cubicBezTo>
                  <a:lnTo>
                    <a:pt x="1787" y="1763"/>
                  </a:lnTo>
                  <a:cubicBezTo>
                    <a:pt x="1787" y="810"/>
                    <a:pt x="1001" y="0"/>
                    <a:pt x="0"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2" name="Google Shape;23042;p99"/>
            <p:cNvSpPr/>
            <p:nvPr/>
          </p:nvSpPr>
          <p:spPr>
            <a:xfrm>
              <a:off x="4020722" y="3868066"/>
              <a:ext cx="114828" cy="75614"/>
            </a:xfrm>
            <a:custGeom>
              <a:rect b="b" l="l" r="r" t="t"/>
              <a:pathLst>
                <a:path extrusionOk="0" h="2337" w="3549">
                  <a:moveTo>
                    <a:pt x="1761" y="1"/>
                  </a:moveTo>
                  <a:cubicBezTo>
                    <a:pt x="782" y="1"/>
                    <a:pt x="0" y="801"/>
                    <a:pt x="0" y="1788"/>
                  </a:cubicBezTo>
                  <a:lnTo>
                    <a:pt x="0" y="2146"/>
                  </a:lnTo>
                  <a:cubicBezTo>
                    <a:pt x="0" y="2241"/>
                    <a:pt x="96" y="2336"/>
                    <a:pt x="167" y="2336"/>
                  </a:cubicBezTo>
                  <a:lnTo>
                    <a:pt x="3549" y="2336"/>
                  </a:lnTo>
                  <a:lnTo>
                    <a:pt x="3549" y="1360"/>
                  </a:lnTo>
                  <a:cubicBezTo>
                    <a:pt x="3549" y="1074"/>
                    <a:pt x="3430" y="812"/>
                    <a:pt x="3215" y="598"/>
                  </a:cubicBezTo>
                  <a:cubicBezTo>
                    <a:pt x="2727" y="178"/>
                    <a:pt x="2222" y="1"/>
                    <a:pt x="1761"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3" name="Google Shape;23043;p99"/>
            <p:cNvSpPr/>
            <p:nvPr/>
          </p:nvSpPr>
          <p:spPr>
            <a:xfrm>
              <a:off x="4135516" y="3867355"/>
              <a:ext cx="114084" cy="75549"/>
            </a:xfrm>
            <a:custGeom>
              <a:rect b="b" l="l" r="r" t="t"/>
              <a:pathLst>
                <a:path extrusionOk="0" h="2335" w="3526">
                  <a:moveTo>
                    <a:pt x="1735" y="0"/>
                  </a:moveTo>
                  <a:cubicBezTo>
                    <a:pt x="1720" y="0"/>
                    <a:pt x="1706" y="0"/>
                    <a:pt x="1692" y="1"/>
                  </a:cubicBezTo>
                  <a:cubicBezTo>
                    <a:pt x="739" y="72"/>
                    <a:pt x="1" y="858"/>
                    <a:pt x="1" y="1810"/>
                  </a:cubicBezTo>
                  <a:lnTo>
                    <a:pt x="1" y="2334"/>
                  </a:lnTo>
                  <a:lnTo>
                    <a:pt x="3525" y="2334"/>
                  </a:lnTo>
                  <a:lnTo>
                    <a:pt x="3525" y="1787"/>
                  </a:lnTo>
                  <a:cubicBezTo>
                    <a:pt x="3525" y="801"/>
                    <a:pt x="2716" y="0"/>
                    <a:pt x="1735"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4" name="Google Shape;23044;p99"/>
            <p:cNvSpPr/>
            <p:nvPr/>
          </p:nvSpPr>
          <p:spPr>
            <a:xfrm>
              <a:off x="4077731" y="3868131"/>
              <a:ext cx="57818" cy="74772"/>
            </a:xfrm>
            <a:custGeom>
              <a:rect b="b" l="l" r="r" t="t"/>
              <a:pathLst>
                <a:path extrusionOk="0" h="2311" w="1787">
                  <a:moveTo>
                    <a:pt x="1" y="0"/>
                  </a:moveTo>
                  <a:lnTo>
                    <a:pt x="1" y="2310"/>
                  </a:lnTo>
                  <a:lnTo>
                    <a:pt x="1787" y="2310"/>
                  </a:lnTo>
                  <a:lnTo>
                    <a:pt x="1787" y="1763"/>
                  </a:lnTo>
                  <a:cubicBezTo>
                    <a:pt x="1787" y="810"/>
                    <a:pt x="977" y="0"/>
                    <a:pt x="1"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5" name="Google Shape;23045;p99"/>
            <p:cNvSpPr/>
            <p:nvPr/>
          </p:nvSpPr>
          <p:spPr>
            <a:xfrm>
              <a:off x="4193302" y="3868131"/>
              <a:ext cx="57818" cy="74772"/>
            </a:xfrm>
            <a:custGeom>
              <a:rect b="b" l="l" r="r" t="t"/>
              <a:pathLst>
                <a:path extrusionOk="0" h="2311" w="1787">
                  <a:moveTo>
                    <a:pt x="1" y="0"/>
                  </a:moveTo>
                  <a:lnTo>
                    <a:pt x="1" y="2310"/>
                  </a:lnTo>
                  <a:lnTo>
                    <a:pt x="1787" y="2310"/>
                  </a:lnTo>
                  <a:lnTo>
                    <a:pt x="1787" y="1763"/>
                  </a:lnTo>
                  <a:cubicBezTo>
                    <a:pt x="1739" y="810"/>
                    <a:pt x="977"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6" name="Google Shape;23046;p99"/>
            <p:cNvSpPr/>
            <p:nvPr/>
          </p:nvSpPr>
          <p:spPr>
            <a:xfrm>
              <a:off x="4113968" y="3721727"/>
              <a:ext cx="156436" cy="64775"/>
            </a:xfrm>
            <a:custGeom>
              <a:rect b="b" l="l" r="r" t="t"/>
              <a:pathLst>
                <a:path extrusionOk="0" h="2002" w="4835">
                  <a:moveTo>
                    <a:pt x="0" y="1"/>
                  </a:moveTo>
                  <a:lnTo>
                    <a:pt x="0" y="1668"/>
                  </a:lnTo>
                  <a:cubicBezTo>
                    <a:pt x="0" y="1858"/>
                    <a:pt x="143" y="2001"/>
                    <a:pt x="333" y="2001"/>
                  </a:cubicBezTo>
                  <a:lnTo>
                    <a:pt x="4501" y="2001"/>
                  </a:lnTo>
                  <a:cubicBezTo>
                    <a:pt x="4668" y="2001"/>
                    <a:pt x="4834" y="1858"/>
                    <a:pt x="4834" y="1668"/>
                  </a:cubicBezTo>
                  <a:lnTo>
                    <a:pt x="4834" y="1"/>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7" name="Google Shape;23047;p99"/>
            <p:cNvSpPr/>
            <p:nvPr/>
          </p:nvSpPr>
          <p:spPr>
            <a:xfrm>
              <a:off x="4193302" y="3720951"/>
              <a:ext cx="77878" cy="64775"/>
            </a:xfrm>
            <a:custGeom>
              <a:rect b="b" l="l" r="r" t="t"/>
              <a:pathLst>
                <a:path extrusionOk="0" h="2002" w="2407">
                  <a:moveTo>
                    <a:pt x="1" y="1"/>
                  </a:moveTo>
                  <a:lnTo>
                    <a:pt x="1" y="2001"/>
                  </a:lnTo>
                  <a:lnTo>
                    <a:pt x="2073" y="2001"/>
                  </a:lnTo>
                  <a:cubicBezTo>
                    <a:pt x="2263" y="2001"/>
                    <a:pt x="2406" y="1858"/>
                    <a:pt x="2406" y="1668"/>
                  </a:cubicBezTo>
                  <a:lnTo>
                    <a:pt x="240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8" name="Google Shape;23048;p99"/>
            <p:cNvSpPr/>
            <p:nvPr/>
          </p:nvSpPr>
          <p:spPr>
            <a:xfrm>
              <a:off x="4128593" y="3657795"/>
              <a:ext cx="128708" cy="63966"/>
            </a:xfrm>
            <a:custGeom>
              <a:rect b="b" l="l" r="r" t="t"/>
              <a:pathLst>
                <a:path extrusionOk="0" h="1977" w="3978">
                  <a:moveTo>
                    <a:pt x="2001" y="0"/>
                  </a:moveTo>
                  <a:cubicBezTo>
                    <a:pt x="882" y="0"/>
                    <a:pt x="0" y="881"/>
                    <a:pt x="0" y="1977"/>
                  </a:cubicBezTo>
                  <a:lnTo>
                    <a:pt x="3978" y="1977"/>
                  </a:lnTo>
                  <a:cubicBezTo>
                    <a:pt x="3978" y="881"/>
                    <a:pt x="3096" y="0"/>
                    <a:pt x="2001"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9" name="Google Shape;23049;p99"/>
            <p:cNvSpPr/>
            <p:nvPr/>
          </p:nvSpPr>
          <p:spPr>
            <a:xfrm>
              <a:off x="4191781" y="3657795"/>
              <a:ext cx="64742" cy="63966"/>
            </a:xfrm>
            <a:custGeom>
              <a:rect b="b" l="l" r="r" t="t"/>
              <a:pathLst>
                <a:path extrusionOk="0" h="1977" w="2001">
                  <a:moveTo>
                    <a:pt x="0" y="0"/>
                  </a:moveTo>
                  <a:lnTo>
                    <a:pt x="0" y="1977"/>
                  </a:lnTo>
                  <a:lnTo>
                    <a:pt x="2001" y="1977"/>
                  </a:lnTo>
                  <a:cubicBezTo>
                    <a:pt x="2001" y="881"/>
                    <a:pt x="1120" y="0"/>
                    <a:pt x="0"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0" name="Google Shape;23050;p99"/>
            <p:cNvSpPr/>
            <p:nvPr/>
          </p:nvSpPr>
          <p:spPr>
            <a:xfrm>
              <a:off x="4152470" y="3596904"/>
              <a:ext cx="80952" cy="80952"/>
            </a:xfrm>
            <a:custGeom>
              <a:rect b="b" l="l" r="r" t="t"/>
              <a:pathLst>
                <a:path extrusionOk="0" h="2502" w="2502">
                  <a:moveTo>
                    <a:pt x="1263" y="1"/>
                  </a:moveTo>
                  <a:cubicBezTo>
                    <a:pt x="572" y="1"/>
                    <a:pt x="1" y="572"/>
                    <a:pt x="1" y="1239"/>
                  </a:cubicBezTo>
                  <a:cubicBezTo>
                    <a:pt x="1" y="1930"/>
                    <a:pt x="572" y="2501"/>
                    <a:pt x="1263" y="2501"/>
                  </a:cubicBezTo>
                  <a:cubicBezTo>
                    <a:pt x="1930" y="2501"/>
                    <a:pt x="2501" y="1930"/>
                    <a:pt x="2501" y="1239"/>
                  </a:cubicBezTo>
                  <a:cubicBezTo>
                    <a:pt x="2501" y="572"/>
                    <a:pt x="1930" y="1"/>
                    <a:pt x="126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1" name="Google Shape;23051;p99"/>
            <p:cNvSpPr/>
            <p:nvPr/>
          </p:nvSpPr>
          <p:spPr>
            <a:xfrm>
              <a:off x="4193302" y="3596904"/>
              <a:ext cx="40120" cy="80952"/>
            </a:xfrm>
            <a:custGeom>
              <a:rect b="b" l="l" r="r" t="t"/>
              <a:pathLst>
                <a:path extrusionOk="0" h="2502" w="1240">
                  <a:moveTo>
                    <a:pt x="1" y="1"/>
                  </a:moveTo>
                  <a:lnTo>
                    <a:pt x="1" y="2501"/>
                  </a:lnTo>
                  <a:cubicBezTo>
                    <a:pt x="668" y="2501"/>
                    <a:pt x="1239" y="1930"/>
                    <a:pt x="1239" y="1239"/>
                  </a:cubicBezTo>
                  <a:cubicBezTo>
                    <a:pt x="1239" y="572"/>
                    <a:pt x="668"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2" name="Google Shape;23052;p99"/>
            <p:cNvSpPr/>
            <p:nvPr/>
          </p:nvSpPr>
          <p:spPr>
            <a:xfrm>
              <a:off x="4093908" y="3711730"/>
              <a:ext cx="197301" cy="20060"/>
            </a:xfrm>
            <a:custGeom>
              <a:rect b="b" l="l" r="r" t="t"/>
              <a:pathLst>
                <a:path extrusionOk="0" h="620" w="6098">
                  <a:moveTo>
                    <a:pt x="334" y="0"/>
                  </a:moveTo>
                  <a:cubicBezTo>
                    <a:pt x="144" y="0"/>
                    <a:pt x="1" y="167"/>
                    <a:pt x="25" y="357"/>
                  </a:cubicBezTo>
                  <a:cubicBezTo>
                    <a:pt x="48" y="500"/>
                    <a:pt x="215" y="619"/>
                    <a:pt x="358" y="619"/>
                  </a:cubicBezTo>
                  <a:lnTo>
                    <a:pt x="5764" y="619"/>
                  </a:lnTo>
                  <a:cubicBezTo>
                    <a:pt x="5954" y="619"/>
                    <a:pt x="6097" y="476"/>
                    <a:pt x="6074" y="262"/>
                  </a:cubicBezTo>
                  <a:cubicBezTo>
                    <a:pt x="6050" y="119"/>
                    <a:pt x="5883" y="0"/>
                    <a:pt x="5740"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3" name="Google Shape;23053;p99"/>
            <p:cNvSpPr/>
            <p:nvPr/>
          </p:nvSpPr>
          <p:spPr>
            <a:xfrm>
              <a:off x="4193302" y="3711730"/>
              <a:ext cx="97906" cy="20060"/>
            </a:xfrm>
            <a:custGeom>
              <a:rect b="b" l="l" r="r" t="t"/>
              <a:pathLst>
                <a:path extrusionOk="0" h="620" w="3026">
                  <a:moveTo>
                    <a:pt x="1" y="0"/>
                  </a:moveTo>
                  <a:lnTo>
                    <a:pt x="1" y="619"/>
                  </a:lnTo>
                  <a:lnTo>
                    <a:pt x="2692" y="619"/>
                  </a:lnTo>
                  <a:cubicBezTo>
                    <a:pt x="2882" y="619"/>
                    <a:pt x="3025" y="476"/>
                    <a:pt x="3002" y="262"/>
                  </a:cubicBezTo>
                  <a:cubicBezTo>
                    <a:pt x="3002" y="119"/>
                    <a:pt x="2859" y="0"/>
                    <a:pt x="2692" y="0"/>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4" name="Google Shape;23054;p99"/>
            <p:cNvSpPr/>
            <p:nvPr/>
          </p:nvSpPr>
          <p:spPr>
            <a:xfrm>
              <a:off x="4270370" y="3806496"/>
              <a:ext cx="74772" cy="75517"/>
            </a:xfrm>
            <a:custGeom>
              <a:rect b="b" l="l" r="r" t="t"/>
              <a:pathLst>
                <a:path extrusionOk="0" h="2334" w="2311">
                  <a:moveTo>
                    <a:pt x="1143" y="0"/>
                  </a:moveTo>
                  <a:cubicBezTo>
                    <a:pt x="500" y="0"/>
                    <a:pt x="0" y="548"/>
                    <a:pt x="0" y="1167"/>
                  </a:cubicBezTo>
                  <a:cubicBezTo>
                    <a:pt x="0" y="1834"/>
                    <a:pt x="524" y="2334"/>
                    <a:pt x="1143" y="2334"/>
                  </a:cubicBezTo>
                  <a:cubicBezTo>
                    <a:pt x="1786" y="2334"/>
                    <a:pt x="2310" y="1786"/>
                    <a:pt x="2310" y="1167"/>
                  </a:cubicBezTo>
                  <a:cubicBezTo>
                    <a:pt x="2310" y="524"/>
                    <a:pt x="1786" y="0"/>
                    <a:pt x="11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5" name="Google Shape;23055;p99"/>
            <p:cNvSpPr/>
            <p:nvPr/>
          </p:nvSpPr>
          <p:spPr>
            <a:xfrm>
              <a:off x="4307352" y="3806496"/>
              <a:ext cx="37791" cy="74772"/>
            </a:xfrm>
            <a:custGeom>
              <a:rect b="b" l="l" r="r" t="t"/>
              <a:pathLst>
                <a:path extrusionOk="0" h="2311" w="1168">
                  <a:moveTo>
                    <a:pt x="0" y="0"/>
                  </a:moveTo>
                  <a:lnTo>
                    <a:pt x="0" y="2310"/>
                  </a:lnTo>
                  <a:cubicBezTo>
                    <a:pt x="14" y="2311"/>
                    <a:pt x="27" y="2311"/>
                    <a:pt x="41" y="2311"/>
                  </a:cubicBezTo>
                  <a:cubicBezTo>
                    <a:pt x="665" y="2311"/>
                    <a:pt x="1167" y="1773"/>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6" name="Google Shape;23056;p99"/>
            <p:cNvSpPr/>
            <p:nvPr/>
          </p:nvSpPr>
          <p:spPr>
            <a:xfrm>
              <a:off x="4155544" y="3806496"/>
              <a:ext cx="74772" cy="75517"/>
            </a:xfrm>
            <a:custGeom>
              <a:rect b="b" l="l" r="r" t="t"/>
              <a:pathLst>
                <a:path extrusionOk="0" h="2334" w="2311">
                  <a:moveTo>
                    <a:pt x="1168" y="0"/>
                  </a:moveTo>
                  <a:cubicBezTo>
                    <a:pt x="501" y="0"/>
                    <a:pt x="1" y="548"/>
                    <a:pt x="1" y="1167"/>
                  </a:cubicBezTo>
                  <a:cubicBezTo>
                    <a:pt x="1" y="1834"/>
                    <a:pt x="525" y="2334"/>
                    <a:pt x="1168" y="2334"/>
                  </a:cubicBezTo>
                  <a:cubicBezTo>
                    <a:pt x="1787" y="2334"/>
                    <a:pt x="2287" y="1786"/>
                    <a:pt x="2311" y="1167"/>
                  </a:cubicBezTo>
                  <a:cubicBezTo>
                    <a:pt x="2311" y="524"/>
                    <a:pt x="1787" y="0"/>
                    <a:pt x="116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7" name="Google Shape;23057;p99"/>
            <p:cNvSpPr/>
            <p:nvPr/>
          </p:nvSpPr>
          <p:spPr>
            <a:xfrm>
              <a:off x="4191781" y="3806496"/>
              <a:ext cx="37791" cy="74772"/>
            </a:xfrm>
            <a:custGeom>
              <a:rect b="b" l="l" r="r" t="t"/>
              <a:pathLst>
                <a:path extrusionOk="0" h="2311" w="1168">
                  <a:moveTo>
                    <a:pt x="0" y="0"/>
                  </a:moveTo>
                  <a:lnTo>
                    <a:pt x="0" y="2310"/>
                  </a:lnTo>
                  <a:cubicBezTo>
                    <a:pt x="14" y="2311"/>
                    <a:pt x="28" y="2311"/>
                    <a:pt x="42" y="2311"/>
                  </a:cubicBezTo>
                  <a:cubicBezTo>
                    <a:pt x="688" y="2311"/>
                    <a:pt x="1167" y="1773"/>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8" name="Google Shape;23058;p99"/>
            <p:cNvSpPr/>
            <p:nvPr/>
          </p:nvSpPr>
          <p:spPr>
            <a:xfrm>
              <a:off x="4039973" y="3806496"/>
              <a:ext cx="74772" cy="75517"/>
            </a:xfrm>
            <a:custGeom>
              <a:rect b="b" l="l" r="r" t="t"/>
              <a:pathLst>
                <a:path extrusionOk="0" h="2334" w="2311">
                  <a:moveTo>
                    <a:pt x="1168" y="0"/>
                  </a:moveTo>
                  <a:cubicBezTo>
                    <a:pt x="501" y="0"/>
                    <a:pt x="1" y="548"/>
                    <a:pt x="1" y="1167"/>
                  </a:cubicBezTo>
                  <a:cubicBezTo>
                    <a:pt x="1" y="1834"/>
                    <a:pt x="525" y="2334"/>
                    <a:pt x="1168" y="2334"/>
                  </a:cubicBezTo>
                  <a:cubicBezTo>
                    <a:pt x="1811" y="2334"/>
                    <a:pt x="2311" y="1786"/>
                    <a:pt x="2311" y="1167"/>
                  </a:cubicBezTo>
                  <a:cubicBezTo>
                    <a:pt x="2311" y="524"/>
                    <a:pt x="1787" y="0"/>
                    <a:pt x="116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9" name="Google Shape;23059;p99"/>
            <p:cNvSpPr/>
            <p:nvPr/>
          </p:nvSpPr>
          <p:spPr>
            <a:xfrm>
              <a:off x="4077731" y="3806496"/>
              <a:ext cx="37014" cy="74772"/>
            </a:xfrm>
            <a:custGeom>
              <a:rect b="b" l="l" r="r" t="t"/>
              <a:pathLst>
                <a:path extrusionOk="0" h="2311" w="1144">
                  <a:moveTo>
                    <a:pt x="1" y="0"/>
                  </a:moveTo>
                  <a:lnTo>
                    <a:pt x="1" y="2310"/>
                  </a:lnTo>
                  <a:cubicBezTo>
                    <a:pt x="14" y="2311"/>
                    <a:pt x="28" y="2311"/>
                    <a:pt x="41" y="2311"/>
                  </a:cubicBezTo>
                  <a:cubicBezTo>
                    <a:pt x="665" y="2311"/>
                    <a:pt x="1144" y="1773"/>
                    <a:pt x="1144" y="1167"/>
                  </a:cubicBezTo>
                  <a:cubicBezTo>
                    <a:pt x="1144" y="548"/>
                    <a:pt x="6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60" name="Google Shape;23060;p99"/>
          <p:cNvGrpSpPr/>
          <p:nvPr/>
        </p:nvGrpSpPr>
        <p:grpSpPr>
          <a:xfrm>
            <a:off x="3266407" y="3442983"/>
            <a:ext cx="349076" cy="347327"/>
            <a:chOff x="3266407" y="3595383"/>
            <a:chExt cx="349076" cy="347327"/>
          </a:xfrm>
        </p:grpSpPr>
        <p:sp>
          <p:nvSpPr>
            <p:cNvPr id="23061" name="Google Shape;23061;p99"/>
            <p:cNvSpPr/>
            <p:nvPr/>
          </p:nvSpPr>
          <p:spPr>
            <a:xfrm>
              <a:off x="3459014" y="3676981"/>
              <a:ext cx="156469" cy="101789"/>
            </a:xfrm>
            <a:custGeom>
              <a:rect b="b" l="l" r="r" t="t"/>
              <a:pathLst>
                <a:path extrusionOk="0" h="3146" w="4836">
                  <a:moveTo>
                    <a:pt x="2421" y="1"/>
                  </a:moveTo>
                  <a:cubicBezTo>
                    <a:pt x="2393" y="1"/>
                    <a:pt x="2364" y="1"/>
                    <a:pt x="2335" y="2"/>
                  </a:cubicBezTo>
                  <a:cubicBezTo>
                    <a:pt x="1049" y="50"/>
                    <a:pt x="1" y="1122"/>
                    <a:pt x="1" y="2431"/>
                  </a:cubicBezTo>
                  <a:lnTo>
                    <a:pt x="1" y="2812"/>
                  </a:lnTo>
                  <a:cubicBezTo>
                    <a:pt x="1" y="3003"/>
                    <a:pt x="144" y="3146"/>
                    <a:pt x="334" y="3146"/>
                  </a:cubicBezTo>
                  <a:lnTo>
                    <a:pt x="4502" y="3146"/>
                  </a:lnTo>
                  <a:cubicBezTo>
                    <a:pt x="4668" y="3146"/>
                    <a:pt x="4835" y="3027"/>
                    <a:pt x="4787" y="2812"/>
                  </a:cubicBezTo>
                  <a:lnTo>
                    <a:pt x="4787" y="2408"/>
                  </a:lnTo>
                  <a:cubicBezTo>
                    <a:pt x="4787" y="1056"/>
                    <a:pt x="3738" y="1"/>
                    <a:pt x="242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2" name="Google Shape;23062;p99"/>
            <p:cNvSpPr/>
            <p:nvPr/>
          </p:nvSpPr>
          <p:spPr>
            <a:xfrm>
              <a:off x="3536827" y="3677046"/>
              <a:ext cx="78655" cy="101724"/>
            </a:xfrm>
            <a:custGeom>
              <a:rect b="b" l="l" r="r" t="t"/>
              <a:pathLst>
                <a:path extrusionOk="0" h="3144" w="2431">
                  <a:moveTo>
                    <a:pt x="1" y="0"/>
                  </a:moveTo>
                  <a:lnTo>
                    <a:pt x="1" y="3120"/>
                  </a:lnTo>
                  <a:lnTo>
                    <a:pt x="2097" y="3120"/>
                  </a:lnTo>
                  <a:lnTo>
                    <a:pt x="2097" y="3144"/>
                  </a:lnTo>
                  <a:cubicBezTo>
                    <a:pt x="2263" y="3144"/>
                    <a:pt x="2430" y="3001"/>
                    <a:pt x="2430" y="2810"/>
                  </a:cubicBezTo>
                  <a:lnTo>
                    <a:pt x="2430" y="2406"/>
                  </a:lnTo>
                  <a:cubicBezTo>
                    <a:pt x="2430" y="1072"/>
                    <a:pt x="1358"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3" name="Google Shape;23063;p99"/>
            <p:cNvSpPr/>
            <p:nvPr/>
          </p:nvSpPr>
          <p:spPr>
            <a:xfrm>
              <a:off x="3485998" y="3595383"/>
              <a:ext cx="102501" cy="102501"/>
            </a:xfrm>
            <a:custGeom>
              <a:rect b="b" l="l" r="r" t="t"/>
              <a:pathLst>
                <a:path extrusionOk="0" h="3168" w="3168">
                  <a:moveTo>
                    <a:pt x="1572" y="0"/>
                  </a:moveTo>
                  <a:cubicBezTo>
                    <a:pt x="715" y="0"/>
                    <a:pt x="0" y="714"/>
                    <a:pt x="0" y="1596"/>
                  </a:cubicBezTo>
                  <a:cubicBezTo>
                    <a:pt x="0" y="2453"/>
                    <a:pt x="715" y="3167"/>
                    <a:pt x="1572" y="3167"/>
                  </a:cubicBezTo>
                  <a:cubicBezTo>
                    <a:pt x="2453" y="3167"/>
                    <a:pt x="3168" y="2453"/>
                    <a:pt x="3168" y="1596"/>
                  </a:cubicBezTo>
                  <a:cubicBezTo>
                    <a:pt x="3168" y="714"/>
                    <a:pt x="2453" y="0"/>
                    <a:pt x="157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4" name="Google Shape;23064;p99"/>
            <p:cNvSpPr/>
            <p:nvPr/>
          </p:nvSpPr>
          <p:spPr>
            <a:xfrm>
              <a:off x="3536827" y="3596128"/>
              <a:ext cx="51671" cy="101012"/>
            </a:xfrm>
            <a:custGeom>
              <a:rect b="b" l="l" r="r" t="t"/>
              <a:pathLst>
                <a:path extrusionOk="0" h="3122" w="1597">
                  <a:moveTo>
                    <a:pt x="1" y="1"/>
                  </a:moveTo>
                  <a:lnTo>
                    <a:pt x="1" y="3121"/>
                  </a:lnTo>
                  <a:cubicBezTo>
                    <a:pt x="15" y="3121"/>
                    <a:pt x="30" y="3121"/>
                    <a:pt x="44" y="3121"/>
                  </a:cubicBezTo>
                  <a:cubicBezTo>
                    <a:pt x="905" y="3121"/>
                    <a:pt x="1597" y="2416"/>
                    <a:pt x="1597" y="1573"/>
                  </a:cubicBezTo>
                  <a:cubicBezTo>
                    <a:pt x="1597" y="715"/>
                    <a:pt x="882"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5" name="Google Shape;23065;p99"/>
            <p:cNvSpPr/>
            <p:nvPr/>
          </p:nvSpPr>
          <p:spPr>
            <a:xfrm>
              <a:off x="3266407" y="3801869"/>
              <a:ext cx="142556" cy="140841"/>
            </a:xfrm>
            <a:custGeom>
              <a:rect b="b" l="l" r="r" t="t"/>
              <a:pathLst>
                <a:path extrusionOk="0" h="4353" w="4406">
                  <a:moveTo>
                    <a:pt x="3310" y="0"/>
                  </a:moveTo>
                  <a:lnTo>
                    <a:pt x="310" y="3001"/>
                  </a:lnTo>
                  <a:cubicBezTo>
                    <a:pt x="0" y="3310"/>
                    <a:pt x="0" y="3811"/>
                    <a:pt x="310" y="4120"/>
                  </a:cubicBezTo>
                  <a:cubicBezTo>
                    <a:pt x="453" y="4275"/>
                    <a:pt x="649" y="4352"/>
                    <a:pt x="848" y="4352"/>
                  </a:cubicBezTo>
                  <a:cubicBezTo>
                    <a:pt x="1048" y="4352"/>
                    <a:pt x="1250" y="4275"/>
                    <a:pt x="1405" y="4120"/>
                  </a:cubicBezTo>
                  <a:lnTo>
                    <a:pt x="4406" y="1096"/>
                  </a:lnTo>
                  <a:lnTo>
                    <a:pt x="3310"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6" name="Google Shape;23066;p99"/>
            <p:cNvSpPr/>
            <p:nvPr/>
          </p:nvSpPr>
          <p:spPr>
            <a:xfrm>
              <a:off x="3276405" y="3819599"/>
              <a:ext cx="132558" cy="123111"/>
            </a:xfrm>
            <a:custGeom>
              <a:rect b="b" l="l" r="r" t="t"/>
              <a:pathLst>
                <a:path extrusionOk="0" h="3805" w="4097">
                  <a:moveTo>
                    <a:pt x="3525" y="0"/>
                  </a:moveTo>
                  <a:lnTo>
                    <a:pt x="1" y="3572"/>
                  </a:lnTo>
                  <a:cubicBezTo>
                    <a:pt x="144" y="3727"/>
                    <a:pt x="340" y="3804"/>
                    <a:pt x="539" y="3804"/>
                  </a:cubicBezTo>
                  <a:cubicBezTo>
                    <a:pt x="739" y="3804"/>
                    <a:pt x="941" y="3727"/>
                    <a:pt x="1096" y="3572"/>
                  </a:cubicBezTo>
                  <a:lnTo>
                    <a:pt x="4097" y="548"/>
                  </a:lnTo>
                  <a:lnTo>
                    <a:pt x="3525"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7" name="Google Shape;23067;p99"/>
            <p:cNvSpPr/>
            <p:nvPr/>
          </p:nvSpPr>
          <p:spPr>
            <a:xfrm>
              <a:off x="3351144" y="3690732"/>
              <a:ext cx="169540" cy="168958"/>
            </a:xfrm>
            <a:custGeom>
              <a:rect b="b" l="l" r="r" t="t"/>
              <a:pathLst>
                <a:path extrusionOk="0" h="5222" w="5240">
                  <a:moveTo>
                    <a:pt x="2623" y="0"/>
                  </a:moveTo>
                  <a:cubicBezTo>
                    <a:pt x="1953" y="0"/>
                    <a:pt x="1287" y="256"/>
                    <a:pt x="787" y="768"/>
                  </a:cubicBezTo>
                  <a:cubicBezTo>
                    <a:pt x="263" y="1268"/>
                    <a:pt x="1" y="1911"/>
                    <a:pt x="1" y="2602"/>
                  </a:cubicBezTo>
                  <a:cubicBezTo>
                    <a:pt x="1" y="3292"/>
                    <a:pt x="263" y="3935"/>
                    <a:pt x="787" y="4459"/>
                  </a:cubicBezTo>
                  <a:cubicBezTo>
                    <a:pt x="1287" y="4959"/>
                    <a:pt x="1930" y="5221"/>
                    <a:pt x="2620" y="5221"/>
                  </a:cubicBezTo>
                  <a:cubicBezTo>
                    <a:pt x="3311" y="5221"/>
                    <a:pt x="3954" y="4959"/>
                    <a:pt x="4478" y="4459"/>
                  </a:cubicBezTo>
                  <a:cubicBezTo>
                    <a:pt x="4978" y="3935"/>
                    <a:pt x="5240" y="3292"/>
                    <a:pt x="5240" y="2602"/>
                  </a:cubicBezTo>
                  <a:cubicBezTo>
                    <a:pt x="5240" y="1911"/>
                    <a:pt x="4978" y="1268"/>
                    <a:pt x="4478" y="768"/>
                  </a:cubicBezTo>
                  <a:cubicBezTo>
                    <a:pt x="3966" y="256"/>
                    <a:pt x="3293" y="0"/>
                    <a:pt x="262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8" name="Google Shape;23068;p99"/>
            <p:cNvSpPr/>
            <p:nvPr/>
          </p:nvSpPr>
          <p:spPr>
            <a:xfrm>
              <a:off x="3376574" y="3715580"/>
              <a:ext cx="144109" cy="144109"/>
            </a:xfrm>
            <a:custGeom>
              <a:rect b="b" l="l" r="r" t="t"/>
              <a:pathLst>
                <a:path extrusionOk="0" h="4454" w="4454">
                  <a:moveTo>
                    <a:pt x="3692" y="0"/>
                  </a:moveTo>
                  <a:lnTo>
                    <a:pt x="1" y="3691"/>
                  </a:lnTo>
                  <a:cubicBezTo>
                    <a:pt x="477" y="4191"/>
                    <a:pt x="1120" y="4453"/>
                    <a:pt x="1834" y="4453"/>
                  </a:cubicBezTo>
                  <a:cubicBezTo>
                    <a:pt x="2525" y="4453"/>
                    <a:pt x="3168" y="4191"/>
                    <a:pt x="3692" y="3691"/>
                  </a:cubicBezTo>
                  <a:cubicBezTo>
                    <a:pt x="4192" y="3167"/>
                    <a:pt x="4454" y="2524"/>
                    <a:pt x="4454" y="1834"/>
                  </a:cubicBezTo>
                  <a:cubicBezTo>
                    <a:pt x="4454" y="1143"/>
                    <a:pt x="4192" y="500"/>
                    <a:pt x="3692"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9" name="Google Shape;23069;p99"/>
            <p:cNvSpPr/>
            <p:nvPr/>
          </p:nvSpPr>
          <p:spPr>
            <a:xfrm>
              <a:off x="3371171" y="3710953"/>
              <a:ext cx="129485" cy="128708"/>
            </a:xfrm>
            <a:custGeom>
              <a:rect b="b" l="l" r="r" t="t"/>
              <a:pathLst>
                <a:path extrusionOk="0" h="3978" w="4002">
                  <a:moveTo>
                    <a:pt x="2001" y="0"/>
                  </a:moveTo>
                  <a:cubicBezTo>
                    <a:pt x="1495" y="0"/>
                    <a:pt x="989" y="191"/>
                    <a:pt x="596" y="572"/>
                  </a:cubicBezTo>
                  <a:cubicBezTo>
                    <a:pt x="215" y="977"/>
                    <a:pt x="1" y="1453"/>
                    <a:pt x="1" y="1977"/>
                  </a:cubicBezTo>
                  <a:cubicBezTo>
                    <a:pt x="1" y="2525"/>
                    <a:pt x="215" y="3025"/>
                    <a:pt x="596" y="3382"/>
                  </a:cubicBezTo>
                  <a:cubicBezTo>
                    <a:pt x="1001" y="3763"/>
                    <a:pt x="1477" y="3977"/>
                    <a:pt x="2001" y="3977"/>
                  </a:cubicBezTo>
                  <a:cubicBezTo>
                    <a:pt x="2549" y="3977"/>
                    <a:pt x="3049" y="3763"/>
                    <a:pt x="3406" y="3382"/>
                  </a:cubicBezTo>
                  <a:cubicBezTo>
                    <a:pt x="3787" y="2977"/>
                    <a:pt x="4002" y="2525"/>
                    <a:pt x="4002" y="1977"/>
                  </a:cubicBezTo>
                  <a:cubicBezTo>
                    <a:pt x="4002" y="1453"/>
                    <a:pt x="3787" y="929"/>
                    <a:pt x="3406" y="572"/>
                  </a:cubicBezTo>
                  <a:cubicBezTo>
                    <a:pt x="3013" y="191"/>
                    <a:pt x="2507" y="0"/>
                    <a:pt x="2001"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0" name="Google Shape;23070;p99"/>
            <p:cNvSpPr/>
            <p:nvPr/>
          </p:nvSpPr>
          <p:spPr>
            <a:xfrm>
              <a:off x="3390455" y="3729428"/>
              <a:ext cx="110201" cy="110233"/>
            </a:xfrm>
            <a:custGeom>
              <a:rect b="b" l="l" r="r" t="t"/>
              <a:pathLst>
                <a:path extrusionOk="0" h="3407" w="3406">
                  <a:moveTo>
                    <a:pt x="2810" y="1"/>
                  </a:moveTo>
                  <a:lnTo>
                    <a:pt x="0" y="2811"/>
                  </a:lnTo>
                  <a:cubicBezTo>
                    <a:pt x="357" y="3192"/>
                    <a:pt x="881" y="3406"/>
                    <a:pt x="1405" y="3406"/>
                  </a:cubicBezTo>
                  <a:cubicBezTo>
                    <a:pt x="1953" y="3406"/>
                    <a:pt x="2453" y="3192"/>
                    <a:pt x="2810" y="2811"/>
                  </a:cubicBezTo>
                  <a:cubicBezTo>
                    <a:pt x="3191" y="2430"/>
                    <a:pt x="3406" y="1954"/>
                    <a:pt x="3406" y="1406"/>
                  </a:cubicBezTo>
                  <a:cubicBezTo>
                    <a:pt x="3406" y="882"/>
                    <a:pt x="3191" y="358"/>
                    <a:pt x="2810"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71" name="Google Shape;23071;p99"/>
          <p:cNvGrpSpPr/>
          <p:nvPr/>
        </p:nvGrpSpPr>
        <p:grpSpPr>
          <a:xfrm>
            <a:off x="2529790" y="3444698"/>
            <a:ext cx="349852" cy="345806"/>
            <a:chOff x="2529790" y="3597098"/>
            <a:chExt cx="349852" cy="345806"/>
          </a:xfrm>
        </p:grpSpPr>
        <p:sp>
          <p:nvSpPr>
            <p:cNvPr id="23072" name="Google Shape;23072;p99"/>
            <p:cNvSpPr/>
            <p:nvPr/>
          </p:nvSpPr>
          <p:spPr>
            <a:xfrm>
              <a:off x="2529790" y="3798375"/>
              <a:ext cx="144109" cy="144530"/>
            </a:xfrm>
            <a:custGeom>
              <a:rect b="b" l="l" r="r" t="t"/>
              <a:pathLst>
                <a:path extrusionOk="0" h="4467" w="4454">
                  <a:moveTo>
                    <a:pt x="2256" y="0"/>
                  </a:moveTo>
                  <a:cubicBezTo>
                    <a:pt x="2190" y="0"/>
                    <a:pt x="2124" y="19"/>
                    <a:pt x="2072" y="61"/>
                  </a:cubicBezTo>
                  <a:cubicBezTo>
                    <a:pt x="1453" y="466"/>
                    <a:pt x="905" y="1037"/>
                    <a:pt x="572" y="1680"/>
                  </a:cubicBezTo>
                  <a:cubicBezTo>
                    <a:pt x="167" y="2347"/>
                    <a:pt x="0" y="3109"/>
                    <a:pt x="0" y="3871"/>
                  </a:cubicBezTo>
                  <a:lnTo>
                    <a:pt x="0" y="4133"/>
                  </a:lnTo>
                  <a:cubicBezTo>
                    <a:pt x="0" y="4300"/>
                    <a:pt x="143" y="4466"/>
                    <a:pt x="334" y="4466"/>
                  </a:cubicBezTo>
                  <a:lnTo>
                    <a:pt x="596" y="4466"/>
                  </a:lnTo>
                  <a:cubicBezTo>
                    <a:pt x="1358" y="4466"/>
                    <a:pt x="2096" y="4276"/>
                    <a:pt x="2739" y="3871"/>
                  </a:cubicBezTo>
                  <a:cubicBezTo>
                    <a:pt x="3430" y="3514"/>
                    <a:pt x="3954" y="2966"/>
                    <a:pt x="4382" y="2347"/>
                  </a:cubicBezTo>
                  <a:cubicBezTo>
                    <a:pt x="4454" y="2228"/>
                    <a:pt x="4454" y="2085"/>
                    <a:pt x="4335" y="1966"/>
                  </a:cubicBezTo>
                  <a:lnTo>
                    <a:pt x="2477" y="84"/>
                  </a:lnTo>
                  <a:cubicBezTo>
                    <a:pt x="2424" y="31"/>
                    <a:pt x="2340" y="0"/>
                    <a:pt x="2256"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3" name="Google Shape;23073;p99"/>
            <p:cNvSpPr/>
            <p:nvPr/>
          </p:nvSpPr>
          <p:spPr>
            <a:xfrm>
              <a:off x="2532087" y="3832671"/>
              <a:ext cx="141812" cy="110233"/>
            </a:xfrm>
            <a:custGeom>
              <a:rect b="b" l="l" r="r" t="t"/>
              <a:pathLst>
                <a:path extrusionOk="0" h="3407" w="4383">
                  <a:moveTo>
                    <a:pt x="3335" y="1"/>
                  </a:moveTo>
                  <a:lnTo>
                    <a:pt x="1" y="3335"/>
                  </a:lnTo>
                  <a:cubicBezTo>
                    <a:pt x="72" y="3359"/>
                    <a:pt x="144" y="3406"/>
                    <a:pt x="215" y="3406"/>
                  </a:cubicBezTo>
                  <a:lnTo>
                    <a:pt x="501" y="3406"/>
                  </a:lnTo>
                  <a:cubicBezTo>
                    <a:pt x="1239" y="3406"/>
                    <a:pt x="2001" y="3216"/>
                    <a:pt x="2668" y="2835"/>
                  </a:cubicBezTo>
                  <a:cubicBezTo>
                    <a:pt x="3311" y="2478"/>
                    <a:pt x="3883" y="1930"/>
                    <a:pt x="4311" y="1311"/>
                  </a:cubicBezTo>
                  <a:cubicBezTo>
                    <a:pt x="4383" y="1192"/>
                    <a:pt x="4359" y="1025"/>
                    <a:pt x="4264" y="930"/>
                  </a:cubicBezTo>
                  <a:lnTo>
                    <a:pt x="3335"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4" name="Google Shape;23074;p99"/>
            <p:cNvSpPr/>
            <p:nvPr/>
          </p:nvSpPr>
          <p:spPr>
            <a:xfrm>
              <a:off x="2705475" y="3780645"/>
              <a:ext cx="113275" cy="145306"/>
            </a:xfrm>
            <a:custGeom>
              <a:rect b="b" l="l" r="r" t="t"/>
              <a:pathLst>
                <a:path extrusionOk="0" h="4491" w="3501">
                  <a:moveTo>
                    <a:pt x="3086" y="1"/>
                  </a:moveTo>
                  <a:cubicBezTo>
                    <a:pt x="3015" y="1"/>
                    <a:pt x="2951" y="31"/>
                    <a:pt x="2905" y="61"/>
                  </a:cubicBezTo>
                  <a:lnTo>
                    <a:pt x="167" y="2085"/>
                  </a:lnTo>
                  <a:cubicBezTo>
                    <a:pt x="48" y="2180"/>
                    <a:pt x="0" y="2323"/>
                    <a:pt x="72" y="2466"/>
                  </a:cubicBezTo>
                  <a:lnTo>
                    <a:pt x="1000" y="4324"/>
                  </a:lnTo>
                  <a:cubicBezTo>
                    <a:pt x="1048" y="4419"/>
                    <a:pt x="1143" y="4467"/>
                    <a:pt x="1238" y="4490"/>
                  </a:cubicBezTo>
                  <a:lnTo>
                    <a:pt x="1286" y="4490"/>
                  </a:lnTo>
                  <a:cubicBezTo>
                    <a:pt x="1381" y="4490"/>
                    <a:pt x="1477" y="4467"/>
                    <a:pt x="1500" y="4395"/>
                  </a:cubicBezTo>
                  <a:lnTo>
                    <a:pt x="2096" y="3800"/>
                  </a:lnTo>
                  <a:cubicBezTo>
                    <a:pt x="3025" y="2895"/>
                    <a:pt x="3501" y="1609"/>
                    <a:pt x="3406" y="299"/>
                  </a:cubicBezTo>
                  <a:cubicBezTo>
                    <a:pt x="3406" y="180"/>
                    <a:pt x="3310" y="85"/>
                    <a:pt x="3215" y="37"/>
                  </a:cubicBezTo>
                  <a:cubicBezTo>
                    <a:pt x="3171" y="11"/>
                    <a:pt x="3128" y="1"/>
                    <a:pt x="3086"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5" name="Google Shape;23075;p99"/>
            <p:cNvSpPr/>
            <p:nvPr/>
          </p:nvSpPr>
          <p:spPr>
            <a:xfrm>
              <a:off x="2545190" y="3655077"/>
              <a:ext cx="147215" cy="109069"/>
            </a:xfrm>
            <a:custGeom>
              <a:rect b="b" l="l" r="r" t="t"/>
              <a:pathLst>
                <a:path extrusionOk="0" h="3371" w="4550">
                  <a:moveTo>
                    <a:pt x="3887" y="1"/>
                  </a:moveTo>
                  <a:cubicBezTo>
                    <a:pt x="2696" y="1"/>
                    <a:pt x="1566" y="472"/>
                    <a:pt x="715" y="1322"/>
                  </a:cubicBezTo>
                  <a:lnTo>
                    <a:pt x="120" y="1918"/>
                  </a:lnTo>
                  <a:cubicBezTo>
                    <a:pt x="48" y="1989"/>
                    <a:pt x="1" y="2084"/>
                    <a:pt x="25" y="2180"/>
                  </a:cubicBezTo>
                  <a:cubicBezTo>
                    <a:pt x="48" y="2299"/>
                    <a:pt x="120" y="2370"/>
                    <a:pt x="215" y="2418"/>
                  </a:cubicBezTo>
                  <a:lnTo>
                    <a:pt x="2049" y="3347"/>
                  </a:lnTo>
                  <a:cubicBezTo>
                    <a:pt x="2120" y="3370"/>
                    <a:pt x="2144" y="3370"/>
                    <a:pt x="2192" y="3370"/>
                  </a:cubicBezTo>
                  <a:cubicBezTo>
                    <a:pt x="2287" y="3370"/>
                    <a:pt x="2382" y="3347"/>
                    <a:pt x="2430" y="3251"/>
                  </a:cubicBezTo>
                  <a:lnTo>
                    <a:pt x="4454" y="513"/>
                  </a:lnTo>
                  <a:cubicBezTo>
                    <a:pt x="4525" y="441"/>
                    <a:pt x="4549" y="275"/>
                    <a:pt x="4502" y="203"/>
                  </a:cubicBezTo>
                  <a:cubicBezTo>
                    <a:pt x="4430" y="108"/>
                    <a:pt x="4335" y="13"/>
                    <a:pt x="4216" y="13"/>
                  </a:cubicBezTo>
                  <a:cubicBezTo>
                    <a:pt x="4106" y="5"/>
                    <a:pt x="3996" y="1"/>
                    <a:pt x="3887"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6" name="Google Shape;23076;p99"/>
            <p:cNvSpPr/>
            <p:nvPr/>
          </p:nvSpPr>
          <p:spPr>
            <a:xfrm>
              <a:off x="2583725" y="3604605"/>
              <a:ext cx="282039" cy="282039"/>
            </a:xfrm>
            <a:custGeom>
              <a:rect b="b" l="l" r="r" t="t"/>
              <a:pathLst>
                <a:path extrusionOk="0" h="8717" w="8717">
                  <a:moveTo>
                    <a:pt x="5549" y="1"/>
                  </a:moveTo>
                  <a:cubicBezTo>
                    <a:pt x="4525" y="287"/>
                    <a:pt x="3573" y="858"/>
                    <a:pt x="2787" y="1668"/>
                  </a:cubicBezTo>
                  <a:lnTo>
                    <a:pt x="2763" y="1692"/>
                  </a:lnTo>
                  <a:cubicBezTo>
                    <a:pt x="1548" y="2906"/>
                    <a:pt x="620" y="4335"/>
                    <a:pt x="24" y="5954"/>
                  </a:cubicBezTo>
                  <a:cubicBezTo>
                    <a:pt x="0" y="6073"/>
                    <a:pt x="0" y="6193"/>
                    <a:pt x="72" y="6288"/>
                  </a:cubicBezTo>
                  <a:lnTo>
                    <a:pt x="2430" y="8622"/>
                  </a:lnTo>
                  <a:cubicBezTo>
                    <a:pt x="2501" y="8693"/>
                    <a:pt x="2572" y="8717"/>
                    <a:pt x="2644" y="8717"/>
                  </a:cubicBezTo>
                  <a:cubicBezTo>
                    <a:pt x="2668" y="8717"/>
                    <a:pt x="2691" y="8717"/>
                    <a:pt x="2763" y="8693"/>
                  </a:cubicBezTo>
                  <a:cubicBezTo>
                    <a:pt x="4358" y="8098"/>
                    <a:pt x="5787" y="7169"/>
                    <a:pt x="7026" y="5954"/>
                  </a:cubicBezTo>
                  <a:lnTo>
                    <a:pt x="7050" y="5931"/>
                  </a:lnTo>
                  <a:cubicBezTo>
                    <a:pt x="7812" y="5145"/>
                    <a:pt x="8383" y="4168"/>
                    <a:pt x="8717" y="3144"/>
                  </a:cubicBezTo>
                  <a:lnTo>
                    <a:pt x="8717" y="3144"/>
                  </a:lnTo>
                  <a:lnTo>
                    <a:pt x="8621" y="3192"/>
                  </a:lnTo>
                  <a:cubicBezTo>
                    <a:pt x="7835" y="3144"/>
                    <a:pt x="7073" y="2787"/>
                    <a:pt x="6502" y="2239"/>
                  </a:cubicBezTo>
                  <a:cubicBezTo>
                    <a:pt x="5954" y="1668"/>
                    <a:pt x="5621" y="930"/>
                    <a:pt x="5549" y="120"/>
                  </a:cubicBezTo>
                  <a:lnTo>
                    <a:pt x="5549"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7" name="Google Shape;23077;p99"/>
            <p:cNvSpPr/>
            <p:nvPr/>
          </p:nvSpPr>
          <p:spPr>
            <a:xfrm>
              <a:off x="2625333" y="3677046"/>
              <a:ext cx="241207" cy="210372"/>
            </a:xfrm>
            <a:custGeom>
              <a:rect b="b" l="l" r="r" t="t"/>
              <a:pathLst>
                <a:path extrusionOk="0" h="6502" w="7455">
                  <a:moveTo>
                    <a:pt x="5240" y="0"/>
                  </a:moveTo>
                  <a:lnTo>
                    <a:pt x="0" y="5240"/>
                  </a:lnTo>
                  <a:lnTo>
                    <a:pt x="1191" y="6430"/>
                  </a:lnTo>
                  <a:cubicBezTo>
                    <a:pt x="1239" y="6478"/>
                    <a:pt x="1334" y="6502"/>
                    <a:pt x="1382" y="6502"/>
                  </a:cubicBezTo>
                  <a:cubicBezTo>
                    <a:pt x="1429" y="6502"/>
                    <a:pt x="1453" y="6502"/>
                    <a:pt x="1501" y="6478"/>
                  </a:cubicBezTo>
                  <a:cubicBezTo>
                    <a:pt x="3120" y="5883"/>
                    <a:pt x="4549" y="4954"/>
                    <a:pt x="5764" y="3739"/>
                  </a:cubicBezTo>
                  <a:lnTo>
                    <a:pt x="5787" y="3715"/>
                  </a:lnTo>
                  <a:cubicBezTo>
                    <a:pt x="6573" y="2930"/>
                    <a:pt x="7145" y="1953"/>
                    <a:pt x="7454" y="953"/>
                  </a:cubicBezTo>
                  <a:lnTo>
                    <a:pt x="7335" y="953"/>
                  </a:lnTo>
                  <a:cubicBezTo>
                    <a:pt x="6549" y="905"/>
                    <a:pt x="5787" y="548"/>
                    <a:pt x="5240"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8" name="Google Shape;23078;p99"/>
            <p:cNvSpPr/>
            <p:nvPr/>
          </p:nvSpPr>
          <p:spPr>
            <a:xfrm>
              <a:off x="2757857" y="3597098"/>
              <a:ext cx="121784" cy="118516"/>
            </a:xfrm>
            <a:custGeom>
              <a:rect b="b" l="l" r="r" t="t"/>
              <a:pathLst>
                <a:path extrusionOk="0" h="3663" w="3764">
                  <a:moveTo>
                    <a:pt x="2101" y="0"/>
                  </a:moveTo>
                  <a:cubicBezTo>
                    <a:pt x="1380" y="0"/>
                    <a:pt x="675" y="122"/>
                    <a:pt x="1" y="352"/>
                  </a:cubicBezTo>
                  <a:lnTo>
                    <a:pt x="1" y="590"/>
                  </a:lnTo>
                  <a:cubicBezTo>
                    <a:pt x="24" y="1400"/>
                    <a:pt x="382" y="2138"/>
                    <a:pt x="953" y="2710"/>
                  </a:cubicBezTo>
                  <a:cubicBezTo>
                    <a:pt x="1525" y="3257"/>
                    <a:pt x="2263" y="3591"/>
                    <a:pt x="3073" y="3662"/>
                  </a:cubicBezTo>
                  <a:lnTo>
                    <a:pt x="3311" y="3662"/>
                  </a:lnTo>
                  <a:cubicBezTo>
                    <a:pt x="3668" y="2590"/>
                    <a:pt x="3763" y="1447"/>
                    <a:pt x="3549" y="352"/>
                  </a:cubicBezTo>
                  <a:cubicBezTo>
                    <a:pt x="3501" y="233"/>
                    <a:pt x="3430" y="114"/>
                    <a:pt x="3311" y="114"/>
                  </a:cubicBezTo>
                  <a:cubicBezTo>
                    <a:pt x="2904" y="37"/>
                    <a:pt x="2500" y="0"/>
                    <a:pt x="2101"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9" name="Google Shape;23079;p99"/>
            <p:cNvSpPr/>
            <p:nvPr/>
          </p:nvSpPr>
          <p:spPr>
            <a:xfrm>
              <a:off x="2787915" y="3601531"/>
              <a:ext cx="90173" cy="112531"/>
            </a:xfrm>
            <a:custGeom>
              <a:rect b="b" l="l" r="r" t="t"/>
              <a:pathLst>
                <a:path extrusionOk="0" h="3478" w="2787">
                  <a:moveTo>
                    <a:pt x="2501" y="1"/>
                  </a:moveTo>
                  <a:lnTo>
                    <a:pt x="0" y="2525"/>
                  </a:lnTo>
                  <a:cubicBezTo>
                    <a:pt x="572" y="3096"/>
                    <a:pt x="1310" y="3430"/>
                    <a:pt x="2120" y="3477"/>
                  </a:cubicBezTo>
                  <a:lnTo>
                    <a:pt x="2358" y="3477"/>
                  </a:lnTo>
                  <a:cubicBezTo>
                    <a:pt x="2715" y="2453"/>
                    <a:pt x="2787" y="1310"/>
                    <a:pt x="2596" y="167"/>
                  </a:cubicBezTo>
                  <a:cubicBezTo>
                    <a:pt x="2596" y="120"/>
                    <a:pt x="2548" y="72"/>
                    <a:pt x="250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0" name="Google Shape;23080;p99"/>
            <p:cNvSpPr/>
            <p:nvPr/>
          </p:nvSpPr>
          <p:spPr>
            <a:xfrm>
              <a:off x="2699295" y="3686299"/>
              <a:ext cx="86323" cy="87100"/>
            </a:xfrm>
            <a:custGeom>
              <a:rect b="b" l="l" r="r" t="t"/>
              <a:pathLst>
                <a:path extrusionOk="0" h="2692" w="2668">
                  <a:moveTo>
                    <a:pt x="1334" y="0"/>
                  </a:moveTo>
                  <a:cubicBezTo>
                    <a:pt x="977" y="0"/>
                    <a:pt x="644" y="119"/>
                    <a:pt x="382" y="381"/>
                  </a:cubicBezTo>
                  <a:cubicBezTo>
                    <a:pt x="143" y="619"/>
                    <a:pt x="1" y="977"/>
                    <a:pt x="1" y="1334"/>
                  </a:cubicBezTo>
                  <a:cubicBezTo>
                    <a:pt x="1" y="1691"/>
                    <a:pt x="120" y="2024"/>
                    <a:pt x="382" y="2286"/>
                  </a:cubicBezTo>
                  <a:cubicBezTo>
                    <a:pt x="620" y="2524"/>
                    <a:pt x="977" y="2691"/>
                    <a:pt x="1334" y="2691"/>
                  </a:cubicBezTo>
                  <a:cubicBezTo>
                    <a:pt x="1691" y="2691"/>
                    <a:pt x="2049" y="2572"/>
                    <a:pt x="2287" y="2286"/>
                  </a:cubicBezTo>
                  <a:cubicBezTo>
                    <a:pt x="2525" y="2048"/>
                    <a:pt x="2668" y="1691"/>
                    <a:pt x="2668" y="1334"/>
                  </a:cubicBezTo>
                  <a:cubicBezTo>
                    <a:pt x="2668" y="977"/>
                    <a:pt x="2549" y="667"/>
                    <a:pt x="2287" y="381"/>
                  </a:cubicBezTo>
                  <a:cubicBezTo>
                    <a:pt x="2049" y="143"/>
                    <a:pt x="1691" y="0"/>
                    <a:pt x="1334"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1" name="Google Shape;23081;p99"/>
            <p:cNvSpPr/>
            <p:nvPr/>
          </p:nvSpPr>
          <p:spPr>
            <a:xfrm>
              <a:off x="2592978" y="3772006"/>
              <a:ext cx="107904" cy="106157"/>
            </a:xfrm>
            <a:custGeom>
              <a:rect b="b" l="l" r="r" t="t"/>
              <a:pathLst>
                <a:path extrusionOk="0" h="3281" w="3335">
                  <a:moveTo>
                    <a:pt x="2992" y="0"/>
                  </a:moveTo>
                  <a:cubicBezTo>
                    <a:pt x="2912" y="0"/>
                    <a:pt x="2834" y="30"/>
                    <a:pt x="2787" y="90"/>
                  </a:cubicBezTo>
                  <a:lnTo>
                    <a:pt x="119" y="2733"/>
                  </a:lnTo>
                  <a:cubicBezTo>
                    <a:pt x="0" y="2852"/>
                    <a:pt x="0" y="3067"/>
                    <a:pt x="119" y="3186"/>
                  </a:cubicBezTo>
                  <a:cubicBezTo>
                    <a:pt x="191" y="3257"/>
                    <a:pt x="238" y="3281"/>
                    <a:pt x="334" y="3281"/>
                  </a:cubicBezTo>
                  <a:cubicBezTo>
                    <a:pt x="429" y="3281"/>
                    <a:pt x="524" y="3257"/>
                    <a:pt x="572" y="3186"/>
                  </a:cubicBezTo>
                  <a:lnTo>
                    <a:pt x="3215" y="542"/>
                  </a:lnTo>
                  <a:cubicBezTo>
                    <a:pt x="3334" y="423"/>
                    <a:pt x="3334" y="209"/>
                    <a:pt x="3215" y="90"/>
                  </a:cubicBezTo>
                  <a:cubicBezTo>
                    <a:pt x="3156" y="30"/>
                    <a:pt x="3072" y="0"/>
                    <a:pt x="2992"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2" name="Google Shape;23082;p99"/>
            <p:cNvSpPr/>
            <p:nvPr/>
          </p:nvSpPr>
          <p:spPr>
            <a:xfrm>
              <a:off x="2711623" y="3698626"/>
              <a:ext cx="73996" cy="74772"/>
            </a:xfrm>
            <a:custGeom>
              <a:rect b="b" l="l" r="r" t="t"/>
              <a:pathLst>
                <a:path extrusionOk="0" h="2311" w="2287">
                  <a:moveTo>
                    <a:pt x="1906" y="0"/>
                  </a:moveTo>
                  <a:lnTo>
                    <a:pt x="1" y="1905"/>
                  </a:lnTo>
                  <a:cubicBezTo>
                    <a:pt x="263" y="2167"/>
                    <a:pt x="596" y="2310"/>
                    <a:pt x="953" y="2310"/>
                  </a:cubicBezTo>
                  <a:cubicBezTo>
                    <a:pt x="1310" y="2310"/>
                    <a:pt x="1668" y="2143"/>
                    <a:pt x="1906" y="1905"/>
                  </a:cubicBezTo>
                  <a:cubicBezTo>
                    <a:pt x="2168" y="1643"/>
                    <a:pt x="2287" y="1310"/>
                    <a:pt x="2287" y="953"/>
                  </a:cubicBezTo>
                  <a:cubicBezTo>
                    <a:pt x="2287" y="596"/>
                    <a:pt x="2144" y="238"/>
                    <a:pt x="190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3" name="Google Shape;23083;p99"/>
            <p:cNvSpPr/>
            <p:nvPr/>
          </p:nvSpPr>
          <p:spPr>
            <a:xfrm>
              <a:off x="2596828" y="3774886"/>
              <a:ext cx="103277" cy="103277"/>
            </a:xfrm>
            <a:custGeom>
              <a:rect b="b" l="l" r="r" t="t"/>
              <a:pathLst>
                <a:path extrusionOk="0" h="3192" w="3192">
                  <a:moveTo>
                    <a:pt x="3072" y="1"/>
                  </a:moveTo>
                  <a:lnTo>
                    <a:pt x="0" y="3097"/>
                  </a:lnTo>
                  <a:cubicBezTo>
                    <a:pt x="72" y="3168"/>
                    <a:pt x="167" y="3192"/>
                    <a:pt x="215" y="3192"/>
                  </a:cubicBezTo>
                  <a:cubicBezTo>
                    <a:pt x="286" y="3192"/>
                    <a:pt x="358" y="3168"/>
                    <a:pt x="429" y="3097"/>
                  </a:cubicBezTo>
                  <a:lnTo>
                    <a:pt x="3072" y="453"/>
                  </a:lnTo>
                  <a:cubicBezTo>
                    <a:pt x="3191" y="334"/>
                    <a:pt x="3191" y="120"/>
                    <a:pt x="3072"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4" name="Google Shape;23084;p99"/>
            <p:cNvSpPr/>
            <p:nvPr/>
          </p:nvSpPr>
          <p:spPr>
            <a:xfrm>
              <a:off x="2719323" y="3706327"/>
              <a:ext cx="46268" cy="46268"/>
            </a:xfrm>
            <a:custGeom>
              <a:rect b="b" l="l" r="r" t="t"/>
              <a:pathLst>
                <a:path extrusionOk="0" h="1430" w="1430">
                  <a:moveTo>
                    <a:pt x="715" y="0"/>
                  </a:moveTo>
                  <a:cubicBezTo>
                    <a:pt x="549" y="0"/>
                    <a:pt x="358" y="72"/>
                    <a:pt x="215" y="215"/>
                  </a:cubicBezTo>
                  <a:cubicBezTo>
                    <a:pt x="96" y="334"/>
                    <a:pt x="1" y="524"/>
                    <a:pt x="1" y="715"/>
                  </a:cubicBezTo>
                  <a:cubicBezTo>
                    <a:pt x="1" y="905"/>
                    <a:pt x="72" y="1072"/>
                    <a:pt x="215" y="1239"/>
                  </a:cubicBezTo>
                  <a:cubicBezTo>
                    <a:pt x="334" y="1358"/>
                    <a:pt x="501" y="1429"/>
                    <a:pt x="715" y="1429"/>
                  </a:cubicBezTo>
                  <a:cubicBezTo>
                    <a:pt x="930" y="1429"/>
                    <a:pt x="1096" y="1358"/>
                    <a:pt x="1215" y="1239"/>
                  </a:cubicBezTo>
                  <a:cubicBezTo>
                    <a:pt x="1334" y="1120"/>
                    <a:pt x="1430" y="929"/>
                    <a:pt x="1430" y="715"/>
                  </a:cubicBezTo>
                  <a:cubicBezTo>
                    <a:pt x="1430" y="548"/>
                    <a:pt x="1358" y="358"/>
                    <a:pt x="1215" y="215"/>
                  </a:cubicBezTo>
                  <a:cubicBezTo>
                    <a:pt x="1096" y="96"/>
                    <a:pt x="930" y="0"/>
                    <a:pt x="715"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5" name="Google Shape;23085;p99"/>
            <p:cNvSpPr/>
            <p:nvPr/>
          </p:nvSpPr>
          <p:spPr>
            <a:xfrm>
              <a:off x="2726279" y="3713251"/>
              <a:ext cx="39311" cy="39344"/>
            </a:xfrm>
            <a:custGeom>
              <a:rect b="b" l="l" r="r" t="t"/>
              <a:pathLst>
                <a:path extrusionOk="0" h="1216" w="1215">
                  <a:moveTo>
                    <a:pt x="1000" y="1"/>
                  </a:moveTo>
                  <a:lnTo>
                    <a:pt x="0" y="1025"/>
                  </a:lnTo>
                  <a:cubicBezTo>
                    <a:pt x="143" y="1168"/>
                    <a:pt x="334" y="1215"/>
                    <a:pt x="500" y="1215"/>
                  </a:cubicBezTo>
                  <a:cubicBezTo>
                    <a:pt x="715" y="1215"/>
                    <a:pt x="881" y="1120"/>
                    <a:pt x="1000" y="1025"/>
                  </a:cubicBezTo>
                  <a:cubicBezTo>
                    <a:pt x="1143" y="858"/>
                    <a:pt x="1215" y="691"/>
                    <a:pt x="1215" y="501"/>
                  </a:cubicBezTo>
                  <a:cubicBezTo>
                    <a:pt x="1215" y="310"/>
                    <a:pt x="1119" y="120"/>
                    <a:pt x="1000"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86" name="Google Shape;23086;p99"/>
          <p:cNvGrpSpPr/>
          <p:nvPr/>
        </p:nvGrpSpPr>
        <p:grpSpPr>
          <a:xfrm>
            <a:off x="1774698" y="3444504"/>
            <a:ext cx="346746" cy="346781"/>
            <a:chOff x="1774698" y="3596904"/>
            <a:chExt cx="346746" cy="346781"/>
          </a:xfrm>
        </p:grpSpPr>
        <p:sp>
          <p:nvSpPr>
            <p:cNvPr id="23087" name="Google Shape;23087;p99"/>
            <p:cNvSpPr/>
            <p:nvPr/>
          </p:nvSpPr>
          <p:spPr>
            <a:xfrm>
              <a:off x="1837110" y="3596904"/>
              <a:ext cx="223476" cy="346781"/>
            </a:xfrm>
            <a:custGeom>
              <a:rect b="b" l="l" r="r" t="t"/>
              <a:pathLst>
                <a:path extrusionOk="0" h="10718" w="6907">
                  <a:moveTo>
                    <a:pt x="1167" y="1"/>
                  </a:moveTo>
                  <a:cubicBezTo>
                    <a:pt x="548" y="1"/>
                    <a:pt x="0" y="501"/>
                    <a:pt x="0" y="1144"/>
                  </a:cubicBezTo>
                  <a:lnTo>
                    <a:pt x="0" y="9550"/>
                  </a:lnTo>
                  <a:cubicBezTo>
                    <a:pt x="0" y="10169"/>
                    <a:pt x="500" y="10717"/>
                    <a:pt x="1167" y="10717"/>
                  </a:cubicBezTo>
                  <a:lnTo>
                    <a:pt x="5739" y="10717"/>
                  </a:lnTo>
                  <a:cubicBezTo>
                    <a:pt x="6382" y="10717"/>
                    <a:pt x="6906" y="10193"/>
                    <a:pt x="6906" y="9550"/>
                  </a:cubicBezTo>
                  <a:lnTo>
                    <a:pt x="6906" y="1144"/>
                  </a:lnTo>
                  <a:cubicBezTo>
                    <a:pt x="6883" y="501"/>
                    <a:pt x="6382" y="1"/>
                    <a:pt x="573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8" name="Google Shape;23088;p99"/>
            <p:cNvSpPr/>
            <p:nvPr/>
          </p:nvSpPr>
          <p:spPr>
            <a:xfrm>
              <a:off x="1948830" y="3596904"/>
              <a:ext cx="111754" cy="345228"/>
            </a:xfrm>
            <a:custGeom>
              <a:rect b="b" l="l" r="r" t="t"/>
              <a:pathLst>
                <a:path extrusionOk="0" h="10670" w="3454">
                  <a:moveTo>
                    <a:pt x="0" y="1"/>
                  </a:moveTo>
                  <a:lnTo>
                    <a:pt x="0" y="10670"/>
                  </a:lnTo>
                  <a:lnTo>
                    <a:pt x="2286" y="10670"/>
                  </a:lnTo>
                  <a:cubicBezTo>
                    <a:pt x="2929" y="10670"/>
                    <a:pt x="3453" y="10169"/>
                    <a:pt x="3453" y="9526"/>
                  </a:cubicBezTo>
                  <a:lnTo>
                    <a:pt x="3453" y="1120"/>
                  </a:lnTo>
                  <a:cubicBezTo>
                    <a:pt x="3430" y="501"/>
                    <a:pt x="2929" y="1"/>
                    <a:pt x="228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9" name="Google Shape;23089;p99"/>
            <p:cNvSpPr/>
            <p:nvPr/>
          </p:nvSpPr>
          <p:spPr>
            <a:xfrm>
              <a:off x="1857137" y="3616187"/>
              <a:ext cx="183420" cy="238877"/>
            </a:xfrm>
            <a:custGeom>
              <a:rect b="b" l="l" r="r" t="t"/>
              <a:pathLst>
                <a:path extrusionOk="0" h="7383" w="5669">
                  <a:moveTo>
                    <a:pt x="548" y="0"/>
                  </a:moveTo>
                  <a:cubicBezTo>
                    <a:pt x="239" y="0"/>
                    <a:pt x="0" y="238"/>
                    <a:pt x="0" y="524"/>
                  </a:cubicBezTo>
                  <a:lnTo>
                    <a:pt x="0" y="7382"/>
                  </a:lnTo>
                  <a:lnTo>
                    <a:pt x="5668" y="7382"/>
                  </a:lnTo>
                  <a:lnTo>
                    <a:pt x="5668" y="524"/>
                  </a:lnTo>
                  <a:cubicBezTo>
                    <a:pt x="5668" y="238"/>
                    <a:pt x="5430" y="0"/>
                    <a:pt x="5120"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0" name="Google Shape;23090;p99"/>
            <p:cNvSpPr/>
            <p:nvPr/>
          </p:nvSpPr>
          <p:spPr>
            <a:xfrm>
              <a:off x="1948830" y="3616932"/>
              <a:ext cx="91726" cy="238133"/>
            </a:xfrm>
            <a:custGeom>
              <a:rect b="b" l="l" r="r" t="t"/>
              <a:pathLst>
                <a:path extrusionOk="0" h="7360" w="2835">
                  <a:moveTo>
                    <a:pt x="0" y="1"/>
                  </a:moveTo>
                  <a:lnTo>
                    <a:pt x="0" y="7359"/>
                  </a:lnTo>
                  <a:lnTo>
                    <a:pt x="2834" y="7359"/>
                  </a:lnTo>
                  <a:lnTo>
                    <a:pt x="2834" y="501"/>
                  </a:lnTo>
                  <a:cubicBezTo>
                    <a:pt x="2810" y="215"/>
                    <a:pt x="2572" y="1"/>
                    <a:pt x="2286"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1" name="Google Shape;23091;p99"/>
            <p:cNvSpPr/>
            <p:nvPr/>
          </p:nvSpPr>
          <p:spPr>
            <a:xfrm>
              <a:off x="1774698" y="3722504"/>
              <a:ext cx="155660" cy="110201"/>
            </a:xfrm>
            <a:custGeom>
              <a:rect b="b" l="l" r="r" t="t"/>
              <a:pathLst>
                <a:path extrusionOk="0" h="3406" w="4811">
                  <a:moveTo>
                    <a:pt x="334" y="0"/>
                  </a:moveTo>
                  <a:cubicBezTo>
                    <a:pt x="143" y="0"/>
                    <a:pt x="0" y="167"/>
                    <a:pt x="0" y="334"/>
                  </a:cubicBezTo>
                  <a:lnTo>
                    <a:pt x="0" y="2429"/>
                  </a:lnTo>
                  <a:cubicBezTo>
                    <a:pt x="0" y="2596"/>
                    <a:pt x="143" y="2763"/>
                    <a:pt x="334" y="2763"/>
                  </a:cubicBezTo>
                  <a:lnTo>
                    <a:pt x="3382" y="2763"/>
                  </a:lnTo>
                  <a:lnTo>
                    <a:pt x="4382" y="3358"/>
                  </a:lnTo>
                  <a:cubicBezTo>
                    <a:pt x="4406" y="3382"/>
                    <a:pt x="4454" y="3406"/>
                    <a:pt x="4525" y="3406"/>
                  </a:cubicBezTo>
                  <a:cubicBezTo>
                    <a:pt x="4620" y="3406"/>
                    <a:pt x="4668" y="3382"/>
                    <a:pt x="4739" y="3263"/>
                  </a:cubicBezTo>
                  <a:cubicBezTo>
                    <a:pt x="4787" y="3192"/>
                    <a:pt x="4811" y="3144"/>
                    <a:pt x="4811" y="3049"/>
                  </a:cubicBezTo>
                  <a:lnTo>
                    <a:pt x="4811" y="334"/>
                  </a:lnTo>
                  <a:cubicBezTo>
                    <a:pt x="4811" y="167"/>
                    <a:pt x="4668" y="0"/>
                    <a:pt x="4501"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2" name="Google Shape;23092;p99"/>
            <p:cNvSpPr/>
            <p:nvPr/>
          </p:nvSpPr>
          <p:spPr>
            <a:xfrm>
              <a:off x="1922623" y="3888935"/>
              <a:ext cx="49341" cy="20060"/>
            </a:xfrm>
            <a:custGeom>
              <a:rect b="b" l="l" r="r" t="t"/>
              <a:pathLst>
                <a:path extrusionOk="0" h="620" w="1525">
                  <a:moveTo>
                    <a:pt x="334" y="0"/>
                  </a:moveTo>
                  <a:cubicBezTo>
                    <a:pt x="167" y="0"/>
                    <a:pt x="1" y="167"/>
                    <a:pt x="48" y="358"/>
                  </a:cubicBezTo>
                  <a:cubicBezTo>
                    <a:pt x="72" y="500"/>
                    <a:pt x="215" y="619"/>
                    <a:pt x="358" y="619"/>
                  </a:cubicBezTo>
                  <a:lnTo>
                    <a:pt x="1191" y="619"/>
                  </a:lnTo>
                  <a:cubicBezTo>
                    <a:pt x="1382" y="619"/>
                    <a:pt x="1525" y="477"/>
                    <a:pt x="1501" y="262"/>
                  </a:cubicBezTo>
                  <a:cubicBezTo>
                    <a:pt x="1477" y="119"/>
                    <a:pt x="1310" y="0"/>
                    <a:pt x="1168"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3" name="Google Shape;23093;p99"/>
            <p:cNvSpPr/>
            <p:nvPr/>
          </p:nvSpPr>
          <p:spPr>
            <a:xfrm>
              <a:off x="1948054" y="3888935"/>
              <a:ext cx="23910" cy="20060"/>
            </a:xfrm>
            <a:custGeom>
              <a:rect b="b" l="l" r="r" t="t"/>
              <a:pathLst>
                <a:path extrusionOk="0" h="620" w="739">
                  <a:moveTo>
                    <a:pt x="0" y="0"/>
                  </a:moveTo>
                  <a:lnTo>
                    <a:pt x="0" y="619"/>
                  </a:lnTo>
                  <a:lnTo>
                    <a:pt x="405" y="619"/>
                  </a:lnTo>
                  <a:cubicBezTo>
                    <a:pt x="596" y="619"/>
                    <a:pt x="739" y="477"/>
                    <a:pt x="715" y="262"/>
                  </a:cubicBezTo>
                  <a:cubicBezTo>
                    <a:pt x="715" y="119"/>
                    <a:pt x="596" y="0"/>
                    <a:pt x="405"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4" name="Google Shape;23094;p99"/>
            <p:cNvSpPr/>
            <p:nvPr/>
          </p:nvSpPr>
          <p:spPr>
            <a:xfrm>
              <a:off x="1990438" y="3888935"/>
              <a:ext cx="35461" cy="20060"/>
            </a:xfrm>
            <a:custGeom>
              <a:rect b="b" l="l" r="r" t="t"/>
              <a:pathLst>
                <a:path extrusionOk="0" h="620" w="1096">
                  <a:moveTo>
                    <a:pt x="334" y="0"/>
                  </a:moveTo>
                  <a:cubicBezTo>
                    <a:pt x="143" y="0"/>
                    <a:pt x="0" y="167"/>
                    <a:pt x="24" y="358"/>
                  </a:cubicBezTo>
                  <a:cubicBezTo>
                    <a:pt x="48" y="500"/>
                    <a:pt x="215" y="619"/>
                    <a:pt x="358" y="619"/>
                  </a:cubicBezTo>
                  <a:lnTo>
                    <a:pt x="762" y="619"/>
                  </a:lnTo>
                  <a:cubicBezTo>
                    <a:pt x="977" y="619"/>
                    <a:pt x="1096" y="477"/>
                    <a:pt x="1072" y="262"/>
                  </a:cubicBezTo>
                  <a:cubicBezTo>
                    <a:pt x="1048" y="119"/>
                    <a:pt x="881" y="0"/>
                    <a:pt x="7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5" name="Google Shape;23095;p99"/>
            <p:cNvSpPr/>
            <p:nvPr/>
          </p:nvSpPr>
          <p:spPr>
            <a:xfrm>
              <a:off x="1868688" y="3888935"/>
              <a:ext cx="36238" cy="20060"/>
            </a:xfrm>
            <a:custGeom>
              <a:rect b="b" l="l" r="r" t="t"/>
              <a:pathLst>
                <a:path extrusionOk="0" h="620" w="1120">
                  <a:moveTo>
                    <a:pt x="334" y="0"/>
                  </a:moveTo>
                  <a:cubicBezTo>
                    <a:pt x="167" y="0"/>
                    <a:pt x="1" y="167"/>
                    <a:pt x="48" y="358"/>
                  </a:cubicBezTo>
                  <a:cubicBezTo>
                    <a:pt x="72" y="500"/>
                    <a:pt x="215" y="619"/>
                    <a:pt x="358" y="619"/>
                  </a:cubicBezTo>
                  <a:lnTo>
                    <a:pt x="786" y="619"/>
                  </a:lnTo>
                  <a:cubicBezTo>
                    <a:pt x="953" y="619"/>
                    <a:pt x="1120" y="477"/>
                    <a:pt x="1072" y="262"/>
                  </a:cubicBezTo>
                  <a:cubicBezTo>
                    <a:pt x="1048" y="119"/>
                    <a:pt x="906" y="0"/>
                    <a:pt x="763"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6" name="Google Shape;23096;p99"/>
            <p:cNvSpPr/>
            <p:nvPr/>
          </p:nvSpPr>
          <p:spPr>
            <a:xfrm>
              <a:off x="1965008" y="3636991"/>
              <a:ext cx="156436" cy="107904"/>
            </a:xfrm>
            <a:custGeom>
              <a:rect b="b" l="l" r="r" t="t"/>
              <a:pathLst>
                <a:path extrusionOk="0" h="3335" w="4835">
                  <a:moveTo>
                    <a:pt x="334" y="0"/>
                  </a:moveTo>
                  <a:cubicBezTo>
                    <a:pt x="167" y="0"/>
                    <a:pt x="0" y="167"/>
                    <a:pt x="0" y="333"/>
                  </a:cubicBezTo>
                  <a:lnTo>
                    <a:pt x="0" y="3048"/>
                  </a:lnTo>
                  <a:cubicBezTo>
                    <a:pt x="0" y="3096"/>
                    <a:pt x="48" y="3191"/>
                    <a:pt x="96" y="3263"/>
                  </a:cubicBezTo>
                  <a:cubicBezTo>
                    <a:pt x="167" y="3310"/>
                    <a:pt x="239" y="3334"/>
                    <a:pt x="334" y="3334"/>
                  </a:cubicBezTo>
                  <a:lnTo>
                    <a:pt x="477" y="3334"/>
                  </a:lnTo>
                  <a:lnTo>
                    <a:pt x="1477" y="2739"/>
                  </a:lnTo>
                  <a:lnTo>
                    <a:pt x="4501" y="2739"/>
                  </a:lnTo>
                  <a:cubicBezTo>
                    <a:pt x="4668" y="2739"/>
                    <a:pt x="4835" y="2596"/>
                    <a:pt x="4835" y="2429"/>
                  </a:cubicBezTo>
                  <a:lnTo>
                    <a:pt x="4835" y="333"/>
                  </a:lnTo>
                  <a:cubicBezTo>
                    <a:pt x="4835" y="167"/>
                    <a:pt x="4668" y="0"/>
                    <a:pt x="450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7" name="Google Shape;23097;p99"/>
            <p:cNvSpPr/>
            <p:nvPr/>
          </p:nvSpPr>
          <p:spPr>
            <a:xfrm>
              <a:off x="2005063" y="3670866"/>
              <a:ext cx="75549" cy="20092"/>
            </a:xfrm>
            <a:custGeom>
              <a:rect b="b" l="l" r="r" t="t"/>
              <a:pathLst>
                <a:path extrusionOk="0" h="621" w="2335">
                  <a:moveTo>
                    <a:pt x="310" y="1"/>
                  </a:moveTo>
                  <a:cubicBezTo>
                    <a:pt x="144" y="1"/>
                    <a:pt x="1" y="191"/>
                    <a:pt x="25" y="358"/>
                  </a:cubicBezTo>
                  <a:cubicBezTo>
                    <a:pt x="48" y="501"/>
                    <a:pt x="191" y="620"/>
                    <a:pt x="358" y="620"/>
                  </a:cubicBezTo>
                  <a:lnTo>
                    <a:pt x="2025" y="620"/>
                  </a:lnTo>
                  <a:cubicBezTo>
                    <a:pt x="2192" y="620"/>
                    <a:pt x="2335" y="453"/>
                    <a:pt x="2311" y="263"/>
                  </a:cubicBezTo>
                  <a:cubicBezTo>
                    <a:pt x="2287" y="120"/>
                    <a:pt x="2144" y="1"/>
                    <a:pt x="1977"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8" name="Google Shape;23098;p99"/>
            <p:cNvSpPr/>
            <p:nvPr/>
          </p:nvSpPr>
          <p:spPr>
            <a:xfrm>
              <a:off x="1813976" y="3758708"/>
              <a:ext cx="76325" cy="20060"/>
            </a:xfrm>
            <a:custGeom>
              <a:rect b="b" l="l" r="r" t="t"/>
              <a:pathLst>
                <a:path extrusionOk="0" h="620" w="2359">
                  <a:moveTo>
                    <a:pt x="334" y="1"/>
                  </a:moveTo>
                  <a:cubicBezTo>
                    <a:pt x="144" y="1"/>
                    <a:pt x="1" y="167"/>
                    <a:pt x="25" y="358"/>
                  </a:cubicBezTo>
                  <a:cubicBezTo>
                    <a:pt x="72" y="501"/>
                    <a:pt x="215" y="620"/>
                    <a:pt x="358" y="620"/>
                  </a:cubicBezTo>
                  <a:lnTo>
                    <a:pt x="2025" y="620"/>
                  </a:lnTo>
                  <a:cubicBezTo>
                    <a:pt x="2216" y="620"/>
                    <a:pt x="2358" y="477"/>
                    <a:pt x="2335" y="263"/>
                  </a:cubicBezTo>
                  <a:cubicBezTo>
                    <a:pt x="2287" y="120"/>
                    <a:pt x="2144" y="1"/>
                    <a:pt x="2001"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99" name="Google Shape;23099;p99"/>
          <p:cNvGrpSpPr/>
          <p:nvPr/>
        </p:nvGrpSpPr>
        <p:grpSpPr>
          <a:xfrm>
            <a:off x="1028005" y="3449305"/>
            <a:ext cx="349837" cy="346731"/>
            <a:chOff x="1052468" y="3799167"/>
            <a:chExt cx="322281" cy="319420"/>
          </a:xfrm>
        </p:grpSpPr>
        <p:sp>
          <p:nvSpPr>
            <p:cNvPr id="23100" name="Google Shape;23100;p99"/>
            <p:cNvSpPr/>
            <p:nvPr/>
          </p:nvSpPr>
          <p:spPr>
            <a:xfrm>
              <a:off x="1290968" y="4020618"/>
              <a:ext cx="83782" cy="97969"/>
            </a:xfrm>
            <a:custGeom>
              <a:rect b="b" l="l" r="r" t="t"/>
              <a:pathLst>
                <a:path extrusionOk="0" h="3287" w="2811">
                  <a:moveTo>
                    <a:pt x="334" y="0"/>
                  </a:moveTo>
                  <a:cubicBezTo>
                    <a:pt x="167" y="0"/>
                    <a:pt x="1" y="167"/>
                    <a:pt x="1" y="334"/>
                  </a:cubicBezTo>
                  <a:lnTo>
                    <a:pt x="1" y="1310"/>
                  </a:lnTo>
                  <a:cubicBezTo>
                    <a:pt x="1" y="1382"/>
                    <a:pt x="48" y="1453"/>
                    <a:pt x="72" y="1501"/>
                  </a:cubicBezTo>
                  <a:lnTo>
                    <a:pt x="1168" y="3144"/>
                  </a:lnTo>
                  <a:cubicBezTo>
                    <a:pt x="1239" y="3239"/>
                    <a:pt x="1310" y="3287"/>
                    <a:pt x="1430" y="3287"/>
                  </a:cubicBezTo>
                  <a:lnTo>
                    <a:pt x="2477" y="3287"/>
                  </a:lnTo>
                  <a:cubicBezTo>
                    <a:pt x="2525" y="3287"/>
                    <a:pt x="2596" y="3263"/>
                    <a:pt x="2644" y="3239"/>
                  </a:cubicBezTo>
                  <a:cubicBezTo>
                    <a:pt x="2787" y="3168"/>
                    <a:pt x="2811" y="3025"/>
                    <a:pt x="2739" y="2834"/>
                  </a:cubicBezTo>
                  <a:lnTo>
                    <a:pt x="1882" y="215"/>
                  </a:lnTo>
                  <a:cubicBezTo>
                    <a:pt x="1858" y="96"/>
                    <a:pt x="1739" y="0"/>
                    <a:pt x="159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1" name="Google Shape;23101;p99"/>
            <p:cNvSpPr/>
            <p:nvPr/>
          </p:nvSpPr>
          <p:spPr>
            <a:xfrm>
              <a:off x="1129842" y="4022019"/>
              <a:ext cx="83096" cy="96568"/>
            </a:xfrm>
            <a:custGeom>
              <a:rect b="b" l="l" r="r" t="t"/>
              <a:pathLst>
                <a:path extrusionOk="0" h="3240" w="2788">
                  <a:moveTo>
                    <a:pt x="1215" y="1"/>
                  </a:moveTo>
                  <a:cubicBezTo>
                    <a:pt x="1072" y="1"/>
                    <a:pt x="953" y="96"/>
                    <a:pt x="930" y="215"/>
                  </a:cubicBezTo>
                  <a:lnTo>
                    <a:pt x="48" y="2835"/>
                  </a:lnTo>
                  <a:cubicBezTo>
                    <a:pt x="1" y="2954"/>
                    <a:pt x="48" y="3097"/>
                    <a:pt x="167" y="3192"/>
                  </a:cubicBezTo>
                  <a:cubicBezTo>
                    <a:pt x="239" y="3216"/>
                    <a:pt x="287" y="3240"/>
                    <a:pt x="358" y="3240"/>
                  </a:cubicBezTo>
                  <a:lnTo>
                    <a:pt x="1406" y="3240"/>
                  </a:lnTo>
                  <a:cubicBezTo>
                    <a:pt x="1525" y="3240"/>
                    <a:pt x="1596" y="3192"/>
                    <a:pt x="1644" y="3121"/>
                  </a:cubicBezTo>
                  <a:lnTo>
                    <a:pt x="2739" y="1477"/>
                  </a:lnTo>
                  <a:cubicBezTo>
                    <a:pt x="2763" y="1430"/>
                    <a:pt x="2787" y="1358"/>
                    <a:pt x="2787" y="1311"/>
                  </a:cubicBezTo>
                  <a:lnTo>
                    <a:pt x="2787" y="334"/>
                  </a:lnTo>
                  <a:cubicBezTo>
                    <a:pt x="2787" y="144"/>
                    <a:pt x="2644" y="1"/>
                    <a:pt x="247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2" name="Google Shape;23102;p99"/>
            <p:cNvSpPr/>
            <p:nvPr/>
          </p:nvSpPr>
          <p:spPr>
            <a:xfrm>
              <a:off x="1223549" y="3799167"/>
              <a:ext cx="56808" cy="75258"/>
            </a:xfrm>
            <a:custGeom>
              <a:rect b="b" l="l" r="r" t="t"/>
              <a:pathLst>
                <a:path extrusionOk="0" h="2525" w="1906">
                  <a:moveTo>
                    <a:pt x="334" y="0"/>
                  </a:moveTo>
                  <a:cubicBezTo>
                    <a:pt x="167" y="0"/>
                    <a:pt x="0" y="143"/>
                    <a:pt x="0" y="334"/>
                  </a:cubicBezTo>
                  <a:lnTo>
                    <a:pt x="0" y="2215"/>
                  </a:lnTo>
                  <a:cubicBezTo>
                    <a:pt x="0" y="2382"/>
                    <a:pt x="167" y="2525"/>
                    <a:pt x="334" y="2525"/>
                  </a:cubicBezTo>
                  <a:lnTo>
                    <a:pt x="1596" y="2525"/>
                  </a:lnTo>
                  <a:cubicBezTo>
                    <a:pt x="1763" y="2525"/>
                    <a:pt x="1905" y="2382"/>
                    <a:pt x="1905" y="2215"/>
                  </a:cubicBezTo>
                  <a:lnTo>
                    <a:pt x="1905" y="334"/>
                  </a:lnTo>
                  <a:cubicBezTo>
                    <a:pt x="1905" y="143"/>
                    <a:pt x="1763" y="0"/>
                    <a:pt x="159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3" name="Google Shape;23103;p99"/>
            <p:cNvSpPr/>
            <p:nvPr/>
          </p:nvSpPr>
          <p:spPr>
            <a:xfrm>
              <a:off x="1251923" y="3799883"/>
              <a:ext cx="28434" cy="74542"/>
            </a:xfrm>
            <a:custGeom>
              <a:rect b="b" l="l" r="r" t="t"/>
              <a:pathLst>
                <a:path extrusionOk="0" h="2501" w="954">
                  <a:moveTo>
                    <a:pt x="1" y="0"/>
                  </a:moveTo>
                  <a:lnTo>
                    <a:pt x="1" y="2501"/>
                  </a:lnTo>
                  <a:lnTo>
                    <a:pt x="644" y="2501"/>
                  </a:lnTo>
                  <a:cubicBezTo>
                    <a:pt x="811" y="2501"/>
                    <a:pt x="953" y="2358"/>
                    <a:pt x="953" y="2167"/>
                  </a:cubicBezTo>
                  <a:lnTo>
                    <a:pt x="953" y="310"/>
                  </a:lnTo>
                  <a:cubicBezTo>
                    <a:pt x="953" y="119"/>
                    <a:pt x="811" y="0"/>
                    <a:pt x="64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4" name="Google Shape;23104;p99"/>
            <p:cNvSpPr/>
            <p:nvPr/>
          </p:nvSpPr>
          <p:spPr>
            <a:xfrm>
              <a:off x="1130557" y="3838212"/>
              <a:ext cx="243477" cy="243477"/>
            </a:xfrm>
            <a:custGeom>
              <a:rect b="b" l="l" r="r" t="t"/>
              <a:pathLst>
                <a:path extrusionOk="0" h="8169" w="8169">
                  <a:moveTo>
                    <a:pt x="4073" y="0"/>
                  </a:moveTo>
                  <a:cubicBezTo>
                    <a:pt x="1810" y="0"/>
                    <a:pt x="1" y="1810"/>
                    <a:pt x="1" y="4072"/>
                  </a:cubicBezTo>
                  <a:cubicBezTo>
                    <a:pt x="1" y="6335"/>
                    <a:pt x="1858" y="8168"/>
                    <a:pt x="4073" y="8168"/>
                  </a:cubicBezTo>
                  <a:cubicBezTo>
                    <a:pt x="6335" y="8168"/>
                    <a:pt x="8169" y="6335"/>
                    <a:pt x="8169" y="4072"/>
                  </a:cubicBezTo>
                  <a:cubicBezTo>
                    <a:pt x="8169" y="1810"/>
                    <a:pt x="6311" y="0"/>
                    <a:pt x="4073"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5" name="Google Shape;23105;p99"/>
            <p:cNvSpPr/>
            <p:nvPr/>
          </p:nvSpPr>
          <p:spPr>
            <a:xfrm>
              <a:off x="1251923" y="3838212"/>
              <a:ext cx="122111" cy="243477"/>
            </a:xfrm>
            <a:custGeom>
              <a:rect b="b" l="l" r="r" t="t"/>
              <a:pathLst>
                <a:path extrusionOk="0" h="8169" w="4097">
                  <a:moveTo>
                    <a:pt x="1" y="0"/>
                  </a:moveTo>
                  <a:lnTo>
                    <a:pt x="1" y="8168"/>
                  </a:lnTo>
                  <a:cubicBezTo>
                    <a:pt x="2263" y="8168"/>
                    <a:pt x="4097" y="6311"/>
                    <a:pt x="4097" y="4072"/>
                  </a:cubicBezTo>
                  <a:cubicBezTo>
                    <a:pt x="4097" y="1858"/>
                    <a:pt x="2263" y="0"/>
                    <a:pt x="1"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6" name="Google Shape;23106;p99"/>
            <p:cNvSpPr/>
            <p:nvPr/>
          </p:nvSpPr>
          <p:spPr>
            <a:xfrm>
              <a:off x="1168171" y="3875826"/>
              <a:ext cx="168249" cy="168249"/>
            </a:xfrm>
            <a:custGeom>
              <a:rect b="b" l="l" r="r" t="t"/>
              <a:pathLst>
                <a:path extrusionOk="0" h="5645" w="5645">
                  <a:moveTo>
                    <a:pt x="2811" y="0"/>
                  </a:moveTo>
                  <a:cubicBezTo>
                    <a:pt x="1263" y="0"/>
                    <a:pt x="1" y="1262"/>
                    <a:pt x="1" y="2810"/>
                  </a:cubicBezTo>
                  <a:cubicBezTo>
                    <a:pt x="1" y="4358"/>
                    <a:pt x="1263" y="5644"/>
                    <a:pt x="2811" y="5644"/>
                  </a:cubicBezTo>
                  <a:cubicBezTo>
                    <a:pt x="4383" y="5644"/>
                    <a:pt x="5645" y="4358"/>
                    <a:pt x="5645" y="2810"/>
                  </a:cubicBezTo>
                  <a:cubicBezTo>
                    <a:pt x="5645" y="1262"/>
                    <a:pt x="4359" y="0"/>
                    <a:pt x="2811"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7" name="Google Shape;23107;p99"/>
            <p:cNvSpPr/>
            <p:nvPr/>
          </p:nvSpPr>
          <p:spPr>
            <a:xfrm>
              <a:off x="1251923" y="3875826"/>
              <a:ext cx="84497" cy="168249"/>
            </a:xfrm>
            <a:custGeom>
              <a:rect b="b" l="l" r="r" t="t"/>
              <a:pathLst>
                <a:path extrusionOk="0" h="5645" w="2835">
                  <a:moveTo>
                    <a:pt x="1" y="0"/>
                  </a:moveTo>
                  <a:lnTo>
                    <a:pt x="1" y="5644"/>
                  </a:lnTo>
                  <a:cubicBezTo>
                    <a:pt x="1573" y="5644"/>
                    <a:pt x="2835" y="4358"/>
                    <a:pt x="2835" y="2810"/>
                  </a:cubicBezTo>
                  <a:cubicBezTo>
                    <a:pt x="2835" y="1262"/>
                    <a:pt x="1549" y="0"/>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8" name="Google Shape;23108;p99"/>
            <p:cNvSpPr/>
            <p:nvPr/>
          </p:nvSpPr>
          <p:spPr>
            <a:xfrm>
              <a:off x="1205099" y="3912724"/>
              <a:ext cx="94422" cy="94422"/>
            </a:xfrm>
            <a:custGeom>
              <a:rect b="b" l="l" r="r" t="t"/>
              <a:pathLst>
                <a:path extrusionOk="0" h="3168" w="3168">
                  <a:moveTo>
                    <a:pt x="1572" y="1"/>
                  </a:moveTo>
                  <a:cubicBezTo>
                    <a:pt x="715" y="1"/>
                    <a:pt x="0" y="715"/>
                    <a:pt x="0" y="1572"/>
                  </a:cubicBezTo>
                  <a:cubicBezTo>
                    <a:pt x="0" y="2453"/>
                    <a:pt x="715" y="3168"/>
                    <a:pt x="1572" y="3168"/>
                  </a:cubicBezTo>
                  <a:cubicBezTo>
                    <a:pt x="2453" y="3168"/>
                    <a:pt x="3167" y="2453"/>
                    <a:pt x="3167" y="1572"/>
                  </a:cubicBezTo>
                  <a:cubicBezTo>
                    <a:pt x="3167" y="715"/>
                    <a:pt x="2453" y="1"/>
                    <a:pt x="1572"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9" name="Google Shape;23109;p99"/>
            <p:cNvSpPr/>
            <p:nvPr/>
          </p:nvSpPr>
          <p:spPr>
            <a:xfrm>
              <a:off x="1251923" y="3912724"/>
              <a:ext cx="46883" cy="94422"/>
            </a:xfrm>
            <a:custGeom>
              <a:rect b="b" l="l" r="r" t="t"/>
              <a:pathLst>
                <a:path extrusionOk="0" h="3168" w="1573">
                  <a:moveTo>
                    <a:pt x="1" y="1"/>
                  </a:moveTo>
                  <a:lnTo>
                    <a:pt x="1" y="3168"/>
                  </a:lnTo>
                  <a:cubicBezTo>
                    <a:pt x="882" y="3168"/>
                    <a:pt x="1573" y="2453"/>
                    <a:pt x="1573" y="1572"/>
                  </a:cubicBezTo>
                  <a:cubicBezTo>
                    <a:pt x="1573" y="715"/>
                    <a:pt x="858"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0" name="Google Shape;23110;p99"/>
            <p:cNvSpPr/>
            <p:nvPr/>
          </p:nvSpPr>
          <p:spPr>
            <a:xfrm>
              <a:off x="1052468" y="3925600"/>
              <a:ext cx="208724" cy="68790"/>
            </a:xfrm>
            <a:custGeom>
              <a:rect b="b" l="l" r="r" t="t"/>
              <a:pathLst>
                <a:path extrusionOk="0" h="2308" w="7003">
                  <a:moveTo>
                    <a:pt x="363" y="1"/>
                  </a:moveTo>
                  <a:cubicBezTo>
                    <a:pt x="313" y="1"/>
                    <a:pt x="261" y="14"/>
                    <a:pt x="215" y="45"/>
                  </a:cubicBezTo>
                  <a:cubicBezTo>
                    <a:pt x="25" y="140"/>
                    <a:pt x="1" y="354"/>
                    <a:pt x="120" y="497"/>
                  </a:cubicBezTo>
                  <a:lnTo>
                    <a:pt x="358" y="831"/>
                  </a:lnTo>
                  <a:cubicBezTo>
                    <a:pt x="192" y="831"/>
                    <a:pt x="25" y="974"/>
                    <a:pt x="25" y="1140"/>
                  </a:cubicBezTo>
                  <a:cubicBezTo>
                    <a:pt x="25" y="1331"/>
                    <a:pt x="192" y="1474"/>
                    <a:pt x="358" y="1474"/>
                  </a:cubicBezTo>
                  <a:lnTo>
                    <a:pt x="120" y="1807"/>
                  </a:lnTo>
                  <a:cubicBezTo>
                    <a:pt x="25" y="1950"/>
                    <a:pt x="25" y="2140"/>
                    <a:pt x="192" y="2260"/>
                  </a:cubicBezTo>
                  <a:cubicBezTo>
                    <a:pt x="239" y="2283"/>
                    <a:pt x="311" y="2307"/>
                    <a:pt x="358" y="2307"/>
                  </a:cubicBezTo>
                  <a:cubicBezTo>
                    <a:pt x="453" y="2307"/>
                    <a:pt x="549" y="2283"/>
                    <a:pt x="596" y="2188"/>
                  </a:cubicBezTo>
                  <a:lnTo>
                    <a:pt x="1144" y="1474"/>
                  </a:lnTo>
                  <a:lnTo>
                    <a:pt x="1620" y="1474"/>
                  </a:lnTo>
                  <a:lnTo>
                    <a:pt x="1382" y="1807"/>
                  </a:lnTo>
                  <a:cubicBezTo>
                    <a:pt x="1287" y="1950"/>
                    <a:pt x="1287" y="2140"/>
                    <a:pt x="1430" y="2260"/>
                  </a:cubicBezTo>
                  <a:cubicBezTo>
                    <a:pt x="1501" y="2283"/>
                    <a:pt x="1549" y="2307"/>
                    <a:pt x="1620" y="2307"/>
                  </a:cubicBezTo>
                  <a:cubicBezTo>
                    <a:pt x="1692" y="2307"/>
                    <a:pt x="1787" y="2283"/>
                    <a:pt x="1859" y="2188"/>
                  </a:cubicBezTo>
                  <a:lnTo>
                    <a:pt x="2382" y="1474"/>
                  </a:lnTo>
                  <a:lnTo>
                    <a:pt x="6669" y="1474"/>
                  </a:lnTo>
                  <a:cubicBezTo>
                    <a:pt x="6836" y="1474"/>
                    <a:pt x="7002" y="1331"/>
                    <a:pt x="6955" y="1116"/>
                  </a:cubicBezTo>
                  <a:cubicBezTo>
                    <a:pt x="7002" y="974"/>
                    <a:pt x="6883" y="855"/>
                    <a:pt x="6693" y="855"/>
                  </a:cubicBezTo>
                  <a:lnTo>
                    <a:pt x="2454" y="855"/>
                  </a:lnTo>
                  <a:lnTo>
                    <a:pt x="1906" y="140"/>
                  </a:lnTo>
                  <a:cubicBezTo>
                    <a:pt x="1848" y="53"/>
                    <a:pt x="1754" y="1"/>
                    <a:pt x="1652" y="1"/>
                  </a:cubicBezTo>
                  <a:cubicBezTo>
                    <a:pt x="1587" y="1"/>
                    <a:pt x="1519" y="22"/>
                    <a:pt x="1454" y="69"/>
                  </a:cubicBezTo>
                  <a:cubicBezTo>
                    <a:pt x="1311" y="164"/>
                    <a:pt x="1287" y="378"/>
                    <a:pt x="1406" y="521"/>
                  </a:cubicBezTo>
                  <a:lnTo>
                    <a:pt x="1644" y="855"/>
                  </a:lnTo>
                  <a:lnTo>
                    <a:pt x="1168" y="855"/>
                  </a:lnTo>
                  <a:lnTo>
                    <a:pt x="620" y="140"/>
                  </a:lnTo>
                  <a:cubicBezTo>
                    <a:pt x="572" y="59"/>
                    <a:pt x="469" y="1"/>
                    <a:pt x="363"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1" name="Google Shape;23111;p99"/>
            <p:cNvSpPr/>
            <p:nvPr/>
          </p:nvSpPr>
          <p:spPr>
            <a:xfrm>
              <a:off x="1251923" y="3951054"/>
              <a:ext cx="11386" cy="18479"/>
            </a:xfrm>
            <a:custGeom>
              <a:rect b="b" l="l" r="r" t="t"/>
              <a:pathLst>
                <a:path extrusionOk="0" h="620" w="382">
                  <a:moveTo>
                    <a:pt x="1" y="1"/>
                  </a:moveTo>
                  <a:lnTo>
                    <a:pt x="1" y="620"/>
                  </a:lnTo>
                  <a:cubicBezTo>
                    <a:pt x="168" y="620"/>
                    <a:pt x="287" y="524"/>
                    <a:pt x="310" y="405"/>
                  </a:cubicBezTo>
                  <a:cubicBezTo>
                    <a:pt x="382" y="167"/>
                    <a:pt x="215"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12" name="Google Shape;23112;p99"/>
          <p:cNvGrpSpPr/>
          <p:nvPr/>
        </p:nvGrpSpPr>
        <p:grpSpPr>
          <a:xfrm>
            <a:off x="1063465" y="3989680"/>
            <a:ext cx="279727" cy="347507"/>
            <a:chOff x="1085134" y="4185291"/>
            <a:chExt cx="257694" cy="320136"/>
          </a:xfrm>
        </p:grpSpPr>
        <p:sp>
          <p:nvSpPr>
            <p:cNvPr id="23113" name="Google Shape;23113;p99"/>
            <p:cNvSpPr/>
            <p:nvPr/>
          </p:nvSpPr>
          <p:spPr>
            <a:xfrm>
              <a:off x="1190882" y="4186006"/>
              <a:ext cx="151946" cy="205148"/>
            </a:xfrm>
            <a:custGeom>
              <a:rect b="b" l="l" r="r" t="t"/>
              <a:pathLst>
                <a:path extrusionOk="0" h="6883" w="5098">
                  <a:moveTo>
                    <a:pt x="953" y="0"/>
                  </a:moveTo>
                  <a:cubicBezTo>
                    <a:pt x="739" y="0"/>
                    <a:pt x="501" y="24"/>
                    <a:pt x="263" y="72"/>
                  </a:cubicBezTo>
                  <a:cubicBezTo>
                    <a:pt x="120" y="72"/>
                    <a:pt x="1" y="214"/>
                    <a:pt x="1" y="357"/>
                  </a:cubicBezTo>
                  <a:lnTo>
                    <a:pt x="1" y="1643"/>
                  </a:lnTo>
                  <a:cubicBezTo>
                    <a:pt x="1" y="1691"/>
                    <a:pt x="25" y="1762"/>
                    <a:pt x="72" y="1810"/>
                  </a:cubicBezTo>
                  <a:lnTo>
                    <a:pt x="3240" y="6740"/>
                  </a:lnTo>
                  <a:cubicBezTo>
                    <a:pt x="3311" y="6811"/>
                    <a:pt x="3406" y="6882"/>
                    <a:pt x="3525" y="6882"/>
                  </a:cubicBezTo>
                  <a:cubicBezTo>
                    <a:pt x="4383" y="6882"/>
                    <a:pt x="5097" y="6192"/>
                    <a:pt x="5073" y="5311"/>
                  </a:cubicBezTo>
                  <a:lnTo>
                    <a:pt x="5073" y="4120"/>
                  </a:lnTo>
                  <a:cubicBezTo>
                    <a:pt x="5073" y="1858"/>
                    <a:pt x="3216"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4" name="Google Shape;23114;p99"/>
            <p:cNvSpPr/>
            <p:nvPr/>
          </p:nvSpPr>
          <p:spPr>
            <a:xfrm>
              <a:off x="1215024" y="4186006"/>
              <a:ext cx="127804" cy="205863"/>
            </a:xfrm>
            <a:custGeom>
              <a:rect b="b" l="l" r="r" t="t"/>
              <a:pathLst>
                <a:path extrusionOk="0" h="6907" w="4288">
                  <a:moveTo>
                    <a:pt x="1" y="0"/>
                  </a:moveTo>
                  <a:lnTo>
                    <a:pt x="1" y="2953"/>
                  </a:lnTo>
                  <a:lnTo>
                    <a:pt x="2430" y="6763"/>
                  </a:lnTo>
                  <a:cubicBezTo>
                    <a:pt x="2501" y="6859"/>
                    <a:pt x="2572" y="6906"/>
                    <a:pt x="2692" y="6906"/>
                  </a:cubicBezTo>
                  <a:cubicBezTo>
                    <a:pt x="3573" y="6906"/>
                    <a:pt x="4287" y="6192"/>
                    <a:pt x="4287" y="5334"/>
                  </a:cubicBezTo>
                  <a:lnTo>
                    <a:pt x="4287" y="4144"/>
                  </a:lnTo>
                  <a:cubicBezTo>
                    <a:pt x="4287" y="1858"/>
                    <a:pt x="2406" y="0"/>
                    <a:pt x="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5" name="Google Shape;23115;p99"/>
            <p:cNvSpPr/>
            <p:nvPr/>
          </p:nvSpPr>
          <p:spPr>
            <a:xfrm>
              <a:off x="1085134" y="4185291"/>
              <a:ext cx="220050" cy="281091"/>
            </a:xfrm>
            <a:custGeom>
              <a:rect b="b" l="l" r="r" t="t"/>
              <a:pathLst>
                <a:path extrusionOk="0" h="9431" w="7383">
                  <a:moveTo>
                    <a:pt x="3168" y="0"/>
                  </a:moveTo>
                  <a:cubicBezTo>
                    <a:pt x="3025" y="0"/>
                    <a:pt x="2858" y="143"/>
                    <a:pt x="2858" y="334"/>
                  </a:cubicBezTo>
                  <a:lnTo>
                    <a:pt x="2858" y="1786"/>
                  </a:lnTo>
                  <a:cubicBezTo>
                    <a:pt x="2668" y="1929"/>
                    <a:pt x="2453" y="2072"/>
                    <a:pt x="2310" y="2286"/>
                  </a:cubicBezTo>
                  <a:lnTo>
                    <a:pt x="310" y="4692"/>
                  </a:lnTo>
                  <a:cubicBezTo>
                    <a:pt x="0" y="5097"/>
                    <a:pt x="0" y="5620"/>
                    <a:pt x="358" y="5978"/>
                  </a:cubicBezTo>
                  <a:lnTo>
                    <a:pt x="667" y="6287"/>
                  </a:lnTo>
                  <a:cubicBezTo>
                    <a:pt x="840" y="6460"/>
                    <a:pt x="1083" y="6555"/>
                    <a:pt x="1327" y="6555"/>
                  </a:cubicBezTo>
                  <a:cubicBezTo>
                    <a:pt x="1486" y="6555"/>
                    <a:pt x="1646" y="6515"/>
                    <a:pt x="1787" y="6430"/>
                  </a:cubicBezTo>
                  <a:lnTo>
                    <a:pt x="2787" y="5859"/>
                  </a:lnTo>
                  <a:lnTo>
                    <a:pt x="3025" y="5859"/>
                  </a:lnTo>
                  <a:lnTo>
                    <a:pt x="3025" y="6049"/>
                  </a:lnTo>
                  <a:lnTo>
                    <a:pt x="2549" y="6454"/>
                  </a:lnTo>
                  <a:cubicBezTo>
                    <a:pt x="1763" y="7121"/>
                    <a:pt x="1310" y="8097"/>
                    <a:pt x="1310" y="9097"/>
                  </a:cubicBezTo>
                  <a:cubicBezTo>
                    <a:pt x="1310" y="9288"/>
                    <a:pt x="1477" y="9431"/>
                    <a:pt x="1644" y="9431"/>
                  </a:cubicBezTo>
                  <a:lnTo>
                    <a:pt x="7097" y="9431"/>
                  </a:lnTo>
                  <a:cubicBezTo>
                    <a:pt x="7240" y="9431"/>
                    <a:pt x="7383" y="9288"/>
                    <a:pt x="7383" y="9097"/>
                  </a:cubicBezTo>
                  <a:lnTo>
                    <a:pt x="7383" y="4120"/>
                  </a:lnTo>
                  <a:cubicBezTo>
                    <a:pt x="7383" y="2644"/>
                    <a:pt x="6240" y="1381"/>
                    <a:pt x="4740" y="1262"/>
                  </a:cubicBezTo>
                  <a:lnTo>
                    <a:pt x="4740" y="1143"/>
                  </a:lnTo>
                  <a:cubicBezTo>
                    <a:pt x="4740" y="500"/>
                    <a:pt x="4216" y="0"/>
                    <a:pt x="357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6" name="Google Shape;23116;p99"/>
            <p:cNvSpPr/>
            <p:nvPr/>
          </p:nvSpPr>
          <p:spPr>
            <a:xfrm>
              <a:off x="1215024" y="4193815"/>
              <a:ext cx="90160" cy="271851"/>
            </a:xfrm>
            <a:custGeom>
              <a:rect b="b" l="l" r="r" t="t"/>
              <a:pathLst>
                <a:path extrusionOk="0" h="9121" w="3025">
                  <a:moveTo>
                    <a:pt x="1" y="0"/>
                  </a:moveTo>
                  <a:lnTo>
                    <a:pt x="1" y="9121"/>
                  </a:lnTo>
                  <a:lnTo>
                    <a:pt x="2692" y="9121"/>
                  </a:lnTo>
                  <a:cubicBezTo>
                    <a:pt x="2882" y="9121"/>
                    <a:pt x="3025" y="8978"/>
                    <a:pt x="3025" y="8788"/>
                  </a:cubicBezTo>
                  <a:lnTo>
                    <a:pt x="3025" y="3810"/>
                  </a:lnTo>
                  <a:cubicBezTo>
                    <a:pt x="3025" y="2358"/>
                    <a:pt x="1882" y="1119"/>
                    <a:pt x="382" y="1000"/>
                  </a:cubicBezTo>
                  <a:lnTo>
                    <a:pt x="382" y="881"/>
                  </a:lnTo>
                  <a:cubicBezTo>
                    <a:pt x="382" y="548"/>
                    <a:pt x="239" y="214"/>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7" name="Google Shape;23117;p99"/>
            <p:cNvSpPr/>
            <p:nvPr/>
          </p:nvSpPr>
          <p:spPr>
            <a:xfrm>
              <a:off x="1248376" y="4372407"/>
              <a:ext cx="19194" cy="55020"/>
            </a:xfrm>
            <a:custGeom>
              <a:rect b="b" l="l" r="r" t="t"/>
              <a:pathLst>
                <a:path extrusionOk="0" h="1846" w="644">
                  <a:moveTo>
                    <a:pt x="346" y="1"/>
                  </a:moveTo>
                  <a:cubicBezTo>
                    <a:pt x="326" y="1"/>
                    <a:pt x="306" y="4"/>
                    <a:pt x="287" y="9"/>
                  </a:cubicBezTo>
                  <a:cubicBezTo>
                    <a:pt x="120" y="33"/>
                    <a:pt x="1" y="176"/>
                    <a:pt x="1" y="319"/>
                  </a:cubicBezTo>
                  <a:lnTo>
                    <a:pt x="1" y="1581"/>
                  </a:lnTo>
                  <a:cubicBezTo>
                    <a:pt x="1" y="1713"/>
                    <a:pt x="103" y="1846"/>
                    <a:pt x="250" y="1846"/>
                  </a:cubicBezTo>
                  <a:cubicBezTo>
                    <a:pt x="262" y="1846"/>
                    <a:pt x="274" y="1845"/>
                    <a:pt x="287" y="1843"/>
                  </a:cubicBezTo>
                  <a:cubicBezTo>
                    <a:pt x="301" y="1845"/>
                    <a:pt x="315" y="1846"/>
                    <a:pt x="328" y="1846"/>
                  </a:cubicBezTo>
                  <a:cubicBezTo>
                    <a:pt x="501" y="1846"/>
                    <a:pt x="644" y="1712"/>
                    <a:pt x="644" y="1557"/>
                  </a:cubicBezTo>
                  <a:lnTo>
                    <a:pt x="644" y="295"/>
                  </a:lnTo>
                  <a:cubicBezTo>
                    <a:pt x="644" y="148"/>
                    <a:pt x="496" y="1"/>
                    <a:pt x="346"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8" name="Google Shape;23118;p99"/>
            <p:cNvSpPr/>
            <p:nvPr/>
          </p:nvSpPr>
          <p:spPr>
            <a:xfrm>
              <a:off x="1176695" y="4275421"/>
              <a:ext cx="19910" cy="19910"/>
            </a:xfrm>
            <a:custGeom>
              <a:rect b="b" l="l" r="r" t="t"/>
              <a:pathLst>
                <a:path extrusionOk="0" h="668" w="668">
                  <a:moveTo>
                    <a:pt x="334" y="1"/>
                  </a:moveTo>
                  <a:cubicBezTo>
                    <a:pt x="143" y="1"/>
                    <a:pt x="1" y="144"/>
                    <a:pt x="1" y="334"/>
                  </a:cubicBezTo>
                  <a:cubicBezTo>
                    <a:pt x="1" y="525"/>
                    <a:pt x="143" y="667"/>
                    <a:pt x="334" y="667"/>
                  </a:cubicBezTo>
                  <a:cubicBezTo>
                    <a:pt x="501" y="667"/>
                    <a:pt x="667" y="525"/>
                    <a:pt x="667" y="334"/>
                  </a:cubicBezTo>
                  <a:cubicBezTo>
                    <a:pt x="667" y="144"/>
                    <a:pt x="501" y="1"/>
                    <a:pt x="3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9" name="Google Shape;23119;p99"/>
            <p:cNvSpPr/>
            <p:nvPr/>
          </p:nvSpPr>
          <p:spPr>
            <a:xfrm>
              <a:off x="1086565" y="4447188"/>
              <a:ext cx="256263" cy="57524"/>
            </a:xfrm>
            <a:custGeom>
              <a:rect b="b" l="l" r="r" t="t"/>
              <a:pathLst>
                <a:path extrusionOk="0" h="1930" w="8598">
                  <a:moveTo>
                    <a:pt x="1143" y="1"/>
                  </a:moveTo>
                  <a:cubicBezTo>
                    <a:pt x="500" y="1"/>
                    <a:pt x="0" y="525"/>
                    <a:pt x="0" y="1144"/>
                  </a:cubicBezTo>
                  <a:lnTo>
                    <a:pt x="0" y="1596"/>
                  </a:lnTo>
                  <a:cubicBezTo>
                    <a:pt x="0" y="1787"/>
                    <a:pt x="143" y="1930"/>
                    <a:pt x="310" y="1930"/>
                  </a:cubicBezTo>
                  <a:lnTo>
                    <a:pt x="8264" y="1930"/>
                  </a:lnTo>
                  <a:cubicBezTo>
                    <a:pt x="8454" y="1930"/>
                    <a:pt x="8597" y="1811"/>
                    <a:pt x="8597" y="1596"/>
                  </a:cubicBezTo>
                  <a:lnTo>
                    <a:pt x="8597" y="1144"/>
                  </a:lnTo>
                  <a:cubicBezTo>
                    <a:pt x="8597" y="501"/>
                    <a:pt x="8049" y="1"/>
                    <a:pt x="743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0" name="Google Shape;23120;p99"/>
            <p:cNvSpPr/>
            <p:nvPr/>
          </p:nvSpPr>
          <p:spPr>
            <a:xfrm>
              <a:off x="1215024" y="4447903"/>
              <a:ext cx="127804" cy="57524"/>
            </a:xfrm>
            <a:custGeom>
              <a:rect b="b" l="l" r="r" t="t"/>
              <a:pathLst>
                <a:path extrusionOk="0" h="1930" w="4288">
                  <a:moveTo>
                    <a:pt x="1" y="1"/>
                  </a:moveTo>
                  <a:lnTo>
                    <a:pt x="1" y="1930"/>
                  </a:lnTo>
                  <a:lnTo>
                    <a:pt x="3954" y="1930"/>
                  </a:lnTo>
                  <a:cubicBezTo>
                    <a:pt x="4144" y="1930"/>
                    <a:pt x="4287" y="1787"/>
                    <a:pt x="4287" y="1596"/>
                  </a:cubicBezTo>
                  <a:lnTo>
                    <a:pt x="4287" y="1167"/>
                  </a:lnTo>
                  <a:cubicBezTo>
                    <a:pt x="4287" y="501"/>
                    <a:pt x="3739" y="1"/>
                    <a:pt x="312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21" name="Google Shape;23121;p99"/>
          <p:cNvGrpSpPr/>
          <p:nvPr/>
        </p:nvGrpSpPr>
        <p:grpSpPr>
          <a:xfrm>
            <a:off x="1773921" y="4004656"/>
            <a:ext cx="347525" cy="348296"/>
            <a:chOff x="1773921" y="4157056"/>
            <a:chExt cx="347525" cy="348296"/>
          </a:xfrm>
        </p:grpSpPr>
        <p:sp>
          <p:nvSpPr>
            <p:cNvPr id="23122" name="Google Shape;23122;p99"/>
            <p:cNvSpPr/>
            <p:nvPr/>
          </p:nvSpPr>
          <p:spPr>
            <a:xfrm>
              <a:off x="2045150" y="4453713"/>
              <a:ext cx="50118" cy="50118"/>
            </a:xfrm>
            <a:custGeom>
              <a:rect b="b" l="l" r="r" t="t"/>
              <a:pathLst>
                <a:path extrusionOk="0" h="1549" w="1549">
                  <a:moveTo>
                    <a:pt x="786" y="0"/>
                  </a:moveTo>
                  <a:cubicBezTo>
                    <a:pt x="357" y="0"/>
                    <a:pt x="0" y="334"/>
                    <a:pt x="0" y="786"/>
                  </a:cubicBezTo>
                  <a:cubicBezTo>
                    <a:pt x="0" y="1191"/>
                    <a:pt x="334" y="1548"/>
                    <a:pt x="786" y="1548"/>
                  </a:cubicBezTo>
                  <a:cubicBezTo>
                    <a:pt x="1215" y="1548"/>
                    <a:pt x="1548" y="1239"/>
                    <a:pt x="1548" y="786"/>
                  </a:cubicBezTo>
                  <a:cubicBezTo>
                    <a:pt x="1548" y="357"/>
                    <a:pt x="1215" y="0"/>
                    <a:pt x="78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3" name="Google Shape;23123;p99"/>
            <p:cNvSpPr/>
            <p:nvPr/>
          </p:nvSpPr>
          <p:spPr>
            <a:xfrm>
              <a:off x="1828633" y="4453713"/>
              <a:ext cx="50862" cy="50118"/>
            </a:xfrm>
            <a:custGeom>
              <a:rect b="b" l="l" r="r" t="t"/>
              <a:pathLst>
                <a:path extrusionOk="0" h="1549" w="1572">
                  <a:moveTo>
                    <a:pt x="762" y="0"/>
                  </a:moveTo>
                  <a:cubicBezTo>
                    <a:pt x="357" y="0"/>
                    <a:pt x="0" y="334"/>
                    <a:pt x="0" y="786"/>
                  </a:cubicBezTo>
                  <a:cubicBezTo>
                    <a:pt x="0" y="1191"/>
                    <a:pt x="334" y="1548"/>
                    <a:pt x="762" y="1548"/>
                  </a:cubicBezTo>
                  <a:cubicBezTo>
                    <a:pt x="1215" y="1548"/>
                    <a:pt x="1572" y="1239"/>
                    <a:pt x="1548" y="786"/>
                  </a:cubicBezTo>
                  <a:cubicBezTo>
                    <a:pt x="1548" y="357"/>
                    <a:pt x="1215" y="0"/>
                    <a:pt x="76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4" name="Google Shape;23124;p99"/>
            <p:cNvSpPr/>
            <p:nvPr/>
          </p:nvSpPr>
          <p:spPr>
            <a:xfrm>
              <a:off x="1937280" y="4453713"/>
              <a:ext cx="50118" cy="50118"/>
            </a:xfrm>
            <a:custGeom>
              <a:rect b="b" l="l" r="r" t="t"/>
              <a:pathLst>
                <a:path extrusionOk="0" h="1549" w="1549">
                  <a:moveTo>
                    <a:pt x="786" y="0"/>
                  </a:moveTo>
                  <a:cubicBezTo>
                    <a:pt x="357" y="0"/>
                    <a:pt x="0" y="334"/>
                    <a:pt x="0" y="786"/>
                  </a:cubicBezTo>
                  <a:cubicBezTo>
                    <a:pt x="0" y="1191"/>
                    <a:pt x="333" y="1548"/>
                    <a:pt x="786" y="1548"/>
                  </a:cubicBezTo>
                  <a:cubicBezTo>
                    <a:pt x="1191" y="1548"/>
                    <a:pt x="1548" y="1239"/>
                    <a:pt x="1548" y="786"/>
                  </a:cubicBezTo>
                  <a:cubicBezTo>
                    <a:pt x="1548" y="357"/>
                    <a:pt x="1215" y="0"/>
                    <a:pt x="78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5" name="Google Shape;23125;p99"/>
            <p:cNvSpPr/>
            <p:nvPr/>
          </p:nvSpPr>
          <p:spPr>
            <a:xfrm>
              <a:off x="1962678" y="4453713"/>
              <a:ext cx="24719" cy="51639"/>
            </a:xfrm>
            <a:custGeom>
              <a:rect b="b" l="l" r="r" t="t"/>
              <a:pathLst>
                <a:path extrusionOk="0" h="1596" w="764">
                  <a:moveTo>
                    <a:pt x="1" y="0"/>
                  </a:moveTo>
                  <a:lnTo>
                    <a:pt x="1" y="1596"/>
                  </a:lnTo>
                  <a:cubicBezTo>
                    <a:pt x="430" y="1548"/>
                    <a:pt x="763" y="1239"/>
                    <a:pt x="763" y="786"/>
                  </a:cubicBezTo>
                  <a:cubicBezTo>
                    <a:pt x="763" y="334"/>
                    <a:pt x="406"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6" name="Google Shape;23126;p99"/>
            <p:cNvSpPr/>
            <p:nvPr/>
          </p:nvSpPr>
          <p:spPr>
            <a:xfrm>
              <a:off x="1773921" y="4157056"/>
              <a:ext cx="347525" cy="298216"/>
            </a:xfrm>
            <a:custGeom>
              <a:rect b="b" l="l" r="r" t="t"/>
              <a:pathLst>
                <a:path extrusionOk="0" h="9217" w="10741">
                  <a:moveTo>
                    <a:pt x="2144" y="1"/>
                  </a:moveTo>
                  <a:cubicBezTo>
                    <a:pt x="1953" y="1"/>
                    <a:pt x="1810" y="167"/>
                    <a:pt x="1810" y="334"/>
                  </a:cubicBezTo>
                  <a:lnTo>
                    <a:pt x="1810" y="1430"/>
                  </a:lnTo>
                  <a:lnTo>
                    <a:pt x="1620" y="1620"/>
                  </a:lnTo>
                  <a:lnTo>
                    <a:pt x="239" y="3287"/>
                  </a:lnTo>
                  <a:cubicBezTo>
                    <a:pt x="24" y="3525"/>
                    <a:pt x="0" y="3882"/>
                    <a:pt x="167" y="4144"/>
                  </a:cubicBezTo>
                  <a:lnTo>
                    <a:pt x="477" y="4597"/>
                  </a:lnTo>
                  <a:cubicBezTo>
                    <a:pt x="628" y="4809"/>
                    <a:pt x="857" y="4915"/>
                    <a:pt x="1089" y="4915"/>
                  </a:cubicBezTo>
                  <a:cubicBezTo>
                    <a:pt x="1222" y="4915"/>
                    <a:pt x="1356" y="4881"/>
                    <a:pt x="1477" y="4811"/>
                  </a:cubicBezTo>
                  <a:lnTo>
                    <a:pt x="1953" y="4502"/>
                  </a:lnTo>
                  <a:lnTo>
                    <a:pt x="1953" y="9217"/>
                  </a:lnTo>
                  <a:lnTo>
                    <a:pt x="3620" y="9217"/>
                  </a:lnTo>
                  <a:lnTo>
                    <a:pt x="4168" y="6859"/>
                  </a:lnTo>
                  <a:cubicBezTo>
                    <a:pt x="4668" y="7074"/>
                    <a:pt x="5192" y="7145"/>
                    <a:pt x="5764" y="7145"/>
                  </a:cubicBezTo>
                  <a:cubicBezTo>
                    <a:pt x="6311" y="7145"/>
                    <a:pt x="6859" y="7026"/>
                    <a:pt x="7502" y="6835"/>
                  </a:cubicBezTo>
                  <a:lnTo>
                    <a:pt x="8026" y="9217"/>
                  </a:lnTo>
                  <a:lnTo>
                    <a:pt x="9693" y="9217"/>
                  </a:lnTo>
                  <a:lnTo>
                    <a:pt x="9693" y="5430"/>
                  </a:lnTo>
                  <a:cubicBezTo>
                    <a:pt x="9693" y="5073"/>
                    <a:pt x="9598" y="4740"/>
                    <a:pt x="9431" y="4454"/>
                  </a:cubicBezTo>
                  <a:lnTo>
                    <a:pt x="9431" y="4454"/>
                  </a:lnTo>
                  <a:cubicBezTo>
                    <a:pt x="10122" y="4859"/>
                    <a:pt x="10122" y="5549"/>
                    <a:pt x="10122" y="5835"/>
                  </a:cubicBezTo>
                  <a:cubicBezTo>
                    <a:pt x="10122" y="6012"/>
                    <a:pt x="10244" y="6147"/>
                    <a:pt x="10433" y="6147"/>
                  </a:cubicBezTo>
                  <a:cubicBezTo>
                    <a:pt x="10448" y="6147"/>
                    <a:pt x="10463" y="6147"/>
                    <a:pt x="10479" y="6145"/>
                  </a:cubicBezTo>
                  <a:cubicBezTo>
                    <a:pt x="10622" y="6121"/>
                    <a:pt x="10741" y="6002"/>
                    <a:pt x="10741" y="5811"/>
                  </a:cubicBezTo>
                  <a:cubicBezTo>
                    <a:pt x="10741" y="5002"/>
                    <a:pt x="10431" y="4383"/>
                    <a:pt x="9883" y="3978"/>
                  </a:cubicBezTo>
                  <a:cubicBezTo>
                    <a:pt x="9360" y="3621"/>
                    <a:pt x="8621" y="3406"/>
                    <a:pt x="7692" y="3406"/>
                  </a:cubicBezTo>
                  <a:lnTo>
                    <a:pt x="5144" y="3406"/>
                  </a:lnTo>
                  <a:lnTo>
                    <a:pt x="5144" y="3144"/>
                  </a:lnTo>
                  <a:cubicBezTo>
                    <a:pt x="5144" y="2620"/>
                    <a:pt x="5001" y="2144"/>
                    <a:pt x="4668" y="1739"/>
                  </a:cubicBezTo>
                  <a:cubicBezTo>
                    <a:pt x="4406" y="1382"/>
                    <a:pt x="4049" y="1120"/>
                    <a:pt x="3644" y="953"/>
                  </a:cubicBezTo>
                  <a:cubicBezTo>
                    <a:pt x="3525" y="429"/>
                    <a:pt x="3049"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7" name="Google Shape;23127;p99"/>
            <p:cNvSpPr/>
            <p:nvPr/>
          </p:nvSpPr>
          <p:spPr>
            <a:xfrm>
              <a:off x="1961934" y="4267999"/>
              <a:ext cx="159510" cy="188047"/>
            </a:xfrm>
            <a:custGeom>
              <a:rect b="b" l="l" r="r" t="t"/>
              <a:pathLst>
                <a:path extrusionOk="0" h="5812" w="4930">
                  <a:moveTo>
                    <a:pt x="0" y="1"/>
                  </a:moveTo>
                  <a:lnTo>
                    <a:pt x="0" y="3764"/>
                  </a:lnTo>
                  <a:cubicBezTo>
                    <a:pt x="524" y="3716"/>
                    <a:pt x="1072" y="3645"/>
                    <a:pt x="1667" y="3430"/>
                  </a:cubicBezTo>
                  <a:lnTo>
                    <a:pt x="2215" y="5812"/>
                  </a:lnTo>
                  <a:lnTo>
                    <a:pt x="3882" y="5812"/>
                  </a:lnTo>
                  <a:lnTo>
                    <a:pt x="3882" y="1978"/>
                  </a:lnTo>
                  <a:cubicBezTo>
                    <a:pt x="3882" y="1620"/>
                    <a:pt x="3787" y="1287"/>
                    <a:pt x="3620" y="977"/>
                  </a:cubicBezTo>
                  <a:lnTo>
                    <a:pt x="3620" y="977"/>
                  </a:lnTo>
                  <a:cubicBezTo>
                    <a:pt x="4311" y="1406"/>
                    <a:pt x="4311" y="2097"/>
                    <a:pt x="4311" y="2382"/>
                  </a:cubicBezTo>
                  <a:cubicBezTo>
                    <a:pt x="4311" y="2559"/>
                    <a:pt x="4433" y="2695"/>
                    <a:pt x="4603" y="2695"/>
                  </a:cubicBezTo>
                  <a:cubicBezTo>
                    <a:pt x="4616" y="2695"/>
                    <a:pt x="4630" y="2694"/>
                    <a:pt x="4644" y="2692"/>
                  </a:cubicBezTo>
                  <a:cubicBezTo>
                    <a:pt x="4811" y="2644"/>
                    <a:pt x="4930" y="2525"/>
                    <a:pt x="4930" y="2359"/>
                  </a:cubicBezTo>
                  <a:cubicBezTo>
                    <a:pt x="4930" y="1573"/>
                    <a:pt x="4620" y="954"/>
                    <a:pt x="4072" y="573"/>
                  </a:cubicBezTo>
                  <a:cubicBezTo>
                    <a:pt x="3549" y="215"/>
                    <a:pt x="2810" y="1"/>
                    <a:pt x="188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8" name="Google Shape;23128;p99"/>
            <p:cNvSpPr/>
            <p:nvPr/>
          </p:nvSpPr>
          <p:spPr>
            <a:xfrm>
              <a:off x="1847884" y="4230274"/>
              <a:ext cx="20837" cy="21581"/>
            </a:xfrm>
            <a:custGeom>
              <a:rect b="b" l="l" r="r" t="t"/>
              <a:pathLst>
                <a:path extrusionOk="0" h="667" w="644">
                  <a:moveTo>
                    <a:pt x="334" y="0"/>
                  </a:moveTo>
                  <a:cubicBezTo>
                    <a:pt x="143" y="0"/>
                    <a:pt x="1" y="143"/>
                    <a:pt x="1" y="333"/>
                  </a:cubicBezTo>
                  <a:cubicBezTo>
                    <a:pt x="1" y="524"/>
                    <a:pt x="143" y="667"/>
                    <a:pt x="334" y="667"/>
                  </a:cubicBezTo>
                  <a:cubicBezTo>
                    <a:pt x="501" y="667"/>
                    <a:pt x="644" y="524"/>
                    <a:pt x="644" y="333"/>
                  </a:cubicBezTo>
                  <a:cubicBezTo>
                    <a:pt x="644" y="143"/>
                    <a:pt x="501" y="0"/>
                    <a:pt x="33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9" name="Google Shape;23129;p99"/>
            <p:cNvSpPr/>
            <p:nvPr/>
          </p:nvSpPr>
          <p:spPr>
            <a:xfrm>
              <a:off x="1801649" y="4443683"/>
              <a:ext cx="319797" cy="20060"/>
            </a:xfrm>
            <a:custGeom>
              <a:rect b="b" l="l" r="r" t="t"/>
              <a:pathLst>
                <a:path extrusionOk="0" h="620" w="9884">
                  <a:moveTo>
                    <a:pt x="334" y="1"/>
                  </a:moveTo>
                  <a:cubicBezTo>
                    <a:pt x="144" y="1"/>
                    <a:pt x="1" y="167"/>
                    <a:pt x="25" y="358"/>
                  </a:cubicBezTo>
                  <a:cubicBezTo>
                    <a:pt x="48" y="501"/>
                    <a:pt x="215" y="620"/>
                    <a:pt x="358" y="620"/>
                  </a:cubicBezTo>
                  <a:lnTo>
                    <a:pt x="9550" y="620"/>
                  </a:lnTo>
                  <a:cubicBezTo>
                    <a:pt x="9741" y="620"/>
                    <a:pt x="9884" y="477"/>
                    <a:pt x="9860" y="263"/>
                  </a:cubicBezTo>
                  <a:cubicBezTo>
                    <a:pt x="9812" y="120"/>
                    <a:pt x="9669" y="1"/>
                    <a:pt x="9527" y="1"/>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0" name="Google Shape;23130;p99"/>
            <p:cNvSpPr/>
            <p:nvPr/>
          </p:nvSpPr>
          <p:spPr>
            <a:xfrm>
              <a:off x="1962678" y="4443683"/>
              <a:ext cx="158766" cy="20060"/>
            </a:xfrm>
            <a:custGeom>
              <a:rect b="b" l="l" r="r" t="t"/>
              <a:pathLst>
                <a:path extrusionOk="0" h="620" w="4907">
                  <a:moveTo>
                    <a:pt x="1" y="1"/>
                  </a:moveTo>
                  <a:lnTo>
                    <a:pt x="1" y="620"/>
                  </a:lnTo>
                  <a:lnTo>
                    <a:pt x="4573" y="620"/>
                  </a:lnTo>
                  <a:cubicBezTo>
                    <a:pt x="4764" y="620"/>
                    <a:pt x="4907" y="477"/>
                    <a:pt x="4883" y="263"/>
                  </a:cubicBezTo>
                  <a:cubicBezTo>
                    <a:pt x="4883" y="120"/>
                    <a:pt x="4764" y="1"/>
                    <a:pt x="457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31" name="Google Shape;23131;p99"/>
          <p:cNvGrpSpPr/>
          <p:nvPr/>
        </p:nvGrpSpPr>
        <p:grpSpPr>
          <a:xfrm>
            <a:off x="2542893" y="4004656"/>
            <a:ext cx="319018" cy="348296"/>
            <a:chOff x="2542893" y="4157056"/>
            <a:chExt cx="319018" cy="348296"/>
          </a:xfrm>
        </p:grpSpPr>
        <p:sp>
          <p:nvSpPr>
            <p:cNvPr id="23132" name="Google Shape;23132;p99"/>
            <p:cNvSpPr/>
            <p:nvPr/>
          </p:nvSpPr>
          <p:spPr>
            <a:xfrm>
              <a:off x="2542893" y="4186337"/>
              <a:ext cx="92471" cy="155692"/>
            </a:xfrm>
            <a:custGeom>
              <a:rect b="b" l="l" r="r" t="t"/>
              <a:pathLst>
                <a:path extrusionOk="0" h="4812" w="2858">
                  <a:moveTo>
                    <a:pt x="1167" y="1"/>
                  </a:moveTo>
                  <a:cubicBezTo>
                    <a:pt x="500" y="1"/>
                    <a:pt x="0" y="525"/>
                    <a:pt x="0" y="1168"/>
                  </a:cubicBezTo>
                  <a:lnTo>
                    <a:pt x="0" y="2192"/>
                  </a:lnTo>
                  <a:cubicBezTo>
                    <a:pt x="0" y="3597"/>
                    <a:pt x="1096" y="4764"/>
                    <a:pt x="2501" y="4811"/>
                  </a:cubicBezTo>
                  <a:lnTo>
                    <a:pt x="2834" y="4811"/>
                  </a:lnTo>
                  <a:lnTo>
                    <a:pt x="2858" y="4192"/>
                  </a:lnTo>
                  <a:lnTo>
                    <a:pt x="2525" y="4192"/>
                  </a:lnTo>
                  <a:cubicBezTo>
                    <a:pt x="1453" y="4144"/>
                    <a:pt x="619" y="3263"/>
                    <a:pt x="619" y="2192"/>
                  </a:cubicBezTo>
                  <a:lnTo>
                    <a:pt x="619" y="1168"/>
                  </a:lnTo>
                  <a:cubicBezTo>
                    <a:pt x="619" y="858"/>
                    <a:pt x="858" y="620"/>
                    <a:pt x="1167" y="620"/>
                  </a:cubicBezTo>
                  <a:lnTo>
                    <a:pt x="2334" y="620"/>
                  </a:lnTo>
                  <a:lnTo>
                    <a:pt x="233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3" name="Google Shape;23133;p99"/>
            <p:cNvSpPr/>
            <p:nvPr/>
          </p:nvSpPr>
          <p:spPr>
            <a:xfrm>
              <a:off x="2769408" y="4186337"/>
              <a:ext cx="92503" cy="155692"/>
            </a:xfrm>
            <a:custGeom>
              <a:rect b="b" l="l" r="r" t="t"/>
              <a:pathLst>
                <a:path extrusionOk="0" h="4812" w="2859">
                  <a:moveTo>
                    <a:pt x="548" y="1"/>
                  </a:moveTo>
                  <a:lnTo>
                    <a:pt x="548" y="620"/>
                  </a:lnTo>
                  <a:lnTo>
                    <a:pt x="1692" y="620"/>
                  </a:lnTo>
                  <a:cubicBezTo>
                    <a:pt x="2001" y="620"/>
                    <a:pt x="2239" y="858"/>
                    <a:pt x="2239" y="1168"/>
                  </a:cubicBezTo>
                  <a:lnTo>
                    <a:pt x="2239" y="2192"/>
                  </a:lnTo>
                  <a:cubicBezTo>
                    <a:pt x="2239" y="3263"/>
                    <a:pt x="1406" y="4144"/>
                    <a:pt x="334" y="4192"/>
                  </a:cubicBezTo>
                  <a:lnTo>
                    <a:pt x="1" y="4192"/>
                  </a:lnTo>
                  <a:lnTo>
                    <a:pt x="25" y="4811"/>
                  </a:lnTo>
                  <a:lnTo>
                    <a:pt x="358" y="4811"/>
                  </a:lnTo>
                  <a:cubicBezTo>
                    <a:pt x="1763" y="4716"/>
                    <a:pt x="2858" y="3597"/>
                    <a:pt x="2858" y="2192"/>
                  </a:cubicBezTo>
                  <a:lnTo>
                    <a:pt x="2858" y="1144"/>
                  </a:lnTo>
                  <a:cubicBezTo>
                    <a:pt x="2858" y="501"/>
                    <a:pt x="2335" y="1"/>
                    <a:pt x="1692"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4" name="Google Shape;23134;p99"/>
            <p:cNvSpPr/>
            <p:nvPr/>
          </p:nvSpPr>
          <p:spPr>
            <a:xfrm>
              <a:off x="2676194" y="4356618"/>
              <a:ext cx="53968" cy="104830"/>
            </a:xfrm>
            <a:custGeom>
              <a:rect b="b" l="l" r="r" t="t"/>
              <a:pathLst>
                <a:path extrusionOk="0" h="3240" w="1668">
                  <a:moveTo>
                    <a:pt x="0" y="1"/>
                  </a:moveTo>
                  <a:lnTo>
                    <a:pt x="0" y="3239"/>
                  </a:lnTo>
                  <a:lnTo>
                    <a:pt x="1667" y="3239"/>
                  </a:lnTo>
                  <a:lnTo>
                    <a:pt x="1667"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5" name="Google Shape;23135;p99"/>
            <p:cNvSpPr/>
            <p:nvPr/>
          </p:nvSpPr>
          <p:spPr>
            <a:xfrm>
              <a:off x="2703146" y="4356618"/>
              <a:ext cx="27016" cy="104830"/>
            </a:xfrm>
            <a:custGeom>
              <a:rect b="b" l="l" r="r" t="t"/>
              <a:pathLst>
                <a:path extrusionOk="0" h="3240" w="835">
                  <a:moveTo>
                    <a:pt x="1" y="1"/>
                  </a:moveTo>
                  <a:lnTo>
                    <a:pt x="1" y="3239"/>
                  </a:lnTo>
                  <a:lnTo>
                    <a:pt x="834" y="3239"/>
                  </a:lnTo>
                  <a:lnTo>
                    <a:pt x="834"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6" name="Google Shape;23136;p99"/>
            <p:cNvSpPr/>
            <p:nvPr/>
          </p:nvSpPr>
          <p:spPr>
            <a:xfrm>
              <a:off x="2609156" y="4444460"/>
              <a:ext cx="185718" cy="60892"/>
            </a:xfrm>
            <a:custGeom>
              <a:rect b="b" l="l" r="r" t="t"/>
              <a:pathLst>
                <a:path extrusionOk="0" h="1882" w="5740">
                  <a:moveTo>
                    <a:pt x="1382" y="0"/>
                  </a:moveTo>
                  <a:cubicBezTo>
                    <a:pt x="881" y="0"/>
                    <a:pt x="453" y="334"/>
                    <a:pt x="286" y="763"/>
                  </a:cubicBezTo>
                  <a:lnTo>
                    <a:pt x="48" y="1453"/>
                  </a:lnTo>
                  <a:cubicBezTo>
                    <a:pt x="0" y="1572"/>
                    <a:pt x="48" y="1715"/>
                    <a:pt x="167" y="1810"/>
                  </a:cubicBezTo>
                  <a:cubicBezTo>
                    <a:pt x="215" y="1834"/>
                    <a:pt x="286" y="1882"/>
                    <a:pt x="334" y="1882"/>
                  </a:cubicBezTo>
                  <a:lnTo>
                    <a:pt x="5335" y="1882"/>
                  </a:lnTo>
                  <a:cubicBezTo>
                    <a:pt x="5406" y="1882"/>
                    <a:pt x="5454" y="1834"/>
                    <a:pt x="5525" y="1810"/>
                  </a:cubicBezTo>
                  <a:cubicBezTo>
                    <a:pt x="5692" y="1715"/>
                    <a:pt x="5740" y="1572"/>
                    <a:pt x="5692" y="1453"/>
                  </a:cubicBezTo>
                  <a:lnTo>
                    <a:pt x="5454" y="763"/>
                  </a:lnTo>
                  <a:cubicBezTo>
                    <a:pt x="5311" y="286"/>
                    <a:pt x="4858" y="0"/>
                    <a:pt x="4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7" name="Google Shape;23137;p99"/>
            <p:cNvSpPr/>
            <p:nvPr/>
          </p:nvSpPr>
          <p:spPr>
            <a:xfrm>
              <a:off x="2597605" y="4158609"/>
              <a:ext cx="210372" cy="225029"/>
            </a:xfrm>
            <a:custGeom>
              <a:rect b="b" l="l" r="r" t="t"/>
              <a:pathLst>
                <a:path extrusionOk="0" h="6955" w="6502">
                  <a:moveTo>
                    <a:pt x="310" y="0"/>
                  </a:moveTo>
                  <a:cubicBezTo>
                    <a:pt x="167" y="0"/>
                    <a:pt x="0" y="143"/>
                    <a:pt x="0" y="310"/>
                  </a:cubicBezTo>
                  <a:lnTo>
                    <a:pt x="0" y="3692"/>
                  </a:lnTo>
                  <a:cubicBezTo>
                    <a:pt x="0" y="5430"/>
                    <a:pt x="1405" y="6930"/>
                    <a:pt x="3191" y="6954"/>
                  </a:cubicBezTo>
                  <a:cubicBezTo>
                    <a:pt x="3206" y="6954"/>
                    <a:pt x="3221" y="6954"/>
                    <a:pt x="3236" y="6954"/>
                  </a:cubicBezTo>
                  <a:cubicBezTo>
                    <a:pt x="5049" y="6954"/>
                    <a:pt x="6501" y="5511"/>
                    <a:pt x="6501" y="3715"/>
                  </a:cubicBezTo>
                  <a:lnTo>
                    <a:pt x="6501" y="310"/>
                  </a:lnTo>
                  <a:cubicBezTo>
                    <a:pt x="6501" y="143"/>
                    <a:pt x="6359" y="0"/>
                    <a:pt x="616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8" name="Google Shape;23138;p99"/>
            <p:cNvSpPr/>
            <p:nvPr/>
          </p:nvSpPr>
          <p:spPr>
            <a:xfrm>
              <a:off x="2702369" y="4443683"/>
              <a:ext cx="93279" cy="60148"/>
            </a:xfrm>
            <a:custGeom>
              <a:rect b="b" l="l" r="r" t="t"/>
              <a:pathLst>
                <a:path extrusionOk="0" h="1859" w="2883">
                  <a:moveTo>
                    <a:pt x="1" y="1"/>
                  </a:moveTo>
                  <a:lnTo>
                    <a:pt x="1" y="1858"/>
                  </a:lnTo>
                  <a:lnTo>
                    <a:pt x="2525" y="1858"/>
                  </a:lnTo>
                  <a:cubicBezTo>
                    <a:pt x="2573" y="1858"/>
                    <a:pt x="2644" y="1834"/>
                    <a:pt x="2692" y="1811"/>
                  </a:cubicBezTo>
                  <a:cubicBezTo>
                    <a:pt x="2811" y="1715"/>
                    <a:pt x="2882" y="1572"/>
                    <a:pt x="2811" y="1453"/>
                  </a:cubicBezTo>
                  <a:lnTo>
                    <a:pt x="2573" y="763"/>
                  </a:lnTo>
                  <a:cubicBezTo>
                    <a:pt x="2430" y="286"/>
                    <a:pt x="1977" y="1"/>
                    <a:pt x="1477"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9" name="Google Shape;23139;p99"/>
            <p:cNvSpPr/>
            <p:nvPr/>
          </p:nvSpPr>
          <p:spPr>
            <a:xfrm>
              <a:off x="2703146" y="4157056"/>
              <a:ext cx="104830" cy="225806"/>
            </a:xfrm>
            <a:custGeom>
              <a:rect b="b" l="l" r="r" t="t"/>
              <a:pathLst>
                <a:path extrusionOk="0" h="6979" w="3240">
                  <a:moveTo>
                    <a:pt x="1" y="1"/>
                  </a:moveTo>
                  <a:lnTo>
                    <a:pt x="1" y="6978"/>
                  </a:lnTo>
                  <a:cubicBezTo>
                    <a:pt x="1787" y="6978"/>
                    <a:pt x="3239" y="5526"/>
                    <a:pt x="3239" y="3740"/>
                  </a:cubicBezTo>
                  <a:lnTo>
                    <a:pt x="3239" y="334"/>
                  </a:lnTo>
                  <a:cubicBezTo>
                    <a:pt x="3239" y="167"/>
                    <a:pt x="3097" y="1"/>
                    <a:pt x="290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0" name="Google Shape;23140;p99"/>
            <p:cNvSpPr/>
            <p:nvPr/>
          </p:nvSpPr>
          <p:spPr>
            <a:xfrm>
              <a:off x="2638436" y="4200993"/>
              <a:ext cx="129485" cy="123305"/>
            </a:xfrm>
            <a:custGeom>
              <a:rect b="b" l="l" r="r" t="t"/>
              <a:pathLst>
                <a:path extrusionOk="0" h="3811" w="4002">
                  <a:moveTo>
                    <a:pt x="2001" y="0"/>
                  </a:moveTo>
                  <a:cubicBezTo>
                    <a:pt x="1882" y="0"/>
                    <a:pt x="1786" y="48"/>
                    <a:pt x="1739" y="167"/>
                  </a:cubicBezTo>
                  <a:lnTo>
                    <a:pt x="1286" y="1072"/>
                  </a:lnTo>
                  <a:lnTo>
                    <a:pt x="310" y="1215"/>
                  </a:lnTo>
                  <a:cubicBezTo>
                    <a:pt x="191" y="1215"/>
                    <a:pt x="72" y="1310"/>
                    <a:pt x="24" y="1429"/>
                  </a:cubicBezTo>
                  <a:cubicBezTo>
                    <a:pt x="0" y="1548"/>
                    <a:pt x="24" y="1667"/>
                    <a:pt x="119" y="1739"/>
                  </a:cubicBezTo>
                  <a:lnTo>
                    <a:pt x="834" y="2453"/>
                  </a:lnTo>
                  <a:lnTo>
                    <a:pt x="667" y="3453"/>
                  </a:lnTo>
                  <a:cubicBezTo>
                    <a:pt x="619" y="3572"/>
                    <a:pt x="691" y="3691"/>
                    <a:pt x="786" y="3739"/>
                  </a:cubicBezTo>
                  <a:cubicBezTo>
                    <a:pt x="834" y="3763"/>
                    <a:pt x="905" y="3810"/>
                    <a:pt x="953" y="3810"/>
                  </a:cubicBezTo>
                  <a:cubicBezTo>
                    <a:pt x="977" y="3810"/>
                    <a:pt x="1048" y="3763"/>
                    <a:pt x="1096" y="3763"/>
                  </a:cubicBezTo>
                  <a:lnTo>
                    <a:pt x="2001" y="3287"/>
                  </a:lnTo>
                  <a:lnTo>
                    <a:pt x="2882" y="3763"/>
                  </a:lnTo>
                  <a:cubicBezTo>
                    <a:pt x="2922" y="3793"/>
                    <a:pt x="2970" y="3806"/>
                    <a:pt x="3020" y="3806"/>
                  </a:cubicBezTo>
                  <a:cubicBezTo>
                    <a:pt x="3088" y="3806"/>
                    <a:pt x="3160" y="3781"/>
                    <a:pt x="3215" y="3739"/>
                  </a:cubicBezTo>
                  <a:cubicBezTo>
                    <a:pt x="3310" y="3691"/>
                    <a:pt x="3358" y="3572"/>
                    <a:pt x="3334" y="3453"/>
                  </a:cubicBezTo>
                  <a:lnTo>
                    <a:pt x="3168" y="2453"/>
                  </a:lnTo>
                  <a:lnTo>
                    <a:pt x="3858" y="1739"/>
                  </a:lnTo>
                  <a:cubicBezTo>
                    <a:pt x="3953" y="1667"/>
                    <a:pt x="4001" y="1524"/>
                    <a:pt x="3953" y="1429"/>
                  </a:cubicBezTo>
                  <a:cubicBezTo>
                    <a:pt x="3906" y="1310"/>
                    <a:pt x="3811" y="1238"/>
                    <a:pt x="3692" y="1215"/>
                  </a:cubicBezTo>
                  <a:lnTo>
                    <a:pt x="2715" y="1072"/>
                  </a:lnTo>
                  <a:lnTo>
                    <a:pt x="2263" y="167"/>
                  </a:lnTo>
                  <a:cubicBezTo>
                    <a:pt x="2239" y="48"/>
                    <a:pt x="2120" y="0"/>
                    <a:pt x="200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1" name="Google Shape;23141;p99"/>
            <p:cNvSpPr/>
            <p:nvPr/>
          </p:nvSpPr>
          <p:spPr>
            <a:xfrm>
              <a:off x="2703146" y="4198664"/>
              <a:ext cx="63998" cy="124405"/>
            </a:xfrm>
            <a:custGeom>
              <a:rect b="b" l="l" r="r" t="t"/>
              <a:pathLst>
                <a:path extrusionOk="0" h="3845" w="1978">
                  <a:moveTo>
                    <a:pt x="1" y="1"/>
                  </a:moveTo>
                  <a:lnTo>
                    <a:pt x="1" y="3311"/>
                  </a:lnTo>
                  <a:lnTo>
                    <a:pt x="882" y="3811"/>
                  </a:lnTo>
                  <a:cubicBezTo>
                    <a:pt x="920" y="3834"/>
                    <a:pt x="965" y="3845"/>
                    <a:pt x="1013" y="3845"/>
                  </a:cubicBezTo>
                  <a:cubicBezTo>
                    <a:pt x="1113" y="3845"/>
                    <a:pt x="1222" y="3797"/>
                    <a:pt x="1287" y="3716"/>
                  </a:cubicBezTo>
                  <a:cubicBezTo>
                    <a:pt x="1334" y="3668"/>
                    <a:pt x="1358" y="3549"/>
                    <a:pt x="1334" y="3454"/>
                  </a:cubicBezTo>
                  <a:lnTo>
                    <a:pt x="1168" y="2477"/>
                  </a:lnTo>
                  <a:lnTo>
                    <a:pt x="1858" y="1763"/>
                  </a:lnTo>
                  <a:cubicBezTo>
                    <a:pt x="1953" y="1668"/>
                    <a:pt x="1977" y="1549"/>
                    <a:pt x="1953" y="1430"/>
                  </a:cubicBezTo>
                  <a:cubicBezTo>
                    <a:pt x="1930" y="1310"/>
                    <a:pt x="1811" y="1215"/>
                    <a:pt x="1692" y="1215"/>
                  </a:cubicBezTo>
                  <a:lnTo>
                    <a:pt x="715" y="1072"/>
                  </a:lnTo>
                  <a:lnTo>
                    <a:pt x="263" y="191"/>
                  </a:lnTo>
                  <a:cubicBezTo>
                    <a:pt x="215" y="72"/>
                    <a:pt x="120" y="1"/>
                    <a:pt x="1"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42" name="Google Shape;23142;p99"/>
          <p:cNvGrpSpPr/>
          <p:nvPr/>
        </p:nvGrpSpPr>
        <p:grpSpPr>
          <a:xfrm>
            <a:off x="3290285" y="4006209"/>
            <a:ext cx="303619" cy="346749"/>
            <a:chOff x="3290285" y="4158609"/>
            <a:chExt cx="303619" cy="346749"/>
          </a:xfrm>
        </p:grpSpPr>
        <p:sp>
          <p:nvSpPr>
            <p:cNvPr id="23143" name="Google Shape;23143;p99"/>
            <p:cNvSpPr/>
            <p:nvPr/>
          </p:nvSpPr>
          <p:spPr>
            <a:xfrm>
              <a:off x="3290285" y="4158803"/>
              <a:ext cx="303619" cy="346554"/>
            </a:xfrm>
            <a:custGeom>
              <a:rect b="b" l="l" r="r" t="t"/>
              <a:pathLst>
                <a:path extrusionOk="0" h="10711" w="9384">
                  <a:moveTo>
                    <a:pt x="4941" y="1"/>
                  </a:moveTo>
                  <a:cubicBezTo>
                    <a:pt x="4511" y="1"/>
                    <a:pt x="4089" y="81"/>
                    <a:pt x="3668" y="232"/>
                  </a:cubicBezTo>
                  <a:cubicBezTo>
                    <a:pt x="3096" y="399"/>
                    <a:pt x="2596" y="709"/>
                    <a:pt x="2144" y="1090"/>
                  </a:cubicBezTo>
                  <a:cubicBezTo>
                    <a:pt x="1262"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6" y="9187"/>
                    <a:pt x="2310" y="9187"/>
                  </a:cubicBezTo>
                  <a:lnTo>
                    <a:pt x="3215" y="9187"/>
                  </a:lnTo>
                  <a:lnTo>
                    <a:pt x="3215" y="10425"/>
                  </a:lnTo>
                  <a:cubicBezTo>
                    <a:pt x="3215" y="10592"/>
                    <a:pt x="3334" y="10711"/>
                    <a:pt x="3501" y="10711"/>
                  </a:cubicBezTo>
                  <a:lnTo>
                    <a:pt x="7740" y="10711"/>
                  </a:lnTo>
                  <a:cubicBezTo>
                    <a:pt x="7907" y="10711"/>
                    <a:pt x="8050" y="10544"/>
                    <a:pt x="8026" y="10401"/>
                  </a:cubicBezTo>
                  <a:lnTo>
                    <a:pt x="8026" y="7329"/>
                  </a:lnTo>
                  <a:cubicBezTo>
                    <a:pt x="8931" y="6448"/>
                    <a:pt x="9383" y="5234"/>
                    <a:pt x="9264" y="3948"/>
                  </a:cubicBezTo>
                  <a:cubicBezTo>
                    <a:pt x="9217" y="2971"/>
                    <a:pt x="8764" y="2042"/>
                    <a:pt x="8073" y="1328"/>
                  </a:cubicBezTo>
                  <a:cubicBezTo>
                    <a:pt x="7359" y="614"/>
                    <a:pt x="6478" y="161"/>
                    <a:pt x="5478" y="42"/>
                  </a:cubicBezTo>
                  <a:cubicBezTo>
                    <a:pt x="5297" y="14"/>
                    <a:pt x="5118" y="1"/>
                    <a:pt x="494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4" name="Google Shape;23144;p99"/>
            <p:cNvSpPr/>
            <p:nvPr/>
          </p:nvSpPr>
          <p:spPr>
            <a:xfrm>
              <a:off x="3452090" y="4158609"/>
              <a:ext cx="141812" cy="345228"/>
            </a:xfrm>
            <a:custGeom>
              <a:rect b="b" l="l" r="r" t="t"/>
              <a:pathLst>
                <a:path extrusionOk="0" h="10670" w="4383">
                  <a:moveTo>
                    <a:pt x="0" y="0"/>
                  </a:moveTo>
                  <a:lnTo>
                    <a:pt x="0" y="10669"/>
                  </a:lnTo>
                  <a:lnTo>
                    <a:pt x="2715" y="10669"/>
                  </a:lnTo>
                  <a:cubicBezTo>
                    <a:pt x="2906" y="10669"/>
                    <a:pt x="3049" y="10526"/>
                    <a:pt x="3049" y="10336"/>
                  </a:cubicBezTo>
                  <a:lnTo>
                    <a:pt x="3049" y="7288"/>
                  </a:lnTo>
                  <a:cubicBezTo>
                    <a:pt x="3930" y="6383"/>
                    <a:pt x="4382" y="5144"/>
                    <a:pt x="4287" y="3882"/>
                  </a:cubicBezTo>
                  <a:cubicBezTo>
                    <a:pt x="4216" y="2930"/>
                    <a:pt x="3787" y="1977"/>
                    <a:pt x="3072" y="1310"/>
                  </a:cubicBezTo>
                  <a:cubicBezTo>
                    <a:pt x="2382" y="596"/>
                    <a:pt x="1477" y="143"/>
                    <a:pt x="477" y="24"/>
                  </a:cubicBezTo>
                  <a:cubicBezTo>
                    <a:pt x="334" y="0"/>
                    <a:pt x="167"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5" name="Google Shape;23145;p99"/>
            <p:cNvSpPr/>
            <p:nvPr/>
          </p:nvSpPr>
          <p:spPr>
            <a:xfrm>
              <a:off x="3375021" y="4209373"/>
              <a:ext cx="157245" cy="174329"/>
            </a:xfrm>
            <a:custGeom>
              <a:rect b="b" l="l" r="r" t="t"/>
              <a:pathLst>
                <a:path extrusionOk="0" h="5388" w="4860">
                  <a:moveTo>
                    <a:pt x="2382" y="1456"/>
                  </a:moveTo>
                  <a:cubicBezTo>
                    <a:pt x="3073" y="1456"/>
                    <a:pt x="3645" y="2027"/>
                    <a:pt x="3645" y="2718"/>
                  </a:cubicBezTo>
                  <a:cubicBezTo>
                    <a:pt x="3668" y="3385"/>
                    <a:pt x="3097" y="3956"/>
                    <a:pt x="2382" y="3956"/>
                  </a:cubicBezTo>
                  <a:cubicBezTo>
                    <a:pt x="1716" y="3956"/>
                    <a:pt x="1144" y="3385"/>
                    <a:pt x="1144" y="2718"/>
                  </a:cubicBezTo>
                  <a:cubicBezTo>
                    <a:pt x="1144" y="2027"/>
                    <a:pt x="1716" y="1456"/>
                    <a:pt x="2382" y="1456"/>
                  </a:cubicBezTo>
                  <a:close/>
                  <a:moveTo>
                    <a:pt x="2436" y="0"/>
                  </a:moveTo>
                  <a:cubicBezTo>
                    <a:pt x="2263" y="0"/>
                    <a:pt x="2120" y="134"/>
                    <a:pt x="2120" y="289"/>
                  </a:cubicBezTo>
                  <a:lnTo>
                    <a:pt x="2120" y="837"/>
                  </a:lnTo>
                  <a:cubicBezTo>
                    <a:pt x="1668" y="932"/>
                    <a:pt x="1263" y="1170"/>
                    <a:pt x="1001" y="1480"/>
                  </a:cubicBezTo>
                  <a:lnTo>
                    <a:pt x="501" y="1218"/>
                  </a:lnTo>
                  <a:cubicBezTo>
                    <a:pt x="456" y="1188"/>
                    <a:pt x="409" y="1174"/>
                    <a:pt x="362" y="1174"/>
                  </a:cubicBezTo>
                  <a:cubicBezTo>
                    <a:pt x="261" y="1174"/>
                    <a:pt x="162" y="1239"/>
                    <a:pt x="96" y="1337"/>
                  </a:cubicBezTo>
                  <a:cubicBezTo>
                    <a:pt x="1" y="1480"/>
                    <a:pt x="72" y="1670"/>
                    <a:pt x="215" y="1765"/>
                  </a:cubicBezTo>
                  <a:lnTo>
                    <a:pt x="692" y="2027"/>
                  </a:lnTo>
                  <a:cubicBezTo>
                    <a:pt x="596" y="2218"/>
                    <a:pt x="572" y="2432"/>
                    <a:pt x="572" y="2670"/>
                  </a:cubicBezTo>
                  <a:cubicBezTo>
                    <a:pt x="572" y="2908"/>
                    <a:pt x="596" y="3123"/>
                    <a:pt x="692" y="3337"/>
                  </a:cubicBezTo>
                  <a:lnTo>
                    <a:pt x="215" y="3599"/>
                  </a:lnTo>
                  <a:cubicBezTo>
                    <a:pt x="72" y="3694"/>
                    <a:pt x="1" y="3861"/>
                    <a:pt x="96" y="4004"/>
                  </a:cubicBezTo>
                  <a:cubicBezTo>
                    <a:pt x="168" y="4099"/>
                    <a:pt x="239" y="4171"/>
                    <a:pt x="358" y="4171"/>
                  </a:cubicBezTo>
                  <a:cubicBezTo>
                    <a:pt x="430" y="4171"/>
                    <a:pt x="477" y="4171"/>
                    <a:pt x="501" y="4123"/>
                  </a:cubicBezTo>
                  <a:lnTo>
                    <a:pt x="1001" y="3861"/>
                  </a:lnTo>
                  <a:cubicBezTo>
                    <a:pt x="1263" y="4194"/>
                    <a:pt x="1668" y="4433"/>
                    <a:pt x="2120" y="4528"/>
                  </a:cubicBezTo>
                  <a:lnTo>
                    <a:pt x="2120" y="5052"/>
                  </a:lnTo>
                  <a:cubicBezTo>
                    <a:pt x="2120" y="5195"/>
                    <a:pt x="2239" y="5361"/>
                    <a:pt x="2382" y="5385"/>
                  </a:cubicBezTo>
                  <a:cubicBezTo>
                    <a:pt x="2396" y="5387"/>
                    <a:pt x="2410" y="5388"/>
                    <a:pt x="2424" y="5388"/>
                  </a:cubicBezTo>
                  <a:cubicBezTo>
                    <a:pt x="2596" y="5388"/>
                    <a:pt x="2740" y="5252"/>
                    <a:pt x="2740" y="5076"/>
                  </a:cubicBezTo>
                  <a:lnTo>
                    <a:pt x="2740" y="4552"/>
                  </a:lnTo>
                  <a:cubicBezTo>
                    <a:pt x="3192" y="4456"/>
                    <a:pt x="3597" y="4218"/>
                    <a:pt x="3883" y="3885"/>
                  </a:cubicBezTo>
                  <a:lnTo>
                    <a:pt x="4359" y="4171"/>
                  </a:lnTo>
                  <a:cubicBezTo>
                    <a:pt x="4407" y="4194"/>
                    <a:pt x="4454" y="4194"/>
                    <a:pt x="4502" y="4194"/>
                  </a:cubicBezTo>
                  <a:cubicBezTo>
                    <a:pt x="4621" y="4194"/>
                    <a:pt x="4716" y="4123"/>
                    <a:pt x="4764" y="4052"/>
                  </a:cubicBezTo>
                  <a:cubicBezTo>
                    <a:pt x="4835" y="3932"/>
                    <a:pt x="4811" y="3718"/>
                    <a:pt x="4645" y="3623"/>
                  </a:cubicBezTo>
                  <a:lnTo>
                    <a:pt x="4168" y="3361"/>
                  </a:lnTo>
                  <a:cubicBezTo>
                    <a:pt x="4264" y="3147"/>
                    <a:pt x="4288" y="2956"/>
                    <a:pt x="4288" y="2718"/>
                  </a:cubicBezTo>
                  <a:cubicBezTo>
                    <a:pt x="4288" y="2480"/>
                    <a:pt x="4264" y="2265"/>
                    <a:pt x="4168" y="2051"/>
                  </a:cubicBezTo>
                  <a:lnTo>
                    <a:pt x="4645" y="1789"/>
                  </a:lnTo>
                  <a:cubicBezTo>
                    <a:pt x="4811" y="1694"/>
                    <a:pt x="4859" y="1527"/>
                    <a:pt x="4811" y="1408"/>
                  </a:cubicBezTo>
                  <a:cubicBezTo>
                    <a:pt x="4744" y="1273"/>
                    <a:pt x="4617" y="1210"/>
                    <a:pt x="4497" y="1210"/>
                  </a:cubicBezTo>
                  <a:cubicBezTo>
                    <a:pt x="4448" y="1210"/>
                    <a:pt x="4401" y="1221"/>
                    <a:pt x="4359" y="1241"/>
                  </a:cubicBezTo>
                  <a:lnTo>
                    <a:pt x="3883" y="1527"/>
                  </a:lnTo>
                  <a:cubicBezTo>
                    <a:pt x="3621" y="1194"/>
                    <a:pt x="3192" y="956"/>
                    <a:pt x="2740" y="860"/>
                  </a:cubicBezTo>
                  <a:lnTo>
                    <a:pt x="2740" y="337"/>
                  </a:lnTo>
                  <a:cubicBezTo>
                    <a:pt x="2740" y="170"/>
                    <a:pt x="2621" y="27"/>
                    <a:pt x="2478" y="3"/>
                  </a:cubicBezTo>
                  <a:cubicBezTo>
                    <a:pt x="2464" y="1"/>
                    <a:pt x="2450" y="0"/>
                    <a:pt x="243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6" name="Google Shape;23146;p99"/>
            <p:cNvSpPr/>
            <p:nvPr/>
          </p:nvSpPr>
          <p:spPr>
            <a:xfrm>
              <a:off x="3452867" y="4209470"/>
              <a:ext cx="79399" cy="174911"/>
            </a:xfrm>
            <a:custGeom>
              <a:rect b="b" l="l" r="r" t="t"/>
              <a:pathLst>
                <a:path extrusionOk="0" h="5406" w="2454">
                  <a:moveTo>
                    <a:pt x="0" y="0"/>
                  </a:moveTo>
                  <a:lnTo>
                    <a:pt x="0" y="1453"/>
                  </a:lnTo>
                  <a:cubicBezTo>
                    <a:pt x="691" y="1453"/>
                    <a:pt x="1262" y="2024"/>
                    <a:pt x="1262" y="2715"/>
                  </a:cubicBezTo>
                  <a:cubicBezTo>
                    <a:pt x="1262" y="3382"/>
                    <a:pt x="691" y="3953"/>
                    <a:pt x="0" y="3953"/>
                  </a:cubicBezTo>
                  <a:lnTo>
                    <a:pt x="0" y="5406"/>
                  </a:lnTo>
                  <a:cubicBezTo>
                    <a:pt x="191" y="5406"/>
                    <a:pt x="334" y="5263"/>
                    <a:pt x="334" y="5073"/>
                  </a:cubicBezTo>
                  <a:lnTo>
                    <a:pt x="334" y="4549"/>
                  </a:lnTo>
                  <a:cubicBezTo>
                    <a:pt x="786" y="4453"/>
                    <a:pt x="1191" y="4215"/>
                    <a:pt x="1477" y="3882"/>
                  </a:cubicBezTo>
                  <a:lnTo>
                    <a:pt x="1953" y="4168"/>
                  </a:lnTo>
                  <a:cubicBezTo>
                    <a:pt x="2001" y="4191"/>
                    <a:pt x="2048" y="4191"/>
                    <a:pt x="2096" y="4191"/>
                  </a:cubicBezTo>
                  <a:cubicBezTo>
                    <a:pt x="2215" y="4191"/>
                    <a:pt x="2310" y="4120"/>
                    <a:pt x="2358" y="4049"/>
                  </a:cubicBezTo>
                  <a:cubicBezTo>
                    <a:pt x="2429" y="3929"/>
                    <a:pt x="2405" y="3715"/>
                    <a:pt x="2239" y="3620"/>
                  </a:cubicBezTo>
                  <a:lnTo>
                    <a:pt x="1762" y="3358"/>
                  </a:lnTo>
                  <a:cubicBezTo>
                    <a:pt x="1858" y="3144"/>
                    <a:pt x="1882" y="2953"/>
                    <a:pt x="1882" y="2715"/>
                  </a:cubicBezTo>
                  <a:cubicBezTo>
                    <a:pt x="1882" y="2477"/>
                    <a:pt x="1858" y="2262"/>
                    <a:pt x="1762" y="2048"/>
                  </a:cubicBezTo>
                  <a:lnTo>
                    <a:pt x="2239" y="1786"/>
                  </a:lnTo>
                  <a:cubicBezTo>
                    <a:pt x="2405" y="1691"/>
                    <a:pt x="2453" y="1524"/>
                    <a:pt x="2405" y="1405"/>
                  </a:cubicBezTo>
                  <a:cubicBezTo>
                    <a:pt x="2338" y="1270"/>
                    <a:pt x="2211" y="1207"/>
                    <a:pt x="2091" y="1207"/>
                  </a:cubicBezTo>
                  <a:cubicBezTo>
                    <a:pt x="2042" y="1207"/>
                    <a:pt x="1995" y="1218"/>
                    <a:pt x="1953" y="1238"/>
                  </a:cubicBezTo>
                  <a:lnTo>
                    <a:pt x="1477" y="1524"/>
                  </a:lnTo>
                  <a:cubicBezTo>
                    <a:pt x="1215" y="1191"/>
                    <a:pt x="786" y="953"/>
                    <a:pt x="334" y="857"/>
                  </a:cubicBezTo>
                  <a:lnTo>
                    <a:pt x="334" y="334"/>
                  </a:lnTo>
                  <a:cubicBezTo>
                    <a:pt x="334" y="143"/>
                    <a:pt x="191"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47" name="Google Shape;23147;p99"/>
          <p:cNvGrpSpPr/>
          <p:nvPr/>
        </p:nvGrpSpPr>
        <p:grpSpPr>
          <a:xfrm>
            <a:off x="4041526" y="4006209"/>
            <a:ext cx="303619" cy="346749"/>
            <a:chOff x="4041526" y="4158609"/>
            <a:chExt cx="303619" cy="346749"/>
          </a:xfrm>
        </p:grpSpPr>
        <p:sp>
          <p:nvSpPr>
            <p:cNvPr id="23148" name="Google Shape;23148;p99"/>
            <p:cNvSpPr/>
            <p:nvPr/>
          </p:nvSpPr>
          <p:spPr>
            <a:xfrm>
              <a:off x="4041526" y="4158803"/>
              <a:ext cx="303619" cy="346554"/>
            </a:xfrm>
            <a:custGeom>
              <a:rect b="b" l="l" r="r" t="t"/>
              <a:pathLst>
                <a:path extrusionOk="0" h="10711" w="9384">
                  <a:moveTo>
                    <a:pt x="4941" y="1"/>
                  </a:moveTo>
                  <a:cubicBezTo>
                    <a:pt x="4511" y="1"/>
                    <a:pt x="4090" y="81"/>
                    <a:pt x="3668" y="232"/>
                  </a:cubicBezTo>
                  <a:cubicBezTo>
                    <a:pt x="3096" y="399"/>
                    <a:pt x="2596" y="709"/>
                    <a:pt x="2144" y="1090"/>
                  </a:cubicBezTo>
                  <a:cubicBezTo>
                    <a:pt x="1263"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7" y="9187"/>
                    <a:pt x="2310" y="9187"/>
                  </a:cubicBezTo>
                  <a:lnTo>
                    <a:pt x="3215" y="9187"/>
                  </a:lnTo>
                  <a:lnTo>
                    <a:pt x="3215" y="10425"/>
                  </a:lnTo>
                  <a:cubicBezTo>
                    <a:pt x="3215" y="10592"/>
                    <a:pt x="3334" y="10711"/>
                    <a:pt x="3501" y="10711"/>
                  </a:cubicBezTo>
                  <a:lnTo>
                    <a:pt x="7716" y="10711"/>
                  </a:lnTo>
                  <a:cubicBezTo>
                    <a:pt x="7907" y="10711"/>
                    <a:pt x="8050" y="10544"/>
                    <a:pt x="8026" y="10401"/>
                  </a:cubicBezTo>
                  <a:lnTo>
                    <a:pt x="8026" y="7329"/>
                  </a:lnTo>
                  <a:cubicBezTo>
                    <a:pt x="8931" y="6448"/>
                    <a:pt x="9383" y="5234"/>
                    <a:pt x="9264" y="3948"/>
                  </a:cubicBezTo>
                  <a:cubicBezTo>
                    <a:pt x="9217" y="2971"/>
                    <a:pt x="8764" y="2042"/>
                    <a:pt x="8074" y="1328"/>
                  </a:cubicBezTo>
                  <a:cubicBezTo>
                    <a:pt x="7359" y="614"/>
                    <a:pt x="6478" y="161"/>
                    <a:pt x="5478" y="42"/>
                  </a:cubicBezTo>
                  <a:cubicBezTo>
                    <a:pt x="5297" y="14"/>
                    <a:pt x="5118" y="1"/>
                    <a:pt x="494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9" name="Google Shape;23149;p99"/>
            <p:cNvSpPr/>
            <p:nvPr/>
          </p:nvSpPr>
          <p:spPr>
            <a:xfrm>
              <a:off x="4203332" y="4158609"/>
              <a:ext cx="141812" cy="345228"/>
            </a:xfrm>
            <a:custGeom>
              <a:rect b="b" l="l" r="r" t="t"/>
              <a:pathLst>
                <a:path extrusionOk="0" h="10670" w="4383">
                  <a:moveTo>
                    <a:pt x="0" y="0"/>
                  </a:moveTo>
                  <a:lnTo>
                    <a:pt x="0" y="10669"/>
                  </a:lnTo>
                  <a:lnTo>
                    <a:pt x="2715" y="10669"/>
                  </a:lnTo>
                  <a:cubicBezTo>
                    <a:pt x="2906" y="10669"/>
                    <a:pt x="3049" y="10526"/>
                    <a:pt x="3049" y="10336"/>
                  </a:cubicBezTo>
                  <a:lnTo>
                    <a:pt x="3049" y="7288"/>
                  </a:lnTo>
                  <a:cubicBezTo>
                    <a:pt x="3930" y="6383"/>
                    <a:pt x="4382" y="5144"/>
                    <a:pt x="4287" y="3882"/>
                  </a:cubicBezTo>
                  <a:cubicBezTo>
                    <a:pt x="4216" y="2930"/>
                    <a:pt x="3763" y="1977"/>
                    <a:pt x="3073" y="1310"/>
                  </a:cubicBezTo>
                  <a:cubicBezTo>
                    <a:pt x="2382" y="596"/>
                    <a:pt x="1477" y="143"/>
                    <a:pt x="477" y="24"/>
                  </a:cubicBezTo>
                  <a:cubicBezTo>
                    <a:pt x="334" y="0"/>
                    <a:pt x="167"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0" name="Google Shape;23150;p99"/>
            <p:cNvSpPr/>
            <p:nvPr/>
          </p:nvSpPr>
          <p:spPr>
            <a:xfrm>
              <a:off x="4118563" y="4198761"/>
              <a:ext cx="171870" cy="183323"/>
            </a:xfrm>
            <a:custGeom>
              <a:rect b="b" l="l" r="r" t="t"/>
              <a:pathLst>
                <a:path extrusionOk="0" h="5666" w="5312">
                  <a:moveTo>
                    <a:pt x="2610" y="1"/>
                  </a:moveTo>
                  <a:cubicBezTo>
                    <a:pt x="1976" y="1"/>
                    <a:pt x="1351" y="240"/>
                    <a:pt x="882" y="688"/>
                  </a:cubicBezTo>
                  <a:cubicBezTo>
                    <a:pt x="334" y="1165"/>
                    <a:pt x="1" y="1879"/>
                    <a:pt x="1" y="2617"/>
                  </a:cubicBezTo>
                  <a:cubicBezTo>
                    <a:pt x="1" y="3236"/>
                    <a:pt x="239" y="3856"/>
                    <a:pt x="668" y="4332"/>
                  </a:cubicBezTo>
                  <a:cubicBezTo>
                    <a:pt x="906" y="4618"/>
                    <a:pt x="1049" y="4927"/>
                    <a:pt x="1049" y="5284"/>
                  </a:cubicBezTo>
                  <a:lnTo>
                    <a:pt x="1049" y="5332"/>
                  </a:lnTo>
                  <a:cubicBezTo>
                    <a:pt x="1049" y="5499"/>
                    <a:pt x="1192" y="5666"/>
                    <a:pt x="1382" y="5666"/>
                  </a:cubicBezTo>
                  <a:lnTo>
                    <a:pt x="3883" y="5666"/>
                  </a:lnTo>
                  <a:cubicBezTo>
                    <a:pt x="4049" y="5666"/>
                    <a:pt x="4216" y="5499"/>
                    <a:pt x="4192" y="5356"/>
                  </a:cubicBezTo>
                  <a:lnTo>
                    <a:pt x="4192" y="5332"/>
                  </a:lnTo>
                  <a:cubicBezTo>
                    <a:pt x="4192" y="4975"/>
                    <a:pt x="4359" y="4641"/>
                    <a:pt x="4597" y="4332"/>
                  </a:cubicBezTo>
                  <a:cubicBezTo>
                    <a:pt x="5073" y="3784"/>
                    <a:pt x="5312" y="3070"/>
                    <a:pt x="5216" y="2308"/>
                  </a:cubicBezTo>
                  <a:cubicBezTo>
                    <a:pt x="5097" y="1117"/>
                    <a:pt x="4121" y="141"/>
                    <a:pt x="2930" y="22"/>
                  </a:cubicBezTo>
                  <a:cubicBezTo>
                    <a:pt x="2824" y="8"/>
                    <a:pt x="2716" y="1"/>
                    <a:pt x="26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1" name="Google Shape;23151;p99"/>
            <p:cNvSpPr/>
            <p:nvPr/>
          </p:nvSpPr>
          <p:spPr>
            <a:xfrm>
              <a:off x="4203332" y="4198664"/>
              <a:ext cx="87100" cy="183420"/>
            </a:xfrm>
            <a:custGeom>
              <a:rect b="b" l="l" r="r" t="t"/>
              <a:pathLst>
                <a:path extrusionOk="0" h="5669" w="2692">
                  <a:moveTo>
                    <a:pt x="0" y="1"/>
                  </a:moveTo>
                  <a:lnTo>
                    <a:pt x="0" y="5669"/>
                  </a:lnTo>
                  <a:lnTo>
                    <a:pt x="1263" y="5669"/>
                  </a:lnTo>
                  <a:cubicBezTo>
                    <a:pt x="1429" y="5669"/>
                    <a:pt x="1596" y="5502"/>
                    <a:pt x="1596" y="5335"/>
                  </a:cubicBezTo>
                  <a:lnTo>
                    <a:pt x="1596" y="5287"/>
                  </a:lnTo>
                  <a:cubicBezTo>
                    <a:pt x="1596" y="4930"/>
                    <a:pt x="1739" y="4621"/>
                    <a:pt x="1977" y="4311"/>
                  </a:cubicBezTo>
                  <a:cubicBezTo>
                    <a:pt x="2477" y="3740"/>
                    <a:pt x="2692" y="3025"/>
                    <a:pt x="2596" y="2287"/>
                  </a:cubicBezTo>
                  <a:cubicBezTo>
                    <a:pt x="2477" y="1096"/>
                    <a:pt x="1501" y="144"/>
                    <a:pt x="310" y="25"/>
                  </a:cubicBezTo>
                  <a:cubicBezTo>
                    <a:pt x="215" y="25"/>
                    <a:pt x="96" y="1"/>
                    <a:pt x="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2" name="Google Shape;23152;p99"/>
            <p:cNvSpPr/>
            <p:nvPr/>
          </p:nvSpPr>
          <p:spPr>
            <a:xfrm>
              <a:off x="4172498" y="4272820"/>
              <a:ext cx="63222" cy="110104"/>
            </a:xfrm>
            <a:custGeom>
              <a:rect b="b" l="l" r="r" t="t"/>
              <a:pathLst>
                <a:path extrusionOk="0" h="3403" w="1954">
                  <a:moveTo>
                    <a:pt x="1608" y="1"/>
                  </a:moveTo>
                  <a:cubicBezTo>
                    <a:pt x="1525" y="1"/>
                    <a:pt x="1442" y="31"/>
                    <a:pt x="1382" y="90"/>
                  </a:cubicBezTo>
                  <a:lnTo>
                    <a:pt x="953" y="495"/>
                  </a:lnTo>
                  <a:lnTo>
                    <a:pt x="572" y="114"/>
                  </a:lnTo>
                  <a:cubicBezTo>
                    <a:pt x="510" y="51"/>
                    <a:pt x="433" y="21"/>
                    <a:pt x="358" y="21"/>
                  </a:cubicBezTo>
                  <a:cubicBezTo>
                    <a:pt x="291" y="21"/>
                    <a:pt x="224" y="45"/>
                    <a:pt x="168" y="90"/>
                  </a:cubicBezTo>
                  <a:cubicBezTo>
                    <a:pt x="1" y="209"/>
                    <a:pt x="1" y="424"/>
                    <a:pt x="120" y="566"/>
                  </a:cubicBezTo>
                  <a:lnTo>
                    <a:pt x="668" y="1090"/>
                  </a:lnTo>
                  <a:lnTo>
                    <a:pt x="668" y="3067"/>
                  </a:lnTo>
                  <a:cubicBezTo>
                    <a:pt x="668" y="3210"/>
                    <a:pt x="787" y="3377"/>
                    <a:pt x="930" y="3400"/>
                  </a:cubicBezTo>
                  <a:cubicBezTo>
                    <a:pt x="944" y="3402"/>
                    <a:pt x="957" y="3403"/>
                    <a:pt x="971" y="3403"/>
                  </a:cubicBezTo>
                  <a:cubicBezTo>
                    <a:pt x="1144" y="3403"/>
                    <a:pt x="1287" y="3267"/>
                    <a:pt x="1287" y="3091"/>
                  </a:cubicBezTo>
                  <a:lnTo>
                    <a:pt x="1287" y="1138"/>
                  </a:lnTo>
                  <a:lnTo>
                    <a:pt x="1835" y="590"/>
                  </a:lnTo>
                  <a:cubicBezTo>
                    <a:pt x="1954" y="424"/>
                    <a:pt x="1954" y="233"/>
                    <a:pt x="1835" y="90"/>
                  </a:cubicBezTo>
                  <a:cubicBezTo>
                    <a:pt x="1775" y="31"/>
                    <a:pt x="1692" y="1"/>
                    <a:pt x="1608"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3" name="Google Shape;23153;p99"/>
            <p:cNvSpPr/>
            <p:nvPr/>
          </p:nvSpPr>
          <p:spPr>
            <a:xfrm>
              <a:off x="4203332" y="4272820"/>
              <a:ext cx="32387" cy="109263"/>
            </a:xfrm>
            <a:custGeom>
              <a:rect b="b" l="l" r="r" t="t"/>
              <a:pathLst>
                <a:path extrusionOk="0" h="3377" w="1001">
                  <a:moveTo>
                    <a:pt x="638" y="1"/>
                  </a:moveTo>
                  <a:cubicBezTo>
                    <a:pt x="560" y="1"/>
                    <a:pt x="489" y="31"/>
                    <a:pt x="429" y="90"/>
                  </a:cubicBezTo>
                  <a:lnTo>
                    <a:pt x="0" y="495"/>
                  </a:lnTo>
                  <a:lnTo>
                    <a:pt x="0" y="3377"/>
                  </a:lnTo>
                  <a:cubicBezTo>
                    <a:pt x="191" y="3377"/>
                    <a:pt x="334" y="3210"/>
                    <a:pt x="334" y="3043"/>
                  </a:cubicBezTo>
                  <a:lnTo>
                    <a:pt x="334" y="1067"/>
                  </a:lnTo>
                  <a:lnTo>
                    <a:pt x="882" y="543"/>
                  </a:lnTo>
                  <a:cubicBezTo>
                    <a:pt x="1001" y="424"/>
                    <a:pt x="1001" y="209"/>
                    <a:pt x="882" y="90"/>
                  </a:cubicBezTo>
                  <a:cubicBezTo>
                    <a:pt x="798" y="31"/>
                    <a:pt x="715" y="1"/>
                    <a:pt x="638"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4" name="Google Shape;23154;p99"/>
            <p:cNvSpPr/>
            <p:nvPr/>
          </p:nvSpPr>
          <p:spPr>
            <a:xfrm>
              <a:off x="4152470" y="4371274"/>
              <a:ext cx="102533" cy="50862"/>
            </a:xfrm>
            <a:custGeom>
              <a:rect b="b" l="l" r="r" t="t"/>
              <a:pathLst>
                <a:path extrusionOk="0" h="1572" w="3169">
                  <a:moveTo>
                    <a:pt x="1" y="0"/>
                  </a:moveTo>
                  <a:lnTo>
                    <a:pt x="1" y="834"/>
                  </a:lnTo>
                  <a:cubicBezTo>
                    <a:pt x="1" y="1238"/>
                    <a:pt x="334" y="1572"/>
                    <a:pt x="739" y="1572"/>
                  </a:cubicBezTo>
                  <a:lnTo>
                    <a:pt x="2406" y="1572"/>
                  </a:lnTo>
                  <a:cubicBezTo>
                    <a:pt x="2835" y="1572"/>
                    <a:pt x="3168" y="1238"/>
                    <a:pt x="3168" y="834"/>
                  </a:cubicBezTo>
                  <a:lnTo>
                    <a:pt x="316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5" name="Google Shape;23155;p99"/>
            <p:cNvSpPr/>
            <p:nvPr/>
          </p:nvSpPr>
          <p:spPr>
            <a:xfrm>
              <a:off x="4203332" y="4371274"/>
              <a:ext cx="51671" cy="50862"/>
            </a:xfrm>
            <a:custGeom>
              <a:rect b="b" l="l" r="r" t="t"/>
              <a:pathLst>
                <a:path extrusionOk="0" h="1572" w="1597">
                  <a:moveTo>
                    <a:pt x="0" y="0"/>
                  </a:moveTo>
                  <a:lnTo>
                    <a:pt x="0" y="1572"/>
                  </a:lnTo>
                  <a:lnTo>
                    <a:pt x="834" y="1572"/>
                  </a:lnTo>
                  <a:cubicBezTo>
                    <a:pt x="1263" y="1572"/>
                    <a:pt x="1596" y="1238"/>
                    <a:pt x="1596" y="834"/>
                  </a:cubicBezTo>
                  <a:lnTo>
                    <a:pt x="1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56" name="Google Shape;23156;p99"/>
          <p:cNvGrpSpPr/>
          <p:nvPr/>
        </p:nvGrpSpPr>
        <p:grpSpPr>
          <a:xfrm>
            <a:off x="4788918" y="4006209"/>
            <a:ext cx="303619" cy="346749"/>
            <a:chOff x="4788918" y="4158609"/>
            <a:chExt cx="303619" cy="346749"/>
          </a:xfrm>
        </p:grpSpPr>
        <p:sp>
          <p:nvSpPr>
            <p:cNvPr id="23157" name="Google Shape;23157;p99"/>
            <p:cNvSpPr/>
            <p:nvPr/>
          </p:nvSpPr>
          <p:spPr>
            <a:xfrm>
              <a:off x="4788918" y="4158803"/>
              <a:ext cx="303619" cy="346554"/>
            </a:xfrm>
            <a:custGeom>
              <a:rect b="b" l="l" r="r" t="t"/>
              <a:pathLst>
                <a:path extrusionOk="0" h="10711" w="9384">
                  <a:moveTo>
                    <a:pt x="4941" y="1"/>
                  </a:moveTo>
                  <a:cubicBezTo>
                    <a:pt x="4511" y="1"/>
                    <a:pt x="4090" y="81"/>
                    <a:pt x="3668" y="232"/>
                  </a:cubicBezTo>
                  <a:cubicBezTo>
                    <a:pt x="3096" y="399"/>
                    <a:pt x="2596" y="709"/>
                    <a:pt x="2144" y="1090"/>
                  </a:cubicBezTo>
                  <a:cubicBezTo>
                    <a:pt x="1263"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7" y="9187"/>
                    <a:pt x="2311" y="9187"/>
                  </a:cubicBezTo>
                  <a:lnTo>
                    <a:pt x="3239" y="9187"/>
                  </a:lnTo>
                  <a:lnTo>
                    <a:pt x="3239" y="10425"/>
                  </a:lnTo>
                  <a:cubicBezTo>
                    <a:pt x="3239" y="10592"/>
                    <a:pt x="3358" y="10711"/>
                    <a:pt x="3525" y="10711"/>
                  </a:cubicBezTo>
                  <a:lnTo>
                    <a:pt x="7740" y="10711"/>
                  </a:lnTo>
                  <a:cubicBezTo>
                    <a:pt x="7931" y="10711"/>
                    <a:pt x="8050" y="10544"/>
                    <a:pt x="8026" y="10401"/>
                  </a:cubicBezTo>
                  <a:lnTo>
                    <a:pt x="8026" y="7329"/>
                  </a:lnTo>
                  <a:cubicBezTo>
                    <a:pt x="8931" y="6448"/>
                    <a:pt x="9383" y="5234"/>
                    <a:pt x="9264" y="3948"/>
                  </a:cubicBezTo>
                  <a:cubicBezTo>
                    <a:pt x="9217" y="2971"/>
                    <a:pt x="8764" y="2042"/>
                    <a:pt x="8074" y="1328"/>
                  </a:cubicBezTo>
                  <a:cubicBezTo>
                    <a:pt x="7359" y="614"/>
                    <a:pt x="6478" y="161"/>
                    <a:pt x="5478" y="42"/>
                  </a:cubicBezTo>
                  <a:cubicBezTo>
                    <a:pt x="5297" y="14"/>
                    <a:pt x="5119" y="1"/>
                    <a:pt x="494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8" name="Google Shape;23158;p99"/>
            <p:cNvSpPr/>
            <p:nvPr/>
          </p:nvSpPr>
          <p:spPr>
            <a:xfrm>
              <a:off x="4950723" y="4158609"/>
              <a:ext cx="141812" cy="345228"/>
            </a:xfrm>
            <a:custGeom>
              <a:rect b="b" l="l" r="r" t="t"/>
              <a:pathLst>
                <a:path extrusionOk="0" h="10670" w="4383">
                  <a:moveTo>
                    <a:pt x="1" y="0"/>
                  </a:moveTo>
                  <a:lnTo>
                    <a:pt x="1" y="10669"/>
                  </a:lnTo>
                  <a:lnTo>
                    <a:pt x="2715" y="10669"/>
                  </a:lnTo>
                  <a:cubicBezTo>
                    <a:pt x="2906" y="10669"/>
                    <a:pt x="3049" y="10526"/>
                    <a:pt x="3049" y="10336"/>
                  </a:cubicBezTo>
                  <a:lnTo>
                    <a:pt x="3049" y="7288"/>
                  </a:lnTo>
                  <a:cubicBezTo>
                    <a:pt x="3930" y="6383"/>
                    <a:pt x="4382" y="5144"/>
                    <a:pt x="4287" y="3882"/>
                  </a:cubicBezTo>
                  <a:cubicBezTo>
                    <a:pt x="4192" y="2930"/>
                    <a:pt x="3787" y="1977"/>
                    <a:pt x="3073" y="1310"/>
                  </a:cubicBezTo>
                  <a:cubicBezTo>
                    <a:pt x="2382" y="596"/>
                    <a:pt x="1477" y="143"/>
                    <a:pt x="477" y="24"/>
                  </a:cubicBezTo>
                  <a:cubicBezTo>
                    <a:pt x="334" y="0"/>
                    <a:pt x="143" y="0"/>
                    <a:pt x="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9" name="Google Shape;23159;p99"/>
            <p:cNvSpPr/>
            <p:nvPr/>
          </p:nvSpPr>
          <p:spPr>
            <a:xfrm>
              <a:off x="4852106" y="4198664"/>
              <a:ext cx="198045" cy="107904"/>
            </a:xfrm>
            <a:custGeom>
              <a:rect b="b" l="l" r="r" t="t"/>
              <a:pathLst>
                <a:path extrusionOk="0" h="3335" w="6121">
                  <a:moveTo>
                    <a:pt x="3049" y="1"/>
                  </a:moveTo>
                  <a:cubicBezTo>
                    <a:pt x="1358" y="1"/>
                    <a:pt x="0" y="1406"/>
                    <a:pt x="24" y="3097"/>
                  </a:cubicBezTo>
                  <a:cubicBezTo>
                    <a:pt x="24" y="3239"/>
                    <a:pt x="143" y="3335"/>
                    <a:pt x="286" y="3335"/>
                  </a:cubicBezTo>
                  <a:lnTo>
                    <a:pt x="1000" y="3335"/>
                  </a:lnTo>
                  <a:cubicBezTo>
                    <a:pt x="1096" y="3335"/>
                    <a:pt x="1191" y="3287"/>
                    <a:pt x="1239" y="3216"/>
                  </a:cubicBezTo>
                  <a:cubicBezTo>
                    <a:pt x="1382" y="2977"/>
                    <a:pt x="1215" y="2716"/>
                    <a:pt x="977" y="2716"/>
                  </a:cubicBezTo>
                  <a:lnTo>
                    <a:pt x="667" y="2716"/>
                  </a:lnTo>
                  <a:cubicBezTo>
                    <a:pt x="739" y="2287"/>
                    <a:pt x="905" y="1882"/>
                    <a:pt x="1143" y="1549"/>
                  </a:cubicBezTo>
                  <a:lnTo>
                    <a:pt x="1358" y="1763"/>
                  </a:lnTo>
                  <a:cubicBezTo>
                    <a:pt x="1429" y="1811"/>
                    <a:pt x="1501" y="1858"/>
                    <a:pt x="1572" y="1858"/>
                  </a:cubicBezTo>
                  <a:cubicBezTo>
                    <a:pt x="1715" y="1858"/>
                    <a:pt x="1834" y="1763"/>
                    <a:pt x="1905" y="1572"/>
                  </a:cubicBezTo>
                  <a:cubicBezTo>
                    <a:pt x="1929" y="1501"/>
                    <a:pt x="1905" y="1406"/>
                    <a:pt x="1834" y="1334"/>
                  </a:cubicBezTo>
                  <a:lnTo>
                    <a:pt x="1596" y="1096"/>
                  </a:lnTo>
                  <a:cubicBezTo>
                    <a:pt x="1929" y="858"/>
                    <a:pt x="2310" y="691"/>
                    <a:pt x="2763" y="620"/>
                  </a:cubicBezTo>
                  <a:lnTo>
                    <a:pt x="2763" y="953"/>
                  </a:lnTo>
                  <a:cubicBezTo>
                    <a:pt x="2763" y="1049"/>
                    <a:pt x="2810" y="1144"/>
                    <a:pt x="2882" y="1191"/>
                  </a:cubicBezTo>
                  <a:cubicBezTo>
                    <a:pt x="2943" y="1228"/>
                    <a:pt x="3005" y="1244"/>
                    <a:pt x="3065" y="1244"/>
                  </a:cubicBezTo>
                  <a:cubicBezTo>
                    <a:pt x="3237" y="1244"/>
                    <a:pt x="3382" y="1107"/>
                    <a:pt x="3382" y="929"/>
                  </a:cubicBezTo>
                  <a:lnTo>
                    <a:pt x="3382" y="620"/>
                  </a:lnTo>
                  <a:cubicBezTo>
                    <a:pt x="3811" y="691"/>
                    <a:pt x="4215" y="858"/>
                    <a:pt x="4549" y="1096"/>
                  </a:cubicBezTo>
                  <a:lnTo>
                    <a:pt x="4311" y="1334"/>
                  </a:lnTo>
                  <a:cubicBezTo>
                    <a:pt x="4239" y="1406"/>
                    <a:pt x="4215" y="1501"/>
                    <a:pt x="4239" y="1572"/>
                  </a:cubicBezTo>
                  <a:cubicBezTo>
                    <a:pt x="4287" y="1763"/>
                    <a:pt x="4430" y="1858"/>
                    <a:pt x="4573" y="1858"/>
                  </a:cubicBezTo>
                  <a:cubicBezTo>
                    <a:pt x="4668" y="1858"/>
                    <a:pt x="4716" y="1811"/>
                    <a:pt x="4787" y="1763"/>
                  </a:cubicBezTo>
                  <a:lnTo>
                    <a:pt x="5001" y="1549"/>
                  </a:lnTo>
                  <a:cubicBezTo>
                    <a:pt x="5239" y="1882"/>
                    <a:pt x="5406" y="2263"/>
                    <a:pt x="5478" y="2716"/>
                  </a:cubicBezTo>
                  <a:lnTo>
                    <a:pt x="5144" y="2716"/>
                  </a:lnTo>
                  <a:cubicBezTo>
                    <a:pt x="5049" y="2716"/>
                    <a:pt x="4954" y="2763"/>
                    <a:pt x="4906" y="2835"/>
                  </a:cubicBezTo>
                  <a:cubicBezTo>
                    <a:pt x="4763" y="3073"/>
                    <a:pt x="4930" y="3335"/>
                    <a:pt x="5168" y="3335"/>
                  </a:cubicBezTo>
                  <a:lnTo>
                    <a:pt x="5859" y="3335"/>
                  </a:lnTo>
                  <a:cubicBezTo>
                    <a:pt x="6002" y="3335"/>
                    <a:pt x="6121" y="3216"/>
                    <a:pt x="6121" y="3097"/>
                  </a:cubicBezTo>
                  <a:cubicBezTo>
                    <a:pt x="6121" y="1406"/>
                    <a:pt x="4763" y="1"/>
                    <a:pt x="304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0" name="Google Shape;23160;p99"/>
            <p:cNvSpPr/>
            <p:nvPr/>
          </p:nvSpPr>
          <p:spPr>
            <a:xfrm>
              <a:off x="4950723" y="4198664"/>
              <a:ext cx="99427" cy="107904"/>
            </a:xfrm>
            <a:custGeom>
              <a:rect b="b" l="l" r="r" t="t"/>
              <a:pathLst>
                <a:path extrusionOk="0" h="3335" w="3073">
                  <a:moveTo>
                    <a:pt x="1" y="1"/>
                  </a:moveTo>
                  <a:lnTo>
                    <a:pt x="1" y="1263"/>
                  </a:lnTo>
                  <a:cubicBezTo>
                    <a:pt x="191" y="1263"/>
                    <a:pt x="334" y="1096"/>
                    <a:pt x="334" y="929"/>
                  </a:cubicBezTo>
                  <a:lnTo>
                    <a:pt x="334" y="620"/>
                  </a:lnTo>
                  <a:cubicBezTo>
                    <a:pt x="763" y="691"/>
                    <a:pt x="1167" y="858"/>
                    <a:pt x="1501" y="1096"/>
                  </a:cubicBezTo>
                  <a:lnTo>
                    <a:pt x="1263" y="1334"/>
                  </a:lnTo>
                  <a:cubicBezTo>
                    <a:pt x="1191" y="1406"/>
                    <a:pt x="1167" y="1501"/>
                    <a:pt x="1191" y="1572"/>
                  </a:cubicBezTo>
                  <a:cubicBezTo>
                    <a:pt x="1239" y="1763"/>
                    <a:pt x="1382" y="1858"/>
                    <a:pt x="1525" y="1858"/>
                  </a:cubicBezTo>
                  <a:cubicBezTo>
                    <a:pt x="1620" y="1858"/>
                    <a:pt x="1668" y="1811"/>
                    <a:pt x="1739" y="1763"/>
                  </a:cubicBezTo>
                  <a:lnTo>
                    <a:pt x="1953" y="1549"/>
                  </a:lnTo>
                  <a:cubicBezTo>
                    <a:pt x="2191" y="1882"/>
                    <a:pt x="2358" y="2263"/>
                    <a:pt x="2430" y="2716"/>
                  </a:cubicBezTo>
                  <a:lnTo>
                    <a:pt x="2096" y="2716"/>
                  </a:lnTo>
                  <a:cubicBezTo>
                    <a:pt x="2001" y="2716"/>
                    <a:pt x="1906" y="2763"/>
                    <a:pt x="1858" y="2835"/>
                  </a:cubicBezTo>
                  <a:cubicBezTo>
                    <a:pt x="1715" y="3073"/>
                    <a:pt x="1882" y="3335"/>
                    <a:pt x="2120" y="3335"/>
                  </a:cubicBezTo>
                  <a:lnTo>
                    <a:pt x="2811" y="3335"/>
                  </a:lnTo>
                  <a:cubicBezTo>
                    <a:pt x="2954" y="3335"/>
                    <a:pt x="3073" y="3216"/>
                    <a:pt x="3073" y="3097"/>
                  </a:cubicBezTo>
                  <a:cubicBezTo>
                    <a:pt x="3073" y="1406"/>
                    <a:pt x="1715"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1" name="Google Shape;23161;p99"/>
            <p:cNvSpPr/>
            <p:nvPr/>
          </p:nvSpPr>
          <p:spPr>
            <a:xfrm>
              <a:off x="4941470" y="4259263"/>
              <a:ext cx="20060" cy="73575"/>
            </a:xfrm>
            <a:custGeom>
              <a:rect b="b" l="l" r="r" t="t"/>
              <a:pathLst>
                <a:path extrusionOk="0" h="2274" w="620">
                  <a:moveTo>
                    <a:pt x="329" y="1"/>
                  </a:moveTo>
                  <a:cubicBezTo>
                    <a:pt x="307" y="1"/>
                    <a:pt x="285" y="3"/>
                    <a:pt x="263" y="9"/>
                  </a:cubicBezTo>
                  <a:cubicBezTo>
                    <a:pt x="120" y="33"/>
                    <a:pt x="1" y="176"/>
                    <a:pt x="1" y="319"/>
                  </a:cubicBezTo>
                  <a:lnTo>
                    <a:pt x="1" y="2009"/>
                  </a:lnTo>
                  <a:cubicBezTo>
                    <a:pt x="1" y="2142"/>
                    <a:pt x="103" y="2274"/>
                    <a:pt x="231" y="2274"/>
                  </a:cubicBezTo>
                  <a:cubicBezTo>
                    <a:pt x="242" y="2274"/>
                    <a:pt x="252" y="2273"/>
                    <a:pt x="263" y="2271"/>
                  </a:cubicBezTo>
                  <a:cubicBezTo>
                    <a:pt x="278" y="2273"/>
                    <a:pt x="294" y="2274"/>
                    <a:pt x="309" y="2274"/>
                  </a:cubicBezTo>
                  <a:cubicBezTo>
                    <a:pt x="497" y="2274"/>
                    <a:pt x="620" y="2138"/>
                    <a:pt x="620" y="1962"/>
                  </a:cubicBezTo>
                  <a:lnTo>
                    <a:pt x="620" y="295"/>
                  </a:lnTo>
                  <a:cubicBezTo>
                    <a:pt x="620" y="148"/>
                    <a:pt x="490" y="1"/>
                    <a:pt x="32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2" name="Google Shape;23162;p99"/>
            <p:cNvSpPr/>
            <p:nvPr/>
          </p:nvSpPr>
          <p:spPr>
            <a:xfrm>
              <a:off x="4950723" y="4259555"/>
              <a:ext cx="10807" cy="73996"/>
            </a:xfrm>
            <a:custGeom>
              <a:rect b="b" l="l" r="r" t="t"/>
              <a:pathLst>
                <a:path extrusionOk="0" h="2287" w="334">
                  <a:moveTo>
                    <a:pt x="1" y="0"/>
                  </a:moveTo>
                  <a:lnTo>
                    <a:pt x="1" y="2286"/>
                  </a:lnTo>
                  <a:cubicBezTo>
                    <a:pt x="191" y="2286"/>
                    <a:pt x="334" y="2143"/>
                    <a:pt x="334" y="1953"/>
                  </a:cubicBezTo>
                  <a:lnTo>
                    <a:pt x="334" y="286"/>
                  </a:lnTo>
                  <a:cubicBezTo>
                    <a:pt x="334" y="143"/>
                    <a:pt x="191"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3" name="Google Shape;23163;p99"/>
            <p:cNvSpPr/>
            <p:nvPr/>
          </p:nvSpPr>
          <p:spPr>
            <a:xfrm>
              <a:off x="4926845" y="4318860"/>
              <a:ext cx="50118" cy="50118"/>
            </a:xfrm>
            <a:custGeom>
              <a:rect b="b" l="l" r="r" t="t"/>
              <a:pathLst>
                <a:path extrusionOk="0" h="1549" w="1549">
                  <a:moveTo>
                    <a:pt x="762" y="1"/>
                  </a:moveTo>
                  <a:cubicBezTo>
                    <a:pt x="358" y="1"/>
                    <a:pt x="0" y="334"/>
                    <a:pt x="0" y="787"/>
                  </a:cubicBezTo>
                  <a:cubicBezTo>
                    <a:pt x="0" y="1191"/>
                    <a:pt x="334" y="1549"/>
                    <a:pt x="762" y="1549"/>
                  </a:cubicBezTo>
                  <a:cubicBezTo>
                    <a:pt x="1191" y="1549"/>
                    <a:pt x="1548" y="1239"/>
                    <a:pt x="1548" y="787"/>
                  </a:cubicBezTo>
                  <a:cubicBezTo>
                    <a:pt x="1548" y="358"/>
                    <a:pt x="1191" y="1"/>
                    <a:pt x="762"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4" name="Google Shape;23164;p99"/>
            <p:cNvSpPr/>
            <p:nvPr/>
          </p:nvSpPr>
          <p:spPr>
            <a:xfrm>
              <a:off x="4950723" y="4318860"/>
              <a:ext cx="26240" cy="51671"/>
            </a:xfrm>
            <a:custGeom>
              <a:rect b="b" l="l" r="r" t="t"/>
              <a:pathLst>
                <a:path extrusionOk="0" h="1597" w="811">
                  <a:moveTo>
                    <a:pt x="1" y="1"/>
                  </a:moveTo>
                  <a:lnTo>
                    <a:pt x="1" y="1596"/>
                  </a:lnTo>
                  <a:cubicBezTo>
                    <a:pt x="453" y="1596"/>
                    <a:pt x="786" y="1239"/>
                    <a:pt x="786" y="810"/>
                  </a:cubicBezTo>
                  <a:cubicBezTo>
                    <a:pt x="810" y="358"/>
                    <a:pt x="453" y="1"/>
                    <a:pt x="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65" name="Google Shape;23165;p99"/>
          <p:cNvGrpSpPr/>
          <p:nvPr/>
        </p:nvGrpSpPr>
        <p:grpSpPr>
          <a:xfrm>
            <a:off x="5520132" y="4004656"/>
            <a:ext cx="352928" cy="348297"/>
            <a:chOff x="5520132" y="4157056"/>
            <a:chExt cx="352928" cy="348297"/>
          </a:xfrm>
        </p:grpSpPr>
        <p:sp>
          <p:nvSpPr>
            <p:cNvPr id="23166" name="Google Shape;23166;p99"/>
            <p:cNvSpPr/>
            <p:nvPr/>
          </p:nvSpPr>
          <p:spPr>
            <a:xfrm>
              <a:off x="5520132" y="4158609"/>
              <a:ext cx="352928" cy="182644"/>
            </a:xfrm>
            <a:custGeom>
              <a:rect b="b" l="l" r="r" t="t"/>
              <a:pathLst>
                <a:path extrusionOk="0" h="5645" w="10908">
                  <a:moveTo>
                    <a:pt x="5430" y="0"/>
                  </a:moveTo>
                  <a:cubicBezTo>
                    <a:pt x="4716" y="0"/>
                    <a:pt x="4049" y="429"/>
                    <a:pt x="3787" y="1072"/>
                  </a:cubicBezTo>
                  <a:cubicBezTo>
                    <a:pt x="3692" y="1024"/>
                    <a:pt x="3596" y="1024"/>
                    <a:pt x="3525" y="1024"/>
                  </a:cubicBezTo>
                  <a:cubicBezTo>
                    <a:pt x="2834" y="1024"/>
                    <a:pt x="2215" y="1453"/>
                    <a:pt x="1906" y="2072"/>
                  </a:cubicBezTo>
                  <a:lnTo>
                    <a:pt x="1858" y="2072"/>
                  </a:lnTo>
                  <a:cubicBezTo>
                    <a:pt x="810" y="2072"/>
                    <a:pt x="0" y="2930"/>
                    <a:pt x="72" y="3977"/>
                  </a:cubicBezTo>
                  <a:cubicBezTo>
                    <a:pt x="120" y="4930"/>
                    <a:pt x="882" y="5644"/>
                    <a:pt x="1858" y="5644"/>
                  </a:cubicBezTo>
                  <a:lnTo>
                    <a:pt x="8907" y="5644"/>
                  </a:lnTo>
                  <a:cubicBezTo>
                    <a:pt x="9788" y="5644"/>
                    <a:pt x="10574" y="5001"/>
                    <a:pt x="10741" y="4168"/>
                  </a:cubicBezTo>
                  <a:cubicBezTo>
                    <a:pt x="10907" y="3263"/>
                    <a:pt x="10336" y="2429"/>
                    <a:pt x="9526" y="2191"/>
                  </a:cubicBezTo>
                  <a:cubicBezTo>
                    <a:pt x="9502" y="1215"/>
                    <a:pt x="8717" y="429"/>
                    <a:pt x="7740" y="429"/>
                  </a:cubicBezTo>
                  <a:cubicBezTo>
                    <a:pt x="7407" y="429"/>
                    <a:pt x="7097" y="500"/>
                    <a:pt x="6811" y="667"/>
                  </a:cubicBezTo>
                  <a:cubicBezTo>
                    <a:pt x="6454" y="238"/>
                    <a:pt x="5954" y="0"/>
                    <a:pt x="5430"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7" name="Google Shape;23167;p99"/>
            <p:cNvSpPr/>
            <p:nvPr/>
          </p:nvSpPr>
          <p:spPr>
            <a:xfrm>
              <a:off x="5692711" y="4157056"/>
              <a:ext cx="176497" cy="183453"/>
            </a:xfrm>
            <a:custGeom>
              <a:rect b="b" l="l" r="r" t="t"/>
              <a:pathLst>
                <a:path extrusionOk="0" h="5670" w="5455">
                  <a:moveTo>
                    <a:pt x="1" y="1"/>
                  </a:moveTo>
                  <a:lnTo>
                    <a:pt x="1" y="5669"/>
                  </a:lnTo>
                  <a:lnTo>
                    <a:pt x="3525" y="5669"/>
                  </a:lnTo>
                  <a:cubicBezTo>
                    <a:pt x="3541" y="5669"/>
                    <a:pt x="3557" y="5669"/>
                    <a:pt x="3573" y="5669"/>
                  </a:cubicBezTo>
                  <a:cubicBezTo>
                    <a:pt x="4504" y="5669"/>
                    <a:pt x="5265" y="4987"/>
                    <a:pt x="5359" y="4121"/>
                  </a:cubicBezTo>
                  <a:cubicBezTo>
                    <a:pt x="5454" y="3263"/>
                    <a:pt x="4907" y="2454"/>
                    <a:pt x="4097" y="2215"/>
                  </a:cubicBezTo>
                  <a:cubicBezTo>
                    <a:pt x="4097" y="1239"/>
                    <a:pt x="3287" y="453"/>
                    <a:pt x="2311" y="453"/>
                  </a:cubicBezTo>
                  <a:cubicBezTo>
                    <a:pt x="2001" y="453"/>
                    <a:pt x="1692" y="548"/>
                    <a:pt x="1406" y="691"/>
                  </a:cubicBezTo>
                  <a:cubicBezTo>
                    <a:pt x="1073" y="286"/>
                    <a:pt x="572"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8" name="Google Shape;23168;p99"/>
            <p:cNvSpPr/>
            <p:nvPr/>
          </p:nvSpPr>
          <p:spPr>
            <a:xfrm>
              <a:off x="5660357" y="4220115"/>
              <a:ext cx="63998" cy="101109"/>
            </a:xfrm>
            <a:custGeom>
              <a:rect b="b" l="l" r="r" t="t"/>
              <a:pathLst>
                <a:path extrusionOk="0" h="3125" w="1978">
                  <a:moveTo>
                    <a:pt x="987" y="0"/>
                  </a:moveTo>
                  <a:cubicBezTo>
                    <a:pt x="869" y="0"/>
                    <a:pt x="761" y="67"/>
                    <a:pt x="691" y="171"/>
                  </a:cubicBezTo>
                  <a:lnTo>
                    <a:pt x="72" y="1433"/>
                  </a:lnTo>
                  <a:cubicBezTo>
                    <a:pt x="1" y="1552"/>
                    <a:pt x="48" y="1719"/>
                    <a:pt x="167" y="1814"/>
                  </a:cubicBezTo>
                  <a:cubicBezTo>
                    <a:pt x="215" y="1838"/>
                    <a:pt x="286" y="1862"/>
                    <a:pt x="358" y="1862"/>
                  </a:cubicBezTo>
                  <a:lnTo>
                    <a:pt x="1120" y="1862"/>
                  </a:lnTo>
                  <a:lnTo>
                    <a:pt x="715" y="2672"/>
                  </a:lnTo>
                  <a:cubicBezTo>
                    <a:pt x="667" y="2815"/>
                    <a:pt x="715" y="3005"/>
                    <a:pt x="882" y="3100"/>
                  </a:cubicBezTo>
                  <a:cubicBezTo>
                    <a:pt x="929" y="3124"/>
                    <a:pt x="953" y="3124"/>
                    <a:pt x="1025" y="3124"/>
                  </a:cubicBezTo>
                  <a:cubicBezTo>
                    <a:pt x="1144" y="3124"/>
                    <a:pt x="1263" y="3029"/>
                    <a:pt x="1287" y="2934"/>
                  </a:cubicBezTo>
                  <a:lnTo>
                    <a:pt x="1906" y="1695"/>
                  </a:lnTo>
                  <a:cubicBezTo>
                    <a:pt x="1977" y="1576"/>
                    <a:pt x="1953" y="1386"/>
                    <a:pt x="1834" y="1314"/>
                  </a:cubicBezTo>
                  <a:cubicBezTo>
                    <a:pt x="1763" y="1267"/>
                    <a:pt x="1715" y="1243"/>
                    <a:pt x="1620" y="1243"/>
                  </a:cubicBezTo>
                  <a:lnTo>
                    <a:pt x="882" y="1243"/>
                  </a:lnTo>
                  <a:lnTo>
                    <a:pt x="1263" y="433"/>
                  </a:lnTo>
                  <a:cubicBezTo>
                    <a:pt x="1310" y="290"/>
                    <a:pt x="1263" y="124"/>
                    <a:pt x="1120" y="28"/>
                  </a:cubicBezTo>
                  <a:cubicBezTo>
                    <a:pt x="1075" y="9"/>
                    <a:pt x="1031" y="0"/>
                    <a:pt x="98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9" name="Google Shape;23169;p99"/>
            <p:cNvSpPr/>
            <p:nvPr/>
          </p:nvSpPr>
          <p:spPr>
            <a:xfrm>
              <a:off x="5694264" y="4259555"/>
              <a:ext cx="30867" cy="60892"/>
            </a:xfrm>
            <a:custGeom>
              <a:rect b="b" l="l" r="r" t="t"/>
              <a:pathLst>
                <a:path extrusionOk="0" h="1882" w="954">
                  <a:moveTo>
                    <a:pt x="1" y="0"/>
                  </a:moveTo>
                  <a:lnTo>
                    <a:pt x="1" y="619"/>
                  </a:lnTo>
                  <a:lnTo>
                    <a:pt x="120" y="619"/>
                  </a:lnTo>
                  <a:lnTo>
                    <a:pt x="1" y="857"/>
                  </a:lnTo>
                  <a:lnTo>
                    <a:pt x="1" y="1881"/>
                  </a:lnTo>
                  <a:cubicBezTo>
                    <a:pt x="120" y="1881"/>
                    <a:pt x="239" y="1810"/>
                    <a:pt x="262" y="1691"/>
                  </a:cubicBezTo>
                  <a:lnTo>
                    <a:pt x="905" y="453"/>
                  </a:lnTo>
                  <a:cubicBezTo>
                    <a:pt x="953" y="357"/>
                    <a:pt x="929" y="238"/>
                    <a:pt x="905" y="143"/>
                  </a:cubicBezTo>
                  <a:cubicBezTo>
                    <a:pt x="834" y="48"/>
                    <a:pt x="715" y="0"/>
                    <a:pt x="64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0" name="Google Shape;23170;p99"/>
            <p:cNvSpPr/>
            <p:nvPr/>
          </p:nvSpPr>
          <p:spPr>
            <a:xfrm>
              <a:off x="5693488" y="4218691"/>
              <a:ext cx="12360" cy="33164"/>
            </a:xfrm>
            <a:custGeom>
              <a:rect b="b" l="l" r="r" t="t"/>
              <a:pathLst>
                <a:path extrusionOk="0" h="1025" w="382">
                  <a:moveTo>
                    <a:pt x="1" y="1"/>
                  </a:moveTo>
                  <a:lnTo>
                    <a:pt x="1" y="1025"/>
                  </a:lnTo>
                  <a:lnTo>
                    <a:pt x="263" y="453"/>
                  </a:lnTo>
                  <a:cubicBezTo>
                    <a:pt x="382" y="310"/>
                    <a:pt x="334" y="120"/>
                    <a:pt x="144" y="49"/>
                  </a:cubicBezTo>
                  <a:cubicBezTo>
                    <a:pt x="96" y="1"/>
                    <a:pt x="72"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1" name="Google Shape;23171;p99"/>
            <p:cNvSpPr/>
            <p:nvPr/>
          </p:nvSpPr>
          <p:spPr>
            <a:xfrm>
              <a:off x="5751273" y="4422880"/>
              <a:ext cx="115604" cy="82473"/>
            </a:xfrm>
            <a:custGeom>
              <a:rect b="b" l="l" r="r" t="t"/>
              <a:pathLst>
                <a:path extrusionOk="0" h="2549" w="3573">
                  <a:moveTo>
                    <a:pt x="1759" y="0"/>
                  </a:moveTo>
                  <a:cubicBezTo>
                    <a:pt x="1745" y="0"/>
                    <a:pt x="1730" y="0"/>
                    <a:pt x="1715" y="1"/>
                  </a:cubicBezTo>
                  <a:cubicBezTo>
                    <a:pt x="787" y="48"/>
                    <a:pt x="1" y="834"/>
                    <a:pt x="1" y="1834"/>
                  </a:cubicBezTo>
                  <a:lnTo>
                    <a:pt x="1" y="2549"/>
                  </a:lnTo>
                  <a:lnTo>
                    <a:pt x="3240" y="2549"/>
                  </a:lnTo>
                  <a:cubicBezTo>
                    <a:pt x="3430" y="2549"/>
                    <a:pt x="3573" y="2382"/>
                    <a:pt x="3573" y="2215"/>
                  </a:cubicBezTo>
                  <a:lnTo>
                    <a:pt x="3573" y="1787"/>
                  </a:lnTo>
                  <a:cubicBezTo>
                    <a:pt x="3573" y="801"/>
                    <a:pt x="2763" y="0"/>
                    <a:pt x="1759"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2" name="Google Shape;23172;p99"/>
            <p:cNvSpPr/>
            <p:nvPr/>
          </p:nvSpPr>
          <p:spPr>
            <a:xfrm>
              <a:off x="5809058" y="4422880"/>
              <a:ext cx="57818" cy="80952"/>
            </a:xfrm>
            <a:custGeom>
              <a:rect b="b" l="l" r="r" t="t"/>
              <a:pathLst>
                <a:path extrusionOk="0" h="2502" w="1787">
                  <a:moveTo>
                    <a:pt x="1" y="1"/>
                  </a:moveTo>
                  <a:lnTo>
                    <a:pt x="1" y="2501"/>
                  </a:lnTo>
                  <a:lnTo>
                    <a:pt x="1454" y="2501"/>
                  </a:lnTo>
                  <a:cubicBezTo>
                    <a:pt x="1644" y="2501"/>
                    <a:pt x="1787" y="2358"/>
                    <a:pt x="1787" y="2168"/>
                  </a:cubicBezTo>
                  <a:lnTo>
                    <a:pt x="1787" y="1763"/>
                  </a:lnTo>
                  <a:cubicBezTo>
                    <a:pt x="1787" y="810"/>
                    <a:pt x="977"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3" name="Google Shape;23173;p99"/>
            <p:cNvSpPr/>
            <p:nvPr/>
          </p:nvSpPr>
          <p:spPr>
            <a:xfrm>
              <a:off x="5522429" y="4423527"/>
              <a:ext cx="115637" cy="81826"/>
            </a:xfrm>
            <a:custGeom>
              <a:rect b="b" l="l" r="r" t="t"/>
              <a:pathLst>
                <a:path extrusionOk="0" h="2529" w="3574">
                  <a:moveTo>
                    <a:pt x="1748" y="0"/>
                  </a:moveTo>
                  <a:cubicBezTo>
                    <a:pt x="771" y="0"/>
                    <a:pt x="1" y="782"/>
                    <a:pt x="1" y="1767"/>
                  </a:cubicBezTo>
                  <a:lnTo>
                    <a:pt x="1" y="2314"/>
                  </a:lnTo>
                  <a:cubicBezTo>
                    <a:pt x="1" y="2434"/>
                    <a:pt x="72" y="2529"/>
                    <a:pt x="191" y="2529"/>
                  </a:cubicBezTo>
                  <a:lnTo>
                    <a:pt x="3573" y="2529"/>
                  </a:lnTo>
                  <a:lnTo>
                    <a:pt x="3573" y="1386"/>
                  </a:lnTo>
                  <a:cubicBezTo>
                    <a:pt x="3573" y="1052"/>
                    <a:pt x="3406" y="743"/>
                    <a:pt x="3144" y="528"/>
                  </a:cubicBezTo>
                  <a:cubicBezTo>
                    <a:pt x="2671" y="159"/>
                    <a:pt x="2189" y="0"/>
                    <a:pt x="1748"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4" name="Google Shape;23174;p99"/>
            <p:cNvSpPr/>
            <p:nvPr/>
          </p:nvSpPr>
          <p:spPr>
            <a:xfrm>
              <a:off x="5636479" y="4422880"/>
              <a:ext cx="114828" cy="82473"/>
            </a:xfrm>
            <a:custGeom>
              <a:rect b="b" l="l" r="r" t="t"/>
              <a:pathLst>
                <a:path extrusionOk="0" h="2549" w="3549">
                  <a:moveTo>
                    <a:pt x="1735" y="0"/>
                  </a:moveTo>
                  <a:cubicBezTo>
                    <a:pt x="1721" y="0"/>
                    <a:pt x="1706" y="0"/>
                    <a:pt x="1691" y="1"/>
                  </a:cubicBezTo>
                  <a:cubicBezTo>
                    <a:pt x="762" y="48"/>
                    <a:pt x="0" y="834"/>
                    <a:pt x="0" y="1834"/>
                  </a:cubicBezTo>
                  <a:lnTo>
                    <a:pt x="0" y="2549"/>
                  </a:lnTo>
                  <a:lnTo>
                    <a:pt x="3549" y="2549"/>
                  </a:lnTo>
                  <a:lnTo>
                    <a:pt x="3549" y="1787"/>
                  </a:lnTo>
                  <a:cubicBezTo>
                    <a:pt x="3549" y="801"/>
                    <a:pt x="2739" y="0"/>
                    <a:pt x="1735"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5" name="Google Shape;23175;p99"/>
            <p:cNvSpPr/>
            <p:nvPr/>
          </p:nvSpPr>
          <p:spPr>
            <a:xfrm>
              <a:off x="5578694" y="4422880"/>
              <a:ext cx="57818" cy="80952"/>
            </a:xfrm>
            <a:custGeom>
              <a:rect b="b" l="l" r="r" t="t"/>
              <a:pathLst>
                <a:path extrusionOk="0" h="2502" w="1787">
                  <a:moveTo>
                    <a:pt x="0" y="1"/>
                  </a:moveTo>
                  <a:lnTo>
                    <a:pt x="0" y="2501"/>
                  </a:lnTo>
                  <a:lnTo>
                    <a:pt x="1786" y="2501"/>
                  </a:lnTo>
                  <a:lnTo>
                    <a:pt x="1786" y="1763"/>
                  </a:lnTo>
                  <a:cubicBezTo>
                    <a:pt x="1786" y="810"/>
                    <a:pt x="1001"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6" name="Google Shape;23176;p99"/>
            <p:cNvSpPr/>
            <p:nvPr/>
          </p:nvSpPr>
          <p:spPr>
            <a:xfrm>
              <a:off x="5694264" y="4422880"/>
              <a:ext cx="57818" cy="80952"/>
            </a:xfrm>
            <a:custGeom>
              <a:rect b="b" l="l" r="r" t="t"/>
              <a:pathLst>
                <a:path extrusionOk="0" h="2502" w="1787">
                  <a:moveTo>
                    <a:pt x="1" y="1"/>
                  </a:moveTo>
                  <a:lnTo>
                    <a:pt x="1" y="2501"/>
                  </a:lnTo>
                  <a:lnTo>
                    <a:pt x="1787" y="2501"/>
                  </a:lnTo>
                  <a:lnTo>
                    <a:pt x="1787" y="1763"/>
                  </a:lnTo>
                  <a:cubicBezTo>
                    <a:pt x="1763" y="810"/>
                    <a:pt x="1001"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7" name="Google Shape;23177;p99"/>
            <p:cNvSpPr/>
            <p:nvPr/>
          </p:nvSpPr>
          <p:spPr>
            <a:xfrm>
              <a:off x="5771301" y="4361244"/>
              <a:ext cx="75549" cy="75549"/>
            </a:xfrm>
            <a:custGeom>
              <a:rect b="b" l="l" r="r" t="t"/>
              <a:pathLst>
                <a:path extrusionOk="0" h="2335" w="2335">
                  <a:moveTo>
                    <a:pt x="1168" y="1"/>
                  </a:moveTo>
                  <a:cubicBezTo>
                    <a:pt x="525" y="1"/>
                    <a:pt x="1" y="548"/>
                    <a:pt x="1" y="1167"/>
                  </a:cubicBezTo>
                  <a:cubicBezTo>
                    <a:pt x="1" y="1834"/>
                    <a:pt x="549" y="2334"/>
                    <a:pt x="1168" y="2334"/>
                  </a:cubicBezTo>
                  <a:cubicBezTo>
                    <a:pt x="1787" y="2334"/>
                    <a:pt x="2311" y="1834"/>
                    <a:pt x="2335" y="1167"/>
                  </a:cubicBezTo>
                  <a:cubicBezTo>
                    <a:pt x="2335" y="524"/>
                    <a:pt x="1811" y="1"/>
                    <a:pt x="116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8" name="Google Shape;23178;p99"/>
            <p:cNvSpPr/>
            <p:nvPr/>
          </p:nvSpPr>
          <p:spPr>
            <a:xfrm>
              <a:off x="5809058" y="4362797"/>
              <a:ext cx="37791" cy="73996"/>
            </a:xfrm>
            <a:custGeom>
              <a:rect b="b" l="l" r="r" t="t"/>
              <a:pathLst>
                <a:path extrusionOk="0" h="2287" w="1168">
                  <a:moveTo>
                    <a:pt x="1" y="0"/>
                  </a:moveTo>
                  <a:lnTo>
                    <a:pt x="1" y="2286"/>
                  </a:lnTo>
                  <a:cubicBezTo>
                    <a:pt x="620" y="2286"/>
                    <a:pt x="1168" y="1786"/>
                    <a:pt x="1168" y="1143"/>
                  </a:cubicBezTo>
                  <a:cubicBezTo>
                    <a:pt x="1168" y="524"/>
                    <a:pt x="668"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9" name="Google Shape;23179;p99"/>
            <p:cNvSpPr/>
            <p:nvPr/>
          </p:nvSpPr>
          <p:spPr>
            <a:xfrm>
              <a:off x="5655730" y="4361244"/>
              <a:ext cx="75549" cy="75549"/>
            </a:xfrm>
            <a:custGeom>
              <a:rect b="b" l="l" r="r" t="t"/>
              <a:pathLst>
                <a:path extrusionOk="0" h="2335" w="2335">
                  <a:moveTo>
                    <a:pt x="1168" y="1"/>
                  </a:moveTo>
                  <a:cubicBezTo>
                    <a:pt x="525" y="1"/>
                    <a:pt x="1" y="548"/>
                    <a:pt x="1" y="1167"/>
                  </a:cubicBezTo>
                  <a:cubicBezTo>
                    <a:pt x="1" y="1834"/>
                    <a:pt x="549" y="2334"/>
                    <a:pt x="1168" y="2334"/>
                  </a:cubicBezTo>
                  <a:cubicBezTo>
                    <a:pt x="1835" y="2334"/>
                    <a:pt x="2335" y="1834"/>
                    <a:pt x="2335" y="1167"/>
                  </a:cubicBezTo>
                  <a:cubicBezTo>
                    <a:pt x="2335" y="524"/>
                    <a:pt x="1811" y="1"/>
                    <a:pt x="116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0" name="Google Shape;23180;p99"/>
            <p:cNvSpPr/>
            <p:nvPr/>
          </p:nvSpPr>
          <p:spPr>
            <a:xfrm>
              <a:off x="5693488" y="4362797"/>
              <a:ext cx="37791" cy="73996"/>
            </a:xfrm>
            <a:custGeom>
              <a:rect b="b" l="l" r="r" t="t"/>
              <a:pathLst>
                <a:path extrusionOk="0" h="2287" w="1168">
                  <a:moveTo>
                    <a:pt x="1" y="0"/>
                  </a:moveTo>
                  <a:lnTo>
                    <a:pt x="1" y="2286"/>
                  </a:lnTo>
                  <a:cubicBezTo>
                    <a:pt x="668" y="2286"/>
                    <a:pt x="1168" y="1786"/>
                    <a:pt x="1168" y="1143"/>
                  </a:cubicBezTo>
                  <a:cubicBezTo>
                    <a:pt x="1168" y="524"/>
                    <a:pt x="668"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1" name="Google Shape;23181;p99"/>
            <p:cNvSpPr/>
            <p:nvPr/>
          </p:nvSpPr>
          <p:spPr>
            <a:xfrm>
              <a:off x="5541712" y="4361244"/>
              <a:ext cx="74772" cy="75549"/>
            </a:xfrm>
            <a:custGeom>
              <a:rect b="b" l="l" r="r" t="t"/>
              <a:pathLst>
                <a:path extrusionOk="0" h="2335" w="2311">
                  <a:moveTo>
                    <a:pt x="1143" y="1"/>
                  </a:moveTo>
                  <a:cubicBezTo>
                    <a:pt x="500" y="1"/>
                    <a:pt x="0" y="548"/>
                    <a:pt x="0" y="1167"/>
                  </a:cubicBezTo>
                  <a:cubicBezTo>
                    <a:pt x="0" y="1834"/>
                    <a:pt x="524" y="2334"/>
                    <a:pt x="1143" y="2334"/>
                  </a:cubicBezTo>
                  <a:cubicBezTo>
                    <a:pt x="1786" y="2334"/>
                    <a:pt x="2310" y="1834"/>
                    <a:pt x="2310" y="1167"/>
                  </a:cubicBezTo>
                  <a:cubicBezTo>
                    <a:pt x="2310" y="524"/>
                    <a:pt x="1810" y="1"/>
                    <a:pt x="11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2" name="Google Shape;23182;p99"/>
            <p:cNvSpPr/>
            <p:nvPr/>
          </p:nvSpPr>
          <p:spPr>
            <a:xfrm>
              <a:off x="5578694" y="4362797"/>
              <a:ext cx="37791" cy="73996"/>
            </a:xfrm>
            <a:custGeom>
              <a:rect b="b" l="l" r="r" t="t"/>
              <a:pathLst>
                <a:path extrusionOk="0" h="2287" w="1168">
                  <a:moveTo>
                    <a:pt x="0" y="0"/>
                  </a:moveTo>
                  <a:lnTo>
                    <a:pt x="0" y="2286"/>
                  </a:lnTo>
                  <a:cubicBezTo>
                    <a:pt x="667" y="2286"/>
                    <a:pt x="1167" y="1786"/>
                    <a:pt x="1167" y="1143"/>
                  </a:cubicBezTo>
                  <a:cubicBezTo>
                    <a:pt x="1167" y="524"/>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83" name="Google Shape;23183;p99"/>
          <p:cNvGrpSpPr/>
          <p:nvPr/>
        </p:nvGrpSpPr>
        <p:grpSpPr>
          <a:xfrm>
            <a:off x="6269820" y="4004656"/>
            <a:ext cx="345225" cy="348297"/>
            <a:chOff x="6269820" y="4157056"/>
            <a:chExt cx="345225" cy="348297"/>
          </a:xfrm>
        </p:grpSpPr>
        <p:sp>
          <p:nvSpPr>
            <p:cNvPr id="23184" name="Google Shape;23184;p99"/>
            <p:cNvSpPr/>
            <p:nvPr/>
          </p:nvSpPr>
          <p:spPr>
            <a:xfrm>
              <a:off x="6295251" y="4157056"/>
              <a:ext cx="292069" cy="115604"/>
            </a:xfrm>
            <a:custGeom>
              <a:rect b="b" l="l" r="r" t="t"/>
              <a:pathLst>
                <a:path extrusionOk="0" h="3573" w="9027">
                  <a:moveTo>
                    <a:pt x="1168" y="1"/>
                  </a:moveTo>
                  <a:cubicBezTo>
                    <a:pt x="525" y="1"/>
                    <a:pt x="1" y="548"/>
                    <a:pt x="1" y="1168"/>
                  </a:cubicBezTo>
                  <a:lnTo>
                    <a:pt x="1" y="2430"/>
                  </a:lnTo>
                  <a:cubicBezTo>
                    <a:pt x="1" y="3073"/>
                    <a:pt x="549" y="3573"/>
                    <a:pt x="1168" y="3573"/>
                  </a:cubicBezTo>
                  <a:lnTo>
                    <a:pt x="7860" y="3573"/>
                  </a:lnTo>
                  <a:cubicBezTo>
                    <a:pt x="8526" y="3573"/>
                    <a:pt x="9027" y="3073"/>
                    <a:pt x="9027" y="2430"/>
                  </a:cubicBezTo>
                  <a:lnTo>
                    <a:pt x="9027" y="1168"/>
                  </a:lnTo>
                  <a:cubicBezTo>
                    <a:pt x="9027" y="525"/>
                    <a:pt x="8503" y="1"/>
                    <a:pt x="7860"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5" name="Google Shape;23185;p99"/>
            <p:cNvSpPr/>
            <p:nvPr/>
          </p:nvSpPr>
          <p:spPr>
            <a:xfrm>
              <a:off x="6441656" y="4158609"/>
              <a:ext cx="145662" cy="114051"/>
            </a:xfrm>
            <a:custGeom>
              <a:rect b="b" l="l" r="r" t="t"/>
              <a:pathLst>
                <a:path extrusionOk="0" h="3525" w="4502">
                  <a:moveTo>
                    <a:pt x="1" y="0"/>
                  </a:moveTo>
                  <a:lnTo>
                    <a:pt x="1" y="3525"/>
                  </a:lnTo>
                  <a:lnTo>
                    <a:pt x="3335" y="3525"/>
                  </a:lnTo>
                  <a:cubicBezTo>
                    <a:pt x="3978" y="3525"/>
                    <a:pt x="4502" y="3025"/>
                    <a:pt x="4502" y="2382"/>
                  </a:cubicBezTo>
                  <a:lnTo>
                    <a:pt x="4502" y="1120"/>
                  </a:lnTo>
                  <a:cubicBezTo>
                    <a:pt x="4502" y="500"/>
                    <a:pt x="4001" y="0"/>
                    <a:pt x="333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6" name="Google Shape;23186;p99"/>
            <p:cNvSpPr/>
            <p:nvPr/>
          </p:nvSpPr>
          <p:spPr>
            <a:xfrm>
              <a:off x="6336083" y="4205620"/>
              <a:ext cx="211925" cy="20060"/>
            </a:xfrm>
            <a:custGeom>
              <a:rect b="b" l="l" r="r" t="t"/>
              <a:pathLst>
                <a:path extrusionOk="0" h="620" w="6550">
                  <a:moveTo>
                    <a:pt x="311" y="0"/>
                  </a:moveTo>
                  <a:cubicBezTo>
                    <a:pt x="144" y="0"/>
                    <a:pt x="1" y="167"/>
                    <a:pt x="25" y="357"/>
                  </a:cubicBezTo>
                  <a:cubicBezTo>
                    <a:pt x="49" y="500"/>
                    <a:pt x="215" y="619"/>
                    <a:pt x="358" y="619"/>
                  </a:cubicBezTo>
                  <a:lnTo>
                    <a:pt x="6193" y="619"/>
                  </a:lnTo>
                  <a:cubicBezTo>
                    <a:pt x="6407" y="619"/>
                    <a:pt x="6550" y="476"/>
                    <a:pt x="6479" y="262"/>
                  </a:cubicBezTo>
                  <a:cubicBezTo>
                    <a:pt x="6455" y="119"/>
                    <a:pt x="6312" y="0"/>
                    <a:pt x="6169"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7" name="Google Shape;23187;p99"/>
            <p:cNvSpPr/>
            <p:nvPr/>
          </p:nvSpPr>
          <p:spPr>
            <a:xfrm>
              <a:off x="6441656" y="4205620"/>
              <a:ext cx="105607" cy="20060"/>
            </a:xfrm>
            <a:custGeom>
              <a:rect b="b" l="l" r="r" t="t"/>
              <a:pathLst>
                <a:path extrusionOk="0" h="620" w="3264">
                  <a:moveTo>
                    <a:pt x="1" y="0"/>
                  </a:moveTo>
                  <a:lnTo>
                    <a:pt x="1" y="619"/>
                  </a:lnTo>
                  <a:lnTo>
                    <a:pt x="2930" y="619"/>
                  </a:lnTo>
                  <a:cubicBezTo>
                    <a:pt x="3096" y="619"/>
                    <a:pt x="3263" y="476"/>
                    <a:pt x="3216" y="262"/>
                  </a:cubicBezTo>
                  <a:cubicBezTo>
                    <a:pt x="3216" y="119"/>
                    <a:pt x="3096" y="0"/>
                    <a:pt x="293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8" name="Google Shape;23188;p99"/>
            <p:cNvSpPr/>
            <p:nvPr/>
          </p:nvSpPr>
          <p:spPr>
            <a:xfrm>
              <a:off x="6523319" y="4294853"/>
              <a:ext cx="29314" cy="47174"/>
            </a:xfrm>
            <a:custGeom>
              <a:rect b="b" l="l" r="r" t="t"/>
              <a:pathLst>
                <a:path extrusionOk="0" h="1458" w="906">
                  <a:moveTo>
                    <a:pt x="337" y="1"/>
                  </a:moveTo>
                  <a:cubicBezTo>
                    <a:pt x="320" y="1"/>
                    <a:pt x="304" y="2"/>
                    <a:pt x="287" y="4"/>
                  </a:cubicBezTo>
                  <a:cubicBezTo>
                    <a:pt x="96" y="76"/>
                    <a:pt x="1" y="219"/>
                    <a:pt x="49" y="386"/>
                  </a:cubicBezTo>
                  <a:lnTo>
                    <a:pt x="263" y="1219"/>
                  </a:lnTo>
                  <a:cubicBezTo>
                    <a:pt x="287" y="1386"/>
                    <a:pt x="406" y="1457"/>
                    <a:pt x="549" y="1457"/>
                  </a:cubicBezTo>
                  <a:lnTo>
                    <a:pt x="644" y="1457"/>
                  </a:lnTo>
                  <a:cubicBezTo>
                    <a:pt x="811" y="1410"/>
                    <a:pt x="906" y="1267"/>
                    <a:pt x="882" y="1076"/>
                  </a:cubicBezTo>
                  <a:lnTo>
                    <a:pt x="668" y="243"/>
                  </a:lnTo>
                  <a:cubicBezTo>
                    <a:pt x="604" y="93"/>
                    <a:pt x="482" y="1"/>
                    <a:pt x="337"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9" name="Google Shape;23189;p99"/>
            <p:cNvSpPr/>
            <p:nvPr/>
          </p:nvSpPr>
          <p:spPr>
            <a:xfrm>
              <a:off x="6332232" y="4294853"/>
              <a:ext cx="28569" cy="47174"/>
            </a:xfrm>
            <a:custGeom>
              <a:rect b="b" l="l" r="r" t="t"/>
              <a:pathLst>
                <a:path extrusionOk="0" h="1458" w="883">
                  <a:moveTo>
                    <a:pt x="568" y="1"/>
                  </a:moveTo>
                  <a:cubicBezTo>
                    <a:pt x="416" y="1"/>
                    <a:pt x="260" y="93"/>
                    <a:pt x="239" y="243"/>
                  </a:cubicBezTo>
                  <a:lnTo>
                    <a:pt x="25" y="1076"/>
                  </a:lnTo>
                  <a:cubicBezTo>
                    <a:pt x="1" y="1267"/>
                    <a:pt x="96" y="1433"/>
                    <a:pt x="263" y="1457"/>
                  </a:cubicBezTo>
                  <a:lnTo>
                    <a:pt x="358" y="1457"/>
                  </a:lnTo>
                  <a:cubicBezTo>
                    <a:pt x="477" y="1457"/>
                    <a:pt x="620" y="1386"/>
                    <a:pt x="644" y="1219"/>
                  </a:cubicBezTo>
                  <a:lnTo>
                    <a:pt x="858" y="386"/>
                  </a:lnTo>
                  <a:cubicBezTo>
                    <a:pt x="882" y="219"/>
                    <a:pt x="811" y="28"/>
                    <a:pt x="620" y="4"/>
                  </a:cubicBezTo>
                  <a:cubicBezTo>
                    <a:pt x="603" y="2"/>
                    <a:pt x="586" y="1"/>
                    <a:pt x="56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0" name="Google Shape;23190;p99"/>
            <p:cNvSpPr/>
            <p:nvPr/>
          </p:nvSpPr>
          <p:spPr>
            <a:xfrm>
              <a:off x="6431626" y="4294206"/>
              <a:ext cx="20837" cy="47821"/>
            </a:xfrm>
            <a:custGeom>
              <a:rect b="b" l="l" r="r" t="t"/>
              <a:pathLst>
                <a:path extrusionOk="0" h="1478" w="644">
                  <a:moveTo>
                    <a:pt x="311" y="1"/>
                  </a:moveTo>
                  <a:cubicBezTo>
                    <a:pt x="144" y="1"/>
                    <a:pt x="1" y="144"/>
                    <a:pt x="1" y="334"/>
                  </a:cubicBezTo>
                  <a:lnTo>
                    <a:pt x="1" y="1168"/>
                  </a:lnTo>
                  <a:cubicBezTo>
                    <a:pt x="1" y="1334"/>
                    <a:pt x="144" y="1477"/>
                    <a:pt x="311" y="1477"/>
                  </a:cubicBezTo>
                  <a:cubicBezTo>
                    <a:pt x="501" y="1477"/>
                    <a:pt x="644" y="1334"/>
                    <a:pt x="644" y="1168"/>
                  </a:cubicBezTo>
                  <a:lnTo>
                    <a:pt x="644" y="334"/>
                  </a:lnTo>
                  <a:cubicBezTo>
                    <a:pt x="644" y="144"/>
                    <a:pt x="501" y="1"/>
                    <a:pt x="311"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1" name="Google Shape;23191;p99"/>
            <p:cNvSpPr/>
            <p:nvPr/>
          </p:nvSpPr>
          <p:spPr>
            <a:xfrm>
              <a:off x="6441656" y="4294206"/>
              <a:ext cx="10807" cy="47109"/>
            </a:xfrm>
            <a:custGeom>
              <a:rect b="b" l="l" r="r" t="t"/>
              <a:pathLst>
                <a:path extrusionOk="0" h="1456" w="334">
                  <a:moveTo>
                    <a:pt x="1" y="1"/>
                  </a:moveTo>
                  <a:lnTo>
                    <a:pt x="1" y="1453"/>
                  </a:lnTo>
                  <a:cubicBezTo>
                    <a:pt x="15" y="1455"/>
                    <a:pt x="28" y="1456"/>
                    <a:pt x="42" y="1456"/>
                  </a:cubicBezTo>
                  <a:cubicBezTo>
                    <a:pt x="211" y="1456"/>
                    <a:pt x="334" y="1322"/>
                    <a:pt x="334" y="1168"/>
                  </a:cubicBezTo>
                  <a:lnTo>
                    <a:pt x="334" y="334"/>
                  </a:lnTo>
                  <a:cubicBezTo>
                    <a:pt x="334" y="144"/>
                    <a:pt x="191" y="1"/>
                    <a:pt x="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2" name="Google Shape;23192;p99"/>
            <p:cNvSpPr/>
            <p:nvPr/>
          </p:nvSpPr>
          <p:spPr>
            <a:xfrm>
              <a:off x="6499441" y="4422880"/>
              <a:ext cx="115604" cy="82473"/>
            </a:xfrm>
            <a:custGeom>
              <a:rect b="b" l="l" r="r" t="t"/>
              <a:pathLst>
                <a:path extrusionOk="0" h="2549" w="3573">
                  <a:moveTo>
                    <a:pt x="1782" y="0"/>
                  </a:moveTo>
                  <a:cubicBezTo>
                    <a:pt x="1768" y="0"/>
                    <a:pt x="1753" y="0"/>
                    <a:pt x="1739" y="1"/>
                  </a:cubicBezTo>
                  <a:cubicBezTo>
                    <a:pt x="763" y="48"/>
                    <a:pt x="1" y="834"/>
                    <a:pt x="1" y="1834"/>
                  </a:cubicBezTo>
                  <a:lnTo>
                    <a:pt x="1" y="2549"/>
                  </a:lnTo>
                  <a:lnTo>
                    <a:pt x="3263" y="2549"/>
                  </a:lnTo>
                  <a:cubicBezTo>
                    <a:pt x="3430" y="2549"/>
                    <a:pt x="3573" y="2382"/>
                    <a:pt x="3573" y="2215"/>
                  </a:cubicBezTo>
                  <a:lnTo>
                    <a:pt x="3573" y="1787"/>
                  </a:lnTo>
                  <a:cubicBezTo>
                    <a:pt x="3573" y="801"/>
                    <a:pt x="2763" y="0"/>
                    <a:pt x="1782"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3" name="Google Shape;23193;p99"/>
            <p:cNvSpPr/>
            <p:nvPr/>
          </p:nvSpPr>
          <p:spPr>
            <a:xfrm>
              <a:off x="6556450" y="4422880"/>
              <a:ext cx="57818" cy="80952"/>
            </a:xfrm>
            <a:custGeom>
              <a:rect b="b" l="l" r="r" t="t"/>
              <a:pathLst>
                <a:path extrusionOk="0" h="2502" w="1787">
                  <a:moveTo>
                    <a:pt x="1" y="1"/>
                  </a:moveTo>
                  <a:lnTo>
                    <a:pt x="1" y="2501"/>
                  </a:lnTo>
                  <a:lnTo>
                    <a:pt x="1454" y="2501"/>
                  </a:lnTo>
                  <a:cubicBezTo>
                    <a:pt x="1644" y="2501"/>
                    <a:pt x="1787" y="2358"/>
                    <a:pt x="1787" y="2168"/>
                  </a:cubicBezTo>
                  <a:lnTo>
                    <a:pt x="1787" y="1763"/>
                  </a:lnTo>
                  <a:cubicBezTo>
                    <a:pt x="1787" y="810"/>
                    <a:pt x="977"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4" name="Google Shape;23194;p99"/>
            <p:cNvSpPr/>
            <p:nvPr/>
          </p:nvSpPr>
          <p:spPr>
            <a:xfrm>
              <a:off x="6269820" y="4423527"/>
              <a:ext cx="115637" cy="81826"/>
            </a:xfrm>
            <a:custGeom>
              <a:rect b="b" l="l" r="r" t="t"/>
              <a:pathLst>
                <a:path extrusionOk="0" h="2529" w="3574">
                  <a:moveTo>
                    <a:pt x="1770" y="0"/>
                  </a:moveTo>
                  <a:cubicBezTo>
                    <a:pt x="793" y="0"/>
                    <a:pt x="1" y="782"/>
                    <a:pt x="1" y="1767"/>
                  </a:cubicBezTo>
                  <a:lnTo>
                    <a:pt x="1" y="2314"/>
                  </a:lnTo>
                  <a:cubicBezTo>
                    <a:pt x="1" y="2434"/>
                    <a:pt x="72" y="2529"/>
                    <a:pt x="191" y="2529"/>
                  </a:cubicBezTo>
                  <a:lnTo>
                    <a:pt x="3573" y="2529"/>
                  </a:lnTo>
                  <a:lnTo>
                    <a:pt x="3573" y="1386"/>
                  </a:lnTo>
                  <a:cubicBezTo>
                    <a:pt x="3573" y="1052"/>
                    <a:pt x="3406" y="743"/>
                    <a:pt x="3144" y="528"/>
                  </a:cubicBezTo>
                  <a:cubicBezTo>
                    <a:pt x="2686" y="159"/>
                    <a:pt x="2209" y="0"/>
                    <a:pt x="177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5" name="Google Shape;23195;p99"/>
            <p:cNvSpPr/>
            <p:nvPr/>
          </p:nvSpPr>
          <p:spPr>
            <a:xfrm>
              <a:off x="6383870" y="4422880"/>
              <a:ext cx="114828" cy="82473"/>
            </a:xfrm>
            <a:custGeom>
              <a:rect b="b" l="l" r="r" t="t"/>
              <a:pathLst>
                <a:path extrusionOk="0" h="2549" w="3549">
                  <a:moveTo>
                    <a:pt x="1758" y="0"/>
                  </a:moveTo>
                  <a:cubicBezTo>
                    <a:pt x="1744" y="0"/>
                    <a:pt x="1729" y="0"/>
                    <a:pt x="1715" y="1"/>
                  </a:cubicBezTo>
                  <a:cubicBezTo>
                    <a:pt x="786" y="48"/>
                    <a:pt x="0" y="834"/>
                    <a:pt x="0" y="1834"/>
                  </a:cubicBezTo>
                  <a:lnTo>
                    <a:pt x="0" y="2549"/>
                  </a:lnTo>
                  <a:lnTo>
                    <a:pt x="3549" y="2549"/>
                  </a:lnTo>
                  <a:lnTo>
                    <a:pt x="3549" y="1787"/>
                  </a:lnTo>
                  <a:cubicBezTo>
                    <a:pt x="3549" y="801"/>
                    <a:pt x="2739" y="0"/>
                    <a:pt x="175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6" name="Google Shape;23196;p99"/>
            <p:cNvSpPr/>
            <p:nvPr/>
          </p:nvSpPr>
          <p:spPr>
            <a:xfrm>
              <a:off x="6327638" y="4422880"/>
              <a:ext cx="57818" cy="80952"/>
            </a:xfrm>
            <a:custGeom>
              <a:rect b="b" l="l" r="r" t="t"/>
              <a:pathLst>
                <a:path extrusionOk="0" h="2502" w="1787">
                  <a:moveTo>
                    <a:pt x="0" y="1"/>
                  </a:moveTo>
                  <a:lnTo>
                    <a:pt x="0" y="2501"/>
                  </a:lnTo>
                  <a:lnTo>
                    <a:pt x="1786" y="2501"/>
                  </a:lnTo>
                  <a:lnTo>
                    <a:pt x="1786" y="1763"/>
                  </a:lnTo>
                  <a:cubicBezTo>
                    <a:pt x="1738" y="810"/>
                    <a:pt x="97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7" name="Google Shape;23197;p99"/>
            <p:cNvSpPr/>
            <p:nvPr/>
          </p:nvSpPr>
          <p:spPr>
            <a:xfrm>
              <a:off x="6441656" y="4422880"/>
              <a:ext cx="57818" cy="80952"/>
            </a:xfrm>
            <a:custGeom>
              <a:rect b="b" l="l" r="r" t="t"/>
              <a:pathLst>
                <a:path extrusionOk="0" h="2502" w="1787">
                  <a:moveTo>
                    <a:pt x="1" y="1"/>
                  </a:moveTo>
                  <a:lnTo>
                    <a:pt x="1" y="2501"/>
                  </a:lnTo>
                  <a:lnTo>
                    <a:pt x="1787" y="2501"/>
                  </a:lnTo>
                  <a:lnTo>
                    <a:pt x="1787" y="1763"/>
                  </a:lnTo>
                  <a:cubicBezTo>
                    <a:pt x="1787" y="810"/>
                    <a:pt x="1001"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8" name="Google Shape;23198;p99"/>
            <p:cNvSpPr/>
            <p:nvPr/>
          </p:nvSpPr>
          <p:spPr>
            <a:xfrm>
              <a:off x="6518724" y="4361244"/>
              <a:ext cx="75517" cy="75549"/>
            </a:xfrm>
            <a:custGeom>
              <a:rect b="b" l="l" r="r" t="t"/>
              <a:pathLst>
                <a:path extrusionOk="0" h="2335" w="2334">
                  <a:moveTo>
                    <a:pt x="1167" y="1"/>
                  </a:moveTo>
                  <a:cubicBezTo>
                    <a:pt x="524" y="1"/>
                    <a:pt x="0" y="548"/>
                    <a:pt x="0" y="1167"/>
                  </a:cubicBezTo>
                  <a:cubicBezTo>
                    <a:pt x="0" y="1834"/>
                    <a:pt x="548" y="2334"/>
                    <a:pt x="1167" y="2334"/>
                  </a:cubicBezTo>
                  <a:cubicBezTo>
                    <a:pt x="1834" y="2334"/>
                    <a:pt x="2334" y="1834"/>
                    <a:pt x="2334" y="1167"/>
                  </a:cubicBezTo>
                  <a:cubicBezTo>
                    <a:pt x="2334" y="524"/>
                    <a:pt x="1810"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9" name="Google Shape;23199;p99"/>
            <p:cNvSpPr/>
            <p:nvPr/>
          </p:nvSpPr>
          <p:spPr>
            <a:xfrm>
              <a:off x="6556450" y="4362797"/>
              <a:ext cx="37791" cy="73996"/>
            </a:xfrm>
            <a:custGeom>
              <a:rect b="b" l="l" r="r" t="t"/>
              <a:pathLst>
                <a:path extrusionOk="0" h="2287" w="1168">
                  <a:moveTo>
                    <a:pt x="1" y="0"/>
                  </a:moveTo>
                  <a:lnTo>
                    <a:pt x="1" y="2286"/>
                  </a:lnTo>
                  <a:cubicBezTo>
                    <a:pt x="668" y="2286"/>
                    <a:pt x="1168" y="1786"/>
                    <a:pt x="1168" y="1143"/>
                  </a:cubicBezTo>
                  <a:cubicBezTo>
                    <a:pt x="1168" y="524"/>
                    <a:pt x="6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0" name="Google Shape;23200;p99"/>
            <p:cNvSpPr/>
            <p:nvPr/>
          </p:nvSpPr>
          <p:spPr>
            <a:xfrm>
              <a:off x="6404674" y="4361244"/>
              <a:ext cx="74772" cy="75549"/>
            </a:xfrm>
            <a:custGeom>
              <a:rect b="b" l="l" r="r" t="t"/>
              <a:pathLst>
                <a:path extrusionOk="0" h="2335" w="2311">
                  <a:moveTo>
                    <a:pt x="1144" y="1"/>
                  </a:moveTo>
                  <a:cubicBezTo>
                    <a:pt x="501" y="1"/>
                    <a:pt x="0" y="548"/>
                    <a:pt x="0" y="1167"/>
                  </a:cubicBezTo>
                  <a:cubicBezTo>
                    <a:pt x="0" y="1834"/>
                    <a:pt x="524" y="2334"/>
                    <a:pt x="1144" y="2334"/>
                  </a:cubicBezTo>
                  <a:cubicBezTo>
                    <a:pt x="1787" y="2334"/>
                    <a:pt x="2310" y="1834"/>
                    <a:pt x="2310" y="1167"/>
                  </a:cubicBezTo>
                  <a:cubicBezTo>
                    <a:pt x="2310" y="524"/>
                    <a:pt x="1810" y="1"/>
                    <a:pt x="114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1" name="Google Shape;23201;p99"/>
            <p:cNvSpPr/>
            <p:nvPr/>
          </p:nvSpPr>
          <p:spPr>
            <a:xfrm>
              <a:off x="6441656" y="4362797"/>
              <a:ext cx="37791" cy="73996"/>
            </a:xfrm>
            <a:custGeom>
              <a:rect b="b" l="l" r="r" t="t"/>
              <a:pathLst>
                <a:path extrusionOk="0" h="2287" w="1168">
                  <a:moveTo>
                    <a:pt x="1" y="0"/>
                  </a:moveTo>
                  <a:lnTo>
                    <a:pt x="1" y="2286"/>
                  </a:lnTo>
                  <a:cubicBezTo>
                    <a:pt x="644" y="2286"/>
                    <a:pt x="1167" y="1786"/>
                    <a:pt x="1167" y="1143"/>
                  </a:cubicBezTo>
                  <a:cubicBezTo>
                    <a:pt x="1167" y="524"/>
                    <a:pt x="667"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2" name="Google Shape;23202;p99"/>
            <p:cNvSpPr/>
            <p:nvPr/>
          </p:nvSpPr>
          <p:spPr>
            <a:xfrm>
              <a:off x="6289880" y="4361244"/>
              <a:ext cx="74772" cy="75549"/>
            </a:xfrm>
            <a:custGeom>
              <a:rect b="b" l="l" r="r" t="t"/>
              <a:pathLst>
                <a:path extrusionOk="0" h="2335" w="2311">
                  <a:moveTo>
                    <a:pt x="1167" y="1"/>
                  </a:moveTo>
                  <a:cubicBezTo>
                    <a:pt x="500" y="1"/>
                    <a:pt x="0" y="548"/>
                    <a:pt x="0" y="1167"/>
                  </a:cubicBezTo>
                  <a:cubicBezTo>
                    <a:pt x="0" y="1834"/>
                    <a:pt x="524" y="2334"/>
                    <a:pt x="1167" y="2334"/>
                  </a:cubicBezTo>
                  <a:cubicBezTo>
                    <a:pt x="1786" y="2334"/>
                    <a:pt x="2286" y="1834"/>
                    <a:pt x="2310" y="1167"/>
                  </a:cubicBezTo>
                  <a:cubicBezTo>
                    <a:pt x="2310" y="524"/>
                    <a:pt x="1786"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3" name="Google Shape;23203;p99"/>
            <p:cNvSpPr/>
            <p:nvPr/>
          </p:nvSpPr>
          <p:spPr>
            <a:xfrm>
              <a:off x="6326085" y="4362797"/>
              <a:ext cx="37791" cy="73996"/>
            </a:xfrm>
            <a:custGeom>
              <a:rect b="b" l="l" r="r" t="t"/>
              <a:pathLst>
                <a:path extrusionOk="0" h="2287" w="1168">
                  <a:moveTo>
                    <a:pt x="0" y="0"/>
                  </a:moveTo>
                  <a:lnTo>
                    <a:pt x="0" y="2286"/>
                  </a:lnTo>
                  <a:cubicBezTo>
                    <a:pt x="667" y="2286"/>
                    <a:pt x="1167" y="1786"/>
                    <a:pt x="1167" y="1143"/>
                  </a:cubicBezTo>
                  <a:cubicBezTo>
                    <a:pt x="1167" y="524"/>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04" name="Google Shape;23204;p99"/>
          <p:cNvGrpSpPr/>
          <p:nvPr/>
        </p:nvGrpSpPr>
        <p:grpSpPr>
          <a:xfrm>
            <a:off x="7018765" y="4006209"/>
            <a:ext cx="346778" cy="345223"/>
            <a:chOff x="7018765" y="4158609"/>
            <a:chExt cx="346778" cy="345223"/>
          </a:xfrm>
        </p:grpSpPr>
        <p:sp>
          <p:nvSpPr>
            <p:cNvPr id="23205" name="Google Shape;23205;p99"/>
            <p:cNvSpPr/>
            <p:nvPr/>
          </p:nvSpPr>
          <p:spPr>
            <a:xfrm>
              <a:off x="7236058" y="4218691"/>
              <a:ext cx="129485" cy="80952"/>
            </a:xfrm>
            <a:custGeom>
              <a:rect b="b" l="l" r="r" t="t"/>
              <a:pathLst>
                <a:path extrusionOk="0" h="2502" w="4002">
                  <a:moveTo>
                    <a:pt x="1951" y="0"/>
                  </a:moveTo>
                  <a:cubicBezTo>
                    <a:pt x="1936" y="0"/>
                    <a:pt x="1921" y="1"/>
                    <a:pt x="1905" y="1"/>
                  </a:cubicBezTo>
                  <a:cubicBezTo>
                    <a:pt x="834" y="25"/>
                    <a:pt x="0" y="930"/>
                    <a:pt x="0" y="2001"/>
                  </a:cubicBezTo>
                  <a:lnTo>
                    <a:pt x="0" y="2168"/>
                  </a:lnTo>
                  <a:cubicBezTo>
                    <a:pt x="0" y="2358"/>
                    <a:pt x="167" y="2501"/>
                    <a:pt x="334" y="2501"/>
                  </a:cubicBezTo>
                  <a:lnTo>
                    <a:pt x="3668" y="2501"/>
                  </a:lnTo>
                  <a:cubicBezTo>
                    <a:pt x="3858" y="2501"/>
                    <a:pt x="4001" y="2382"/>
                    <a:pt x="3977" y="2216"/>
                  </a:cubicBezTo>
                  <a:lnTo>
                    <a:pt x="3977" y="2001"/>
                  </a:lnTo>
                  <a:cubicBezTo>
                    <a:pt x="3977" y="873"/>
                    <a:pt x="3073" y="0"/>
                    <a:pt x="1951"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6" name="Google Shape;23206;p99"/>
            <p:cNvSpPr/>
            <p:nvPr/>
          </p:nvSpPr>
          <p:spPr>
            <a:xfrm>
              <a:off x="7300768" y="4217947"/>
              <a:ext cx="64775" cy="81696"/>
            </a:xfrm>
            <a:custGeom>
              <a:rect b="b" l="l" r="r" t="t"/>
              <a:pathLst>
                <a:path extrusionOk="0" h="2525" w="2002">
                  <a:moveTo>
                    <a:pt x="1" y="0"/>
                  </a:moveTo>
                  <a:lnTo>
                    <a:pt x="1" y="2501"/>
                  </a:lnTo>
                  <a:lnTo>
                    <a:pt x="1668" y="2501"/>
                  </a:lnTo>
                  <a:lnTo>
                    <a:pt x="1668" y="2524"/>
                  </a:lnTo>
                  <a:cubicBezTo>
                    <a:pt x="1858" y="2524"/>
                    <a:pt x="2001" y="2381"/>
                    <a:pt x="2001" y="2191"/>
                  </a:cubicBezTo>
                  <a:lnTo>
                    <a:pt x="2001" y="2000"/>
                  </a:lnTo>
                  <a:cubicBezTo>
                    <a:pt x="2001" y="905"/>
                    <a:pt x="1120"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7" name="Google Shape;23207;p99"/>
            <p:cNvSpPr/>
            <p:nvPr/>
          </p:nvSpPr>
          <p:spPr>
            <a:xfrm>
              <a:off x="7018765" y="4218691"/>
              <a:ext cx="129485" cy="80952"/>
            </a:xfrm>
            <a:custGeom>
              <a:rect b="b" l="l" r="r" t="t"/>
              <a:pathLst>
                <a:path extrusionOk="0" h="2502" w="4002">
                  <a:moveTo>
                    <a:pt x="1950" y="0"/>
                  </a:moveTo>
                  <a:cubicBezTo>
                    <a:pt x="1935" y="0"/>
                    <a:pt x="1921" y="1"/>
                    <a:pt x="1906" y="1"/>
                  </a:cubicBezTo>
                  <a:cubicBezTo>
                    <a:pt x="834" y="25"/>
                    <a:pt x="1" y="930"/>
                    <a:pt x="1" y="2001"/>
                  </a:cubicBezTo>
                  <a:lnTo>
                    <a:pt x="1" y="2168"/>
                  </a:lnTo>
                  <a:cubicBezTo>
                    <a:pt x="1" y="2358"/>
                    <a:pt x="144" y="2501"/>
                    <a:pt x="334" y="2501"/>
                  </a:cubicBezTo>
                  <a:lnTo>
                    <a:pt x="3668" y="2501"/>
                  </a:lnTo>
                  <a:cubicBezTo>
                    <a:pt x="3835" y="2501"/>
                    <a:pt x="4001" y="2382"/>
                    <a:pt x="3954" y="2216"/>
                  </a:cubicBezTo>
                  <a:lnTo>
                    <a:pt x="3954" y="2001"/>
                  </a:lnTo>
                  <a:cubicBezTo>
                    <a:pt x="3954" y="873"/>
                    <a:pt x="3049" y="0"/>
                    <a:pt x="195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8" name="Google Shape;23208;p99"/>
            <p:cNvSpPr/>
            <p:nvPr/>
          </p:nvSpPr>
          <p:spPr>
            <a:xfrm>
              <a:off x="7083506" y="4217947"/>
              <a:ext cx="64742" cy="81696"/>
            </a:xfrm>
            <a:custGeom>
              <a:rect b="b" l="l" r="r" t="t"/>
              <a:pathLst>
                <a:path extrusionOk="0" h="2525" w="2001">
                  <a:moveTo>
                    <a:pt x="0" y="0"/>
                  </a:moveTo>
                  <a:lnTo>
                    <a:pt x="0" y="2501"/>
                  </a:lnTo>
                  <a:lnTo>
                    <a:pt x="1667" y="2501"/>
                  </a:lnTo>
                  <a:lnTo>
                    <a:pt x="1667" y="2524"/>
                  </a:lnTo>
                  <a:cubicBezTo>
                    <a:pt x="1834" y="2524"/>
                    <a:pt x="2000" y="2381"/>
                    <a:pt x="2000" y="2191"/>
                  </a:cubicBezTo>
                  <a:lnTo>
                    <a:pt x="2000" y="2000"/>
                  </a:lnTo>
                  <a:cubicBezTo>
                    <a:pt x="2000" y="905"/>
                    <a:pt x="1095" y="0"/>
                    <a:pt x="0"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9" name="Google Shape;23209;p99"/>
            <p:cNvSpPr/>
            <p:nvPr/>
          </p:nvSpPr>
          <p:spPr>
            <a:xfrm>
              <a:off x="7127412" y="4422880"/>
              <a:ext cx="129485" cy="80952"/>
            </a:xfrm>
            <a:custGeom>
              <a:rect b="b" l="l" r="r" t="t"/>
              <a:pathLst>
                <a:path extrusionOk="0" h="2502" w="4002">
                  <a:moveTo>
                    <a:pt x="1950" y="0"/>
                  </a:moveTo>
                  <a:cubicBezTo>
                    <a:pt x="1935" y="0"/>
                    <a:pt x="1920" y="0"/>
                    <a:pt x="1906" y="1"/>
                  </a:cubicBezTo>
                  <a:cubicBezTo>
                    <a:pt x="834" y="24"/>
                    <a:pt x="0" y="929"/>
                    <a:pt x="0" y="2001"/>
                  </a:cubicBezTo>
                  <a:lnTo>
                    <a:pt x="0" y="2192"/>
                  </a:lnTo>
                  <a:cubicBezTo>
                    <a:pt x="0" y="2358"/>
                    <a:pt x="167" y="2501"/>
                    <a:pt x="334" y="2501"/>
                  </a:cubicBezTo>
                  <a:lnTo>
                    <a:pt x="3668" y="2501"/>
                  </a:lnTo>
                  <a:cubicBezTo>
                    <a:pt x="3858" y="2501"/>
                    <a:pt x="4001" y="2382"/>
                    <a:pt x="3954" y="2215"/>
                  </a:cubicBezTo>
                  <a:lnTo>
                    <a:pt x="3954" y="2001"/>
                  </a:lnTo>
                  <a:cubicBezTo>
                    <a:pt x="3954" y="896"/>
                    <a:pt x="3072" y="0"/>
                    <a:pt x="1950"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0" name="Google Shape;23210;p99"/>
            <p:cNvSpPr/>
            <p:nvPr/>
          </p:nvSpPr>
          <p:spPr>
            <a:xfrm>
              <a:off x="7192121" y="4422103"/>
              <a:ext cx="64775" cy="81729"/>
            </a:xfrm>
            <a:custGeom>
              <a:rect b="b" l="l" r="r" t="t"/>
              <a:pathLst>
                <a:path extrusionOk="0" h="2526" w="2002">
                  <a:moveTo>
                    <a:pt x="1" y="1"/>
                  </a:moveTo>
                  <a:lnTo>
                    <a:pt x="1" y="2501"/>
                  </a:lnTo>
                  <a:lnTo>
                    <a:pt x="1668" y="2501"/>
                  </a:lnTo>
                  <a:lnTo>
                    <a:pt x="1668" y="2525"/>
                  </a:lnTo>
                  <a:cubicBezTo>
                    <a:pt x="1858" y="2525"/>
                    <a:pt x="2001" y="2382"/>
                    <a:pt x="2001" y="2216"/>
                  </a:cubicBezTo>
                  <a:lnTo>
                    <a:pt x="2001" y="2001"/>
                  </a:lnTo>
                  <a:cubicBezTo>
                    <a:pt x="2001" y="906"/>
                    <a:pt x="1096"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1" name="Google Shape;23211;p99"/>
            <p:cNvSpPr/>
            <p:nvPr/>
          </p:nvSpPr>
          <p:spPr>
            <a:xfrm>
              <a:off x="7142812" y="4161780"/>
              <a:ext cx="97906" cy="74675"/>
            </a:xfrm>
            <a:custGeom>
              <a:rect b="b" l="l" r="r" t="t"/>
              <a:pathLst>
                <a:path extrusionOk="0" h="2308" w="3026">
                  <a:moveTo>
                    <a:pt x="1845" y="0"/>
                  </a:moveTo>
                  <a:cubicBezTo>
                    <a:pt x="1772" y="0"/>
                    <a:pt x="1700" y="24"/>
                    <a:pt x="1644" y="69"/>
                  </a:cubicBezTo>
                  <a:cubicBezTo>
                    <a:pt x="1501" y="188"/>
                    <a:pt x="1501" y="402"/>
                    <a:pt x="1620" y="545"/>
                  </a:cubicBezTo>
                  <a:lnTo>
                    <a:pt x="1906" y="855"/>
                  </a:lnTo>
                  <a:lnTo>
                    <a:pt x="358" y="855"/>
                  </a:lnTo>
                  <a:cubicBezTo>
                    <a:pt x="215" y="855"/>
                    <a:pt x="72" y="950"/>
                    <a:pt x="48" y="1117"/>
                  </a:cubicBezTo>
                  <a:cubicBezTo>
                    <a:pt x="1" y="1284"/>
                    <a:pt x="167" y="1474"/>
                    <a:pt x="334" y="1474"/>
                  </a:cubicBezTo>
                  <a:lnTo>
                    <a:pt x="1882" y="1474"/>
                  </a:lnTo>
                  <a:lnTo>
                    <a:pt x="1596" y="1760"/>
                  </a:lnTo>
                  <a:cubicBezTo>
                    <a:pt x="1477" y="1879"/>
                    <a:pt x="1477" y="2093"/>
                    <a:pt x="1596" y="2212"/>
                  </a:cubicBezTo>
                  <a:cubicBezTo>
                    <a:pt x="1644" y="2260"/>
                    <a:pt x="1739" y="2308"/>
                    <a:pt x="1787" y="2308"/>
                  </a:cubicBezTo>
                  <a:cubicBezTo>
                    <a:pt x="1882" y="2308"/>
                    <a:pt x="1954" y="2260"/>
                    <a:pt x="2001" y="2212"/>
                  </a:cubicBezTo>
                  <a:lnTo>
                    <a:pt x="2835" y="1379"/>
                  </a:lnTo>
                  <a:cubicBezTo>
                    <a:pt x="3025" y="1236"/>
                    <a:pt x="3025" y="1045"/>
                    <a:pt x="2906" y="926"/>
                  </a:cubicBezTo>
                  <a:lnTo>
                    <a:pt x="2073" y="93"/>
                  </a:lnTo>
                  <a:cubicBezTo>
                    <a:pt x="2010" y="30"/>
                    <a:pt x="1927" y="0"/>
                    <a:pt x="184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2" name="Google Shape;23212;p99"/>
            <p:cNvSpPr/>
            <p:nvPr/>
          </p:nvSpPr>
          <p:spPr>
            <a:xfrm>
              <a:off x="7192121" y="4161780"/>
              <a:ext cx="47044" cy="72378"/>
            </a:xfrm>
            <a:custGeom>
              <a:rect b="b" l="l" r="r" t="t"/>
              <a:pathLst>
                <a:path extrusionOk="0" h="2237" w="1454">
                  <a:moveTo>
                    <a:pt x="321" y="0"/>
                  </a:moveTo>
                  <a:cubicBezTo>
                    <a:pt x="248" y="0"/>
                    <a:pt x="176" y="24"/>
                    <a:pt x="120" y="69"/>
                  </a:cubicBezTo>
                  <a:cubicBezTo>
                    <a:pt x="25" y="117"/>
                    <a:pt x="1" y="212"/>
                    <a:pt x="1" y="307"/>
                  </a:cubicBezTo>
                  <a:cubicBezTo>
                    <a:pt x="1" y="402"/>
                    <a:pt x="25" y="450"/>
                    <a:pt x="96" y="522"/>
                  </a:cubicBezTo>
                  <a:lnTo>
                    <a:pt x="382" y="807"/>
                  </a:lnTo>
                  <a:lnTo>
                    <a:pt x="1" y="807"/>
                  </a:lnTo>
                  <a:lnTo>
                    <a:pt x="1" y="1450"/>
                  </a:lnTo>
                  <a:lnTo>
                    <a:pt x="382" y="1450"/>
                  </a:lnTo>
                  <a:lnTo>
                    <a:pt x="96" y="1736"/>
                  </a:lnTo>
                  <a:cubicBezTo>
                    <a:pt x="25" y="1808"/>
                    <a:pt x="1" y="1879"/>
                    <a:pt x="1" y="1950"/>
                  </a:cubicBezTo>
                  <a:cubicBezTo>
                    <a:pt x="1" y="2046"/>
                    <a:pt x="25" y="2093"/>
                    <a:pt x="96" y="2141"/>
                  </a:cubicBezTo>
                  <a:cubicBezTo>
                    <a:pt x="144" y="2212"/>
                    <a:pt x="239" y="2236"/>
                    <a:pt x="310" y="2236"/>
                  </a:cubicBezTo>
                  <a:cubicBezTo>
                    <a:pt x="358" y="2236"/>
                    <a:pt x="453" y="2212"/>
                    <a:pt x="501" y="2141"/>
                  </a:cubicBezTo>
                  <a:lnTo>
                    <a:pt x="1334" y="1307"/>
                  </a:lnTo>
                  <a:cubicBezTo>
                    <a:pt x="1454" y="1212"/>
                    <a:pt x="1454" y="998"/>
                    <a:pt x="1334" y="879"/>
                  </a:cubicBezTo>
                  <a:lnTo>
                    <a:pt x="549" y="93"/>
                  </a:lnTo>
                  <a:cubicBezTo>
                    <a:pt x="486" y="30"/>
                    <a:pt x="403" y="0"/>
                    <a:pt x="32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3" name="Google Shape;23213;p99"/>
            <p:cNvSpPr/>
            <p:nvPr/>
          </p:nvSpPr>
          <p:spPr>
            <a:xfrm>
              <a:off x="7052672" y="4325040"/>
              <a:ext cx="76325" cy="73219"/>
            </a:xfrm>
            <a:custGeom>
              <a:rect b="b" l="l" r="r" t="t"/>
              <a:pathLst>
                <a:path extrusionOk="0" h="2263" w="2359">
                  <a:moveTo>
                    <a:pt x="215" y="0"/>
                  </a:moveTo>
                  <a:cubicBezTo>
                    <a:pt x="96" y="0"/>
                    <a:pt x="0" y="96"/>
                    <a:pt x="0" y="215"/>
                  </a:cubicBezTo>
                  <a:lnTo>
                    <a:pt x="0" y="1572"/>
                  </a:lnTo>
                  <a:cubicBezTo>
                    <a:pt x="0" y="1643"/>
                    <a:pt x="24" y="1691"/>
                    <a:pt x="96" y="1715"/>
                  </a:cubicBezTo>
                  <a:cubicBezTo>
                    <a:pt x="178" y="1782"/>
                    <a:pt x="261" y="1812"/>
                    <a:pt x="335" y="1812"/>
                  </a:cubicBezTo>
                  <a:cubicBezTo>
                    <a:pt x="497" y="1812"/>
                    <a:pt x="620" y="1672"/>
                    <a:pt x="620" y="1477"/>
                  </a:cubicBezTo>
                  <a:lnTo>
                    <a:pt x="620" y="1072"/>
                  </a:lnTo>
                  <a:lnTo>
                    <a:pt x="1715" y="2167"/>
                  </a:lnTo>
                  <a:cubicBezTo>
                    <a:pt x="1787" y="2239"/>
                    <a:pt x="1882" y="2263"/>
                    <a:pt x="1929" y="2263"/>
                  </a:cubicBezTo>
                  <a:cubicBezTo>
                    <a:pt x="2025" y="2263"/>
                    <a:pt x="2072" y="2239"/>
                    <a:pt x="2144" y="2167"/>
                  </a:cubicBezTo>
                  <a:cubicBezTo>
                    <a:pt x="2358" y="2048"/>
                    <a:pt x="2358" y="1834"/>
                    <a:pt x="2239" y="1715"/>
                  </a:cubicBezTo>
                  <a:lnTo>
                    <a:pt x="1120" y="619"/>
                  </a:lnTo>
                  <a:lnTo>
                    <a:pt x="1596" y="619"/>
                  </a:lnTo>
                  <a:cubicBezTo>
                    <a:pt x="1667" y="619"/>
                    <a:pt x="1715" y="596"/>
                    <a:pt x="1763" y="524"/>
                  </a:cubicBezTo>
                  <a:cubicBezTo>
                    <a:pt x="1953" y="262"/>
                    <a:pt x="1787" y="0"/>
                    <a:pt x="152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4" name="Google Shape;23214;p99"/>
            <p:cNvSpPr/>
            <p:nvPr/>
          </p:nvSpPr>
          <p:spPr>
            <a:xfrm>
              <a:off x="7256862" y="4326010"/>
              <a:ext cx="73996" cy="74578"/>
            </a:xfrm>
            <a:custGeom>
              <a:rect b="b" l="l" r="r" t="t"/>
              <a:pathLst>
                <a:path extrusionOk="0" h="2305" w="2287">
                  <a:moveTo>
                    <a:pt x="1941" y="0"/>
                  </a:moveTo>
                  <a:cubicBezTo>
                    <a:pt x="1858" y="0"/>
                    <a:pt x="1774" y="30"/>
                    <a:pt x="1715" y="89"/>
                  </a:cubicBezTo>
                  <a:lnTo>
                    <a:pt x="619" y="1185"/>
                  </a:lnTo>
                  <a:lnTo>
                    <a:pt x="619" y="708"/>
                  </a:lnTo>
                  <a:cubicBezTo>
                    <a:pt x="619" y="637"/>
                    <a:pt x="596" y="589"/>
                    <a:pt x="524" y="566"/>
                  </a:cubicBezTo>
                  <a:cubicBezTo>
                    <a:pt x="442" y="498"/>
                    <a:pt x="359" y="468"/>
                    <a:pt x="285" y="468"/>
                  </a:cubicBezTo>
                  <a:cubicBezTo>
                    <a:pt x="123" y="468"/>
                    <a:pt x="0" y="608"/>
                    <a:pt x="0" y="804"/>
                  </a:cubicBezTo>
                  <a:lnTo>
                    <a:pt x="0" y="2114"/>
                  </a:lnTo>
                  <a:cubicBezTo>
                    <a:pt x="0" y="2233"/>
                    <a:pt x="96" y="2304"/>
                    <a:pt x="215" y="2304"/>
                  </a:cubicBezTo>
                  <a:lnTo>
                    <a:pt x="1572" y="2304"/>
                  </a:lnTo>
                  <a:cubicBezTo>
                    <a:pt x="1643" y="2304"/>
                    <a:pt x="1691" y="2280"/>
                    <a:pt x="1715" y="2233"/>
                  </a:cubicBezTo>
                  <a:cubicBezTo>
                    <a:pt x="1929" y="1947"/>
                    <a:pt x="1763" y="1685"/>
                    <a:pt x="1477" y="1685"/>
                  </a:cubicBezTo>
                  <a:lnTo>
                    <a:pt x="1072" y="1685"/>
                  </a:lnTo>
                  <a:lnTo>
                    <a:pt x="2167" y="589"/>
                  </a:lnTo>
                  <a:cubicBezTo>
                    <a:pt x="2286" y="375"/>
                    <a:pt x="2286" y="208"/>
                    <a:pt x="2167" y="89"/>
                  </a:cubicBezTo>
                  <a:cubicBezTo>
                    <a:pt x="2108" y="30"/>
                    <a:pt x="2025" y="0"/>
                    <a:pt x="194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5" name="Google Shape;23215;p99"/>
            <p:cNvSpPr/>
            <p:nvPr/>
          </p:nvSpPr>
          <p:spPr>
            <a:xfrm>
              <a:off x="7152066" y="4362797"/>
              <a:ext cx="80952" cy="80920"/>
            </a:xfrm>
            <a:custGeom>
              <a:rect b="b" l="l" r="r" t="t"/>
              <a:pathLst>
                <a:path extrusionOk="0" h="2501" w="2502">
                  <a:moveTo>
                    <a:pt x="1239" y="0"/>
                  </a:moveTo>
                  <a:cubicBezTo>
                    <a:pt x="548" y="0"/>
                    <a:pt x="1" y="548"/>
                    <a:pt x="1" y="1239"/>
                  </a:cubicBezTo>
                  <a:cubicBezTo>
                    <a:pt x="1" y="1929"/>
                    <a:pt x="548"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6" name="Google Shape;23216;p99"/>
            <p:cNvSpPr/>
            <p:nvPr/>
          </p:nvSpPr>
          <p:spPr>
            <a:xfrm>
              <a:off x="7192121" y="4362797"/>
              <a:ext cx="40897" cy="80920"/>
            </a:xfrm>
            <a:custGeom>
              <a:rect b="b" l="l" r="r" t="t"/>
              <a:pathLst>
                <a:path extrusionOk="0" h="2501" w="1264">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7" name="Google Shape;23217;p99"/>
            <p:cNvSpPr/>
            <p:nvPr/>
          </p:nvSpPr>
          <p:spPr>
            <a:xfrm>
              <a:off x="7042643" y="4158609"/>
              <a:ext cx="80952" cy="80920"/>
            </a:xfrm>
            <a:custGeom>
              <a:rect b="b" l="l" r="r" t="t"/>
              <a:pathLst>
                <a:path extrusionOk="0" h="2501" w="2502">
                  <a:moveTo>
                    <a:pt x="1263" y="0"/>
                  </a:moveTo>
                  <a:cubicBezTo>
                    <a:pt x="572" y="0"/>
                    <a:pt x="1" y="548"/>
                    <a:pt x="1" y="1239"/>
                  </a:cubicBezTo>
                  <a:cubicBezTo>
                    <a:pt x="1" y="1929"/>
                    <a:pt x="572" y="2501"/>
                    <a:pt x="1263" y="2501"/>
                  </a:cubicBezTo>
                  <a:cubicBezTo>
                    <a:pt x="1954" y="2501"/>
                    <a:pt x="2501" y="1929"/>
                    <a:pt x="2501" y="1239"/>
                  </a:cubicBezTo>
                  <a:cubicBezTo>
                    <a:pt x="2501" y="548"/>
                    <a:pt x="1954" y="0"/>
                    <a:pt x="126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8" name="Google Shape;23218;p99"/>
            <p:cNvSpPr/>
            <p:nvPr/>
          </p:nvSpPr>
          <p:spPr>
            <a:xfrm>
              <a:off x="7083506" y="4158609"/>
              <a:ext cx="40088" cy="80920"/>
            </a:xfrm>
            <a:custGeom>
              <a:rect b="b" l="l" r="r" t="t"/>
              <a:pathLst>
                <a:path extrusionOk="0" h="2501" w="1239">
                  <a:moveTo>
                    <a:pt x="0" y="0"/>
                  </a:moveTo>
                  <a:lnTo>
                    <a:pt x="0" y="2501"/>
                  </a:lnTo>
                  <a:cubicBezTo>
                    <a:pt x="691" y="2501"/>
                    <a:pt x="1238" y="1929"/>
                    <a:pt x="1238" y="1239"/>
                  </a:cubicBezTo>
                  <a:cubicBezTo>
                    <a:pt x="1238" y="548"/>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9" name="Google Shape;23219;p99"/>
            <p:cNvSpPr/>
            <p:nvPr/>
          </p:nvSpPr>
          <p:spPr>
            <a:xfrm>
              <a:off x="7260713" y="4158609"/>
              <a:ext cx="80920" cy="80920"/>
            </a:xfrm>
            <a:custGeom>
              <a:rect b="b" l="l" r="r" t="t"/>
              <a:pathLst>
                <a:path extrusionOk="0" h="2501" w="2501">
                  <a:moveTo>
                    <a:pt x="1239" y="0"/>
                  </a:moveTo>
                  <a:cubicBezTo>
                    <a:pt x="572" y="0"/>
                    <a:pt x="0" y="548"/>
                    <a:pt x="0" y="1239"/>
                  </a:cubicBezTo>
                  <a:cubicBezTo>
                    <a:pt x="0" y="1929"/>
                    <a:pt x="572"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0" name="Google Shape;23220;p99"/>
            <p:cNvSpPr/>
            <p:nvPr/>
          </p:nvSpPr>
          <p:spPr>
            <a:xfrm>
              <a:off x="7300768" y="4158609"/>
              <a:ext cx="40864" cy="80920"/>
            </a:xfrm>
            <a:custGeom>
              <a:rect b="b" l="l" r="r" t="t"/>
              <a:pathLst>
                <a:path extrusionOk="0" h="2501" w="1263">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21" name="Google Shape;23221;p99"/>
          <p:cNvGrpSpPr/>
          <p:nvPr/>
        </p:nvGrpSpPr>
        <p:grpSpPr>
          <a:xfrm>
            <a:off x="7768486" y="4006209"/>
            <a:ext cx="346746" cy="346744"/>
            <a:chOff x="7768486" y="4158609"/>
            <a:chExt cx="346746" cy="346744"/>
          </a:xfrm>
        </p:grpSpPr>
        <p:sp>
          <p:nvSpPr>
            <p:cNvPr id="23222" name="Google Shape;23222;p99"/>
            <p:cNvSpPr/>
            <p:nvPr/>
          </p:nvSpPr>
          <p:spPr>
            <a:xfrm>
              <a:off x="7820868" y="4279485"/>
              <a:ext cx="240430" cy="103439"/>
            </a:xfrm>
            <a:custGeom>
              <a:rect b="b" l="l" r="r" t="t"/>
              <a:pathLst>
                <a:path extrusionOk="0" h="3197" w="7431">
                  <a:moveTo>
                    <a:pt x="3721" y="1"/>
                  </a:moveTo>
                  <a:cubicBezTo>
                    <a:pt x="3549" y="1"/>
                    <a:pt x="3406" y="135"/>
                    <a:pt x="3406" y="289"/>
                  </a:cubicBezTo>
                  <a:lnTo>
                    <a:pt x="3406" y="1289"/>
                  </a:lnTo>
                  <a:lnTo>
                    <a:pt x="334" y="1289"/>
                  </a:lnTo>
                  <a:cubicBezTo>
                    <a:pt x="167" y="1289"/>
                    <a:pt x="0" y="1432"/>
                    <a:pt x="0" y="1623"/>
                  </a:cubicBezTo>
                  <a:lnTo>
                    <a:pt x="0" y="2861"/>
                  </a:lnTo>
                  <a:cubicBezTo>
                    <a:pt x="0" y="3004"/>
                    <a:pt x="120" y="3171"/>
                    <a:pt x="286" y="3194"/>
                  </a:cubicBezTo>
                  <a:cubicBezTo>
                    <a:pt x="298" y="3196"/>
                    <a:pt x="311" y="3197"/>
                    <a:pt x="323" y="3197"/>
                  </a:cubicBezTo>
                  <a:cubicBezTo>
                    <a:pt x="480" y="3197"/>
                    <a:pt x="643" y="3061"/>
                    <a:pt x="643" y="2885"/>
                  </a:cubicBezTo>
                  <a:lnTo>
                    <a:pt x="643" y="1932"/>
                  </a:lnTo>
                  <a:lnTo>
                    <a:pt x="6740" y="1932"/>
                  </a:lnTo>
                  <a:lnTo>
                    <a:pt x="6740" y="2861"/>
                  </a:lnTo>
                  <a:cubicBezTo>
                    <a:pt x="6740" y="3004"/>
                    <a:pt x="6859" y="3171"/>
                    <a:pt x="7002" y="3194"/>
                  </a:cubicBezTo>
                  <a:cubicBezTo>
                    <a:pt x="7016" y="3196"/>
                    <a:pt x="7030" y="3197"/>
                    <a:pt x="7043" y="3197"/>
                  </a:cubicBezTo>
                  <a:cubicBezTo>
                    <a:pt x="7216" y="3197"/>
                    <a:pt x="7359" y="3061"/>
                    <a:pt x="7359" y="2885"/>
                  </a:cubicBezTo>
                  <a:lnTo>
                    <a:pt x="7359" y="1646"/>
                  </a:lnTo>
                  <a:cubicBezTo>
                    <a:pt x="7431" y="1456"/>
                    <a:pt x="7264" y="1313"/>
                    <a:pt x="7097" y="1313"/>
                  </a:cubicBezTo>
                  <a:lnTo>
                    <a:pt x="4025" y="1313"/>
                  </a:lnTo>
                  <a:lnTo>
                    <a:pt x="4025" y="337"/>
                  </a:lnTo>
                  <a:cubicBezTo>
                    <a:pt x="4025" y="194"/>
                    <a:pt x="3906" y="27"/>
                    <a:pt x="3763" y="3"/>
                  </a:cubicBezTo>
                  <a:cubicBezTo>
                    <a:pt x="3749" y="1"/>
                    <a:pt x="3735" y="1"/>
                    <a:pt x="372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3" name="Google Shape;23223;p99"/>
            <p:cNvSpPr/>
            <p:nvPr/>
          </p:nvSpPr>
          <p:spPr>
            <a:xfrm>
              <a:off x="7940289" y="4279582"/>
              <a:ext cx="121008" cy="103342"/>
            </a:xfrm>
            <a:custGeom>
              <a:rect b="b" l="l" r="r" t="t"/>
              <a:pathLst>
                <a:path extrusionOk="0" h="3194" w="3740">
                  <a:moveTo>
                    <a:pt x="1" y="0"/>
                  </a:moveTo>
                  <a:lnTo>
                    <a:pt x="1" y="1929"/>
                  </a:lnTo>
                  <a:lnTo>
                    <a:pt x="3097" y="1929"/>
                  </a:lnTo>
                  <a:lnTo>
                    <a:pt x="3097" y="2858"/>
                  </a:lnTo>
                  <a:cubicBezTo>
                    <a:pt x="3097" y="3001"/>
                    <a:pt x="3216" y="3168"/>
                    <a:pt x="3382" y="3191"/>
                  </a:cubicBezTo>
                  <a:cubicBezTo>
                    <a:pt x="3395" y="3193"/>
                    <a:pt x="3407" y="3194"/>
                    <a:pt x="3419" y="3194"/>
                  </a:cubicBezTo>
                  <a:cubicBezTo>
                    <a:pt x="3576" y="3194"/>
                    <a:pt x="3740" y="3058"/>
                    <a:pt x="3740" y="2882"/>
                  </a:cubicBezTo>
                  <a:lnTo>
                    <a:pt x="3740" y="1643"/>
                  </a:lnTo>
                  <a:cubicBezTo>
                    <a:pt x="3740" y="1453"/>
                    <a:pt x="3573" y="1310"/>
                    <a:pt x="3406" y="1310"/>
                  </a:cubicBezTo>
                  <a:lnTo>
                    <a:pt x="334" y="1310"/>
                  </a:lnTo>
                  <a:lnTo>
                    <a:pt x="334" y="334"/>
                  </a:lnTo>
                  <a:cubicBezTo>
                    <a:pt x="334" y="143"/>
                    <a:pt x="191"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4" name="Google Shape;23224;p99"/>
            <p:cNvSpPr/>
            <p:nvPr/>
          </p:nvSpPr>
          <p:spPr>
            <a:xfrm>
              <a:off x="7985747" y="4423656"/>
              <a:ext cx="129485" cy="81696"/>
            </a:xfrm>
            <a:custGeom>
              <a:rect b="b" l="l" r="r" t="t"/>
              <a:pathLst>
                <a:path extrusionOk="0" h="2525" w="4002">
                  <a:moveTo>
                    <a:pt x="1949" y="0"/>
                  </a:moveTo>
                  <a:cubicBezTo>
                    <a:pt x="1935" y="0"/>
                    <a:pt x="1920" y="0"/>
                    <a:pt x="1906" y="0"/>
                  </a:cubicBezTo>
                  <a:cubicBezTo>
                    <a:pt x="834" y="48"/>
                    <a:pt x="1" y="929"/>
                    <a:pt x="1" y="2001"/>
                  </a:cubicBezTo>
                  <a:lnTo>
                    <a:pt x="1" y="2191"/>
                  </a:lnTo>
                  <a:cubicBezTo>
                    <a:pt x="1" y="2358"/>
                    <a:pt x="144" y="2525"/>
                    <a:pt x="334" y="2525"/>
                  </a:cubicBezTo>
                  <a:lnTo>
                    <a:pt x="3668" y="2525"/>
                  </a:lnTo>
                  <a:cubicBezTo>
                    <a:pt x="3835" y="2525"/>
                    <a:pt x="4002" y="2358"/>
                    <a:pt x="3954" y="2215"/>
                  </a:cubicBezTo>
                  <a:lnTo>
                    <a:pt x="3954" y="2001"/>
                  </a:lnTo>
                  <a:cubicBezTo>
                    <a:pt x="3954" y="896"/>
                    <a:pt x="3049" y="0"/>
                    <a:pt x="1949"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5" name="Google Shape;23225;p99"/>
            <p:cNvSpPr/>
            <p:nvPr/>
          </p:nvSpPr>
          <p:spPr>
            <a:xfrm>
              <a:off x="8050489" y="4422880"/>
              <a:ext cx="64742" cy="82473"/>
            </a:xfrm>
            <a:custGeom>
              <a:rect b="b" l="l" r="r" t="t"/>
              <a:pathLst>
                <a:path extrusionOk="0" h="2549" w="2001">
                  <a:moveTo>
                    <a:pt x="0" y="1"/>
                  </a:moveTo>
                  <a:lnTo>
                    <a:pt x="0" y="2501"/>
                  </a:lnTo>
                  <a:lnTo>
                    <a:pt x="1667" y="2501"/>
                  </a:lnTo>
                  <a:lnTo>
                    <a:pt x="1667" y="2549"/>
                  </a:lnTo>
                  <a:cubicBezTo>
                    <a:pt x="1834" y="2549"/>
                    <a:pt x="2001" y="2382"/>
                    <a:pt x="2001" y="2215"/>
                  </a:cubicBezTo>
                  <a:lnTo>
                    <a:pt x="2001" y="2001"/>
                  </a:lnTo>
                  <a:cubicBezTo>
                    <a:pt x="2001" y="906"/>
                    <a:pt x="1096" y="1"/>
                    <a:pt x="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6" name="Google Shape;23226;p99"/>
            <p:cNvSpPr/>
            <p:nvPr/>
          </p:nvSpPr>
          <p:spPr>
            <a:xfrm>
              <a:off x="7768486" y="4423656"/>
              <a:ext cx="128708" cy="81696"/>
            </a:xfrm>
            <a:custGeom>
              <a:rect b="b" l="l" r="r" t="t"/>
              <a:pathLst>
                <a:path extrusionOk="0" h="2525" w="3978">
                  <a:moveTo>
                    <a:pt x="1926" y="0"/>
                  </a:moveTo>
                  <a:cubicBezTo>
                    <a:pt x="1911" y="0"/>
                    <a:pt x="1896" y="0"/>
                    <a:pt x="1881" y="0"/>
                  </a:cubicBezTo>
                  <a:cubicBezTo>
                    <a:pt x="810" y="48"/>
                    <a:pt x="0" y="929"/>
                    <a:pt x="0" y="2001"/>
                  </a:cubicBezTo>
                  <a:lnTo>
                    <a:pt x="0" y="2191"/>
                  </a:lnTo>
                  <a:cubicBezTo>
                    <a:pt x="0" y="2358"/>
                    <a:pt x="143" y="2525"/>
                    <a:pt x="310" y="2525"/>
                  </a:cubicBezTo>
                  <a:lnTo>
                    <a:pt x="3644" y="2525"/>
                  </a:lnTo>
                  <a:cubicBezTo>
                    <a:pt x="3834" y="2525"/>
                    <a:pt x="3977" y="2358"/>
                    <a:pt x="3953" y="2215"/>
                  </a:cubicBezTo>
                  <a:lnTo>
                    <a:pt x="3953" y="2001"/>
                  </a:lnTo>
                  <a:cubicBezTo>
                    <a:pt x="3953" y="896"/>
                    <a:pt x="3048" y="0"/>
                    <a:pt x="1926"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7" name="Google Shape;23227;p99"/>
            <p:cNvSpPr/>
            <p:nvPr/>
          </p:nvSpPr>
          <p:spPr>
            <a:xfrm>
              <a:off x="7832418" y="4422880"/>
              <a:ext cx="64775" cy="82473"/>
            </a:xfrm>
            <a:custGeom>
              <a:rect b="b" l="l" r="r" t="t"/>
              <a:pathLst>
                <a:path extrusionOk="0" h="2549" w="2002">
                  <a:moveTo>
                    <a:pt x="1" y="1"/>
                  </a:moveTo>
                  <a:lnTo>
                    <a:pt x="1" y="2501"/>
                  </a:lnTo>
                  <a:lnTo>
                    <a:pt x="1668" y="2501"/>
                  </a:lnTo>
                  <a:lnTo>
                    <a:pt x="1668" y="2549"/>
                  </a:lnTo>
                  <a:cubicBezTo>
                    <a:pt x="1858" y="2549"/>
                    <a:pt x="2001" y="2382"/>
                    <a:pt x="2001" y="2215"/>
                  </a:cubicBezTo>
                  <a:lnTo>
                    <a:pt x="2001" y="2001"/>
                  </a:lnTo>
                  <a:cubicBezTo>
                    <a:pt x="2001" y="906"/>
                    <a:pt x="1120"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8" name="Google Shape;23228;p99"/>
            <p:cNvSpPr/>
            <p:nvPr/>
          </p:nvSpPr>
          <p:spPr>
            <a:xfrm>
              <a:off x="7877100" y="4218691"/>
              <a:ext cx="128708" cy="80952"/>
            </a:xfrm>
            <a:custGeom>
              <a:rect b="b" l="l" r="r" t="t"/>
              <a:pathLst>
                <a:path extrusionOk="0" h="2502" w="3978">
                  <a:moveTo>
                    <a:pt x="1950" y="0"/>
                  </a:moveTo>
                  <a:cubicBezTo>
                    <a:pt x="1936" y="0"/>
                    <a:pt x="1921" y="1"/>
                    <a:pt x="1906" y="1"/>
                  </a:cubicBezTo>
                  <a:cubicBezTo>
                    <a:pt x="834" y="25"/>
                    <a:pt x="1" y="930"/>
                    <a:pt x="1" y="2001"/>
                  </a:cubicBezTo>
                  <a:lnTo>
                    <a:pt x="1" y="2168"/>
                  </a:lnTo>
                  <a:cubicBezTo>
                    <a:pt x="1" y="2358"/>
                    <a:pt x="144" y="2501"/>
                    <a:pt x="311" y="2501"/>
                  </a:cubicBezTo>
                  <a:lnTo>
                    <a:pt x="3668" y="2501"/>
                  </a:lnTo>
                  <a:cubicBezTo>
                    <a:pt x="3835" y="2501"/>
                    <a:pt x="3978" y="2382"/>
                    <a:pt x="3954" y="2216"/>
                  </a:cubicBezTo>
                  <a:lnTo>
                    <a:pt x="3954" y="2001"/>
                  </a:lnTo>
                  <a:cubicBezTo>
                    <a:pt x="3954" y="873"/>
                    <a:pt x="3050" y="0"/>
                    <a:pt x="195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9" name="Google Shape;23229;p99"/>
            <p:cNvSpPr/>
            <p:nvPr/>
          </p:nvSpPr>
          <p:spPr>
            <a:xfrm>
              <a:off x="7941842" y="4217947"/>
              <a:ext cx="63966" cy="81696"/>
            </a:xfrm>
            <a:custGeom>
              <a:rect b="b" l="l" r="r" t="t"/>
              <a:pathLst>
                <a:path extrusionOk="0" h="2525" w="1977">
                  <a:moveTo>
                    <a:pt x="0" y="0"/>
                  </a:moveTo>
                  <a:lnTo>
                    <a:pt x="0" y="2501"/>
                  </a:lnTo>
                  <a:lnTo>
                    <a:pt x="1667" y="2501"/>
                  </a:lnTo>
                  <a:lnTo>
                    <a:pt x="1667" y="2524"/>
                  </a:lnTo>
                  <a:cubicBezTo>
                    <a:pt x="1834" y="2524"/>
                    <a:pt x="1977" y="2381"/>
                    <a:pt x="1977" y="2191"/>
                  </a:cubicBezTo>
                  <a:lnTo>
                    <a:pt x="1977" y="2000"/>
                  </a:lnTo>
                  <a:cubicBezTo>
                    <a:pt x="1977" y="905"/>
                    <a:pt x="1096" y="0"/>
                    <a:pt x="0"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0" name="Google Shape;23230;p99"/>
            <p:cNvSpPr/>
            <p:nvPr/>
          </p:nvSpPr>
          <p:spPr>
            <a:xfrm>
              <a:off x="7901010" y="4158609"/>
              <a:ext cx="80920" cy="80920"/>
            </a:xfrm>
            <a:custGeom>
              <a:rect b="b" l="l" r="r" t="t"/>
              <a:pathLst>
                <a:path extrusionOk="0" h="2501" w="2501">
                  <a:moveTo>
                    <a:pt x="1262" y="0"/>
                  </a:moveTo>
                  <a:cubicBezTo>
                    <a:pt x="572" y="0"/>
                    <a:pt x="0" y="548"/>
                    <a:pt x="0" y="1239"/>
                  </a:cubicBezTo>
                  <a:cubicBezTo>
                    <a:pt x="0" y="1929"/>
                    <a:pt x="572" y="2501"/>
                    <a:pt x="1262" y="2501"/>
                  </a:cubicBezTo>
                  <a:cubicBezTo>
                    <a:pt x="1929" y="2501"/>
                    <a:pt x="2501" y="1929"/>
                    <a:pt x="2501" y="1239"/>
                  </a:cubicBezTo>
                  <a:cubicBezTo>
                    <a:pt x="2501" y="548"/>
                    <a:pt x="1929"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1" name="Google Shape;23231;p99"/>
            <p:cNvSpPr/>
            <p:nvPr/>
          </p:nvSpPr>
          <p:spPr>
            <a:xfrm>
              <a:off x="7941842" y="4158609"/>
              <a:ext cx="40088" cy="80920"/>
            </a:xfrm>
            <a:custGeom>
              <a:rect b="b" l="l" r="r" t="t"/>
              <a:pathLst>
                <a:path extrusionOk="0" h="2501" w="1239">
                  <a:moveTo>
                    <a:pt x="0" y="0"/>
                  </a:moveTo>
                  <a:lnTo>
                    <a:pt x="0" y="2501"/>
                  </a:lnTo>
                  <a:cubicBezTo>
                    <a:pt x="667" y="2501"/>
                    <a:pt x="1239" y="1929"/>
                    <a:pt x="1239" y="1239"/>
                  </a:cubicBezTo>
                  <a:cubicBezTo>
                    <a:pt x="1239"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2" name="Google Shape;23232;p99"/>
            <p:cNvSpPr/>
            <p:nvPr/>
          </p:nvSpPr>
          <p:spPr>
            <a:xfrm>
              <a:off x="7792363" y="4362797"/>
              <a:ext cx="80920" cy="80920"/>
            </a:xfrm>
            <a:custGeom>
              <a:rect b="b" l="l" r="r" t="t"/>
              <a:pathLst>
                <a:path extrusionOk="0" h="2501" w="2501">
                  <a:moveTo>
                    <a:pt x="1239" y="0"/>
                  </a:moveTo>
                  <a:cubicBezTo>
                    <a:pt x="548" y="0"/>
                    <a:pt x="0" y="548"/>
                    <a:pt x="0" y="1239"/>
                  </a:cubicBezTo>
                  <a:cubicBezTo>
                    <a:pt x="0" y="1929"/>
                    <a:pt x="572"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3" name="Google Shape;23233;p99"/>
            <p:cNvSpPr/>
            <p:nvPr/>
          </p:nvSpPr>
          <p:spPr>
            <a:xfrm>
              <a:off x="7832418" y="4362797"/>
              <a:ext cx="40864" cy="80920"/>
            </a:xfrm>
            <a:custGeom>
              <a:rect b="b" l="l" r="r" t="t"/>
              <a:pathLst>
                <a:path extrusionOk="0" h="2501" w="1263">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4" name="Google Shape;23234;p99"/>
            <p:cNvSpPr/>
            <p:nvPr/>
          </p:nvSpPr>
          <p:spPr>
            <a:xfrm>
              <a:off x="8009657" y="4362797"/>
              <a:ext cx="80920" cy="80920"/>
            </a:xfrm>
            <a:custGeom>
              <a:rect b="b" l="l" r="r" t="t"/>
              <a:pathLst>
                <a:path extrusionOk="0" h="2501" w="2501">
                  <a:moveTo>
                    <a:pt x="1262" y="0"/>
                  </a:moveTo>
                  <a:cubicBezTo>
                    <a:pt x="572" y="0"/>
                    <a:pt x="0" y="548"/>
                    <a:pt x="0" y="1239"/>
                  </a:cubicBezTo>
                  <a:cubicBezTo>
                    <a:pt x="0" y="1929"/>
                    <a:pt x="572" y="2501"/>
                    <a:pt x="1262" y="2501"/>
                  </a:cubicBezTo>
                  <a:cubicBezTo>
                    <a:pt x="1953" y="2501"/>
                    <a:pt x="2501" y="1929"/>
                    <a:pt x="2501" y="1239"/>
                  </a:cubicBezTo>
                  <a:cubicBezTo>
                    <a:pt x="2501" y="548"/>
                    <a:pt x="1953"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5" name="Google Shape;23235;p99"/>
            <p:cNvSpPr/>
            <p:nvPr/>
          </p:nvSpPr>
          <p:spPr>
            <a:xfrm>
              <a:off x="8050488" y="4362797"/>
              <a:ext cx="40088" cy="80920"/>
            </a:xfrm>
            <a:custGeom>
              <a:rect b="b" l="l" r="r" t="t"/>
              <a:pathLst>
                <a:path extrusionOk="0" h="2501" w="1239">
                  <a:moveTo>
                    <a:pt x="0" y="0"/>
                  </a:moveTo>
                  <a:lnTo>
                    <a:pt x="0" y="2501"/>
                  </a:lnTo>
                  <a:cubicBezTo>
                    <a:pt x="691" y="2501"/>
                    <a:pt x="1239" y="1929"/>
                    <a:pt x="1239" y="1239"/>
                  </a:cubicBezTo>
                  <a:cubicBezTo>
                    <a:pt x="1239" y="548"/>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36" name="Google Shape;23236;p99"/>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Goals &amp; Results</a:t>
            </a:r>
            <a:endParaRPr sz="1600">
              <a:solidFill>
                <a:srgbClr val="FFFFFF"/>
              </a:solidFill>
            </a:endParaRPr>
          </a:p>
        </p:txBody>
      </p:sp>
      <p:sp>
        <p:nvSpPr>
          <p:cNvPr id="23237" name="Google Shape;23237;p99"/>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37" name="Shape 3337"/>
        <p:cNvGrpSpPr/>
        <p:nvPr/>
      </p:nvGrpSpPr>
      <p:grpSpPr>
        <a:xfrm>
          <a:off x="0" y="0"/>
          <a:ext cx="0" cy="0"/>
          <a:chOff x="0" y="0"/>
          <a:chExt cx="0" cy="0"/>
        </a:xfrm>
      </p:grpSpPr>
      <p:sp>
        <p:nvSpPr>
          <p:cNvPr id="3338" name="Google Shape;3338;p46"/>
          <p:cNvSpPr/>
          <p:nvPr/>
        </p:nvSpPr>
        <p:spPr>
          <a:xfrm>
            <a:off x="785725" y="1398725"/>
            <a:ext cx="1056300" cy="1056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46"/>
          <p:cNvSpPr txBox="1"/>
          <p:nvPr>
            <p:ph type="title"/>
          </p:nvPr>
        </p:nvSpPr>
        <p:spPr>
          <a:xfrm>
            <a:off x="720000" y="2595075"/>
            <a:ext cx="4223700" cy="734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MOTION SPEED</a:t>
            </a:r>
            <a:endParaRPr/>
          </a:p>
        </p:txBody>
      </p:sp>
      <p:sp>
        <p:nvSpPr>
          <p:cNvPr id="3340" name="Google Shape;3340;p46"/>
          <p:cNvSpPr txBox="1"/>
          <p:nvPr>
            <p:ph idx="2" type="title"/>
          </p:nvPr>
        </p:nvSpPr>
        <p:spPr>
          <a:xfrm>
            <a:off x="785725" y="1630025"/>
            <a:ext cx="1056300" cy="59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3341" name="Google Shape;3341;p46"/>
          <p:cNvSpPr txBox="1"/>
          <p:nvPr>
            <p:ph idx="1" type="subTitle"/>
          </p:nvPr>
        </p:nvSpPr>
        <p:spPr>
          <a:xfrm>
            <a:off x="720000" y="3329575"/>
            <a:ext cx="4223700" cy="415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grpSp>
        <p:nvGrpSpPr>
          <p:cNvPr id="3342" name="Google Shape;3342;p46"/>
          <p:cNvGrpSpPr/>
          <p:nvPr/>
        </p:nvGrpSpPr>
        <p:grpSpPr>
          <a:xfrm>
            <a:off x="3077786" y="643637"/>
            <a:ext cx="4887560" cy="4172763"/>
            <a:chOff x="4184374" y="608832"/>
            <a:chExt cx="4806333" cy="4103415"/>
          </a:xfrm>
        </p:grpSpPr>
        <p:sp>
          <p:nvSpPr>
            <p:cNvPr id="3343" name="Google Shape;3343;p46"/>
            <p:cNvSpPr/>
            <p:nvPr/>
          </p:nvSpPr>
          <p:spPr>
            <a:xfrm>
              <a:off x="6524925" y="4495950"/>
              <a:ext cx="2465782" cy="216297"/>
            </a:xfrm>
            <a:custGeom>
              <a:rect b="b" l="l" r="r" t="t"/>
              <a:pathLst>
                <a:path extrusionOk="0" h="5570" w="39603">
                  <a:moveTo>
                    <a:pt x="19791" y="1"/>
                  </a:moveTo>
                  <a:cubicBezTo>
                    <a:pt x="8857" y="1"/>
                    <a:pt x="1" y="1256"/>
                    <a:pt x="1" y="2785"/>
                  </a:cubicBezTo>
                  <a:cubicBezTo>
                    <a:pt x="1" y="4315"/>
                    <a:pt x="8857" y="5570"/>
                    <a:pt x="19791" y="5570"/>
                  </a:cubicBezTo>
                  <a:cubicBezTo>
                    <a:pt x="30747" y="5570"/>
                    <a:pt x="39603" y="4315"/>
                    <a:pt x="39603" y="2785"/>
                  </a:cubicBezTo>
                  <a:cubicBezTo>
                    <a:pt x="39603" y="1256"/>
                    <a:pt x="30747" y="1"/>
                    <a:pt x="19791" y="1"/>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44" name="Google Shape;3344;p46"/>
            <p:cNvGrpSpPr/>
            <p:nvPr/>
          </p:nvGrpSpPr>
          <p:grpSpPr>
            <a:xfrm>
              <a:off x="4184374" y="608832"/>
              <a:ext cx="4612584" cy="4064536"/>
              <a:chOff x="562225" y="2849775"/>
              <a:chExt cx="1827200" cy="1610100"/>
            </a:xfrm>
          </p:grpSpPr>
          <p:sp>
            <p:nvSpPr>
              <p:cNvPr id="3345" name="Google Shape;3345;p46"/>
              <p:cNvSpPr/>
              <p:nvPr/>
            </p:nvSpPr>
            <p:spPr>
              <a:xfrm>
                <a:off x="2328350" y="3815275"/>
                <a:ext cx="61075" cy="51400"/>
              </a:xfrm>
              <a:custGeom>
                <a:rect b="b" l="l" r="r" t="t"/>
                <a:pathLst>
                  <a:path extrusionOk="0" h="2056" w="2443">
                    <a:moveTo>
                      <a:pt x="1747" y="0"/>
                    </a:moveTo>
                    <a:cubicBezTo>
                      <a:pt x="1621" y="0"/>
                      <a:pt x="959" y="321"/>
                      <a:pt x="959" y="321"/>
                    </a:cubicBezTo>
                    <a:lnTo>
                      <a:pt x="616" y="800"/>
                    </a:lnTo>
                    <a:lnTo>
                      <a:pt x="457" y="732"/>
                    </a:lnTo>
                    <a:cubicBezTo>
                      <a:pt x="411" y="1120"/>
                      <a:pt x="228" y="1485"/>
                      <a:pt x="0" y="1804"/>
                    </a:cubicBezTo>
                    <a:lnTo>
                      <a:pt x="365" y="1896"/>
                    </a:lnTo>
                    <a:lnTo>
                      <a:pt x="1689" y="2055"/>
                    </a:lnTo>
                    <a:cubicBezTo>
                      <a:pt x="1689" y="2055"/>
                      <a:pt x="2442" y="1028"/>
                      <a:pt x="2351" y="823"/>
                    </a:cubicBezTo>
                    <a:cubicBezTo>
                      <a:pt x="2237" y="617"/>
                      <a:pt x="1872" y="229"/>
                      <a:pt x="1872" y="229"/>
                    </a:cubicBezTo>
                    <a:cubicBezTo>
                      <a:pt x="1872" y="229"/>
                      <a:pt x="1826" y="47"/>
                      <a:pt x="1758" y="1"/>
                    </a:cubicBezTo>
                    <a:cubicBezTo>
                      <a:pt x="1755" y="0"/>
                      <a:pt x="1751" y="0"/>
                      <a:pt x="1747" y="0"/>
                    </a:cubicBezTo>
                    <a:close/>
                  </a:path>
                </a:pathLst>
              </a:custGeom>
              <a:solidFill>
                <a:srgbClr val="844A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46"/>
              <p:cNvSpPr/>
              <p:nvPr/>
            </p:nvSpPr>
            <p:spPr>
              <a:xfrm>
                <a:off x="2339175" y="3815275"/>
                <a:ext cx="49675" cy="44550"/>
              </a:xfrm>
              <a:custGeom>
                <a:rect b="b" l="l" r="r" t="t"/>
                <a:pathLst>
                  <a:path extrusionOk="0" h="1782" w="1987">
                    <a:moveTo>
                      <a:pt x="1314" y="0"/>
                    </a:moveTo>
                    <a:cubicBezTo>
                      <a:pt x="1188" y="0"/>
                      <a:pt x="526" y="321"/>
                      <a:pt x="526" y="321"/>
                    </a:cubicBezTo>
                    <a:lnTo>
                      <a:pt x="183" y="800"/>
                    </a:lnTo>
                    <a:lnTo>
                      <a:pt x="24" y="732"/>
                    </a:lnTo>
                    <a:cubicBezTo>
                      <a:pt x="24" y="800"/>
                      <a:pt x="24" y="846"/>
                      <a:pt x="1" y="891"/>
                    </a:cubicBezTo>
                    <a:lnTo>
                      <a:pt x="115" y="937"/>
                    </a:lnTo>
                    <a:lnTo>
                      <a:pt x="69" y="1302"/>
                    </a:lnTo>
                    <a:cubicBezTo>
                      <a:pt x="69" y="1302"/>
                      <a:pt x="640" y="617"/>
                      <a:pt x="777" y="572"/>
                    </a:cubicBezTo>
                    <a:cubicBezTo>
                      <a:pt x="891" y="526"/>
                      <a:pt x="1188" y="435"/>
                      <a:pt x="1188" y="435"/>
                    </a:cubicBezTo>
                    <a:lnTo>
                      <a:pt x="1781" y="891"/>
                    </a:lnTo>
                    <a:lnTo>
                      <a:pt x="1781" y="891"/>
                    </a:lnTo>
                    <a:lnTo>
                      <a:pt x="1119" y="617"/>
                    </a:lnTo>
                    <a:lnTo>
                      <a:pt x="1005" y="846"/>
                    </a:lnTo>
                    <a:lnTo>
                      <a:pt x="1599" y="1188"/>
                    </a:lnTo>
                    <a:lnTo>
                      <a:pt x="1599" y="1188"/>
                    </a:lnTo>
                    <a:lnTo>
                      <a:pt x="959" y="1028"/>
                    </a:lnTo>
                    <a:lnTo>
                      <a:pt x="959" y="1165"/>
                    </a:lnTo>
                    <a:lnTo>
                      <a:pt x="1370" y="1485"/>
                    </a:lnTo>
                    <a:lnTo>
                      <a:pt x="1462" y="1782"/>
                    </a:lnTo>
                    <a:cubicBezTo>
                      <a:pt x="1667" y="1462"/>
                      <a:pt x="1987" y="960"/>
                      <a:pt x="1918" y="823"/>
                    </a:cubicBezTo>
                    <a:cubicBezTo>
                      <a:pt x="1804" y="617"/>
                      <a:pt x="1439" y="229"/>
                      <a:pt x="1439" y="229"/>
                    </a:cubicBezTo>
                    <a:cubicBezTo>
                      <a:pt x="1439" y="229"/>
                      <a:pt x="1393" y="47"/>
                      <a:pt x="1325" y="1"/>
                    </a:cubicBezTo>
                    <a:cubicBezTo>
                      <a:pt x="1322" y="0"/>
                      <a:pt x="1318" y="0"/>
                      <a:pt x="1314" y="0"/>
                    </a:cubicBezTo>
                    <a:close/>
                  </a:path>
                </a:pathLst>
              </a:custGeom>
              <a:solidFill>
                <a:srgbClr val="AD6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46"/>
              <p:cNvSpPr/>
              <p:nvPr/>
            </p:nvSpPr>
            <p:spPr>
              <a:xfrm>
                <a:off x="1722900" y="3877500"/>
                <a:ext cx="625425" cy="492475"/>
              </a:xfrm>
              <a:custGeom>
                <a:rect b="b" l="l" r="r" t="t"/>
                <a:pathLst>
                  <a:path extrusionOk="0" h="19699" w="25017">
                    <a:moveTo>
                      <a:pt x="18375" y="0"/>
                    </a:moveTo>
                    <a:lnTo>
                      <a:pt x="9678" y="1644"/>
                    </a:lnTo>
                    <a:lnTo>
                      <a:pt x="137" y="19082"/>
                    </a:lnTo>
                    <a:cubicBezTo>
                      <a:pt x="0" y="19356"/>
                      <a:pt x="206" y="19698"/>
                      <a:pt x="525" y="19698"/>
                    </a:cubicBezTo>
                    <a:lnTo>
                      <a:pt x="2488" y="19698"/>
                    </a:lnTo>
                    <a:cubicBezTo>
                      <a:pt x="2899" y="19698"/>
                      <a:pt x="3264" y="19516"/>
                      <a:pt x="3516" y="19173"/>
                    </a:cubicBezTo>
                    <a:lnTo>
                      <a:pt x="14609" y="4634"/>
                    </a:lnTo>
                    <a:lnTo>
                      <a:pt x="19722" y="9404"/>
                    </a:lnTo>
                    <a:cubicBezTo>
                      <a:pt x="19904" y="9632"/>
                      <a:pt x="19973" y="9929"/>
                      <a:pt x="19858" y="10203"/>
                    </a:cubicBezTo>
                    <a:lnTo>
                      <a:pt x="17051" y="17850"/>
                    </a:lnTo>
                    <a:cubicBezTo>
                      <a:pt x="16914" y="18215"/>
                      <a:pt x="17119" y="18626"/>
                      <a:pt x="17485" y="18740"/>
                    </a:cubicBezTo>
                    <a:lnTo>
                      <a:pt x="19128" y="19265"/>
                    </a:lnTo>
                    <a:cubicBezTo>
                      <a:pt x="19237" y="19316"/>
                      <a:pt x="19352" y="19340"/>
                      <a:pt x="19467" y="19340"/>
                    </a:cubicBezTo>
                    <a:cubicBezTo>
                      <a:pt x="19763" y="19340"/>
                      <a:pt x="20053" y="19179"/>
                      <a:pt x="20201" y="18899"/>
                    </a:cubicBezTo>
                    <a:lnTo>
                      <a:pt x="24560" y="10454"/>
                    </a:lnTo>
                    <a:cubicBezTo>
                      <a:pt x="25017" y="9541"/>
                      <a:pt x="24926" y="8446"/>
                      <a:pt x="24287" y="7647"/>
                    </a:cubicBezTo>
                    <a:lnTo>
                      <a:pt x="1837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46"/>
              <p:cNvSpPr/>
              <p:nvPr/>
            </p:nvSpPr>
            <p:spPr>
              <a:xfrm>
                <a:off x="1823325" y="3532000"/>
                <a:ext cx="523300" cy="400000"/>
              </a:xfrm>
              <a:custGeom>
                <a:rect b="b" l="l" r="r" t="t"/>
                <a:pathLst>
                  <a:path extrusionOk="0" h="16000" w="20932">
                    <a:moveTo>
                      <a:pt x="8027" y="1"/>
                    </a:moveTo>
                    <a:cubicBezTo>
                      <a:pt x="3600" y="1"/>
                      <a:pt x="7099" y="3184"/>
                      <a:pt x="7099" y="3184"/>
                    </a:cubicBezTo>
                    <a:cubicBezTo>
                      <a:pt x="1" y="6973"/>
                      <a:pt x="1233" y="10762"/>
                      <a:pt x="1598" y="11538"/>
                    </a:cubicBezTo>
                    <a:cubicBezTo>
                      <a:pt x="1964" y="12337"/>
                      <a:pt x="5228" y="12725"/>
                      <a:pt x="5228" y="12725"/>
                    </a:cubicBezTo>
                    <a:cubicBezTo>
                      <a:pt x="5228" y="12725"/>
                      <a:pt x="5022" y="15076"/>
                      <a:pt x="5547" y="15464"/>
                    </a:cubicBezTo>
                    <a:cubicBezTo>
                      <a:pt x="6083" y="15863"/>
                      <a:pt x="7255" y="16000"/>
                      <a:pt x="8578" y="16000"/>
                    </a:cubicBezTo>
                    <a:cubicBezTo>
                      <a:pt x="11035" y="16000"/>
                      <a:pt x="14010" y="15529"/>
                      <a:pt x="14381" y="15395"/>
                    </a:cubicBezTo>
                    <a:cubicBezTo>
                      <a:pt x="14928" y="15190"/>
                      <a:pt x="15088" y="11424"/>
                      <a:pt x="15088" y="11424"/>
                    </a:cubicBezTo>
                    <a:cubicBezTo>
                      <a:pt x="16823" y="12017"/>
                      <a:pt x="18581" y="12610"/>
                      <a:pt x="20315" y="13227"/>
                    </a:cubicBezTo>
                    <a:cubicBezTo>
                      <a:pt x="20521" y="12793"/>
                      <a:pt x="20726" y="12359"/>
                      <a:pt x="20932" y="11903"/>
                    </a:cubicBezTo>
                    <a:cubicBezTo>
                      <a:pt x="20932" y="11903"/>
                      <a:pt x="17645" y="8045"/>
                      <a:pt x="16298" y="5877"/>
                    </a:cubicBezTo>
                    <a:cubicBezTo>
                      <a:pt x="14951" y="3709"/>
                      <a:pt x="12440" y="3024"/>
                      <a:pt x="12440" y="3024"/>
                    </a:cubicBezTo>
                    <a:cubicBezTo>
                      <a:pt x="12440" y="3024"/>
                      <a:pt x="11596" y="262"/>
                      <a:pt x="9154" y="57"/>
                    </a:cubicBezTo>
                    <a:cubicBezTo>
                      <a:pt x="8731" y="19"/>
                      <a:pt x="8357" y="1"/>
                      <a:pt x="80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46"/>
              <p:cNvSpPr/>
              <p:nvPr/>
            </p:nvSpPr>
            <p:spPr>
              <a:xfrm>
                <a:off x="1948300" y="3685750"/>
                <a:ext cx="92475" cy="78775"/>
              </a:xfrm>
              <a:custGeom>
                <a:rect b="b" l="l" r="r" t="t"/>
                <a:pathLst>
                  <a:path extrusionOk="0" h="3151" w="3699">
                    <a:moveTo>
                      <a:pt x="3584" y="1"/>
                    </a:moveTo>
                    <a:cubicBezTo>
                      <a:pt x="3561" y="1416"/>
                      <a:pt x="46" y="3014"/>
                      <a:pt x="0" y="3037"/>
                    </a:cubicBezTo>
                    <a:lnTo>
                      <a:pt x="69" y="3151"/>
                    </a:lnTo>
                    <a:cubicBezTo>
                      <a:pt x="206" y="3082"/>
                      <a:pt x="3675" y="1507"/>
                      <a:pt x="36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46"/>
              <p:cNvSpPr/>
              <p:nvPr/>
            </p:nvSpPr>
            <p:spPr>
              <a:xfrm>
                <a:off x="1694500" y="4361575"/>
                <a:ext cx="110600" cy="98300"/>
              </a:xfrm>
              <a:custGeom>
                <a:rect b="b" l="l" r="r" t="t"/>
                <a:pathLst>
                  <a:path extrusionOk="0" h="3932" w="4424">
                    <a:moveTo>
                      <a:pt x="3857" y="0"/>
                    </a:moveTo>
                    <a:cubicBezTo>
                      <a:pt x="3179" y="0"/>
                      <a:pt x="1593" y="130"/>
                      <a:pt x="1593" y="130"/>
                    </a:cubicBezTo>
                    <a:lnTo>
                      <a:pt x="1342" y="335"/>
                    </a:lnTo>
                    <a:cubicBezTo>
                      <a:pt x="1342" y="335"/>
                      <a:pt x="269" y="1819"/>
                      <a:pt x="86" y="2937"/>
                    </a:cubicBezTo>
                    <a:cubicBezTo>
                      <a:pt x="0" y="3412"/>
                      <a:pt x="1364" y="3932"/>
                      <a:pt x="2470" y="3932"/>
                    </a:cubicBezTo>
                    <a:cubicBezTo>
                      <a:pt x="3119" y="3932"/>
                      <a:pt x="3680" y="3753"/>
                      <a:pt x="3807" y="3280"/>
                    </a:cubicBezTo>
                    <a:cubicBezTo>
                      <a:pt x="3898" y="3006"/>
                      <a:pt x="3716" y="1568"/>
                      <a:pt x="3716" y="1568"/>
                    </a:cubicBezTo>
                    <a:cubicBezTo>
                      <a:pt x="3716" y="1568"/>
                      <a:pt x="4423" y="107"/>
                      <a:pt x="4127" y="16"/>
                    </a:cubicBezTo>
                    <a:cubicBezTo>
                      <a:pt x="4080" y="5"/>
                      <a:pt x="3984" y="0"/>
                      <a:pt x="38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46"/>
              <p:cNvSpPr/>
              <p:nvPr/>
            </p:nvSpPr>
            <p:spPr>
              <a:xfrm>
                <a:off x="2128050" y="4343025"/>
                <a:ext cx="189475" cy="87975"/>
              </a:xfrm>
              <a:custGeom>
                <a:rect b="b" l="l" r="r" t="t"/>
                <a:pathLst>
                  <a:path extrusionOk="0" h="3519" w="7579">
                    <a:moveTo>
                      <a:pt x="1282" y="1"/>
                    </a:moveTo>
                    <a:cubicBezTo>
                      <a:pt x="1152" y="1"/>
                      <a:pt x="1073" y="5"/>
                      <a:pt x="1073" y="5"/>
                    </a:cubicBezTo>
                    <a:cubicBezTo>
                      <a:pt x="1073" y="5"/>
                      <a:pt x="0" y="1397"/>
                      <a:pt x="92" y="1762"/>
                    </a:cubicBezTo>
                    <a:cubicBezTo>
                      <a:pt x="183" y="2127"/>
                      <a:pt x="2032" y="3200"/>
                      <a:pt x="2694" y="3360"/>
                    </a:cubicBezTo>
                    <a:cubicBezTo>
                      <a:pt x="3076" y="3439"/>
                      <a:pt x="4402" y="3518"/>
                      <a:pt x="5524" y="3518"/>
                    </a:cubicBezTo>
                    <a:cubicBezTo>
                      <a:pt x="6346" y="3518"/>
                      <a:pt x="7059" y="3476"/>
                      <a:pt x="7213" y="3360"/>
                    </a:cubicBezTo>
                    <a:cubicBezTo>
                      <a:pt x="7578" y="3063"/>
                      <a:pt x="5798" y="2241"/>
                      <a:pt x="5433" y="2127"/>
                    </a:cubicBezTo>
                    <a:cubicBezTo>
                      <a:pt x="5068" y="1990"/>
                      <a:pt x="3721" y="1602"/>
                      <a:pt x="3721" y="1602"/>
                    </a:cubicBezTo>
                    <a:cubicBezTo>
                      <a:pt x="3721" y="1602"/>
                      <a:pt x="3470" y="552"/>
                      <a:pt x="3150" y="370"/>
                    </a:cubicBezTo>
                    <a:cubicBezTo>
                      <a:pt x="2613" y="40"/>
                      <a:pt x="1692" y="1"/>
                      <a:pt x="12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46"/>
              <p:cNvSpPr/>
              <p:nvPr/>
            </p:nvSpPr>
            <p:spPr>
              <a:xfrm>
                <a:off x="562225" y="3094025"/>
                <a:ext cx="111300" cy="263275"/>
              </a:xfrm>
              <a:custGeom>
                <a:rect b="b" l="l" r="r" t="t"/>
                <a:pathLst>
                  <a:path extrusionOk="0" h="10531" w="4452">
                    <a:moveTo>
                      <a:pt x="3858" y="0"/>
                    </a:moveTo>
                    <a:lnTo>
                      <a:pt x="3676" y="114"/>
                    </a:lnTo>
                    <a:cubicBezTo>
                      <a:pt x="3630" y="137"/>
                      <a:pt x="2534" y="845"/>
                      <a:pt x="2009" y="2785"/>
                    </a:cubicBezTo>
                    <a:cubicBezTo>
                      <a:pt x="1484" y="4771"/>
                      <a:pt x="959" y="5821"/>
                      <a:pt x="252" y="6231"/>
                    </a:cubicBezTo>
                    <a:cubicBezTo>
                      <a:pt x="161" y="6300"/>
                      <a:pt x="138" y="6414"/>
                      <a:pt x="183" y="6505"/>
                    </a:cubicBezTo>
                    <a:cubicBezTo>
                      <a:pt x="206" y="6551"/>
                      <a:pt x="229" y="6597"/>
                      <a:pt x="275" y="6597"/>
                    </a:cubicBezTo>
                    <a:cubicBezTo>
                      <a:pt x="294" y="6606"/>
                      <a:pt x="316" y="6612"/>
                      <a:pt x="340" y="6612"/>
                    </a:cubicBezTo>
                    <a:cubicBezTo>
                      <a:pt x="373" y="6612"/>
                      <a:pt x="408" y="6600"/>
                      <a:pt x="434" y="6574"/>
                    </a:cubicBezTo>
                    <a:cubicBezTo>
                      <a:pt x="1233" y="6117"/>
                      <a:pt x="1827" y="4999"/>
                      <a:pt x="2397" y="2876"/>
                    </a:cubicBezTo>
                    <a:cubicBezTo>
                      <a:pt x="2671" y="1780"/>
                      <a:pt x="3173" y="1119"/>
                      <a:pt x="3493" y="776"/>
                    </a:cubicBezTo>
                    <a:lnTo>
                      <a:pt x="3493" y="776"/>
                    </a:lnTo>
                    <a:cubicBezTo>
                      <a:pt x="3356" y="1141"/>
                      <a:pt x="3128" y="1666"/>
                      <a:pt x="2900" y="2100"/>
                    </a:cubicBezTo>
                    <a:cubicBezTo>
                      <a:pt x="2649" y="2602"/>
                      <a:pt x="2489" y="3584"/>
                      <a:pt x="2306" y="4702"/>
                    </a:cubicBezTo>
                    <a:cubicBezTo>
                      <a:pt x="2215" y="5273"/>
                      <a:pt x="2124" y="5843"/>
                      <a:pt x="2032" y="6414"/>
                    </a:cubicBezTo>
                    <a:cubicBezTo>
                      <a:pt x="1713" y="7966"/>
                      <a:pt x="69" y="10180"/>
                      <a:pt x="69" y="10203"/>
                    </a:cubicBezTo>
                    <a:cubicBezTo>
                      <a:pt x="1" y="10294"/>
                      <a:pt x="1" y="10408"/>
                      <a:pt x="92" y="10477"/>
                    </a:cubicBezTo>
                    <a:cubicBezTo>
                      <a:pt x="115" y="10500"/>
                      <a:pt x="115" y="10500"/>
                      <a:pt x="138" y="10523"/>
                    </a:cubicBezTo>
                    <a:cubicBezTo>
                      <a:pt x="159" y="10528"/>
                      <a:pt x="181" y="10531"/>
                      <a:pt x="202" y="10531"/>
                    </a:cubicBezTo>
                    <a:cubicBezTo>
                      <a:pt x="270" y="10531"/>
                      <a:pt x="331" y="10501"/>
                      <a:pt x="366" y="10431"/>
                    </a:cubicBezTo>
                    <a:cubicBezTo>
                      <a:pt x="434" y="10340"/>
                      <a:pt x="2055" y="8126"/>
                      <a:pt x="2397" y="6482"/>
                    </a:cubicBezTo>
                    <a:cubicBezTo>
                      <a:pt x="2512" y="5912"/>
                      <a:pt x="2603" y="5318"/>
                      <a:pt x="2694" y="4771"/>
                    </a:cubicBezTo>
                    <a:cubicBezTo>
                      <a:pt x="2854" y="3721"/>
                      <a:pt x="3014" y="2739"/>
                      <a:pt x="3242" y="2260"/>
                    </a:cubicBezTo>
                    <a:cubicBezTo>
                      <a:pt x="3470" y="1826"/>
                      <a:pt x="3698" y="1301"/>
                      <a:pt x="3835" y="936"/>
                    </a:cubicBezTo>
                    <a:cubicBezTo>
                      <a:pt x="3904" y="1141"/>
                      <a:pt x="3927" y="1370"/>
                      <a:pt x="3881" y="1552"/>
                    </a:cubicBezTo>
                    <a:cubicBezTo>
                      <a:pt x="3858" y="1598"/>
                      <a:pt x="3835" y="1689"/>
                      <a:pt x="3790" y="1780"/>
                    </a:cubicBezTo>
                    <a:cubicBezTo>
                      <a:pt x="3584" y="2374"/>
                      <a:pt x="3196" y="3355"/>
                      <a:pt x="3630" y="4634"/>
                    </a:cubicBezTo>
                    <a:cubicBezTo>
                      <a:pt x="4041" y="5935"/>
                      <a:pt x="3493" y="7030"/>
                      <a:pt x="3059" y="7259"/>
                    </a:cubicBezTo>
                    <a:cubicBezTo>
                      <a:pt x="2968" y="7304"/>
                      <a:pt x="2922" y="7441"/>
                      <a:pt x="2968" y="7532"/>
                    </a:cubicBezTo>
                    <a:cubicBezTo>
                      <a:pt x="3001" y="7599"/>
                      <a:pt x="3072" y="7642"/>
                      <a:pt x="3152" y="7642"/>
                    </a:cubicBezTo>
                    <a:cubicBezTo>
                      <a:pt x="3181" y="7642"/>
                      <a:pt x="3211" y="7636"/>
                      <a:pt x="3242" y="7624"/>
                    </a:cubicBezTo>
                    <a:cubicBezTo>
                      <a:pt x="3858" y="7281"/>
                      <a:pt x="4452" y="5935"/>
                      <a:pt x="3995" y="4497"/>
                    </a:cubicBezTo>
                    <a:cubicBezTo>
                      <a:pt x="3607" y="3355"/>
                      <a:pt x="3950" y="2442"/>
                      <a:pt x="4155" y="1895"/>
                    </a:cubicBezTo>
                    <a:cubicBezTo>
                      <a:pt x="4178" y="1826"/>
                      <a:pt x="4223" y="1735"/>
                      <a:pt x="4246" y="1666"/>
                    </a:cubicBezTo>
                    <a:cubicBezTo>
                      <a:pt x="4429" y="1073"/>
                      <a:pt x="3995" y="251"/>
                      <a:pt x="3950" y="160"/>
                    </a:cubicBezTo>
                    <a:lnTo>
                      <a:pt x="38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46"/>
              <p:cNvSpPr/>
              <p:nvPr/>
            </p:nvSpPr>
            <p:spPr>
              <a:xfrm>
                <a:off x="609600" y="2849775"/>
                <a:ext cx="142675" cy="276225"/>
              </a:xfrm>
              <a:custGeom>
                <a:rect b="b" l="l" r="r" t="t"/>
                <a:pathLst>
                  <a:path extrusionOk="0" h="11049" w="5707">
                    <a:moveTo>
                      <a:pt x="5707" y="1"/>
                    </a:moveTo>
                    <a:lnTo>
                      <a:pt x="0" y="1827"/>
                    </a:lnTo>
                    <a:cubicBezTo>
                      <a:pt x="1803" y="5547"/>
                      <a:pt x="1644" y="11048"/>
                      <a:pt x="1644" y="11048"/>
                    </a:cubicBezTo>
                    <a:lnTo>
                      <a:pt x="570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46"/>
              <p:cNvSpPr/>
              <p:nvPr/>
            </p:nvSpPr>
            <p:spPr>
              <a:xfrm>
                <a:off x="609600" y="2895425"/>
                <a:ext cx="117575" cy="230575"/>
              </a:xfrm>
              <a:custGeom>
                <a:rect b="b" l="l" r="r" t="t"/>
                <a:pathLst>
                  <a:path extrusionOk="0" h="9223" w="4703">
                    <a:moveTo>
                      <a:pt x="0" y="1"/>
                    </a:moveTo>
                    <a:lnTo>
                      <a:pt x="0" y="1"/>
                    </a:lnTo>
                    <a:cubicBezTo>
                      <a:pt x="1803" y="3721"/>
                      <a:pt x="1644" y="9222"/>
                      <a:pt x="1644" y="9222"/>
                    </a:cubicBezTo>
                    <a:lnTo>
                      <a:pt x="4702" y="914"/>
                    </a:lnTo>
                    <a:cubicBezTo>
                      <a:pt x="2374" y="69"/>
                      <a:pt x="0"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46"/>
              <p:cNvSpPr/>
              <p:nvPr/>
            </p:nvSpPr>
            <p:spPr>
              <a:xfrm>
                <a:off x="650675" y="2849775"/>
                <a:ext cx="175775" cy="276225"/>
              </a:xfrm>
              <a:custGeom>
                <a:rect b="b" l="l" r="r" t="t"/>
                <a:pathLst>
                  <a:path extrusionOk="0" h="11049" w="7031">
                    <a:moveTo>
                      <a:pt x="4064" y="1"/>
                    </a:moveTo>
                    <a:lnTo>
                      <a:pt x="1" y="11048"/>
                    </a:lnTo>
                    <a:cubicBezTo>
                      <a:pt x="1" y="11048"/>
                      <a:pt x="3356" y="6711"/>
                      <a:pt x="7031" y="5000"/>
                    </a:cubicBezTo>
                    <a:lnTo>
                      <a:pt x="406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46"/>
              <p:cNvSpPr/>
              <p:nvPr/>
            </p:nvSpPr>
            <p:spPr>
              <a:xfrm>
                <a:off x="650675" y="2918250"/>
                <a:ext cx="175775" cy="207750"/>
              </a:xfrm>
              <a:custGeom>
                <a:rect b="b" l="l" r="r" t="t"/>
                <a:pathLst>
                  <a:path extrusionOk="0" h="8310" w="7031">
                    <a:moveTo>
                      <a:pt x="3059" y="1"/>
                    </a:moveTo>
                    <a:lnTo>
                      <a:pt x="1" y="8309"/>
                    </a:lnTo>
                    <a:cubicBezTo>
                      <a:pt x="1" y="8309"/>
                      <a:pt x="3356" y="3972"/>
                      <a:pt x="7031" y="2261"/>
                    </a:cubicBezTo>
                    <a:cubicBezTo>
                      <a:pt x="7031" y="2261"/>
                      <a:pt x="5273" y="823"/>
                      <a:pt x="30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46"/>
              <p:cNvSpPr/>
              <p:nvPr/>
            </p:nvSpPr>
            <p:spPr>
              <a:xfrm>
                <a:off x="725425" y="2917125"/>
                <a:ext cx="1634325" cy="1123600"/>
              </a:xfrm>
              <a:custGeom>
                <a:rect b="b" l="l" r="r" t="t"/>
                <a:pathLst>
                  <a:path extrusionOk="0" h="44944" w="65373">
                    <a:moveTo>
                      <a:pt x="115" y="0"/>
                    </a:moveTo>
                    <a:lnTo>
                      <a:pt x="1" y="92"/>
                    </a:lnTo>
                    <a:cubicBezTo>
                      <a:pt x="161" y="251"/>
                      <a:pt x="16138" y="16046"/>
                      <a:pt x="24743" y="20543"/>
                    </a:cubicBezTo>
                    <a:cubicBezTo>
                      <a:pt x="33212" y="24948"/>
                      <a:pt x="63843" y="36863"/>
                      <a:pt x="65167" y="37388"/>
                    </a:cubicBezTo>
                    <a:cubicBezTo>
                      <a:pt x="65281" y="40857"/>
                      <a:pt x="65236" y="44646"/>
                      <a:pt x="64962" y="44806"/>
                    </a:cubicBezTo>
                    <a:cubicBezTo>
                      <a:pt x="64959" y="44807"/>
                      <a:pt x="64955" y="44808"/>
                      <a:pt x="64952" y="44808"/>
                    </a:cubicBezTo>
                    <a:cubicBezTo>
                      <a:pt x="64780" y="44808"/>
                      <a:pt x="64223" y="43694"/>
                      <a:pt x="63820" y="42866"/>
                    </a:cubicBezTo>
                    <a:cubicBezTo>
                      <a:pt x="63136" y="41519"/>
                      <a:pt x="62360" y="39990"/>
                      <a:pt x="61812" y="39808"/>
                    </a:cubicBezTo>
                    <a:lnTo>
                      <a:pt x="61766" y="39922"/>
                    </a:lnTo>
                    <a:cubicBezTo>
                      <a:pt x="62268" y="40104"/>
                      <a:pt x="63044" y="41679"/>
                      <a:pt x="63683" y="42935"/>
                    </a:cubicBezTo>
                    <a:cubicBezTo>
                      <a:pt x="64391" y="44350"/>
                      <a:pt x="64711" y="44943"/>
                      <a:pt x="64962" y="44943"/>
                    </a:cubicBezTo>
                    <a:lnTo>
                      <a:pt x="64984" y="44943"/>
                    </a:lnTo>
                    <a:cubicBezTo>
                      <a:pt x="65099" y="44920"/>
                      <a:pt x="65350" y="44875"/>
                      <a:pt x="65372" y="41063"/>
                    </a:cubicBezTo>
                    <a:cubicBezTo>
                      <a:pt x="65372" y="39214"/>
                      <a:pt x="65304" y="37342"/>
                      <a:pt x="65304" y="37320"/>
                    </a:cubicBezTo>
                    <a:lnTo>
                      <a:pt x="65304" y="37274"/>
                    </a:lnTo>
                    <a:lnTo>
                      <a:pt x="65258" y="37274"/>
                    </a:lnTo>
                    <a:cubicBezTo>
                      <a:pt x="64962" y="37137"/>
                      <a:pt x="33417" y="24903"/>
                      <a:pt x="24812" y="20406"/>
                    </a:cubicBezTo>
                    <a:cubicBezTo>
                      <a:pt x="16207" y="15932"/>
                      <a:pt x="275" y="160"/>
                      <a:pt x="1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46"/>
              <p:cNvSpPr/>
              <p:nvPr/>
            </p:nvSpPr>
            <p:spPr>
              <a:xfrm>
                <a:off x="2050450" y="3739975"/>
                <a:ext cx="82200" cy="77625"/>
              </a:xfrm>
              <a:custGeom>
                <a:rect b="b" l="l" r="r" t="t"/>
                <a:pathLst>
                  <a:path extrusionOk="0" h="3105" w="3288">
                    <a:moveTo>
                      <a:pt x="2493" y="0"/>
                    </a:moveTo>
                    <a:cubicBezTo>
                      <a:pt x="2445" y="0"/>
                      <a:pt x="2397" y="8"/>
                      <a:pt x="2351" y="23"/>
                    </a:cubicBezTo>
                    <a:lnTo>
                      <a:pt x="1895" y="206"/>
                    </a:lnTo>
                    <a:cubicBezTo>
                      <a:pt x="1826" y="251"/>
                      <a:pt x="1758" y="297"/>
                      <a:pt x="1712" y="388"/>
                    </a:cubicBezTo>
                    <a:lnTo>
                      <a:pt x="1210" y="1233"/>
                    </a:lnTo>
                    <a:cubicBezTo>
                      <a:pt x="1210" y="1233"/>
                      <a:pt x="1187" y="1256"/>
                      <a:pt x="1187" y="1278"/>
                    </a:cubicBezTo>
                    <a:lnTo>
                      <a:pt x="0" y="1621"/>
                    </a:lnTo>
                    <a:cubicBezTo>
                      <a:pt x="0" y="2123"/>
                      <a:pt x="0" y="2625"/>
                      <a:pt x="91" y="3105"/>
                    </a:cubicBezTo>
                    <a:lnTo>
                      <a:pt x="1712" y="2374"/>
                    </a:lnTo>
                    <a:cubicBezTo>
                      <a:pt x="1758" y="2374"/>
                      <a:pt x="1803" y="2374"/>
                      <a:pt x="1872" y="2351"/>
                    </a:cubicBezTo>
                    <a:lnTo>
                      <a:pt x="2785" y="2077"/>
                    </a:lnTo>
                    <a:cubicBezTo>
                      <a:pt x="2922" y="2032"/>
                      <a:pt x="3013" y="1963"/>
                      <a:pt x="3059" y="1826"/>
                    </a:cubicBezTo>
                    <a:lnTo>
                      <a:pt x="3241" y="1324"/>
                    </a:lnTo>
                    <a:cubicBezTo>
                      <a:pt x="3287" y="1233"/>
                      <a:pt x="3287" y="1119"/>
                      <a:pt x="3241" y="1027"/>
                    </a:cubicBezTo>
                    <a:lnTo>
                      <a:pt x="2945" y="297"/>
                    </a:lnTo>
                    <a:cubicBezTo>
                      <a:pt x="2922" y="229"/>
                      <a:pt x="2876" y="183"/>
                      <a:pt x="2831" y="137"/>
                    </a:cubicBezTo>
                    <a:lnTo>
                      <a:pt x="2762" y="92"/>
                    </a:lnTo>
                    <a:cubicBezTo>
                      <a:pt x="2686" y="31"/>
                      <a:pt x="2590" y="0"/>
                      <a:pt x="2493" y="0"/>
                    </a:cubicBezTo>
                    <a:close/>
                  </a:path>
                </a:pathLst>
              </a:custGeom>
              <a:solidFill>
                <a:srgbClr val="AD6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46"/>
              <p:cNvSpPr/>
              <p:nvPr/>
            </p:nvSpPr>
            <p:spPr>
              <a:xfrm>
                <a:off x="1917475" y="3761450"/>
                <a:ext cx="139850" cy="87525"/>
              </a:xfrm>
              <a:custGeom>
                <a:rect b="b" l="l" r="r" t="t"/>
                <a:pathLst>
                  <a:path extrusionOk="0" h="3501" w="5594">
                    <a:moveTo>
                      <a:pt x="1613" y="1"/>
                    </a:moveTo>
                    <a:cubicBezTo>
                      <a:pt x="1045" y="1"/>
                      <a:pt x="487" y="53"/>
                      <a:pt x="1" y="191"/>
                    </a:cubicBezTo>
                    <a:lnTo>
                      <a:pt x="24" y="328"/>
                    </a:lnTo>
                    <a:cubicBezTo>
                      <a:pt x="511" y="192"/>
                      <a:pt x="1070" y="140"/>
                      <a:pt x="1638" y="140"/>
                    </a:cubicBezTo>
                    <a:cubicBezTo>
                      <a:pt x="3253" y="140"/>
                      <a:pt x="4935" y="557"/>
                      <a:pt x="5205" y="625"/>
                    </a:cubicBezTo>
                    <a:lnTo>
                      <a:pt x="5433" y="2519"/>
                    </a:lnTo>
                    <a:lnTo>
                      <a:pt x="1804" y="3364"/>
                    </a:lnTo>
                    <a:lnTo>
                      <a:pt x="1850" y="3501"/>
                    </a:lnTo>
                    <a:lnTo>
                      <a:pt x="5593" y="2611"/>
                    </a:lnTo>
                    <a:lnTo>
                      <a:pt x="5342" y="534"/>
                    </a:lnTo>
                    <a:lnTo>
                      <a:pt x="5296" y="534"/>
                    </a:lnTo>
                    <a:cubicBezTo>
                      <a:pt x="5262" y="516"/>
                      <a:pt x="3391" y="1"/>
                      <a:pt x="16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46"/>
              <p:cNvSpPr/>
              <p:nvPr/>
            </p:nvSpPr>
            <p:spPr>
              <a:xfrm>
                <a:off x="2070425" y="3547675"/>
                <a:ext cx="63925" cy="89450"/>
              </a:xfrm>
              <a:custGeom>
                <a:rect b="b" l="l" r="r" t="t"/>
                <a:pathLst>
                  <a:path extrusionOk="0" h="3578" w="2557">
                    <a:moveTo>
                      <a:pt x="1027" y="0"/>
                    </a:moveTo>
                    <a:lnTo>
                      <a:pt x="799" y="639"/>
                    </a:lnTo>
                    <a:cubicBezTo>
                      <a:pt x="548" y="1278"/>
                      <a:pt x="274" y="1895"/>
                      <a:pt x="0" y="2511"/>
                    </a:cubicBezTo>
                    <a:cubicBezTo>
                      <a:pt x="69" y="2671"/>
                      <a:pt x="320" y="3150"/>
                      <a:pt x="890" y="3401"/>
                    </a:cubicBezTo>
                    <a:cubicBezTo>
                      <a:pt x="1162" y="3533"/>
                      <a:pt x="1431" y="3578"/>
                      <a:pt x="1671" y="3578"/>
                    </a:cubicBezTo>
                    <a:cubicBezTo>
                      <a:pt x="2137" y="3578"/>
                      <a:pt x="2496" y="3408"/>
                      <a:pt x="2556" y="3378"/>
                    </a:cubicBezTo>
                    <a:lnTo>
                      <a:pt x="2374" y="753"/>
                    </a:lnTo>
                    <a:lnTo>
                      <a:pt x="1027" y="0"/>
                    </a:lnTo>
                    <a:close/>
                  </a:path>
                </a:pathLst>
              </a:custGeom>
              <a:solidFill>
                <a:srgbClr val="844A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46"/>
              <p:cNvSpPr/>
              <p:nvPr/>
            </p:nvSpPr>
            <p:spPr>
              <a:xfrm>
                <a:off x="2061275" y="3462175"/>
                <a:ext cx="104450" cy="105500"/>
              </a:xfrm>
              <a:custGeom>
                <a:rect b="b" l="l" r="r" t="t"/>
                <a:pathLst>
                  <a:path extrusionOk="0" h="4220" w="4178">
                    <a:moveTo>
                      <a:pt x="1259" y="1"/>
                    </a:moveTo>
                    <a:cubicBezTo>
                      <a:pt x="1116" y="1"/>
                      <a:pt x="943" y="20"/>
                      <a:pt x="754" y="88"/>
                    </a:cubicBezTo>
                    <a:cubicBezTo>
                      <a:pt x="708" y="110"/>
                      <a:pt x="1" y="407"/>
                      <a:pt x="1" y="864"/>
                    </a:cubicBezTo>
                    <a:cubicBezTo>
                      <a:pt x="1" y="1024"/>
                      <a:pt x="69" y="1206"/>
                      <a:pt x="298" y="1389"/>
                    </a:cubicBezTo>
                    <a:cubicBezTo>
                      <a:pt x="1188" y="2165"/>
                      <a:pt x="2124" y="2233"/>
                      <a:pt x="2124" y="2233"/>
                    </a:cubicBezTo>
                    <a:cubicBezTo>
                      <a:pt x="1804" y="3032"/>
                      <a:pt x="1873" y="3763"/>
                      <a:pt x="2261" y="4059"/>
                    </a:cubicBezTo>
                    <a:cubicBezTo>
                      <a:pt x="2466" y="4196"/>
                      <a:pt x="2671" y="4219"/>
                      <a:pt x="2763" y="4219"/>
                    </a:cubicBezTo>
                    <a:cubicBezTo>
                      <a:pt x="3425" y="4173"/>
                      <a:pt x="4018" y="3329"/>
                      <a:pt x="4087" y="2507"/>
                    </a:cubicBezTo>
                    <a:cubicBezTo>
                      <a:pt x="4178" y="1571"/>
                      <a:pt x="3539" y="567"/>
                      <a:pt x="2831" y="453"/>
                    </a:cubicBezTo>
                    <a:cubicBezTo>
                      <a:pt x="2774" y="443"/>
                      <a:pt x="2718" y="438"/>
                      <a:pt x="2662" y="438"/>
                    </a:cubicBezTo>
                    <a:cubicBezTo>
                      <a:pt x="2187" y="438"/>
                      <a:pt x="1766" y="770"/>
                      <a:pt x="1532" y="770"/>
                    </a:cubicBezTo>
                    <a:cubicBezTo>
                      <a:pt x="1486" y="770"/>
                      <a:pt x="1447" y="758"/>
                      <a:pt x="1416" y="727"/>
                    </a:cubicBezTo>
                    <a:cubicBezTo>
                      <a:pt x="1279" y="613"/>
                      <a:pt x="1393" y="293"/>
                      <a:pt x="1507" y="19"/>
                    </a:cubicBezTo>
                    <a:cubicBezTo>
                      <a:pt x="1442" y="10"/>
                      <a:pt x="1358"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46"/>
              <p:cNvSpPr/>
              <p:nvPr/>
            </p:nvSpPr>
            <p:spPr>
              <a:xfrm>
                <a:off x="2062425" y="3497450"/>
                <a:ext cx="85050" cy="81900"/>
              </a:xfrm>
              <a:custGeom>
                <a:rect b="b" l="l" r="r" t="t"/>
                <a:pathLst>
                  <a:path extrusionOk="0" h="3276" w="3402">
                    <a:moveTo>
                      <a:pt x="617" y="1"/>
                    </a:moveTo>
                    <a:lnTo>
                      <a:pt x="617" y="1"/>
                    </a:lnTo>
                    <a:cubicBezTo>
                      <a:pt x="617" y="1"/>
                      <a:pt x="1" y="2831"/>
                      <a:pt x="914" y="3173"/>
                    </a:cubicBezTo>
                    <a:cubicBezTo>
                      <a:pt x="1096" y="3246"/>
                      <a:pt x="1278" y="3276"/>
                      <a:pt x="1452" y="3276"/>
                    </a:cubicBezTo>
                    <a:cubicBezTo>
                      <a:pt x="2147" y="3276"/>
                      <a:pt x="2717" y="2808"/>
                      <a:pt x="2717" y="2808"/>
                    </a:cubicBezTo>
                    <a:lnTo>
                      <a:pt x="2968" y="2100"/>
                    </a:lnTo>
                    <a:cubicBezTo>
                      <a:pt x="2968" y="2100"/>
                      <a:pt x="3401" y="1872"/>
                      <a:pt x="3287" y="1507"/>
                    </a:cubicBezTo>
                    <a:cubicBezTo>
                      <a:pt x="3233" y="1361"/>
                      <a:pt x="3138" y="1317"/>
                      <a:pt x="3043" y="1317"/>
                    </a:cubicBezTo>
                    <a:cubicBezTo>
                      <a:pt x="2902" y="1317"/>
                      <a:pt x="2762" y="1416"/>
                      <a:pt x="2762" y="1416"/>
                    </a:cubicBezTo>
                    <a:lnTo>
                      <a:pt x="2580" y="229"/>
                    </a:lnTo>
                    <a:lnTo>
                      <a:pt x="617" y="1"/>
                    </a:lnTo>
                    <a:close/>
                  </a:path>
                </a:pathLst>
              </a:custGeom>
              <a:solidFill>
                <a:srgbClr val="AD6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46"/>
              <p:cNvSpPr/>
              <p:nvPr/>
            </p:nvSpPr>
            <p:spPr>
              <a:xfrm>
                <a:off x="2093800" y="3540825"/>
                <a:ext cx="5750" cy="6875"/>
              </a:xfrm>
              <a:custGeom>
                <a:rect b="b" l="l" r="r" t="t"/>
                <a:pathLst>
                  <a:path extrusionOk="0" h="275" w="230">
                    <a:moveTo>
                      <a:pt x="24" y="0"/>
                    </a:moveTo>
                    <a:cubicBezTo>
                      <a:pt x="24" y="0"/>
                      <a:pt x="1" y="0"/>
                      <a:pt x="1" y="23"/>
                    </a:cubicBezTo>
                    <a:lnTo>
                      <a:pt x="1" y="183"/>
                    </a:lnTo>
                    <a:cubicBezTo>
                      <a:pt x="1" y="206"/>
                      <a:pt x="1" y="251"/>
                      <a:pt x="24" y="251"/>
                    </a:cubicBezTo>
                    <a:cubicBezTo>
                      <a:pt x="47" y="274"/>
                      <a:pt x="69" y="274"/>
                      <a:pt x="92" y="274"/>
                    </a:cubicBezTo>
                    <a:lnTo>
                      <a:pt x="115" y="274"/>
                    </a:lnTo>
                    <a:lnTo>
                      <a:pt x="206" y="251"/>
                    </a:lnTo>
                    <a:cubicBezTo>
                      <a:pt x="206" y="251"/>
                      <a:pt x="229" y="251"/>
                      <a:pt x="229" y="229"/>
                    </a:cubicBezTo>
                    <a:cubicBezTo>
                      <a:pt x="229" y="206"/>
                      <a:pt x="206" y="206"/>
                      <a:pt x="183" y="206"/>
                    </a:cubicBezTo>
                    <a:lnTo>
                      <a:pt x="92" y="206"/>
                    </a:lnTo>
                    <a:cubicBezTo>
                      <a:pt x="92" y="213"/>
                      <a:pt x="90" y="216"/>
                      <a:pt x="86" y="216"/>
                    </a:cubicBezTo>
                    <a:cubicBezTo>
                      <a:pt x="80" y="216"/>
                      <a:pt x="69" y="206"/>
                      <a:pt x="69" y="206"/>
                    </a:cubicBezTo>
                    <a:cubicBezTo>
                      <a:pt x="69" y="206"/>
                      <a:pt x="69" y="206"/>
                      <a:pt x="69" y="183"/>
                    </a:cubicBezTo>
                    <a:lnTo>
                      <a:pt x="69" y="23"/>
                    </a:lnTo>
                    <a:cubicBezTo>
                      <a:pt x="69" y="0"/>
                      <a:pt x="47"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46"/>
              <p:cNvSpPr/>
              <p:nvPr/>
            </p:nvSpPr>
            <p:spPr>
              <a:xfrm>
                <a:off x="2072700" y="3523625"/>
                <a:ext cx="15425" cy="4700"/>
              </a:xfrm>
              <a:custGeom>
                <a:rect b="b" l="l" r="r" t="t"/>
                <a:pathLst>
                  <a:path extrusionOk="0" h="188" w="617">
                    <a:moveTo>
                      <a:pt x="431" y="1"/>
                    </a:moveTo>
                    <a:cubicBezTo>
                      <a:pt x="393" y="1"/>
                      <a:pt x="366" y="3"/>
                      <a:pt x="366" y="3"/>
                    </a:cubicBezTo>
                    <a:cubicBezTo>
                      <a:pt x="251" y="26"/>
                      <a:pt x="0" y="49"/>
                      <a:pt x="23" y="118"/>
                    </a:cubicBezTo>
                    <a:cubicBezTo>
                      <a:pt x="38" y="162"/>
                      <a:pt x="100" y="187"/>
                      <a:pt x="204" y="187"/>
                    </a:cubicBezTo>
                    <a:cubicBezTo>
                      <a:pt x="261" y="187"/>
                      <a:pt x="330" y="179"/>
                      <a:pt x="411" y="163"/>
                    </a:cubicBezTo>
                    <a:cubicBezTo>
                      <a:pt x="617" y="140"/>
                      <a:pt x="617" y="72"/>
                      <a:pt x="617" y="72"/>
                    </a:cubicBezTo>
                    <a:cubicBezTo>
                      <a:pt x="617" y="11"/>
                      <a:pt x="505" y="1"/>
                      <a:pt x="4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46"/>
              <p:cNvSpPr/>
              <p:nvPr/>
            </p:nvSpPr>
            <p:spPr>
              <a:xfrm>
                <a:off x="2102950" y="3523475"/>
                <a:ext cx="16575" cy="4575"/>
              </a:xfrm>
              <a:custGeom>
                <a:rect b="b" l="l" r="r" t="t"/>
                <a:pathLst>
                  <a:path extrusionOk="0" h="183" w="663">
                    <a:moveTo>
                      <a:pt x="160" y="0"/>
                    </a:moveTo>
                    <a:cubicBezTo>
                      <a:pt x="85" y="0"/>
                      <a:pt x="0" y="15"/>
                      <a:pt x="0" y="78"/>
                    </a:cubicBezTo>
                    <a:cubicBezTo>
                      <a:pt x="0" y="78"/>
                      <a:pt x="0" y="146"/>
                      <a:pt x="228" y="169"/>
                    </a:cubicBezTo>
                    <a:cubicBezTo>
                      <a:pt x="312" y="178"/>
                      <a:pt x="383" y="183"/>
                      <a:pt x="441" y="183"/>
                    </a:cubicBezTo>
                    <a:cubicBezTo>
                      <a:pt x="542" y="183"/>
                      <a:pt x="602" y="167"/>
                      <a:pt x="616" y="124"/>
                    </a:cubicBezTo>
                    <a:cubicBezTo>
                      <a:pt x="662" y="55"/>
                      <a:pt x="388" y="9"/>
                      <a:pt x="274" y="9"/>
                    </a:cubicBezTo>
                    <a:cubicBezTo>
                      <a:pt x="274" y="9"/>
                      <a:pt x="220"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46"/>
              <p:cNvSpPr/>
              <p:nvPr/>
            </p:nvSpPr>
            <p:spPr>
              <a:xfrm>
                <a:off x="2084675" y="3552800"/>
                <a:ext cx="22850" cy="5725"/>
              </a:xfrm>
              <a:custGeom>
                <a:rect b="b" l="l" r="r" t="t"/>
                <a:pathLst>
                  <a:path extrusionOk="0" h="229" w="914">
                    <a:moveTo>
                      <a:pt x="1" y="1"/>
                    </a:moveTo>
                    <a:cubicBezTo>
                      <a:pt x="1" y="1"/>
                      <a:pt x="138" y="229"/>
                      <a:pt x="457" y="229"/>
                    </a:cubicBezTo>
                    <a:cubicBezTo>
                      <a:pt x="845" y="229"/>
                      <a:pt x="914" y="1"/>
                      <a:pt x="9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46"/>
              <p:cNvSpPr/>
              <p:nvPr/>
            </p:nvSpPr>
            <p:spPr>
              <a:xfrm>
                <a:off x="2076700" y="3533075"/>
                <a:ext cx="9725" cy="3200"/>
              </a:xfrm>
              <a:custGeom>
                <a:rect b="b" l="l" r="r" t="t"/>
                <a:pathLst>
                  <a:path extrusionOk="0" h="128" w="389">
                    <a:moveTo>
                      <a:pt x="179" y="1"/>
                    </a:moveTo>
                    <a:cubicBezTo>
                      <a:pt x="71" y="1"/>
                      <a:pt x="0" y="82"/>
                      <a:pt x="0" y="82"/>
                    </a:cubicBezTo>
                    <a:cubicBezTo>
                      <a:pt x="0" y="82"/>
                      <a:pt x="0" y="105"/>
                      <a:pt x="0" y="128"/>
                    </a:cubicBezTo>
                    <a:lnTo>
                      <a:pt x="46" y="128"/>
                    </a:lnTo>
                    <a:cubicBezTo>
                      <a:pt x="46" y="113"/>
                      <a:pt x="102" y="61"/>
                      <a:pt x="177" y="61"/>
                    </a:cubicBezTo>
                    <a:cubicBezTo>
                      <a:pt x="220" y="61"/>
                      <a:pt x="270" y="78"/>
                      <a:pt x="320" y="128"/>
                    </a:cubicBezTo>
                    <a:lnTo>
                      <a:pt x="365" y="128"/>
                    </a:lnTo>
                    <a:cubicBezTo>
                      <a:pt x="388" y="105"/>
                      <a:pt x="388" y="82"/>
                      <a:pt x="365" y="82"/>
                    </a:cubicBezTo>
                    <a:cubicBezTo>
                      <a:pt x="297" y="21"/>
                      <a:pt x="233" y="1"/>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46"/>
              <p:cNvSpPr/>
              <p:nvPr/>
            </p:nvSpPr>
            <p:spPr>
              <a:xfrm>
                <a:off x="2104075" y="3533075"/>
                <a:ext cx="9725" cy="3200"/>
              </a:xfrm>
              <a:custGeom>
                <a:rect b="b" l="l" r="r" t="t"/>
                <a:pathLst>
                  <a:path extrusionOk="0" h="128" w="389">
                    <a:moveTo>
                      <a:pt x="203" y="1"/>
                    </a:moveTo>
                    <a:cubicBezTo>
                      <a:pt x="95" y="1"/>
                      <a:pt x="24" y="82"/>
                      <a:pt x="24" y="82"/>
                    </a:cubicBezTo>
                    <a:cubicBezTo>
                      <a:pt x="1" y="82"/>
                      <a:pt x="1" y="105"/>
                      <a:pt x="24" y="128"/>
                    </a:cubicBezTo>
                    <a:lnTo>
                      <a:pt x="69" y="128"/>
                    </a:lnTo>
                    <a:cubicBezTo>
                      <a:pt x="69" y="113"/>
                      <a:pt x="116" y="61"/>
                      <a:pt x="191" y="61"/>
                    </a:cubicBezTo>
                    <a:cubicBezTo>
                      <a:pt x="233" y="61"/>
                      <a:pt x="285" y="78"/>
                      <a:pt x="343" y="128"/>
                    </a:cubicBezTo>
                    <a:lnTo>
                      <a:pt x="389" y="128"/>
                    </a:lnTo>
                    <a:cubicBezTo>
                      <a:pt x="389" y="105"/>
                      <a:pt x="389" y="82"/>
                      <a:pt x="389" y="82"/>
                    </a:cubicBezTo>
                    <a:cubicBezTo>
                      <a:pt x="320" y="21"/>
                      <a:pt x="257"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241" name="Shape 23241"/>
        <p:cNvGrpSpPr/>
        <p:nvPr/>
      </p:nvGrpSpPr>
      <p:grpSpPr>
        <a:xfrm>
          <a:off x="0" y="0"/>
          <a:ext cx="0" cy="0"/>
          <a:chOff x="0" y="0"/>
          <a:chExt cx="0" cy="0"/>
        </a:xfrm>
      </p:grpSpPr>
      <p:grpSp>
        <p:nvGrpSpPr>
          <p:cNvPr id="23242" name="Google Shape;23242;p100"/>
          <p:cNvGrpSpPr/>
          <p:nvPr/>
        </p:nvGrpSpPr>
        <p:grpSpPr>
          <a:xfrm>
            <a:off x="1083801" y="1795083"/>
            <a:ext cx="343827" cy="342422"/>
            <a:chOff x="1393209" y="1923560"/>
            <a:chExt cx="343827" cy="342422"/>
          </a:xfrm>
        </p:grpSpPr>
        <p:sp>
          <p:nvSpPr>
            <p:cNvPr id="23243" name="Google Shape;23243;p100"/>
            <p:cNvSpPr/>
            <p:nvPr/>
          </p:nvSpPr>
          <p:spPr>
            <a:xfrm>
              <a:off x="1555513" y="2117876"/>
              <a:ext cx="20654" cy="55566"/>
            </a:xfrm>
            <a:custGeom>
              <a:rect b="b" l="l" r="r" t="t"/>
              <a:pathLst>
                <a:path extrusionOk="0" h="1859" w="691">
                  <a:moveTo>
                    <a:pt x="0" y="1"/>
                  </a:moveTo>
                  <a:lnTo>
                    <a:pt x="0"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4" name="Google Shape;23244;p100"/>
            <p:cNvSpPr/>
            <p:nvPr/>
          </p:nvSpPr>
          <p:spPr>
            <a:xfrm>
              <a:off x="1565466" y="2117876"/>
              <a:ext cx="9296" cy="55566"/>
            </a:xfrm>
            <a:custGeom>
              <a:rect b="b" l="l" r="r" t="t"/>
              <a:pathLst>
                <a:path extrusionOk="0" h="1859" w="311">
                  <a:moveTo>
                    <a:pt x="1" y="1"/>
                  </a:moveTo>
                  <a:lnTo>
                    <a:pt x="1" y="1858"/>
                  </a:lnTo>
                  <a:lnTo>
                    <a:pt x="310" y="1858"/>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5" name="Google Shape;23245;p100"/>
            <p:cNvSpPr/>
            <p:nvPr/>
          </p:nvSpPr>
          <p:spPr>
            <a:xfrm>
              <a:off x="1642344" y="2016100"/>
              <a:ext cx="20684" cy="56253"/>
            </a:xfrm>
            <a:custGeom>
              <a:rect b="b" l="l" r="r" t="t"/>
              <a:pathLst>
                <a:path extrusionOk="0" h="1882" w="692">
                  <a:moveTo>
                    <a:pt x="1" y="0"/>
                  </a:moveTo>
                  <a:lnTo>
                    <a:pt x="1" y="1882"/>
                  </a:lnTo>
                  <a:lnTo>
                    <a:pt x="691" y="1882"/>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6" name="Google Shape;23246;p100"/>
            <p:cNvSpPr/>
            <p:nvPr/>
          </p:nvSpPr>
          <p:spPr>
            <a:xfrm>
              <a:off x="1467964" y="2016100"/>
              <a:ext cx="20654" cy="56253"/>
            </a:xfrm>
            <a:custGeom>
              <a:rect b="b" l="l" r="r" t="t"/>
              <a:pathLst>
                <a:path extrusionOk="0" h="1882" w="691">
                  <a:moveTo>
                    <a:pt x="0" y="0"/>
                  </a:moveTo>
                  <a:lnTo>
                    <a:pt x="0" y="1882"/>
                  </a:lnTo>
                  <a:lnTo>
                    <a:pt x="691" y="1882"/>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7" name="Google Shape;23247;p100"/>
            <p:cNvSpPr/>
            <p:nvPr/>
          </p:nvSpPr>
          <p:spPr>
            <a:xfrm>
              <a:off x="1393209" y="2084429"/>
              <a:ext cx="62679" cy="20684"/>
            </a:xfrm>
            <a:custGeom>
              <a:rect b="b" l="l" r="r" t="t"/>
              <a:pathLst>
                <a:path extrusionOk="0" h="692" w="2097">
                  <a:moveTo>
                    <a:pt x="1" y="1"/>
                  </a:moveTo>
                  <a:lnTo>
                    <a:pt x="1" y="691"/>
                  </a:lnTo>
                  <a:lnTo>
                    <a:pt x="2096" y="691"/>
                  </a:lnTo>
                  <a:lnTo>
                    <a:pt x="2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8" name="Google Shape;23248;p100"/>
            <p:cNvSpPr/>
            <p:nvPr/>
          </p:nvSpPr>
          <p:spPr>
            <a:xfrm>
              <a:off x="1673669" y="2084429"/>
              <a:ext cx="63367" cy="20684"/>
            </a:xfrm>
            <a:custGeom>
              <a:rect b="b" l="l" r="r" t="t"/>
              <a:pathLst>
                <a:path extrusionOk="0" h="692" w="2120">
                  <a:moveTo>
                    <a:pt x="0" y="1"/>
                  </a:moveTo>
                  <a:lnTo>
                    <a:pt x="0" y="691"/>
                  </a:lnTo>
                  <a:lnTo>
                    <a:pt x="2120" y="691"/>
                  </a:lnTo>
                  <a:lnTo>
                    <a:pt x="212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9" name="Google Shape;23249;p100"/>
            <p:cNvSpPr/>
            <p:nvPr/>
          </p:nvSpPr>
          <p:spPr>
            <a:xfrm>
              <a:off x="1586838" y="2084429"/>
              <a:ext cx="43430" cy="20684"/>
            </a:xfrm>
            <a:custGeom>
              <a:rect b="b" l="l" r="r" t="t"/>
              <a:pathLst>
                <a:path extrusionOk="0" h="692" w="1453">
                  <a:moveTo>
                    <a:pt x="0" y="1"/>
                  </a:moveTo>
                  <a:lnTo>
                    <a:pt x="0" y="691"/>
                  </a:lnTo>
                  <a:lnTo>
                    <a:pt x="1453" y="691"/>
                  </a:lnTo>
                  <a:lnTo>
                    <a:pt x="14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0" name="Google Shape;23250;p100"/>
            <p:cNvSpPr/>
            <p:nvPr/>
          </p:nvSpPr>
          <p:spPr>
            <a:xfrm>
              <a:off x="1499977" y="2084429"/>
              <a:ext cx="44177" cy="20684"/>
            </a:xfrm>
            <a:custGeom>
              <a:rect b="b" l="l" r="r" t="t"/>
              <a:pathLst>
                <a:path extrusionOk="0" h="692" w="1478">
                  <a:moveTo>
                    <a:pt x="1" y="1"/>
                  </a:moveTo>
                  <a:lnTo>
                    <a:pt x="1" y="691"/>
                  </a:lnTo>
                  <a:lnTo>
                    <a:pt x="1477" y="691"/>
                  </a:lnTo>
                  <a:lnTo>
                    <a:pt x="1477"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1" name="Google Shape;23251;p100"/>
            <p:cNvSpPr/>
            <p:nvPr/>
          </p:nvSpPr>
          <p:spPr>
            <a:xfrm>
              <a:off x="1534859" y="2064492"/>
              <a:ext cx="60527" cy="60557"/>
            </a:xfrm>
            <a:custGeom>
              <a:rect b="b" l="l" r="r" t="t"/>
              <a:pathLst>
                <a:path extrusionOk="0" h="2026" w="2025">
                  <a:moveTo>
                    <a:pt x="1025" y="1"/>
                  </a:moveTo>
                  <a:cubicBezTo>
                    <a:pt x="453" y="1"/>
                    <a:pt x="1" y="453"/>
                    <a:pt x="1" y="1001"/>
                  </a:cubicBezTo>
                  <a:cubicBezTo>
                    <a:pt x="1" y="1549"/>
                    <a:pt x="453" y="2025"/>
                    <a:pt x="1025" y="2025"/>
                  </a:cubicBezTo>
                  <a:cubicBezTo>
                    <a:pt x="1572" y="2025"/>
                    <a:pt x="2025" y="1549"/>
                    <a:pt x="2025" y="1001"/>
                  </a:cubicBezTo>
                  <a:cubicBezTo>
                    <a:pt x="2025" y="453"/>
                    <a:pt x="1572" y="1"/>
                    <a:pt x="10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2" name="Google Shape;23252;p100"/>
            <p:cNvSpPr/>
            <p:nvPr/>
          </p:nvSpPr>
          <p:spPr>
            <a:xfrm>
              <a:off x="1447310" y="2064492"/>
              <a:ext cx="60527" cy="60557"/>
            </a:xfrm>
            <a:custGeom>
              <a:rect b="b" l="l" r="r" t="t"/>
              <a:pathLst>
                <a:path extrusionOk="0" h="2026" w="2025">
                  <a:moveTo>
                    <a:pt x="1024" y="1"/>
                  </a:moveTo>
                  <a:cubicBezTo>
                    <a:pt x="477" y="1"/>
                    <a:pt x="0" y="453"/>
                    <a:pt x="0" y="1001"/>
                  </a:cubicBezTo>
                  <a:cubicBezTo>
                    <a:pt x="0" y="1549"/>
                    <a:pt x="477" y="2025"/>
                    <a:pt x="1024" y="2025"/>
                  </a:cubicBezTo>
                  <a:cubicBezTo>
                    <a:pt x="1572" y="2025"/>
                    <a:pt x="2025" y="1549"/>
                    <a:pt x="2025" y="1001"/>
                  </a:cubicBezTo>
                  <a:cubicBezTo>
                    <a:pt x="2025" y="453"/>
                    <a:pt x="1572" y="1"/>
                    <a:pt x="102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3" name="Google Shape;23253;p100"/>
            <p:cNvSpPr/>
            <p:nvPr/>
          </p:nvSpPr>
          <p:spPr>
            <a:xfrm>
              <a:off x="1622407" y="2064492"/>
              <a:ext cx="60557" cy="60557"/>
            </a:xfrm>
            <a:custGeom>
              <a:rect b="b" l="l" r="r" t="t"/>
              <a:pathLst>
                <a:path extrusionOk="0" h="2026" w="2026">
                  <a:moveTo>
                    <a:pt x="1001" y="1"/>
                  </a:moveTo>
                  <a:cubicBezTo>
                    <a:pt x="453" y="1"/>
                    <a:pt x="1" y="453"/>
                    <a:pt x="1" y="1001"/>
                  </a:cubicBezTo>
                  <a:cubicBezTo>
                    <a:pt x="1" y="1549"/>
                    <a:pt x="453" y="2025"/>
                    <a:pt x="1001" y="2025"/>
                  </a:cubicBezTo>
                  <a:cubicBezTo>
                    <a:pt x="1549" y="2025"/>
                    <a:pt x="2025" y="1549"/>
                    <a:pt x="2025" y="1001"/>
                  </a:cubicBezTo>
                  <a:cubicBezTo>
                    <a:pt x="2025" y="453"/>
                    <a:pt x="1549" y="1"/>
                    <a:pt x="100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4" name="Google Shape;23254;p100"/>
            <p:cNvSpPr/>
            <p:nvPr/>
          </p:nvSpPr>
          <p:spPr>
            <a:xfrm>
              <a:off x="1428808" y="1923560"/>
              <a:ext cx="98248" cy="98248"/>
            </a:xfrm>
            <a:custGeom>
              <a:rect b="b" l="l" r="r" t="t"/>
              <a:pathLst>
                <a:path extrusionOk="0" h="3287" w="3287">
                  <a:moveTo>
                    <a:pt x="1643" y="1"/>
                  </a:moveTo>
                  <a:cubicBezTo>
                    <a:pt x="739" y="1"/>
                    <a:pt x="0" y="739"/>
                    <a:pt x="0" y="1644"/>
                  </a:cubicBezTo>
                  <a:cubicBezTo>
                    <a:pt x="0" y="2549"/>
                    <a:pt x="739" y="3287"/>
                    <a:pt x="1643" y="3287"/>
                  </a:cubicBezTo>
                  <a:cubicBezTo>
                    <a:pt x="2548" y="3287"/>
                    <a:pt x="3287" y="2549"/>
                    <a:pt x="3287" y="1644"/>
                  </a:cubicBezTo>
                  <a:cubicBezTo>
                    <a:pt x="3287" y="739"/>
                    <a:pt x="2548" y="1"/>
                    <a:pt x="1643"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5" name="Google Shape;23255;p100"/>
            <p:cNvSpPr/>
            <p:nvPr/>
          </p:nvSpPr>
          <p:spPr>
            <a:xfrm>
              <a:off x="1603188" y="1923560"/>
              <a:ext cx="98278" cy="98248"/>
            </a:xfrm>
            <a:custGeom>
              <a:rect b="b" l="l" r="r" t="t"/>
              <a:pathLst>
                <a:path extrusionOk="0" h="3287"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6" name="Google Shape;23256;p100"/>
            <p:cNvSpPr/>
            <p:nvPr/>
          </p:nvSpPr>
          <p:spPr>
            <a:xfrm>
              <a:off x="1516357" y="2168421"/>
              <a:ext cx="97561" cy="97561"/>
            </a:xfrm>
            <a:custGeom>
              <a:rect b="b" l="l" r="r" t="t"/>
              <a:pathLst>
                <a:path extrusionOk="0" h="3264" w="3264">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7" name="Google Shape;23257;p100"/>
            <p:cNvSpPr/>
            <p:nvPr/>
          </p:nvSpPr>
          <p:spPr>
            <a:xfrm>
              <a:off x="1565466" y="2063805"/>
              <a:ext cx="29920" cy="61245"/>
            </a:xfrm>
            <a:custGeom>
              <a:rect b="b" l="l" r="r" t="t"/>
              <a:pathLst>
                <a:path extrusionOk="0" h="2049" w="1001">
                  <a:moveTo>
                    <a:pt x="1" y="0"/>
                  </a:moveTo>
                  <a:lnTo>
                    <a:pt x="1" y="2048"/>
                  </a:lnTo>
                  <a:cubicBezTo>
                    <a:pt x="548" y="2048"/>
                    <a:pt x="1001" y="1596"/>
                    <a:pt x="1001" y="1024"/>
                  </a:cubicBezTo>
                  <a:cubicBezTo>
                    <a:pt x="1001" y="453"/>
                    <a:pt x="548"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8" name="Google Shape;23258;p100"/>
            <p:cNvSpPr/>
            <p:nvPr/>
          </p:nvSpPr>
          <p:spPr>
            <a:xfrm>
              <a:off x="1565466" y="2167703"/>
              <a:ext cx="48452" cy="98278"/>
            </a:xfrm>
            <a:custGeom>
              <a:rect b="b" l="l" r="r" t="t"/>
              <a:pathLst>
                <a:path extrusionOk="0" h="3288" w="1621">
                  <a:moveTo>
                    <a:pt x="1" y="1"/>
                  </a:moveTo>
                  <a:lnTo>
                    <a:pt x="1" y="3287"/>
                  </a:lnTo>
                  <a:cubicBezTo>
                    <a:pt x="882" y="3287"/>
                    <a:pt x="1620" y="2573"/>
                    <a:pt x="1620" y="1668"/>
                  </a:cubicBezTo>
                  <a:cubicBezTo>
                    <a:pt x="1620" y="739"/>
                    <a:pt x="906"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59" name="Google Shape;23259;p100"/>
          <p:cNvGrpSpPr/>
          <p:nvPr/>
        </p:nvGrpSpPr>
        <p:grpSpPr>
          <a:xfrm>
            <a:off x="1818367" y="1781320"/>
            <a:ext cx="343108" cy="312532"/>
            <a:chOff x="2065928" y="1938505"/>
            <a:chExt cx="343108" cy="312532"/>
          </a:xfrm>
        </p:grpSpPr>
        <p:sp>
          <p:nvSpPr>
            <p:cNvPr id="23260" name="Google Shape;23260;p100"/>
            <p:cNvSpPr/>
            <p:nvPr/>
          </p:nvSpPr>
          <p:spPr>
            <a:xfrm>
              <a:off x="2119312" y="219475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1" name="Google Shape;23261;p100"/>
            <p:cNvSpPr/>
            <p:nvPr/>
          </p:nvSpPr>
          <p:spPr>
            <a:xfrm>
              <a:off x="2119312" y="2204737"/>
              <a:ext cx="64084" cy="9983"/>
            </a:xfrm>
            <a:custGeom>
              <a:rect b="b" l="l" r="r" t="t"/>
              <a:pathLst>
                <a:path extrusionOk="0" h="334" w="2144">
                  <a:moveTo>
                    <a:pt x="0" y="0"/>
                  </a:moveTo>
                  <a:lnTo>
                    <a:pt x="0" y="334"/>
                  </a:lnTo>
                  <a:lnTo>
                    <a:pt x="2143" y="334"/>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2" name="Google Shape;23262;p100"/>
            <p:cNvSpPr/>
            <p:nvPr/>
          </p:nvSpPr>
          <p:spPr>
            <a:xfrm>
              <a:off x="2119312" y="197694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3" name="Google Shape;23263;p100"/>
            <p:cNvSpPr/>
            <p:nvPr/>
          </p:nvSpPr>
          <p:spPr>
            <a:xfrm>
              <a:off x="2119312" y="1986927"/>
              <a:ext cx="64084" cy="9983"/>
            </a:xfrm>
            <a:custGeom>
              <a:rect b="b" l="l" r="r" t="t"/>
              <a:pathLst>
                <a:path extrusionOk="0" h="334" w="2144">
                  <a:moveTo>
                    <a:pt x="0" y="0"/>
                  </a:moveTo>
                  <a:lnTo>
                    <a:pt x="0" y="333"/>
                  </a:lnTo>
                  <a:lnTo>
                    <a:pt x="2143" y="333"/>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4" name="Google Shape;23264;p100"/>
            <p:cNvSpPr/>
            <p:nvPr/>
          </p:nvSpPr>
          <p:spPr>
            <a:xfrm>
              <a:off x="2119312" y="2085864"/>
              <a:ext cx="64084" cy="19967"/>
            </a:xfrm>
            <a:custGeom>
              <a:rect b="b" l="l" r="r" t="t"/>
              <a:pathLst>
                <a:path extrusionOk="0" h="668" w="2144">
                  <a:moveTo>
                    <a:pt x="0" y="0"/>
                  </a:moveTo>
                  <a:lnTo>
                    <a:pt x="0" y="667"/>
                  </a:lnTo>
                  <a:lnTo>
                    <a:pt x="2143" y="667"/>
                  </a:lnTo>
                  <a:lnTo>
                    <a:pt x="21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5" name="Google Shape;23265;p100"/>
            <p:cNvSpPr/>
            <p:nvPr/>
          </p:nvSpPr>
          <p:spPr>
            <a:xfrm>
              <a:off x="2065928" y="1954885"/>
              <a:ext cx="64084" cy="64084"/>
            </a:xfrm>
            <a:custGeom>
              <a:rect b="b" l="l" r="r" t="t"/>
              <a:pathLst>
                <a:path extrusionOk="0" h="2144" w="2144">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6" name="Google Shape;23266;p100"/>
            <p:cNvSpPr/>
            <p:nvPr/>
          </p:nvSpPr>
          <p:spPr>
            <a:xfrm>
              <a:off x="2153477" y="1938505"/>
              <a:ext cx="150915" cy="96126"/>
            </a:xfrm>
            <a:custGeom>
              <a:rect b="b" l="l" r="r" t="t"/>
              <a:pathLst>
                <a:path extrusionOk="0" h="3216" w="5049">
                  <a:moveTo>
                    <a:pt x="2763" y="1"/>
                  </a:moveTo>
                  <a:lnTo>
                    <a:pt x="2763" y="810"/>
                  </a:lnTo>
                  <a:lnTo>
                    <a:pt x="0" y="810"/>
                  </a:lnTo>
                  <a:lnTo>
                    <a:pt x="0" y="2430"/>
                  </a:lnTo>
                  <a:lnTo>
                    <a:pt x="2763" y="2430"/>
                  </a:lnTo>
                  <a:lnTo>
                    <a:pt x="2763" y="3216"/>
                  </a:lnTo>
                  <a:lnTo>
                    <a:pt x="5049" y="1620"/>
                  </a:lnTo>
                  <a:lnTo>
                    <a:pt x="276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7" name="Google Shape;23267;p100"/>
            <p:cNvSpPr/>
            <p:nvPr/>
          </p:nvSpPr>
          <p:spPr>
            <a:xfrm>
              <a:off x="2065928" y="2064492"/>
              <a:ext cx="64084" cy="63397"/>
            </a:xfrm>
            <a:custGeom>
              <a:rect b="b" l="l" r="r" t="t"/>
              <a:pathLst>
                <a:path extrusionOk="0" h="2121" w="2144">
                  <a:moveTo>
                    <a:pt x="1072" y="1"/>
                  </a:moveTo>
                  <a:cubicBezTo>
                    <a:pt x="476" y="1"/>
                    <a:pt x="0" y="477"/>
                    <a:pt x="0" y="1072"/>
                  </a:cubicBezTo>
                  <a:cubicBezTo>
                    <a:pt x="0" y="1644"/>
                    <a:pt x="476" y="2120"/>
                    <a:pt x="1072" y="2120"/>
                  </a:cubicBezTo>
                  <a:cubicBezTo>
                    <a:pt x="1667" y="2120"/>
                    <a:pt x="2143" y="1644"/>
                    <a:pt x="2143" y="1072"/>
                  </a:cubicBezTo>
                  <a:cubicBezTo>
                    <a:pt x="2143"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8" name="Google Shape;23268;p100"/>
            <p:cNvSpPr/>
            <p:nvPr/>
          </p:nvSpPr>
          <p:spPr>
            <a:xfrm>
              <a:off x="2154882" y="2048830"/>
              <a:ext cx="202923" cy="94004"/>
            </a:xfrm>
            <a:custGeom>
              <a:rect b="b" l="l" r="r" t="t"/>
              <a:pathLst>
                <a:path extrusionOk="0" h="3145" w="6789">
                  <a:moveTo>
                    <a:pt x="4549" y="1"/>
                  </a:moveTo>
                  <a:lnTo>
                    <a:pt x="4549" y="787"/>
                  </a:lnTo>
                  <a:lnTo>
                    <a:pt x="1" y="787"/>
                  </a:lnTo>
                  <a:lnTo>
                    <a:pt x="1" y="2359"/>
                  </a:lnTo>
                  <a:lnTo>
                    <a:pt x="4549" y="2359"/>
                  </a:lnTo>
                  <a:lnTo>
                    <a:pt x="4549" y="3144"/>
                  </a:lnTo>
                  <a:lnTo>
                    <a:pt x="6788" y="1549"/>
                  </a:lnTo>
                  <a:lnTo>
                    <a:pt x="4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9" name="Google Shape;23269;p100"/>
            <p:cNvSpPr/>
            <p:nvPr/>
          </p:nvSpPr>
          <p:spPr>
            <a:xfrm>
              <a:off x="2065928" y="2172695"/>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0" name="Google Shape;23270;p100"/>
            <p:cNvSpPr/>
            <p:nvPr/>
          </p:nvSpPr>
          <p:spPr>
            <a:xfrm>
              <a:off x="2154882" y="2158467"/>
              <a:ext cx="254155" cy="92569"/>
            </a:xfrm>
            <a:custGeom>
              <a:rect b="b" l="l" r="r" t="t"/>
              <a:pathLst>
                <a:path extrusionOk="0" h="3097" w="8503">
                  <a:moveTo>
                    <a:pt x="6336" y="0"/>
                  </a:moveTo>
                  <a:lnTo>
                    <a:pt x="6336" y="786"/>
                  </a:lnTo>
                  <a:lnTo>
                    <a:pt x="1" y="786"/>
                  </a:lnTo>
                  <a:lnTo>
                    <a:pt x="1" y="2334"/>
                  </a:lnTo>
                  <a:lnTo>
                    <a:pt x="6336" y="2334"/>
                  </a:lnTo>
                  <a:lnTo>
                    <a:pt x="6336" y="3096"/>
                  </a:lnTo>
                  <a:lnTo>
                    <a:pt x="8503" y="1548"/>
                  </a:lnTo>
                  <a:lnTo>
                    <a:pt x="633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1" name="Google Shape;23271;p100"/>
            <p:cNvSpPr/>
            <p:nvPr/>
          </p:nvSpPr>
          <p:spPr>
            <a:xfrm>
              <a:off x="2065928" y="1986927"/>
              <a:ext cx="64084" cy="32042"/>
            </a:xfrm>
            <a:custGeom>
              <a:rect b="b" l="l" r="r" t="t"/>
              <a:pathLst>
                <a:path extrusionOk="0" h="1072" w="2144">
                  <a:moveTo>
                    <a:pt x="0" y="0"/>
                  </a:moveTo>
                  <a:cubicBezTo>
                    <a:pt x="0" y="595"/>
                    <a:pt x="476" y="1072"/>
                    <a:pt x="1072" y="1072"/>
                  </a:cubicBezTo>
                  <a:cubicBezTo>
                    <a:pt x="1667" y="1072"/>
                    <a:pt x="2143" y="595"/>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2" name="Google Shape;23272;p100"/>
            <p:cNvSpPr/>
            <p:nvPr/>
          </p:nvSpPr>
          <p:spPr>
            <a:xfrm>
              <a:off x="2153477" y="1986927"/>
              <a:ext cx="150915" cy="47704"/>
            </a:xfrm>
            <a:custGeom>
              <a:rect b="b" l="l" r="r" t="t"/>
              <a:pathLst>
                <a:path extrusionOk="0" h="1596" w="5049">
                  <a:moveTo>
                    <a:pt x="0" y="0"/>
                  </a:moveTo>
                  <a:lnTo>
                    <a:pt x="0" y="810"/>
                  </a:lnTo>
                  <a:lnTo>
                    <a:pt x="2763" y="810"/>
                  </a:lnTo>
                  <a:lnTo>
                    <a:pt x="2763" y="1596"/>
                  </a:lnTo>
                  <a:lnTo>
                    <a:pt x="5049"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3" name="Google Shape;23273;p100"/>
            <p:cNvSpPr/>
            <p:nvPr/>
          </p:nvSpPr>
          <p:spPr>
            <a:xfrm>
              <a:off x="2119312" y="2095100"/>
              <a:ext cx="64084" cy="10013"/>
            </a:xfrm>
            <a:custGeom>
              <a:rect b="b" l="l" r="r" t="t"/>
              <a:pathLst>
                <a:path extrusionOk="0" h="335" w="2144">
                  <a:moveTo>
                    <a:pt x="0" y="1"/>
                  </a:moveTo>
                  <a:lnTo>
                    <a:pt x="0" y="334"/>
                  </a:lnTo>
                  <a:lnTo>
                    <a:pt x="2143" y="334"/>
                  </a:lnTo>
                  <a:lnTo>
                    <a:pt x="214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4" name="Google Shape;23274;p100"/>
            <p:cNvSpPr/>
            <p:nvPr/>
          </p:nvSpPr>
          <p:spPr>
            <a:xfrm>
              <a:off x="2065928" y="2095100"/>
              <a:ext cx="64084" cy="32072"/>
            </a:xfrm>
            <a:custGeom>
              <a:rect b="b" l="l" r="r" t="t"/>
              <a:pathLst>
                <a:path extrusionOk="0" h="1073" w="2144">
                  <a:moveTo>
                    <a:pt x="0" y="1"/>
                  </a:moveTo>
                  <a:cubicBezTo>
                    <a:pt x="0" y="596"/>
                    <a:pt x="476" y="1073"/>
                    <a:pt x="1072" y="1073"/>
                  </a:cubicBezTo>
                  <a:cubicBezTo>
                    <a:pt x="1667" y="1073"/>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5" name="Google Shape;23275;p100"/>
            <p:cNvSpPr/>
            <p:nvPr/>
          </p:nvSpPr>
          <p:spPr>
            <a:xfrm>
              <a:off x="2154882" y="2094703"/>
              <a:ext cx="202923" cy="46300"/>
            </a:xfrm>
            <a:custGeom>
              <a:rect b="b" l="l" r="r" t="t"/>
              <a:pathLst>
                <a:path extrusionOk="0" h="1549" w="6789">
                  <a:moveTo>
                    <a:pt x="1" y="0"/>
                  </a:moveTo>
                  <a:lnTo>
                    <a:pt x="1" y="763"/>
                  </a:lnTo>
                  <a:lnTo>
                    <a:pt x="4549" y="763"/>
                  </a:lnTo>
                  <a:lnTo>
                    <a:pt x="4549" y="1548"/>
                  </a:lnTo>
                  <a:lnTo>
                    <a:pt x="6788"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6" name="Google Shape;23276;p100"/>
            <p:cNvSpPr/>
            <p:nvPr/>
          </p:nvSpPr>
          <p:spPr>
            <a:xfrm>
              <a:off x="2065928" y="2204737"/>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7" name="Google Shape;23277;p100"/>
            <p:cNvSpPr/>
            <p:nvPr/>
          </p:nvSpPr>
          <p:spPr>
            <a:xfrm>
              <a:off x="2154882" y="2204737"/>
              <a:ext cx="254155" cy="45582"/>
            </a:xfrm>
            <a:custGeom>
              <a:rect b="b" l="l" r="r" t="t"/>
              <a:pathLst>
                <a:path extrusionOk="0" h="1525" w="8503">
                  <a:moveTo>
                    <a:pt x="1" y="0"/>
                  </a:moveTo>
                  <a:lnTo>
                    <a:pt x="1" y="786"/>
                  </a:lnTo>
                  <a:lnTo>
                    <a:pt x="6336" y="786"/>
                  </a:lnTo>
                  <a:lnTo>
                    <a:pt x="6336" y="1524"/>
                  </a:lnTo>
                  <a:lnTo>
                    <a:pt x="8503"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78" name="Google Shape;23278;p100"/>
          <p:cNvGrpSpPr/>
          <p:nvPr/>
        </p:nvGrpSpPr>
        <p:grpSpPr>
          <a:xfrm>
            <a:off x="2588805" y="1784796"/>
            <a:ext cx="308973" cy="344544"/>
            <a:chOff x="2764952" y="1922842"/>
            <a:chExt cx="308973" cy="344544"/>
          </a:xfrm>
        </p:grpSpPr>
        <p:sp>
          <p:nvSpPr>
            <p:cNvPr id="23279" name="Google Shape;23279;p100"/>
            <p:cNvSpPr/>
            <p:nvPr/>
          </p:nvSpPr>
          <p:spPr>
            <a:xfrm>
              <a:off x="2883825" y="1922842"/>
              <a:ext cx="69793" cy="90447"/>
            </a:xfrm>
            <a:custGeom>
              <a:rect b="b" l="l" r="r" t="t"/>
              <a:pathLst>
                <a:path extrusionOk="0" h="3026" w="2335">
                  <a:moveTo>
                    <a:pt x="1168" y="1"/>
                  </a:moveTo>
                  <a:lnTo>
                    <a:pt x="1" y="2597"/>
                  </a:lnTo>
                  <a:lnTo>
                    <a:pt x="1168" y="3025"/>
                  </a:lnTo>
                  <a:lnTo>
                    <a:pt x="2335" y="2597"/>
                  </a:lnTo>
                  <a:lnTo>
                    <a:pt x="1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0" name="Google Shape;23280;p100"/>
            <p:cNvSpPr/>
            <p:nvPr/>
          </p:nvSpPr>
          <p:spPr>
            <a:xfrm>
              <a:off x="2918707" y="1922842"/>
              <a:ext cx="34912" cy="90447"/>
            </a:xfrm>
            <a:custGeom>
              <a:rect b="b" l="l" r="r" t="t"/>
              <a:pathLst>
                <a:path extrusionOk="0" h="3026" w="1168">
                  <a:moveTo>
                    <a:pt x="1" y="1"/>
                  </a:moveTo>
                  <a:lnTo>
                    <a:pt x="1" y="3025"/>
                  </a:lnTo>
                  <a:lnTo>
                    <a:pt x="1168" y="259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1" name="Google Shape;23281;p100"/>
            <p:cNvSpPr/>
            <p:nvPr/>
          </p:nvSpPr>
          <p:spPr>
            <a:xfrm>
              <a:off x="2852500" y="2000437"/>
              <a:ext cx="132443" cy="82616"/>
            </a:xfrm>
            <a:custGeom>
              <a:rect b="b" l="l" r="r" t="t"/>
              <a:pathLst>
                <a:path extrusionOk="0" h="2764" w="4431">
                  <a:moveTo>
                    <a:pt x="1049" y="1"/>
                  </a:moveTo>
                  <a:lnTo>
                    <a:pt x="1" y="2311"/>
                  </a:lnTo>
                  <a:lnTo>
                    <a:pt x="2216" y="2763"/>
                  </a:lnTo>
                  <a:lnTo>
                    <a:pt x="4430" y="2311"/>
                  </a:lnTo>
                  <a:lnTo>
                    <a:pt x="338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2" name="Google Shape;23282;p100"/>
            <p:cNvSpPr/>
            <p:nvPr/>
          </p:nvSpPr>
          <p:spPr>
            <a:xfrm>
              <a:off x="2918707" y="2000437"/>
              <a:ext cx="66236" cy="82616"/>
            </a:xfrm>
            <a:custGeom>
              <a:rect b="b" l="l" r="r" t="t"/>
              <a:pathLst>
                <a:path extrusionOk="0" h="2764" w="2216">
                  <a:moveTo>
                    <a:pt x="1" y="1"/>
                  </a:moveTo>
                  <a:lnTo>
                    <a:pt x="1" y="2763"/>
                  </a:lnTo>
                  <a:lnTo>
                    <a:pt x="2215" y="2311"/>
                  </a:lnTo>
                  <a:lnTo>
                    <a:pt x="1168"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3" name="Google Shape;23283;p100"/>
            <p:cNvSpPr/>
            <p:nvPr/>
          </p:nvSpPr>
          <p:spPr>
            <a:xfrm>
              <a:off x="2821892" y="2069484"/>
              <a:ext cx="193657" cy="82616"/>
            </a:xfrm>
            <a:custGeom>
              <a:rect b="b" l="l" r="r" t="t"/>
              <a:pathLst>
                <a:path extrusionOk="0" h="2764" w="6479">
                  <a:moveTo>
                    <a:pt x="1025" y="1"/>
                  </a:moveTo>
                  <a:lnTo>
                    <a:pt x="1" y="2334"/>
                  </a:lnTo>
                  <a:lnTo>
                    <a:pt x="3240" y="2763"/>
                  </a:lnTo>
                  <a:lnTo>
                    <a:pt x="6478" y="2334"/>
                  </a:lnTo>
                  <a:lnTo>
                    <a:pt x="543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4" name="Google Shape;23284;p100"/>
            <p:cNvSpPr/>
            <p:nvPr/>
          </p:nvSpPr>
          <p:spPr>
            <a:xfrm>
              <a:off x="2918707" y="2069484"/>
              <a:ext cx="96844" cy="82616"/>
            </a:xfrm>
            <a:custGeom>
              <a:rect b="b" l="l" r="r" t="t"/>
              <a:pathLst>
                <a:path extrusionOk="0" h="2764" w="3240">
                  <a:moveTo>
                    <a:pt x="1" y="1"/>
                  </a:moveTo>
                  <a:lnTo>
                    <a:pt x="1" y="2763"/>
                  </a:lnTo>
                  <a:lnTo>
                    <a:pt x="3239" y="2334"/>
                  </a:lnTo>
                  <a:lnTo>
                    <a:pt x="22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5" name="Google Shape;23285;p100"/>
            <p:cNvSpPr/>
            <p:nvPr/>
          </p:nvSpPr>
          <p:spPr>
            <a:xfrm>
              <a:off x="2790597" y="2139248"/>
              <a:ext cx="256277" cy="82586"/>
            </a:xfrm>
            <a:custGeom>
              <a:rect b="b" l="l" r="r" t="t"/>
              <a:pathLst>
                <a:path extrusionOk="0" h="2763" w="8574">
                  <a:moveTo>
                    <a:pt x="1048" y="0"/>
                  </a:moveTo>
                  <a:lnTo>
                    <a:pt x="0" y="2310"/>
                  </a:lnTo>
                  <a:lnTo>
                    <a:pt x="4287" y="2763"/>
                  </a:lnTo>
                  <a:lnTo>
                    <a:pt x="8573" y="2310"/>
                  </a:lnTo>
                  <a:lnTo>
                    <a:pt x="75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6" name="Google Shape;23286;p100"/>
            <p:cNvSpPr/>
            <p:nvPr/>
          </p:nvSpPr>
          <p:spPr>
            <a:xfrm>
              <a:off x="2918707" y="2139248"/>
              <a:ext cx="128168" cy="82586"/>
            </a:xfrm>
            <a:custGeom>
              <a:rect b="b" l="l" r="r" t="t"/>
              <a:pathLst>
                <a:path extrusionOk="0" h="2763" w="4288">
                  <a:moveTo>
                    <a:pt x="1" y="0"/>
                  </a:moveTo>
                  <a:lnTo>
                    <a:pt x="1" y="2763"/>
                  </a:lnTo>
                  <a:lnTo>
                    <a:pt x="4287" y="2310"/>
                  </a:lnTo>
                  <a:lnTo>
                    <a:pt x="32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7" name="Google Shape;23287;p100"/>
            <p:cNvSpPr/>
            <p:nvPr/>
          </p:nvSpPr>
          <p:spPr>
            <a:xfrm>
              <a:off x="2764952" y="2208294"/>
              <a:ext cx="308973" cy="59093"/>
            </a:xfrm>
            <a:custGeom>
              <a:rect b="b" l="l" r="r" t="t"/>
              <a:pathLst>
                <a:path extrusionOk="0" h="1977" w="10337">
                  <a:moveTo>
                    <a:pt x="882" y="0"/>
                  </a:moveTo>
                  <a:lnTo>
                    <a:pt x="1" y="1977"/>
                  </a:lnTo>
                  <a:lnTo>
                    <a:pt x="10336" y="1977"/>
                  </a:lnTo>
                  <a:lnTo>
                    <a:pt x="945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8" name="Google Shape;23288;p100"/>
            <p:cNvSpPr/>
            <p:nvPr/>
          </p:nvSpPr>
          <p:spPr>
            <a:xfrm>
              <a:off x="2918707" y="2208294"/>
              <a:ext cx="153784" cy="59093"/>
            </a:xfrm>
            <a:custGeom>
              <a:rect b="b" l="l" r="r" t="t"/>
              <a:pathLst>
                <a:path extrusionOk="0" h="1977" w="5145">
                  <a:moveTo>
                    <a:pt x="1" y="0"/>
                  </a:moveTo>
                  <a:lnTo>
                    <a:pt x="1" y="1977"/>
                  </a:lnTo>
                  <a:lnTo>
                    <a:pt x="5145" y="1977"/>
                  </a:lnTo>
                  <a:lnTo>
                    <a:pt x="428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89" name="Google Shape;23289;p100"/>
          <p:cNvGrpSpPr/>
          <p:nvPr/>
        </p:nvGrpSpPr>
        <p:grpSpPr>
          <a:xfrm>
            <a:off x="3274565" y="1784796"/>
            <a:ext cx="343826" cy="344544"/>
            <a:chOff x="3379296" y="1922842"/>
            <a:chExt cx="343826" cy="344544"/>
          </a:xfrm>
        </p:grpSpPr>
        <p:sp>
          <p:nvSpPr>
            <p:cNvPr id="23290" name="Google Shape;23290;p100"/>
            <p:cNvSpPr/>
            <p:nvPr/>
          </p:nvSpPr>
          <p:spPr>
            <a:xfrm>
              <a:off x="3540165" y="1984058"/>
              <a:ext cx="20684" cy="55566"/>
            </a:xfrm>
            <a:custGeom>
              <a:rect b="b" l="l" r="r" t="t"/>
              <a:pathLst>
                <a:path extrusionOk="0" h="1859" w="692">
                  <a:moveTo>
                    <a:pt x="1" y="1"/>
                  </a:moveTo>
                  <a:lnTo>
                    <a:pt x="1"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1" name="Google Shape;23291;p100"/>
            <p:cNvSpPr/>
            <p:nvPr/>
          </p:nvSpPr>
          <p:spPr>
            <a:xfrm>
              <a:off x="3478232" y="2023931"/>
              <a:ext cx="145236" cy="53413"/>
            </a:xfrm>
            <a:custGeom>
              <a:rect b="b" l="l" r="r" t="t"/>
              <a:pathLst>
                <a:path extrusionOk="0" h="1787" w="4859">
                  <a:moveTo>
                    <a:pt x="1" y="0"/>
                  </a:moveTo>
                  <a:lnTo>
                    <a:pt x="1" y="1787"/>
                  </a:lnTo>
                  <a:lnTo>
                    <a:pt x="4859" y="1787"/>
                  </a:lnTo>
                  <a:lnTo>
                    <a:pt x="4859"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2" name="Google Shape;23292;p100"/>
            <p:cNvSpPr/>
            <p:nvPr/>
          </p:nvSpPr>
          <p:spPr>
            <a:xfrm>
              <a:off x="3550836" y="1984058"/>
              <a:ext cx="10013" cy="55566"/>
            </a:xfrm>
            <a:custGeom>
              <a:rect b="b" l="l" r="r" t="t"/>
              <a:pathLst>
                <a:path extrusionOk="0" h="1859" w="335">
                  <a:moveTo>
                    <a:pt x="1" y="1"/>
                  </a:moveTo>
                  <a:lnTo>
                    <a:pt x="1" y="1858"/>
                  </a:lnTo>
                  <a:lnTo>
                    <a:pt x="334" y="1858"/>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3" name="Google Shape;23293;p100"/>
            <p:cNvSpPr/>
            <p:nvPr/>
          </p:nvSpPr>
          <p:spPr>
            <a:xfrm>
              <a:off x="3550836" y="2023931"/>
              <a:ext cx="73350" cy="53413"/>
            </a:xfrm>
            <a:custGeom>
              <a:rect b="b" l="l" r="r" t="t"/>
              <a:pathLst>
                <a:path extrusionOk="0" h="1787" w="2454">
                  <a:moveTo>
                    <a:pt x="1" y="0"/>
                  </a:moveTo>
                  <a:lnTo>
                    <a:pt x="1" y="1787"/>
                  </a:lnTo>
                  <a:lnTo>
                    <a:pt x="2454" y="1787"/>
                  </a:lnTo>
                  <a:lnTo>
                    <a:pt x="245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4" name="Google Shape;23294;p100"/>
            <p:cNvSpPr/>
            <p:nvPr/>
          </p:nvSpPr>
          <p:spPr>
            <a:xfrm>
              <a:off x="3540165" y="1922842"/>
              <a:ext cx="104675" cy="63397"/>
            </a:xfrm>
            <a:custGeom>
              <a:rect b="b" l="l" r="r" t="t"/>
              <a:pathLst>
                <a:path extrusionOk="0" h="2121" w="3502">
                  <a:moveTo>
                    <a:pt x="1" y="1"/>
                  </a:moveTo>
                  <a:lnTo>
                    <a:pt x="1" y="2120"/>
                  </a:lnTo>
                  <a:lnTo>
                    <a:pt x="3501" y="2120"/>
                  </a:lnTo>
                  <a:lnTo>
                    <a:pt x="350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5" name="Google Shape;23295;p100"/>
            <p:cNvSpPr/>
            <p:nvPr/>
          </p:nvSpPr>
          <p:spPr>
            <a:xfrm>
              <a:off x="3452616" y="2073041"/>
              <a:ext cx="196497" cy="52009"/>
            </a:xfrm>
            <a:custGeom>
              <a:rect b="b" l="l" r="r" t="t"/>
              <a:pathLst>
                <a:path extrusionOk="0" h="1740" w="6574">
                  <a:moveTo>
                    <a:pt x="0" y="1"/>
                  </a:moveTo>
                  <a:lnTo>
                    <a:pt x="0" y="1739"/>
                  </a:lnTo>
                  <a:lnTo>
                    <a:pt x="6573" y="1739"/>
                  </a:lnTo>
                  <a:lnTo>
                    <a:pt x="65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6" name="Google Shape;23296;p100"/>
            <p:cNvSpPr/>
            <p:nvPr/>
          </p:nvSpPr>
          <p:spPr>
            <a:xfrm>
              <a:off x="3550836" y="2073041"/>
              <a:ext cx="98966" cy="52009"/>
            </a:xfrm>
            <a:custGeom>
              <a:rect b="b" l="l" r="r" t="t"/>
              <a:pathLst>
                <a:path extrusionOk="0" h="1740" w="3311">
                  <a:moveTo>
                    <a:pt x="1" y="1"/>
                  </a:moveTo>
                  <a:lnTo>
                    <a:pt x="1" y="1739"/>
                  </a:lnTo>
                  <a:lnTo>
                    <a:pt x="3311" y="1739"/>
                  </a:lnTo>
                  <a:lnTo>
                    <a:pt x="33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7" name="Google Shape;23297;p100"/>
            <p:cNvSpPr/>
            <p:nvPr/>
          </p:nvSpPr>
          <p:spPr>
            <a:xfrm>
              <a:off x="3427000" y="2121433"/>
              <a:ext cx="247011" cy="52009"/>
            </a:xfrm>
            <a:custGeom>
              <a:rect b="b" l="l" r="r" t="t"/>
              <a:pathLst>
                <a:path extrusionOk="0" h="1740" w="8264">
                  <a:moveTo>
                    <a:pt x="0" y="1"/>
                  </a:moveTo>
                  <a:lnTo>
                    <a:pt x="0" y="1739"/>
                  </a:lnTo>
                  <a:lnTo>
                    <a:pt x="8264" y="1739"/>
                  </a:lnTo>
                  <a:lnTo>
                    <a:pt x="826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8" name="Google Shape;23298;p100"/>
            <p:cNvSpPr/>
            <p:nvPr/>
          </p:nvSpPr>
          <p:spPr>
            <a:xfrm>
              <a:off x="3550118" y="2121433"/>
              <a:ext cx="123894" cy="52009"/>
            </a:xfrm>
            <a:custGeom>
              <a:rect b="b" l="l" r="r" t="t"/>
              <a:pathLst>
                <a:path extrusionOk="0" h="1740" w="4145">
                  <a:moveTo>
                    <a:pt x="1" y="1"/>
                  </a:moveTo>
                  <a:lnTo>
                    <a:pt x="1" y="1739"/>
                  </a:lnTo>
                  <a:lnTo>
                    <a:pt x="4145" y="1739"/>
                  </a:lnTo>
                  <a:lnTo>
                    <a:pt x="414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9" name="Google Shape;23299;p100"/>
            <p:cNvSpPr/>
            <p:nvPr/>
          </p:nvSpPr>
          <p:spPr>
            <a:xfrm>
              <a:off x="3404224" y="2169855"/>
              <a:ext cx="292563" cy="52696"/>
            </a:xfrm>
            <a:custGeom>
              <a:rect b="b" l="l" r="r" t="t"/>
              <a:pathLst>
                <a:path extrusionOk="0" h="1763" w="9788">
                  <a:moveTo>
                    <a:pt x="0" y="0"/>
                  </a:moveTo>
                  <a:lnTo>
                    <a:pt x="0" y="1763"/>
                  </a:lnTo>
                  <a:lnTo>
                    <a:pt x="9788" y="1763"/>
                  </a:lnTo>
                  <a:lnTo>
                    <a:pt x="978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0" name="Google Shape;23300;p100"/>
            <p:cNvSpPr/>
            <p:nvPr/>
          </p:nvSpPr>
          <p:spPr>
            <a:xfrm>
              <a:off x="3550836" y="2169855"/>
              <a:ext cx="147388" cy="52696"/>
            </a:xfrm>
            <a:custGeom>
              <a:rect b="b" l="l" r="r" t="t"/>
              <a:pathLst>
                <a:path extrusionOk="0" h="1763" w="4931">
                  <a:moveTo>
                    <a:pt x="1" y="0"/>
                  </a:moveTo>
                  <a:lnTo>
                    <a:pt x="1" y="1763"/>
                  </a:lnTo>
                  <a:lnTo>
                    <a:pt x="4930" y="1763"/>
                  </a:lnTo>
                  <a:lnTo>
                    <a:pt x="4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1" name="Google Shape;23301;p100"/>
            <p:cNvSpPr/>
            <p:nvPr/>
          </p:nvSpPr>
          <p:spPr>
            <a:xfrm>
              <a:off x="3379296" y="2218965"/>
              <a:ext cx="343825" cy="48422"/>
            </a:xfrm>
            <a:custGeom>
              <a:rect b="b" l="l" r="r" t="t"/>
              <a:pathLst>
                <a:path extrusionOk="0" h="1620" w="11503">
                  <a:moveTo>
                    <a:pt x="1" y="1"/>
                  </a:moveTo>
                  <a:lnTo>
                    <a:pt x="1" y="1620"/>
                  </a:lnTo>
                  <a:lnTo>
                    <a:pt x="11503" y="1620"/>
                  </a:lnTo>
                  <a:lnTo>
                    <a:pt x="115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2" name="Google Shape;23302;p100"/>
            <p:cNvSpPr/>
            <p:nvPr/>
          </p:nvSpPr>
          <p:spPr>
            <a:xfrm>
              <a:off x="3550836" y="2218965"/>
              <a:ext cx="172286" cy="48422"/>
            </a:xfrm>
            <a:custGeom>
              <a:rect b="b" l="l" r="r" t="t"/>
              <a:pathLst>
                <a:path extrusionOk="0" h="1620" w="5764">
                  <a:moveTo>
                    <a:pt x="1" y="1"/>
                  </a:moveTo>
                  <a:lnTo>
                    <a:pt x="1" y="1620"/>
                  </a:lnTo>
                  <a:lnTo>
                    <a:pt x="5764" y="1620"/>
                  </a:lnTo>
                  <a:lnTo>
                    <a:pt x="576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03" name="Google Shape;23303;p100"/>
          <p:cNvGrpSpPr/>
          <p:nvPr/>
        </p:nvGrpSpPr>
        <p:grpSpPr>
          <a:xfrm>
            <a:off x="4038814" y="1784079"/>
            <a:ext cx="343826" cy="345261"/>
            <a:chOff x="4076914" y="1922125"/>
            <a:chExt cx="343826" cy="345261"/>
          </a:xfrm>
        </p:grpSpPr>
        <p:sp>
          <p:nvSpPr>
            <p:cNvPr id="23304" name="Google Shape;23304;p100"/>
            <p:cNvSpPr/>
            <p:nvPr/>
          </p:nvSpPr>
          <p:spPr>
            <a:xfrm>
              <a:off x="4076914" y="1922125"/>
              <a:ext cx="181552" cy="179430"/>
            </a:xfrm>
            <a:custGeom>
              <a:rect b="b" l="l" r="r" t="t"/>
              <a:pathLst>
                <a:path extrusionOk="0" h="6003" w="6074">
                  <a:moveTo>
                    <a:pt x="1" y="1"/>
                  </a:moveTo>
                  <a:lnTo>
                    <a:pt x="1" y="1858"/>
                  </a:lnTo>
                  <a:cubicBezTo>
                    <a:pt x="1" y="4049"/>
                    <a:pt x="1739" y="5764"/>
                    <a:pt x="3882" y="5764"/>
                  </a:cubicBezTo>
                  <a:lnTo>
                    <a:pt x="4335" y="5764"/>
                  </a:lnTo>
                  <a:lnTo>
                    <a:pt x="5121" y="6002"/>
                  </a:lnTo>
                  <a:lnTo>
                    <a:pt x="5764" y="5764"/>
                  </a:lnTo>
                  <a:lnTo>
                    <a:pt x="6073" y="5026"/>
                  </a:lnTo>
                  <a:lnTo>
                    <a:pt x="5764" y="4335"/>
                  </a:lnTo>
                  <a:lnTo>
                    <a:pt x="5764" y="3883"/>
                  </a:lnTo>
                  <a:cubicBezTo>
                    <a:pt x="5764" y="1716"/>
                    <a:pt x="4001" y="1"/>
                    <a:pt x="1858"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5" name="Google Shape;23305;p100"/>
            <p:cNvSpPr/>
            <p:nvPr/>
          </p:nvSpPr>
          <p:spPr>
            <a:xfrm>
              <a:off x="4235661" y="2085864"/>
              <a:ext cx="185079" cy="181522"/>
            </a:xfrm>
            <a:custGeom>
              <a:rect b="b" l="l" r="r" t="t"/>
              <a:pathLst>
                <a:path extrusionOk="0" h="6073" w="6192">
                  <a:moveTo>
                    <a:pt x="1167" y="0"/>
                  </a:moveTo>
                  <a:lnTo>
                    <a:pt x="429" y="286"/>
                  </a:lnTo>
                  <a:lnTo>
                    <a:pt x="0" y="1000"/>
                  </a:lnTo>
                  <a:lnTo>
                    <a:pt x="429" y="1691"/>
                  </a:lnTo>
                  <a:lnTo>
                    <a:pt x="429" y="2167"/>
                  </a:lnTo>
                  <a:cubicBezTo>
                    <a:pt x="429" y="4334"/>
                    <a:pt x="2191" y="6073"/>
                    <a:pt x="4334" y="6073"/>
                  </a:cubicBezTo>
                  <a:lnTo>
                    <a:pt x="6192" y="6073"/>
                  </a:lnTo>
                  <a:lnTo>
                    <a:pt x="6192" y="4192"/>
                  </a:lnTo>
                  <a:cubicBezTo>
                    <a:pt x="6192" y="2048"/>
                    <a:pt x="4454" y="286"/>
                    <a:pt x="2310" y="286"/>
                  </a:cubicBezTo>
                  <a:lnTo>
                    <a:pt x="1834" y="286"/>
                  </a:lnTo>
                  <a:lnTo>
                    <a:pt x="116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6" name="Google Shape;23306;p100"/>
            <p:cNvSpPr/>
            <p:nvPr/>
          </p:nvSpPr>
          <p:spPr>
            <a:xfrm>
              <a:off x="4249171" y="2086581"/>
              <a:ext cx="171569" cy="180805"/>
            </a:xfrm>
            <a:custGeom>
              <a:rect b="b" l="l" r="r" t="t"/>
              <a:pathLst>
                <a:path extrusionOk="0" h="6049" w="5740">
                  <a:moveTo>
                    <a:pt x="739" y="0"/>
                  </a:moveTo>
                  <a:lnTo>
                    <a:pt x="1" y="286"/>
                  </a:lnTo>
                  <a:lnTo>
                    <a:pt x="5740" y="6049"/>
                  </a:lnTo>
                  <a:lnTo>
                    <a:pt x="5740" y="4168"/>
                  </a:lnTo>
                  <a:cubicBezTo>
                    <a:pt x="5740" y="2039"/>
                    <a:pt x="4025" y="286"/>
                    <a:pt x="1924" y="286"/>
                  </a:cubicBezTo>
                  <a:cubicBezTo>
                    <a:pt x="1910" y="286"/>
                    <a:pt x="1896" y="286"/>
                    <a:pt x="1882" y="286"/>
                  </a:cubicBezTo>
                  <a:lnTo>
                    <a:pt x="1406" y="286"/>
                  </a:lnTo>
                  <a:lnTo>
                    <a:pt x="7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7" name="Google Shape;23307;p100"/>
            <p:cNvSpPr/>
            <p:nvPr/>
          </p:nvSpPr>
          <p:spPr>
            <a:xfrm>
              <a:off x="4077631" y="1922842"/>
              <a:ext cx="180835" cy="171598"/>
            </a:xfrm>
            <a:custGeom>
              <a:rect b="b" l="l" r="r" t="t"/>
              <a:pathLst>
                <a:path extrusionOk="0" h="5741" w="6050">
                  <a:moveTo>
                    <a:pt x="0" y="1"/>
                  </a:moveTo>
                  <a:lnTo>
                    <a:pt x="5740" y="5740"/>
                  </a:lnTo>
                  <a:lnTo>
                    <a:pt x="6049" y="5002"/>
                  </a:lnTo>
                  <a:lnTo>
                    <a:pt x="5763" y="4335"/>
                  </a:lnTo>
                  <a:lnTo>
                    <a:pt x="5763" y="3906"/>
                  </a:lnTo>
                  <a:cubicBezTo>
                    <a:pt x="5763" y="1715"/>
                    <a:pt x="4025" y="1"/>
                    <a:pt x="1882"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8" name="Google Shape;23308;p100"/>
            <p:cNvSpPr/>
            <p:nvPr/>
          </p:nvSpPr>
          <p:spPr>
            <a:xfrm>
              <a:off x="4248454" y="1961281"/>
              <a:ext cx="134565" cy="133847"/>
            </a:xfrm>
            <a:custGeom>
              <a:rect b="b" l="l" r="r" t="t"/>
              <a:pathLst>
                <a:path extrusionOk="0" h="4478" w="4502">
                  <a:moveTo>
                    <a:pt x="3097" y="1"/>
                  </a:moveTo>
                  <a:cubicBezTo>
                    <a:pt x="1358" y="1"/>
                    <a:pt x="1" y="1382"/>
                    <a:pt x="1" y="3097"/>
                  </a:cubicBezTo>
                  <a:lnTo>
                    <a:pt x="1" y="4478"/>
                  </a:lnTo>
                  <a:lnTo>
                    <a:pt x="1406" y="4478"/>
                  </a:lnTo>
                  <a:cubicBezTo>
                    <a:pt x="3121" y="4478"/>
                    <a:pt x="4502" y="3097"/>
                    <a:pt x="4502" y="1382"/>
                  </a:cubicBezTo>
                  <a:lnTo>
                    <a:pt x="450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9" name="Google Shape;23309;p100"/>
            <p:cNvSpPr/>
            <p:nvPr/>
          </p:nvSpPr>
          <p:spPr>
            <a:xfrm>
              <a:off x="4114635" y="2094412"/>
              <a:ext cx="134565" cy="134535"/>
            </a:xfrm>
            <a:custGeom>
              <a:rect b="b" l="l" r="r" t="t"/>
              <a:pathLst>
                <a:path extrusionOk="0" h="4501" w="4502">
                  <a:moveTo>
                    <a:pt x="3097" y="0"/>
                  </a:moveTo>
                  <a:cubicBezTo>
                    <a:pt x="1382" y="0"/>
                    <a:pt x="1" y="1405"/>
                    <a:pt x="1" y="3096"/>
                  </a:cubicBezTo>
                  <a:lnTo>
                    <a:pt x="1" y="4501"/>
                  </a:lnTo>
                  <a:lnTo>
                    <a:pt x="1406" y="4501"/>
                  </a:lnTo>
                  <a:cubicBezTo>
                    <a:pt x="3144" y="4501"/>
                    <a:pt x="4502" y="3096"/>
                    <a:pt x="4502" y="1405"/>
                  </a:cubicBezTo>
                  <a:lnTo>
                    <a:pt x="450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0" name="Google Shape;23310;p100"/>
            <p:cNvSpPr/>
            <p:nvPr/>
          </p:nvSpPr>
          <p:spPr>
            <a:xfrm>
              <a:off x="4139564" y="1979096"/>
              <a:ext cx="52696" cy="19937"/>
            </a:xfrm>
            <a:custGeom>
              <a:rect b="b" l="l" r="r" t="t"/>
              <a:pathLst>
                <a:path extrusionOk="0" h="667" w="1763">
                  <a:moveTo>
                    <a:pt x="0" y="0"/>
                  </a:moveTo>
                  <a:lnTo>
                    <a:pt x="0" y="667"/>
                  </a:lnTo>
                  <a:lnTo>
                    <a:pt x="1763" y="667"/>
                  </a:lnTo>
                  <a:lnTo>
                    <a:pt x="1763"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1" name="Google Shape;23311;p100"/>
            <p:cNvSpPr/>
            <p:nvPr/>
          </p:nvSpPr>
          <p:spPr>
            <a:xfrm>
              <a:off x="4139564" y="2021779"/>
              <a:ext cx="52696" cy="19967"/>
            </a:xfrm>
            <a:custGeom>
              <a:rect b="b" l="l" r="r" t="t"/>
              <a:pathLst>
                <a:path extrusionOk="0" h="668" w="1763">
                  <a:moveTo>
                    <a:pt x="0" y="1"/>
                  </a:moveTo>
                  <a:lnTo>
                    <a:pt x="0" y="668"/>
                  </a:lnTo>
                  <a:lnTo>
                    <a:pt x="1763" y="668"/>
                  </a:lnTo>
                  <a:lnTo>
                    <a:pt x="1763"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2" name="Google Shape;23312;p100"/>
            <p:cNvSpPr/>
            <p:nvPr/>
          </p:nvSpPr>
          <p:spPr>
            <a:xfrm>
              <a:off x="4304707" y="2147079"/>
              <a:ext cx="51979" cy="20654"/>
            </a:xfrm>
            <a:custGeom>
              <a:rect b="b" l="l" r="r" t="t"/>
              <a:pathLst>
                <a:path extrusionOk="0" h="691" w="1739">
                  <a:moveTo>
                    <a:pt x="0" y="0"/>
                  </a:moveTo>
                  <a:lnTo>
                    <a:pt x="0" y="691"/>
                  </a:lnTo>
                  <a:lnTo>
                    <a:pt x="1739" y="691"/>
                  </a:lnTo>
                  <a:lnTo>
                    <a:pt x="173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3" name="Google Shape;23313;p100"/>
            <p:cNvSpPr/>
            <p:nvPr/>
          </p:nvSpPr>
          <p:spPr>
            <a:xfrm>
              <a:off x="4304707" y="2190480"/>
              <a:ext cx="51979" cy="20684"/>
            </a:xfrm>
            <a:custGeom>
              <a:rect b="b" l="l" r="r" t="t"/>
              <a:pathLst>
                <a:path extrusionOk="0" h="692" w="1739">
                  <a:moveTo>
                    <a:pt x="0" y="1"/>
                  </a:moveTo>
                  <a:lnTo>
                    <a:pt x="0" y="692"/>
                  </a:lnTo>
                  <a:lnTo>
                    <a:pt x="1739" y="692"/>
                  </a:lnTo>
                  <a:lnTo>
                    <a:pt x="1739"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4" name="Google Shape;23314;p100"/>
            <p:cNvSpPr/>
            <p:nvPr/>
          </p:nvSpPr>
          <p:spPr>
            <a:xfrm>
              <a:off x="4114635" y="2094412"/>
              <a:ext cx="134565" cy="134535"/>
            </a:xfrm>
            <a:custGeom>
              <a:rect b="b" l="l" r="r" t="t"/>
              <a:pathLst>
                <a:path extrusionOk="0" h="4501" w="4502">
                  <a:moveTo>
                    <a:pt x="4502" y="0"/>
                  </a:moveTo>
                  <a:lnTo>
                    <a:pt x="1" y="4501"/>
                  </a:lnTo>
                  <a:lnTo>
                    <a:pt x="1406" y="4501"/>
                  </a:lnTo>
                  <a:cubicBezTo>
                    <a:pt x="3144" y="4501"/>
                    <a:pt x="4502" y="3096"/>
                    <a:pt x="4502" y="1405"/>
                  </a:cubicBezTo>
                  <a:lnTo>
                    <a:pt x="450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5" name="Google Shape;23315;p100"/>
            <p:cNvSpPr/>
            <p:nvPr/>
          </p:nvSpPr>
          <p:spPr>
            <a:xfrm>
              <a:off x="4248454" y="1961281"/>
              <a:ext cx="134565" cy="133847"/>
            </a:xfrm>
            <a:custGeom>
              <a:rect b="b" l="l" r="r" t="t"/>
              <a:pathLst>
                <a:path extrusionOk="0" h="4478" w="4502">
                  <a:moveTo>
                    <a:pt x="4502" y="1"/>
                  </a:moveTo>
                  <a:lnTo>
                    <a:pt x="1" y="4478"/>
                  </a:lnTo>
                  <a:lnTo>
                    <a:pt x="1406" y="4478"/>
                  </a:lnTo>
                  <a:cubicBezTo>
                    <a:pt x="3121" y="4478"/>
                    <a:pt x="4502" y="3097"/>
                    <a:pt x="4502" y="1382"/>
                  </a:cubicBezTo>
                  <a:lnTo>
                    <a:pt x="4502"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6" name="Google Shape;23316;p100"/>
            <p:cNvSpPr/>
            <p:nvPr/>
          </p:nvSpPr>
          <p:spPr>
            <a:xfrm>
              <a:off x="4139564" y="1979096"/>
              <a:ext cx="52696" cy="19937"/>
            </a:xfrm>
            <a:custGeom>
              <a:rect b="b" l="l" r="r" t="t"/>
              <a:pathLst>
                <a:path extrusionOk="0" h="667" w="1763">
                  <a:moveTo>
                    <a:pt x="0" y="0"/>
                  </a:moveTo>
                  <a:lnTo>
                    <a:pt x="0" y="262"/>
                  </a:lnTo>
                  <a:lnTo>
                    <a:pt x="429" y="667"/>
                  </a:lnTo>
                  <a:lnTo>
                    <a:pt x="1763" y="667"/>
                  </a:lnTo>
                  <a:lnTo>
                    <a:pt x="176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7" name="Google Shape;23317;p100"/>
            <p:cNvSpPr/>
            <p:nvPr/>
          </p:nvSpPr>
          <p:spPr>
            <a:xfrm>
              <a:off x="4175133" y="2021779"/>
              <a:ext cx="17127" cy="16410"/>
            </a:xfrm>
            <a:custGeom>
              <a:rect b="b" l="l" r="r" t="t"/>
              <a:pathLst>
                <a:path extrusionOk="0" h="549" w="573">
                  <a:moveTo>
                    <a:pt x="1" y="1"/>
                  </a:moveTo>
                  <a:lnTo>
                    <a:pt x="573" y="549"/>
                  </a:lnTo>
                  <a:lnTo>
                    <a:pt x="57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8" name="Google Shape;23318;p100"/>
            <p:cNvSpPr/>
            <p:nvPr/>
          </p:nvSpPr>
          <p:spPr>
            <a:xfrm>
              <a:off x="4304707" y="2147079"/>
              <a:ext cx="51979" cy="20654"/>
            </a:xfrm>
            <a:custGeom>
              <a:rect b="b" l="l" r="r" t="t"/>
              <a:pathLst>
                <a:path extrusionOk="0" h="691" w="1739">
                  <a:moveTo>
                    <a:pt x="0" y="0"/>
                  </a:moveTo>
                  <a:lnTo>
                    <a:pt x="0" y="119"/>
                  </a:lnTo>
                  <a:lnTo>
                    <a:pt x="548" y="691"/>
                  </a:lnTo>
                  <a:lnTo>
                    <a:pt x="1739" y="691"/>
                  </a:lnTo>
                  <a:lnTo>
                    <a:pt x="173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9" name="Google Shape;23319;p100"/>
            <p:cNvSpPr/>
            <p:nvPr/>
          </p:nvSpPr>
          <p:spPr>
            <a:xfrm>
              <a:off x="4343834" y="2190480"/>
              <a:ext cx="12853" cy="13570"/>
            </a:xfrm>
            <a:custGeom>
              <a:rect b="b" l="l" r="r" t="t"/>
              <a:pathLst>
                <a:path extrusionOk="0" h="454" w="430">
                  <a:moveTo>
                    <a:pt x="1" y="1"/>
                  </a:moveTo>
                  <a:lnTo>
                    <a:pt x="430" y="453"/>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20" name="Google Shape;23320;p100"/>
          <p:cNvGrpSpPr/>
          <p:nvPr/>
        </p:nvGrpSpPr>
        <p:grpSpPr>
          <a:xfrm>
            <a:off x="4782742" y="1780012"/>
            <a:ext cx="343827" cy="344544"/>
            <a:chOff x="4744642" y="1922842"/>
            <a:chExt cx="343827" cy="344544"/>
          </a:xfrm>
        </p:grpSpPr>
        <p:sp>
          <p:nvSpPr>
            <p:cNvPr id="23321" name="Google Shape;23321;p100"/>
            <p:cNvSpPr/>
            <p:nvPr/>
          </p:nvSpPr>
          <p:spPr>
            <a:xfrm>
              <a:off x="4798743" y="1984775"/>
              <a:ext cx="237775" cy="220708"/>
            </a:xfrm>
            <a:custGeom>
              <a:rect b="b" l="l" r="r" t="t"/>
              <a:pathLst>
                <a:path extrusionOk="0" h="7384" w="7955">
                  <a:moveTo>
                    <a:pt x="6668" y="1"/>
                  </a:moveTo>
                  <a:cubicBezTo>
                    <a:pt x="5978" y="1"/>
                    <a:pt x="5359" y="405"/>
                    <a:pt x="5025" y="1001"/>
                  </a:cubicBezTo>
                  <a:lnTo>
                    <a:pt x="4001" y="2930"/>
                  </a:lnTo>
                  <a:lnTo>
                    <a:pt x="2286" y="6073"/>
                  </a:lnTo>
                  <a:cubicBezTo>
                    <a:pt x="2096" y="6478"/>
                    <a:pt x="1691" y="6716"/>
                    <a:pt x="1262" y="6716"/>
                  </a:cubicBezTo>
                  <a:lnTo>
                    <a:pt x="0" y="6716"/>
                  </a:lnTo>
                  <a:lnTo>
                    <a:pt x="0" y="7383"/>
                  </a:lnTo>
                  <a:lnTo>
                    <a:pt x="1262" y="7383"/>
                  </a:lnTo>
                  <a:cubicBezTo>
                    <a:pt x="1929" y="7383"/>
                    <a:pt x="2572" y="7002"/>
                    <a:pt x="2882" y="6407"/>
                  </a:cubicBezTo>
                  <a:lnTo>
                    <a:pt x="4001" y="4359"/>
                  </a:lnTo>
                  <a:lnTo>
                    <a:pt x="5621" y="1287"/>
                  </a:lnTo>
                  <a:cubicBezTo>
                    <a:pt x="5835" y="906"/>
                    <a:pt x="6216" y="667"/>
                    <a:pt x="6668" y="667"/>
                  </a:cubicBezTo>
                  <a:lnTo>
                    <a:pt x="7954" y="667"/>
                  </a:lnTo>
                  <a:lnTo>
                    <a:pt x="7954"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2" name="Google Shape;23322;p100"/>
            <p:cNvSpPr/>
            <p:nvPr/>
          </p:nvSpPr>
          <p:spPr>
            <a:xfrm>
              <a:off x="4918334" y="1984775"/>
              <a:ext cx="118185" cy="130291"/>
            </a:xfrm>
            <a:custGeom>
              <a:rect b="b" l="l" r="r" t="t"/>
              <a:pathLst>
                <a:path extrusionOk="0" h="4359" w="3954">
                  <a:moveTo>
                    <a:pt x="2667" y="1"/>
                  </a:moveTo>
                  <a:cubicBezTo>
                    <a:pt x="1977" y="1"/>
                    <a:pt x="1358" y="405"/>
                    <a:pt x="1024" y="1001"/>
                  </a:cubicBezTo>
                  <a:lnTo>
                    <a:pt x="0" y="2930"/>
                  </a:lnTo>
                  <a:lnTo>
                    <a:pt x="0" y="4359"/>
                  </a:lnTo>
                  <a:lnTo>
                    <a:pt x="1620" y="1287"/>
                  </a:lnTo>
                  <a:cubicBezTo>
                    <a:pt x="1834" y="906"/>
                    <a:pt x="2215" y="667"/>
                    <a:pt x="2667" y="667"/>
                  </a:cubicBezTo>
                  <a:lnTo>
                    <a:pt x="3953" y="667"/>
                  </a:lnTo>
                  <a:lnTo>
                    <a:pt x="3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3" name="Google Shape;23323;p100"/>
            <p:cNvSpPr/>
            <p:nvPr/>
          </p:nvSpPr>
          <p:spPr>
            <a:xfrm>
              <a:off x="4766701" y="2116471"/>
              <a:ext cx="20684" cy="56970"/>
            </a:xfrm>
            <a:custGeom>
              <a:rect b="b" l="l" r="r" t="t"/>
              <a:pathLst>
                <a:path extrusionOk="0" h="1906" w="692">
                  <a:moveTo>
                    <a:pt x="1" y="0"/>
                  </a:moveTo>
                  <a:lnTo>
                    <a:pt x="1" y="1905"/>
                  </a:lnTo>
                  <a:lnTo>
                    <a:pt x="691" y="1905"/>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4" name="Google Shape;23324;p100"/>
            <p:cNvSpPr/>
            <p:nvPr/>
          </p:nvSpPr>
          <p:spPr>
            <a:xfrm>
              <a:off x="4766701" y="1922842"/>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5" name="Google Shape;23325;p100"/>
            <p:cNvSpPr/>
            <p:nvPr/>
          </p:nvSpPr>
          <p:spPr>
            <a:xfrm>
              <a:off x="4766701" y="2016100"/>
              <a:ext cx="20684" cy="56970"/>
            </a:xfrm>
            <a:custGeom>
              <a:rect b="b" l="l" r="r" t="t"/>
              <a:pathLst>
                <a:path extrusionOk="0" h="1906" w="692">
                  <a:moveTo>
                    <a:pt x="1" y="0"/>
                  </a:moveTo>
                  <a:lnTo>
                    <a:pt x="1" y="1906"/>
                  </a:lnTo>
                  <a:lnTo>
                    <a:pt x="691" y="1906"/>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6" name="Google Shape;23326;p100"/>
            <p:cNvSpPr/>
            <p:nvPr/>
          </p:nvSpPr>
          <p:spPr>
            <a:xfrm>
              <a:off x="4766701" y="2217530"/>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7" name="Google Shape;23327;p100"/>
            <p:cNvSpPr/>
            <p:nvPr/>
          </p:nvSpPr>
          <p:spPr>
            <a:xfrm>
              <a:off x="5046444" y="2116471"/>
              <a:ext cx="19967" cy="56970"/>
            </a:xfrm>
            <a:custGeom>
              <a:rect b="b" l="l" r="r" t="t"/>
              <a:pathLst>
                <a:path extrusionOk="0" h="1906" w="668">
                  <a:moveTo>
                    <a:pt x="1" y="0"/>
                  </a:moveTo>
                  <a:lnTo>
                    <a:pt x="1" y="1905"/>
                  </a:lnTo>
                  <a:lnTo>
                    <a:pt x="668" y="1905"/>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8" name="Google Shape;23328;p100"/>
            <p:cNvSpPr/>
            <p:nvPr/>
          </p:nvSpPr>
          <p:spPr>
            <a:xfrm>
              <a:off x="5046444" y="1922842"/>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9" name="Google Shape;23329;p100"/>
            <p:cNvSpPr/>
            <p:nvPr/>
          </p:nvSpPr>
          <p:spPr>
            <a:xfrm>
              <a:off x="5046444" y="2016100"/>
              <a:ext cx="19967" cy="56970"/>
            </a:xfrm>
            <a:custGeom>
              <a:rect b="b" l="l" r="r" t="t"/>
              <a:pathLst>
                <a:path extrusionOk="0" h="1906" w="668">
                  <a:moveTo>
                    <a:pt x="1" y="0"/>
                  </a:moveTo>
                  <a:lnTo>
                    <a:pt x="1" y="1906"/>
                  </a:lnTo>
                  <a:lnTo>
                    <a:pt x="668" y="1906"/>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0" name="Google Shape;23330;p100"/>
            <p:cNvSpPr/>
            <p:nvPr/>
          </p:nvSpPr>
          <p:spPr>
            <a:xfrm>
              <a:off x="5046444" y="2217530"/>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1" name="Google Shape;23331;p100"/>
            <p:cNvSpPr/>
            <p:nvPr/>
          </p:nvSpPr>
          <p:spPr>
            <a:xfrm>
              <a:off x="4799460" y="1983370"/>
              <a:ext cx="236340" cy="121742"/>
            </a:xfrm>
            <a:custGeom>
              <a:rect b="b" l="l" r="r" t="t"/>
              <a:pathLst>
                <a:path extrusionOk="0" h="4073" w="7907">
                  <a:moveTo>
                    <a:pt x="0" y="0"/>
                  </a:moveTo>
                  <a:lnTo>
                    <a:pt x="0" y="667"/>
                  </a:lnTo>
                  <a:lnTo>
                    <a:pt x="1477" y="667"/>
                  </a:lnTo>
                  <a:cubicBezTo>
                    <a:pt x="1834" y="667"/>
                    <a:pt x="2143" y="834"/>
                    <a:pt x="2429" y="1072"/>
                  </a:cubicBezTo>
                  <a:lnTo>
                    <a:pt x="3977" y="2524"/>
                  </a:lnTo>
                  <a:lnTo>
                    <a:pt x="5001" y="3501"/>
                  </a:lnTo>
                  <a:cubicBezTo>
                    <a:pt x="5406" y="3858"/>
                    <a:pt x="5906" y="4072"/>
                    <a:pt x="6430" y="4072"/>
                  </a:cubicBezTo>
                  <a:lnTo>
                    <a:pt x="7907" y="4072"/>
                  </a:lnTo>
                  <a:lnTo>
                    <a:pt x="7907" y="3382"/>
                  </a:lnTo>
                  <a:lnTo>
                    <a:pt x="6430" y="3358"/>
                  </a:lnTo>
                  <a:cubicBezTo>
                    <a:pt x="6073" y="3358"/>
                    <a:pt x="5763" y="3215"/>
                    <a:pt x="5477" y="2977"/>
                  </a:cubicBezTo>
                  <a:lnTo>
                    <a:pt x="4001" y="1572"/>
                  </a:lnTo>
                  <a:lnTo>
                    <a:pt x="2905" y="548"/>
                  </a:lnTo>
                  <a:cubicBezTo>
                    <a:pt x="2501" y="191"/>
                    <a:pt x="2001" y="0"/>
                    <a:pt x="147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2" name="Google Shape;23332;p100"/>
            <p:cNvSpPr/>
            <p:nvPr/>
          </p:nvSpPr>
          <p:spPr>
            <a:xfrm>
              <a:off x="4802300" y="2083712"/>
              <a:ext cx="233501" cy="121772"/>
            </a:xfrm>
            <a:custGeom>
              <a:rect b="b" l="l" r="r" t="t"/>
              <a:pathLst>
                <a:path extrusionOk="0" h="4074" w="7812">
                  <a:moveTo>
                    <a:pt x="0" y="1"/>
                  </a:moveTo>
                  <a:lnTo>
                    <a:pt x="0" y="691"/>
                  </a:lnTo>
                  <a:lnTo>
                    <a:pt x="1334" y="691"/>
                  </a:lnTo>
                  <a:cubicBezTo>
                    <a:pt x="1739" y="691"/>
                    <a:pt x="2048" y="834"/>
                    <a:pt x="2334" y="1072"/>
                  </a:cubicBezTo>
                  <a:lnTo>
                    <a:pt x="3882" y="2525"/>
                  </a:lnTo>
                  <a:lnTo>
                    <a:pt x="4906" y="3525"/>
                  </a:lnTo>
                  <a:cubicBezTo>
                    <a:pt x="5311" y="3883"/>
                    <a:pt x="5811" y="4073"/>
                    <a:pt x="6335" y="4073"/>
                  </a:cubicBezTo>
                  <a:lnTo>
                    <a:pt x="7812" y="4073"/>
                  </a:lnTo>
                  <a:lnTo>
                    <a:pt x="7812" y="3406"/>
                  </a:lnTo>
                  <a:lnTo>
                    <a:pt x="7812" y="3359"/>
                  </a:lnTo>
                  <a:lnTo>
                    <a:pt x="6335" y="3359"/>
                  </a:lnTo>
                  <a:cubicBezTo>
                    <a:pt x="5954" y="3359"/>
                    <a:pt x="5621" y="3216"/>
                    <a:pt x="5359" y="2978"/>
                  </a:cubicBezTo>
                  <a:lnTo>
                    <a:pt x="3882" y="1573"/>
                  </a:lnTo>
                  <a:lnTo>
                    <a:pt x="2763" y="572"/>
                  </a:lnTo>
                  <a:cubicBezTo>
                    <a:pt x="2382" y="215"/>
                    <a:pt x="1882" y="1"/>
                    <a:pt x="1334" y="1"/>
                  </a:cubicBezTo>
                  <a:close/>
                </a:path>
              </a:pathLst>
            </a:custGeom>
            <a:solidFill>
              <a:srgbClr val="9BA7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3" name="Google Shape;23333;p100"/>
            <p:cNvSpPr/>
            <p:nvPr/>
          </p:nvSpPr>
          <p:spPr>
            <a:xfrm>
              <a:off x="4744642" y="1961999"/>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4" name="Google Shape;23334;p100"/>
            <p:cNvSpPr/>
            <p:nvPr/>
          </p:nvSpPr>
          <p:spPr>
            <a:xfrm>
              <a:off x="4744642" y="2062370"/>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5" name="Google Shape;23335;p100"/>
            <p:cNvSpPr/>
            <p:nvPr/>
          </p:nvSpPr>
          <p:spPr>
            <a:xfrm>
              <a:off x="4744642" y="2163459"/>
              <a:ext cx="64084" cy="64084"/>
            </a:xfrm>
            <a:custGeom>
              <a:rect b="b" l="l" r="r" t="t"/>
              <a:pathLst>
                <a:path extrusionOk="0" h="2144" w="2144">
                  <a:moveTo>
                    <a:pt x="1072" y="0"/>
                  </a:moveTo>
                  <a:cubicBezTo>
                    <a:pt x="477" y="0"/>
                    <a:pt x="0" y="500"/>
                    <a:pt x="0" y="1072"/>
                  </a:cubicBezTo>
                  <a:cubicBezTo>
                    <a:pt x="0" y="1667"/>
                    <a:pt x="477" y="2143"/>
                    <a:pt x="1072" y="2143"/>
                  </a:cubicBezTo>
                  <a:cubicBezTo>
                    <a:pt x="1667" y="2143"/>
                    <a:pt x="2144" y="1667"/>
                    <a:pt x="2144" y="1072"/>
                  </a:cubicBezTo>
                  <a:cubicBezTo>
                    <a:pt x="2144" y="500"/>
                    <a:pt x="1667" y="0"/>
                    <a:pt x="107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6" name="Google Shape;23336;p100"/>
            <p:cNvSpPr/>
            <p:nvPr/>
          </p:nvSpPr>
          <p:spPr>
            <a:xfrm>
              <a:off x="5024385" y="1961999"/>
              <a:ext cx="64084" cy="64084"/>
            </a:xfrm>
            <a:custGeom>
              <a:rect b="b" l="l" r="r" t="t"/>
              <a:pathLst>
                <a:path extrusionOk="0" h="2144" w="2144">
                  <a:moveTo>
                    <a:pt x="1072" y="1"/>
                  </a:moveTo>
                  <a:cubicBezTo>
                    <a:pt x="501" y="1"/>
                    <a:pt x="0" y="477"/>
                    <a:pt x="0" y="1072"/>
                  </a:cubicBezTo>
                  <a:cubicBezTo>
                    <a:pt x="0" y="1668"/>
                    <a:pt x="501" y="2144"/>
                    <a:pt x="1072" y="2144"/>
                  </a:cubicBezTo>
                  <a:cubicBezTo>
                    <a:pt x="1668" y="2144"/>
                    <a:pt x="2144" y="1668"/>
                    <a:pt x="2144" y="1072"/>
                  </a:cubicBezTo>
                  <a:cubicBezTo>
                    <a:pt x="2144" y="477"/>
                    <a:pt x="1668" y="1"/>
                    <a:pt x="1072"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7" name="Google Shape;23337;p100"/>
            <p:cNvSpPr/>
            <p:nvPr/>
          </p:nvSpPr>
          <p:spPr>
            <a:xfrm>
              <a:off x="4918334" y="2031045"/>
              <a:ext cx="117468" cy="74067"/>
            </a:xfrm>
            <a:custGeom>
              <a:rect b="b" l="l" r="r" t="t"/>
              <a:pathLst>
                <a:path extrusionOk="0" h="2478" w="3930">
                  <a:moveTo>
                    <a:pt x="0" y="1"/>
                  </a:moveTo>
                  <a:lnTo>
                    <a:pt x="0" y="929"/>
                  </a:lnTo>
                  <a:lnTo>
                    <a:pt x="1024" y="1906"/>
                  </a:lnTo>
                  <a:cubicBezTo>
                    <a:pt x="1429" y="2263"/>
                    <a:pt x="1929" y="2477"/>
                    <a:pt x="2453" y="2477"/>
                  </a:cubicBezTo>
                  <a:lnTo>
                    <a:pt x="3930" y="2477"/>
                  </a:lnTo>
                  <a:lnTo>
                    <a:pt x="3930" y="1787"/>
                  </a:lnTo>
                  <a:lnTo>
                    <a:pt x="2453" y="1787"/>
                  </a:lnTo>
                  <a:cubicBezTo>
                    <a:pt x="2072" y="1787"/>
                    <a:pt x="1739" y="1644"/>
                    <a:pt x="1477" y="1406"/>
                  </a:cubicBezTo>
                  <a:lnTo>
                    <a:pt x="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8" name="Google Shape;23338;p100"/>
            <p:cNvSpPr/>
            <p:nvPr/>
          </p:nvSpPr>
          <p:spPr>
            <a:xfrm>
              <a:off x="4916899" y="2132134"/>
              <a:ext cx="117468" cy="73350"/>
            </a:xfrm>
            <a:custGeom>
              <a:rect b="b" l="l" r="r" t="t"/>
              <a:pathLst>
                <a:path extrusionOk="0" h="2454" w="3930">
                  <a:moveTo>
                    <a:pt x="1" y="0"/>
                  </a:moveTo>
                  <a:lnTo>
                    <a:pt x="1" y="905"/>
                  </a:lnTo>
                  <a:lnTo>
                    <a:pt x="1048" y="1905"/>
                  </a:lnTo>
                  <a:cubicBezTo>
                    <a:pt x="1429" y="2263"/>
                    <a:pt x="1953" y="2453"/>
                    <a:pt x="2477" y="2453"/>
                  </a:cubicBezTo>
                  <a:lnTo>
                    <a:pt x="3930" y="2453"/>
                  </a:lnTo>
                  <a:lnTo>
                    <a:pt x="3930" y="1786"/>
                  </a:lnTo>
                  <a:lnTo>
                    <a:pt x="2477" y="1786"/>
                  </a:lnTo>
                  <a:cubicBezTo>
                    <a:pt x="2120" y="1786"/>
                    <a:pt x="1787" y="1667"/>
                    <a:pt x="1501" y="1381"/>
                  </a:cubicBezTo>
                  <a:lnTo>
                    <a:pt x="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9" name="Google Shape;23339;p100"/>
            <p:cNvSpPr/>
            <p:nvPr/>
          </p:nvSpPr>
          <p:spPr>
            <a:xfrm>
              <a:off x="5024385" y="2062370"/>
              <a:ext cx="64084" cy="64084"/>
            </a:xfrm>
            <a:custGeom>
              <a:rect b="b" l="l" r="r" t="t"/>
              <a:pathLst>
                <a:path extrusionOk="0" h="2144" w="2144">
                  <a:moveTo>
                    <a:pt x="1072" y="0"/>
                  </a:moveTo>
                  <a:cubicBezTo>
                    <a:pt x="501" y="0"/>
                    <a:pt x="0" y="477"/>
                    <a:pt x="0" y="1072"/>
                  </a:cubicBezTo>
                  <a:cubicBezTo>
                    <a:pt x="0" y="1667"/>
                    <a:pt x="501" y="2144"/>
                    <a:pt x="1072" y="2144"/>
                  </a:cubicBezTo>
                  <a:cubicBezTo>
                    <a:pt x="1668" y="2144"/>
                    <a:pt x="2144" y="1667"/>
                    <a:pt x="2144" y="1072"/>
                  </a:cubicBezTo>
                  <a:cubicBezTo>
                    <a:pt x="2144" y="477"/>
                    <a:pt x="1668" y="0"/>
                    <a:pt x="1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0" name="Google Shape;23340;p100"/>
            <p:cNvSpPr/>
            <p:nvPr/>
          </p:nvSpPr>
          <p:spPr>
            <a:xfrm>
              <a:off x="5024385" y="2163459"/>
              <a:ext cx="64084" cy="64084"/>
            </a:xfrm>
            <a:custGeom>
              <a:rect b="b" l="l" r="r" t="t"/>
              <a:pathLst>
                <a:path extrusionOk="0" h="2144" w="2144">
                  <a:moveTo>
                    <a:pt x="1072" y="0"/>
                  </a:moveTo>
                  <a:cubicBezTo>
                    <a:pt x="501" y="0"/>
                    <a:pt x="0" y="500"/>
                    <a:pt x="0" y="1072"/>
                  </a:cubicBezTo>
                  <a:cubicBezTo>
                    <a:pt x="0" y="1667"/>
                    <a:pt x="501" y="2143"/>
                    <a:pt x="1072" y="2143"/>
                  </a:cubicBezTo>
                  <a:cubicBezTo>
                    <a:pt x="1668" y="2143"/>
                    <a:pt x="2144" y="1667"/>
                    <a:pt x="2144" y="1072"/>
                  </a:cubicBezTo>
                  <a:cubicBezTo>
                    <a:pt x="2144" y="500"/>
                    <a:pt x="1668" y="0"/>
                    <a:pt x="1072"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41" name="Google Shape;23341;p100"/>
          <p:cNvGrpSpPr/>
          <p:nvPr/>
        </p:nvGrpSpPr>
        <p:grpSpPr>
          <a:xfrm>
            <a:off x="5523800" y="1770442"/>
            <a:ext cx="343856" cy="344545"/>
            <a:chOff x="5409500" y="1922842"/>
            <a:chExt cx="343856" cy="344545"/>
          </a:xfrm>
        </p:grpSpPr>
        <p:sp>
          <p:nvSpPr>
            <p:cNvPr id="23342" name="Google Shape;23342;p100"/>
            <p:cNvSpPr/>
            <p:nvPr/>
          </p:nvSpPr>
          <p:spPr>
            <a:xfrm>
              <a:off x="5441543" y="2066644"/>
              <a:ext cx="56253" cy="190071"/>
            </a:xfrm>
            <a:custGeom>
              <a:rect b="b" l="l" r="r" t="t"/>
              <a:pathLst>
                <a:path extrusionOk="0" h="6359" w="1882">
                  <a:moveTo>
                    <a:pt x="1" y="0"/>
                  </a:moveTo>
                  <a:lnTo>
                    <a:pt x="1" y="6359"/>
                  </a:lnTo>
                  <a:lnTo>
                    <a:pt x="1882" y="6359"/>
                  </a:lnTo>
                  <a:lnTo>
                    <a:pt x="1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3" name="Google Shape;23343;p100"/>
            <p:cNvSpPr/>
            <p:nvPr/>
          </p:nvSpPr>
          <p:spPr>
            <a:xfrm>
              <a:off x="5469311" y="2066644"/>
              <a:ext cx="28485" cy="190071"/>
            </a:xfrm>
            <a:custGeom>
              <a:rect b="b" l="l" r="r" t="t"/>
              <a:pathLst>
                <a:path extrusionOk="0" h="6359" w="953">
                  <a:moveTo>
                    <a:pt x="0" y="0"/>
                  </a:moveTo>
                  <a:lnTo>
                    <a:pt x="0" y="6359"/>
                  </a:lnTo>
                  <a:lnTo>
                    <a:pt x="953" y="6359"/>
                  </a:lnTo>
                  <a:lnTo>
                    <a:pt x="95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4" name="Google Shape;23344;p100"/>
            <p:cNvSpPr/>
            <p:nvPr/>
          </p:nvSpPr>
          <p:spPr>
            <a:xfrm>
              <a:off x="5553302" y="2022496"/>
              <a:ext cx="55566" cy="234218"/>
            </a:xfrm>
            <a:custGeom>
              <a:rect b="b" l="l" r="r" t="t"/>
              <a:pathLst>
                <a:path extrusionOk="0" h="7836" w="1859">
                  <a:moveTo>
                    <a:pt x="1" y="1"/>
                  </a:moveTo>
                  <a:lnTo>
                    <a:pt x="1" y="7836"/>
                  </a:lnTo>
                  <a:lnTo>
                    <a:pt x="1858" y="7836"/>
                  </a:lnTo>
                  <a:lnTo>
                    <a:pt x="185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5" name="Google Shape;23345;p100"/>
            <p:cNvSpPr/>
            <p:nvPr/>
          </p:nvSpPr>
          <p:spPr>
            <a:xfrm>
              <a:off x="5580353" y="2022496"/>
              <a:ext cx="28515" cy="234218"/>
            </a:xfrm>
            <a:custGeom>
              <a:rect b="b" l="l" r="r" t="t"/>
              <a:pathLst>
                <a:path extrusionOk="0" h="7836" w="954">
                  <a:moveTo>
                    <a:pt x="0" y="1"/>
                  </a:moveTo>
                  <a:lnTo>
                    <a:pt x="0" y="7836"/>
                  </a:lnTo>
                  <a:lnTo>
                    <a:pt x="953" y="7836"/>
                  </a:lnTo>
                  <a:lnTo>
                    <a:pt x="9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6" name="Google Shape;23346;p100"/>
            <p:cNvSpPr/>
            <p:nvPr/>
          </p:nvSpPr>
          <p:spPr>
            <a:xfrm>
              <a:off x="5665062" y="1976944"/>
              <a:ext cx="56253" cy="279770"/>
            </a:xfrm>
            <a:custGeom>
              <a:rect b="b" l="l" r="r" t="t"/>
              <a:pathLst>
                <a:path extrusionOk="0" h="9360" w="1882">
                  <a:moveTo>
                    <a:pt x="0" y="1"/>
                  </a:moveTo>
                  <a:lnTo>
                    <a:pt x="0"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7" name="Google Shape;23347;p100"/>
            <p:cNvSpPr/>
            <p:nvPr/>
          </p:nvSpPr>
          <p:spPr>
            <a:xfrm>
              <a:off x="5692830" y="1976944"/>
              <a:ext cx="28485" cy="279770"/>
            </a:xfrm>
            <a:custGeom>
              <a:rect b="b" l="l" r="r" t="t"/>
              <a:pathLst>
                <a:path extrusionOk="0" h="9360" w="953">
                  <a:moveTo>
                    <a:pt x="0" y="1"/>
                  </a:moveTo>
                  <a:lnTo>
                    <a:pt x="0"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8" name="Google Shape;23348;p100"/>
            <p:cNvSpPr/>
            <p:nvPr/>
          </p:nvSpPr>
          <p:spPr>
            <a:xfrm>
              <a:off x="5497766" y="1976944"/>
              <a:ext cx="56283" cy="279770"/>
            </a:xfrm>
            <a:custGeom>
              <a:rect b="b" l="l" r="r" t="t"/>
              <a:pathLst>
                <a:path extrusionOk="0" h="9360" w="1883">
                  <a:moveTo>
                    <a:pt x="1" y="1"/>
                  </a:moveTo>
                  <a:lnTo>
                    <a:pt x="1"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9" name="Google Shape;23349;p100"/>
            <p:cNvSpPr/>
            <p:nvPr/>
          </p:nvSpPr>
          <p:spPr>
            <a:xfrm>
              <a:off x="5525534" y="1976944"/>
              <a:ext cx="28515" cy="279770"/>
            </a:xfrm>
            <a:custGeom>
              <a:rect b="b" l="l" r="r" t="t"/>
              <a:pathLst>
                <a:path extrusionOk="0" h="9360" w="954">
                  <a:moveTo>
                    <a:pt x="1" y="1"/>
                  </a:moveTo>
                  <a:lnTo>
                    <a:pt x="1"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0" name="Google Shape;23350;p100"/>
            <p:cNvSpPr/>
            <p:nvPr/>
          </p:nvSpPr>
          <p:spPr>
            <a:xfrm>
              <a:off x="5608838" y="1922842"/>
              <a:ext cx="56253" cy="333871"/>
            </a:xfrm>
            <a:custGeom>
              <a:rect b="b" l="l" r="r" t="t"/>
              <a:pathLst>
                <a:path extrusionOk="0" h="11170" w="1882">
                  <a:moveTo>
                    <a:pt x="0" y="1"/>
                  </a:moveTo>
                  <a:lnTo>
                    <a:pt x="0" y="11170"/>
                  </a:lnTo>
                  <a:lnTo>
                    <a:pt x="1881" y="11170"/>
                  </a:lnTo>
                  <a:lnTo>
                    <a:pt x="188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1" name="Google Shape;23351;p100"/>
            <p:cNvSpPr/>
            <p:nvPr/>
          </p:nvSpPr>
          <p:spPr>
            <a:xfrm>
              <a:off x="5637294" y="1922842"/>
              <a:ext cx="28515" cy="333871"/>
            </a:xfrm>
            <a:custGeom>
              <a:rect b="b" l="l" r="r" t="t"/>
              <a:pathLst>
                <a:path extrusionOk="0" h="11170" w="954">
                  <a:moveTo>
                    <a:pt x="1" y="1"/>
                  </a:moveTo>
                  <a:lnTo>
                    <a:pt x="1" y="11170"/>
                  </a:lnTo>
                  <a:lnTo>
                    <a:pt x="953" y="11170"/>
                  </a:lnTo>
                  <a:lnTo>
                    <a:pt x="95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2" name="Google Shape;23352;p100"/>
            <p:cNvSpPr/>
            <p:nvPr/>
          </p:nvSpPr>
          <p:spPr>
            <a:xfrm>
              <a:off x="5409500" y="2246733"/>
              <a:ext cx="343855" cy="20654"/>
            </a:xfrm>
            <a:custGeom>
              <a:rect b="b" l="l" r="r" t="t"/>
              <a:pathLst>
                <a:path extrusionOk="0" h="691" w="11504">
                  <a:moveTo>
                    <a:pt x="1" y="0"/>
                  </a:moveTo>
                  <a:lnTo>
                    <a:pt x="1" y="691"/>
                  </a:lnTo>
                  <a:lnTo>
                    <a:pt x="11503" y="691"/>
                  </a:lnTo>
                  <a:lnTo>
                    <a:pt x="1150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3" name="Google Shape;23353;p100"/>
            <p:cNvSpPr/>
            <p:nvPr/>
          </p:nvSpPr>
          <p:spPr>
            <a:xfrm>
              <a:off x="5581788" y="2246733"/>
              <a:ext cx="171569" cy="20654"/>
            </a:xfrm>
            <a:custGeom>
              <a:rect b="b" l="l" r="r" t="t"/>
              <a:pathLst>
                <a:path extrusionOk="0" h="691" w="5740">
                  <a:moveTo>
                    <a:pt x="0" y="0"/>
                  </a:moveTo>
                  <a:lnTo>
                    <a:pt x="0" y="691"/>
                  </a:lnTo>
                  <a:lnTo>
                    <a:pt x="5739" y="691"/>
                  </a:lnTo>
                  <a:lnTo>
                    <a:pt x="57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54" name="Google Shape;23354;p100"/>
          <p:cNvGrpSpPr/>
          <p:nvPr/>
        </p:nvGrpSpPr>
        <p:grpSpPr>
          <a:xfrm>
            <a:off x="6253581" y="1796902"/>
            <a:ext cx="344544" cy="319646"/>
            <a:chOff x="6082220" y="1934948"/>
            <a:chExt cx="344544" cy="319646"/>
          </a:xfrm>
        </p:grpSpPr>
        <p:sp>
          <p:nvSpPr>
            <p:cNvPr id="23355" name="Google Shape;23355;p100"/>
            <p:cNvSpPr/>
            <p:nvPr/>
          </p:nvSpPr>
          <p:spPr>
            <a:xfrm>
              <a:off x="6211047" y="2190480"/>
              <a:ext cx="215716" cy="64114"/>
            </a:xfrm>
            <a:custGeom>
              <a:rect b="b" l="l" r="r" t="t"/>
              <a:pathLst>
                <a:path extrusionOk="0" h="2145" w="7217">
                  <a:moveTo>
                    <a:pt x="1" y="1"/>
                  </a:moveTo>
                  <a:lnTo>
                    <a:pt x="1" y="2144"/>
                  </a:lnTo>
                  <a:lnTo>
                    <a:pt x="7217" y="2144"/>
                  </a:lnTo>
                  <a:lnTo>
                    <a:pt x="72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6" name="Google Shape;23356;p100"/>
            <p:cNvSpPr/>
            <p:nvPr/>
          </p:nvSpPr>
          <p:spPr>
            <a:xfrm>
              <a:off x="6211047" y="2222522"/>
              <a:ext cx="215716" cy="32072"/>
            </a:xfrm>
            <a:custGeom>
              <a:rect b="b" l="l" r="r" t="t"/>
              <a:pathLst>
                <a:path extrusionOk="0" h="1073" w="7217">
                  <a:moveTo>
                    <a:pt x="1" y="1"/>
                  </a:moveTo>
                  <a:lnTo>
                    <a:pt x="1" y="1072"/>
                  </a:lnTo>
                  <a:lnTo>
                    <a:pt x="7217" y="1072"/>
                  </a:lnTo>
                  <a:lnTo>
                    <a:pt x="7217"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7" name="Google Shape;23357;p100"/>
            <p:cNvSpPr/>
            <p:nvPr/>
          </p:nvSpPr>
          <p:spPr>
            <a:xfrm>
              <a:off x="6267300" y="2102244"/>
              <a:ext cx="159463" cy="64084"/>
            </a:xfrm>
            <a:custGeom>
              <a:rect b="b" l="l" r="r" t="t"/>
              <a:pathLst>
                <a:path extrusionOk="0" h="2144" w="5335">
                  <a:moveTo>
                    <a:pt x="0" y="0"/>
                  </a:moveTo>
                  <a:lnTo>
                    <a:pt x="0" y="2143"/>
                  </a:lnTo>
                  <a:lnTo>
                    <a:pt x="5335" y="2143"/>
                  </a:lnTo>
                  <a:lnTo>
                    <a:pt x="533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8" name="Google Shape;23358;p100"/>
            <p:cNvSpPr/>
            <p:nvPr/>
          </p:nvSpPr>
          <p:spPr>
            <a:xfrm>
              <a:off x="6267300" y="2135691"/>
              <a:ext cx="159463" cy="32042"/>
            </a:xfrm>
            <a:custGeom>
              <a:rect b="b" l="l" r="r" t="t"/>
              <a:pathLst>
                <a:path extrusionOk="0" h="1072" w="5335">
                  <a:moveTo>
                    <a:pt x="0" y="0"/>
                  </a:moveTo>
                  <a:lnTo>
                    <a:pt x="0" y="1072"/>
                  </a:lnTo>
                  <a:lnTo>
                    <a:pt x="5335" y="1072"/>
                  </a:lnTo>
                  <a:lnTo>
                    <a:pt x="5335"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9" name="Google Shape;23359;p100"/>
            <p:cNvSpPr/>
            <p:nvPr/>
          </p:nvSpPr>
          <p:spPr>
            <a:xfrm>
              <a:off x="6320684" y="2015383"/>
              <a:ext cx="106080" cy="64084"/>
            </a:xfrm>
            <a:custGeom>
              <a:rect b="b" l="l" r="r" t="t"/>
              <a:pathLst>
                <a:path extrusionOk="0" h="2144" w="3549">
                  <a:moveTo>
                    <a:pt x="0" y="1"/>
                  </a:moveTo>
                  <a:lnTo>
                    <a:pt x="0" y="2144"/>
                  </a:lnTo>
                  <a:lnTo>
                    <a:pt x="3549" y="2144"/>
                  </a:lnTo>
                  <a:lnTo>
                    <a:pt x="354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0" name="Google Shape;23360;p100"/>
            <p:cNvSpPr/>
            <p:nvPr/>
          </p:nvSpPr>
          <p:spPr>
            <a:xfrm>
              <a:off x="6320684" y="2048142"/>
              <a:ext cx="106080" cy="32042"/>
            </a:xfrm>
            <a:custGeom>
              <a:rect b="b" l="l" r="r" t="t"/>
              <a:pathLst>
                <a:path extrusionOk="0" h="1072" w="3549">
                  <a:moveTo>
                    <a:pt x="0" y="0"/>
                  </a:moveTo>
                  <a:lnTo>
                    <a:pt x="0" y="1072"/>
                  </a:lnTo>
                  <a:lnTo>
                    <a:pt x="3549" y="1072"/>
                  </a:lnTo>
                  <a:lnTo>
                    <a:pt x="354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1" name="Google Shape;23361;p100"/>
            <p:cNvSpPr/>
            <p:nvPr/>
          </p:nvSpPr>
          <p:spPr>
            <a:xfrm>
              <a:off x="6082220" y="2015383"/>
              <a:ext cx="270504" cy="64084"/>
            </a:xfrm>
            <a:custGeom>
              <a:rect b="b" l="l" r="r" t="t"/>
              <a:pathLst>
                <a:path extrusionOk="0" h="2144" w="9050">
                  <a:moveTo>
                    <a:pt x="1" y="1"/>
                  </a:moveTo>
                  <a:lnTo>
                    <a:pt x="1" y="2144"/>
                  </a:lnTo>
                  <a:lnTo>
                    <a:pt x="7978" y="2144"/>
                  </a:lnTo>
                  <a:lnTo>
                    <a:pt x="9050" y="1072"/>
                  </a:lnTo>
                  <a:lnTo>
                    <a:pt x="797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2" name="Google Shape;23362;p100"/>
            <p:cNvSpPr/>
            <p:nvPr/>
          </p:nvSpPr>
          <p:spPr>
            <a:xfrm>
              <a:off x="6082937" y="2102244"/>
              <a:ext cx="219273" cy="64084"/>
            </a:xfrm>
            <a:custGeom>
              <a:rect b="b" l="l" r="r" t="t"/>
              <a:pathLst>
                <a:path extrusionOk="0" h="2144" w="7336">
                  <a:moveTo>
                    <a:pt x="0" y="0"/>
                  </a:moveTo>
                  <a:lnTo>
                    <a:pt x="0" y="2143"/>
                  </a:lnTo>
                  <a:lnTo>
                    <a:pt x="6264" y="2143"/>
                  </a:lnTo>
                  <a:lnTo>
                    <a:pt x="7335" y="1072"/>
                  </a:lnTo>
                  <a:lnTo>
                    <a:pt x="626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3" name="Google Shape;23363;p100"/>
            <p:cNvSpPr/>
            <p:nvPr/>
          </p:nvSpPr>
          <p:spPr>
            <a:xfrm>
              <a:off x="6082220" y="2189792"/>
              <a:ext cx="160898" cy="64084"/>
            </a:xfrm>
            <a:custGeom>
              <a:rect b="b" l="l" r="r" t="t"/>
              <a:pathLst>
                <a:path extrusionOk="0" h="2144" w="5383">
                  <a:moveTo>
                    <a:pt x="1" y="0"/>
                  </a:moveTo>
                  <a:lnTo>
                    <a:pt x="1" y="2143"/>
                  </a:lnTo>
                  <a:lnTo>
                    <a:pt x="4311" y="2143"/>
                  </a:lnTo>
                  <a:lnTo>
                    <a:pt x="5383" y="1072"/>
                  </a:lnTo>
                  <a:lnTo>
                    <a:pt x="4311"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4" name="Google Shape;23364;p100"/>
            <p:cNvSpPr/>
            <p:nvPr/>
          </p:nvSpPr>
          <p:spPr>
            <a:xfrm>
              <a:off x="6364802" y="1974104"/>
              <a:ext cx="61962" cy="20684"/>
            </a:xfrm>
            <a:custGeom>
              <a:rect b="b" l="l" r="r" t="t"/>
              <a:pathLst>
                <a:path extrusionOk="0" h="692" w="2073">
                  <a:moveTo>
                    <a:pt x="1" y="0"/>
                  </a:moveTo>
                  <a:lnTo>
                    <a:pt x="1" y="691"/>
                  </a:lnTo>
                  <a:lnTo>
                    <a:pt x="2073" y="691"/>
                  </a:lnTo>
                  <a:lnTo>
                    <a:pt x="207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5" name="Google Shape;23365;p100"/>
            <p:cNvSpPr/>
            <p:nvPr/>
          </p:nvSpPr>
          <p:spPr>
            <a:xfrm>
              <a:off x="6364802" y="1934948"/>
              <a:ext cx="61962" cy="20684"/>
            </a:xfrm>
            <a:custGeom>
              <a:rect b="b" l="l" r="r" t="t"/>
              <a:pathLst>
                <a:path extrusionOk="0" h="692" w="2073">
                  <a:moveTo>
                    <a:pt x="1" y="1"/>
                  </a:moveTo>
                  <a:lnTo>
                    <a:pt x="1" y="691"/>
                  </a:lnTo>
                  <a:lnTo>
                    <a:pt x="2073" y="691"/>
                  </a:lnTo>
                  <a:lnTo>
                    <a:pt x="207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6" name="Google Shape;23366;p100"/>
            <p:cNvSpPr/>
            <p:nvPr/>
          </p:nvSpPr>
          <p:spPr>
            <a:xfrm>
              <a:off x="6324241" y="1974104"/>
              <a:ext cx="20684" cy="20684"/>
            </a:xfrm>
            <a:custGeom>
              <a:rect b="b" l="l" r="r" t="t"/>
              <a:pathLst>
                <a:path extrusionOk="0" h="692" w="692">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7" name="Google Shape;23367;p100"/>
            <p:cNvSpPr/>
            <p:nvPr/>
          </p:nvSpPr>
          <p:spPr>
            <a:xfrm>
              <a:off x="6324241" y="1934948"/>
              <a:ext cx="20684" cy="20684"/>
            </a:xfrm>
            <a:custGeom>
              <a:rect b="b" l="l" r="r" t="t"/>
              <a:pathLst>
                <a:path extrusionOk="0" h="692" w="692">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8" name="Google Shape;23368;p100"/>
            <p:cNvSpPr/>
            <p:nvPr/>
          </p:nvSpPr>
          <p:spPr>
            <a:xfrm>
              <a:off x="6082220" y="2048142"/>
              <a:ext cx="270504" cy="32042"/>
            </a:xfrm>
            <a:custGeom>
              <a:rect b="b" l="l" r="r" t="t"/>
              <a:pathLst>
                <a:path extrusionOk="0" h="1072" w="9050">
                  <a:moveTo>
                    <a:pt x="1" y="0"/>
                  </a:moveTo>
                  <a:lnTo>
                    <a:pt x="1" y="1072"/>
                  </a:lnTo>
                  <a:lnTo>
                    <a:pt x="7978" y="1072"/>
                  </a:lnTo>
                  <a:lnTo>
                    <a:pt x="905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9" name="Google Shape;23369;p100"/>
            <p:cNvSpPr/>
            <p:nvPr/>
          </p:nvSpPr>
          <p:spPr>
            <a:xfrm>
              <a:off x="6082937" y="2135691"/>
              <a:ext cx="219273" cy="32042"/>
            </a:xfrm>
            <a:custGeom>
              <a:rect b="b" l="l" r="r" t="t"/>
              <a:pathLst>
                <a:path extrusionOk="0" h="1072" w="7336">
                  <a:moveTo>
                    <a:pt x="0" y="0"/>
                  </a:moveTo>
                  <a:lnTo>
                    <a:pt x="0" y="1072"/>
                  </a:lnTo>
                  <a:lnTo>
                    <a:pt x="6264" y="1072"/>
                  </a:lnTo>
                  <a:lnTo>
                    <a:pt x="733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0" name="Google Shape;23370;p100"/>
            <p:cNvSpPr/>
            <p:nvPr/>
          </p:nvSpPr>
          <p:spPr>
            <a:xfrm>
              <a:off x="6082937" y="2222522"/>
              <a:ext cx="162333" cy="32072"/>
            </a:xfrm>
            <a:custGeom>
              <a:rect b="b" l="l" r="r" t="t"/>
              <a:pathLst>
                <a:path extrusionOk="0" h="1073" w="5431">
                  <a:moveTo>
                    <a:pt x="0" y="1"/>
                  </a:moveTo>
                  <a:lnTo>
                    <a:pt x="0" y="1072"/>
                  </a:lnTo>
                  <a:lnTo>
                    <a:pt x="4358" y="1072"/>
                  </a:lnTo>
                  <a:lnTo>
                    <a:pt x="54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71" name="Google Shape;23371;p100"/>
          <p:cNvGrpSpPr/>
          <p:nvPr/>
        </p:nvGrpSpPr>
        <p:grpSpPr>
          <a:xfrm>
            <a:off x="6984893" y="1765658"/>
            <a:ext cx="343110" cy="344544"/>
            <a:chOff x="6742117" y="1922842"/>
            <a:chExt cx="343110" cy="344544"/>
          </a:xfrm>
        </p:grpSpPr>
        <p:sp>
          <p:nvSpPr>
            <p:cNvPr id="23372" name="Google Shape;23372;p100"/>
            <p:cNvSpPr/>
            <p:nvPr/>
          </p:nvSpPr>
          <p:spPr>
            <a:xfrm>
              <a:off x="6770572" y="2078750"/>
              <a:ext cx="20684" cy="125299"/>
            </a:xfrm>
            <a:custGeom>
              <a:rect b="b" l="l" r="r" t="t"/>
              <a:pathLst>
                <a:path extrusionOk="0" h="4192" w="692">
                  <a:moveTo>
                    <a:pt x="1" y="0"/>
                  </a:moveTo>
                  <a:lnTo>
                    <a:pt x="1" y="4191"/>
                  </a:lnTo>
                  <a:lnTo>
                    <a:pt x="692" y="4191"/>
                  </a:lnTo>
                  <a:lnTo>
                    <a:pt x="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3" name="Google Shape;23373;p100"/>
            <p:cNvSpPr/>
            <p:nvPr/>
          </p:nvSpPr>
          <p:spPr>
            <a:xfrm>
              <a:off x="6859556" y="1991171"/>
              <a:ext cx="20684" cy="217868"/>
            </a:xfrm>
            <a:custGeom>
              <a:rect b="b" l="l" r="r" t="t"/>
              <a:pathLst>
                <a:path extrusionOk="0" h="7289" w="692">
                  <a:moveTo>
                    <a:pt x="1" y="1"/>
                  </a:moveTo>
                  <a:lnTo>
                    <a:pt x="1" y="7288"/>
                  </a:lnTo>
                  <a:lnTo>
                    <a:pt x="691" y="728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4" name="Google Shape;23374;p100"/>
            <p:cNvSpPr/>
            <p:nvPr/>
          </p:nvSpPr>
          <p:spPr>
            <a:xfrm>
              <a:off x="6947821" y="2101526"/>
              <a:ext cx="19967" cy="102523"/>
            </a:xfrm>
            <a:custGeom>
              <a:rect b="b" l="l" r="r" t="t"/>
              <a:pathLst>
                <a:path extrusionOk="0" h="3430" w="668">
                  <a:moveTo>
                    <a:pt x="1" y="0"/>
                  </a:moveTo>
                  <a:lnTo>
                    <a:pt x="1" y="3429"/>
                  </a:lnTo>
                  <a:lnTo>
                    <a:pt x="668" y="3429"/>
                  </a:lnTo>
                  <a:lnTo>
                    <a:pt x="66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5" name="Google Shape;23375;p100"/>
            <p:cNvSpPr/>
            <p:nvPr/>
          </p:nvSpPr>
          <p:spPr>
            <a:xfrm>
              <a:off x="7036805" y="2019657"/>
              <a:ext cx="19967" cy="188666"/>
            </a:xfrm>
            <a:custGeom>
              <a:rect b="b" l="l" r="r" t="t"/>
              <a:pathLst>
                <a:path extrusionOk="0" h="6312" w="668">
                  <a:moveTo>
                    <a:pt x="1" y="1"/>
                  </a:moveTo>
                  <a:lnTo>
                    <a:pt x="1" y="6311"/>
                  </a:lnTo>
                  <a:lnTo>
                    <a:pt x="667" y="6311"/>
                  </a:lnTo>
                  <a:lnTo>
                    <a:pt x="66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6" name="Google Shape;23376;p100"/>
            <p:cNvSpPr/>
            <p:nvPr/>
          </p:nvSpPr>
          <p:spPr>
            <a:xfrm>
              <a:off x="6742117" y="2009703"/>
              <a:ext cx="78312" cy="78312"/>
            </a:xfrm>
            <a:custGeom>
              <a:rect b="b" l="l" r="r" t="t"/>
              <a:pathLst>
                <a:path extrusionOk="0" h="2620" w="2620">
                  <a:moveTo>
                    <a:pt x="1310" y="0"/>
                  </a:moveTo>
                  <a:cubicBezTo>
                    <a:pt x="572" y="0"/>
                    <a:pt x="0" y="595"/>
                    <a:pt x="0" y="1310"/>
                  </a:cubicBezTo>
                  <a:cubicBezTo>
                    <a:pt x="0" y="2048"/>
                    <a:pt x="572" y="2620"/>
                    <a:pt x="1310" y="2620"/>
                  </a:cubicBezTo>
                  <a:cubicBezTo>
                    <a:pt x="2025" y="2620"/>
                    <a:pt x="2620" y="2048"/>
                    <a:pt x="2620" y="1310"/>
                  </a:cubicBezTo>
                  <a:cubicBezTo>
                    <a:pt x="2620" y="595"/>
                    <a:pt x="2025" y="0"/>
                    <a:pt x="131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7" name="Google Shape;23377;p100"/>
            <p:cNvSpPr/>
            <p:nvPr/>
          </p:nvSpPr>
          <p:spPr>
            <a:xfrm>
              <a:off x="6829665" y="1922842"/>
              <a:ext cx="78342" cy="78342"/>
            </a:xfrm>
            <a:custGeom>
              <a:rect b="b" l="l" r="r" t="t"/>
              <a:pathLst>
                <a:path extrusionOk="0" h="2621" w="2621">
                  <a:moveTo>
                    <a:pt x="1310" y="1"/>
                  </a:moveTo>
                  <a:cubicBezTo>
                    <a:pt x="596" y="1"/>
                    <a:pt x="1" y="572"/>
                    <a:pt x="1" y="1311"/>
                  </a:cubicBezTo>
                  <a:cubicBezTo>
                    <a:pt x="1" y="2025"/>
                    <a:pt x="596" y="2620"/>
                    <a:pt x="1310" y="2620"/>
                  </a:cubicBezTo>
                  <a:cubicBezTo>
                    <a:pt x="2049" y="2620"/>
                    <a:pt x="2620" y="2025"/>
                    <a:pt x="2620" y="1311"/>
                  </a:cubicBezTo>
                  <a:cubicBezTo>
                    <a:pt x="2620" y="572"/>
                    <a:pt x="2049" y="1"/>
                    <a:pt x="13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8" name="Google Shape;23378;p100"/>
            <p:cNvSpPr/>
            <p:nvPr/>
          </p:nvSpPr>
          <p:spPr>
            <a:xfrm>
              <a:off x="6918649" y="2033885"/>
              <a:ext cx="78312" cy="78342"/>
            </a:xfrm>
            <a:custGeom>
              <a:rect b="b" l="l" r="r" t="t"/>
              <a:pathLst>
                <a:path extrusionOk="0" h="2621" w="2620">
                  <a:moveTo>
                    <a:pt x="1310" y="1"/>
                  </a:moveTo>
                  <a:cubicBezTo>
                    <a:pt x="596" y="1"/>
                    <a:pt x="0" y="596"/>
                    <a:pt x="0" y="1311"/>
                  </a:cubicBezTo>
                  <a:cubicBezTo>
                    <a:pt x="0" y="2025"/>
                    <a:pt x="596" y="2620"/>
                    <a:pt x="1310" y="2620"/>
                  </a:cubicBezTo>
                  <a:cubicBezTo>
                    <a:pt x="2048" y="2620"/>
                    <a:pt x="2620" y="2025"/>
                    <a:pt x="2620" y="1311"/>
                  </a:cubicBezTo>
                  <a:cubicBezTo>
                    <a:pt x="2620" y="596"/>
                    <a:pt x="2048" y="1"/>
                    <a:pt x="131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9" name="Google Shape;23379;p100"/>
            <p:cNvSpPr/>
            <p:nvPr/>
          </p:nvSpPr>
          <p:spPr>
            <a:xfrm>
              <a:off x="7006914" y="1951328"/>
              <a:ext cx="78312" cy="78312"/>
            </a:xfrm>
            <a:custGeom>
              <a:rect b="b" l="l" r="r" t="t"/>
              <a:pathLst>
                <a:path extrusionOk="0" h="2620" w="2620">
                  <a:moveTo>
                    <a:pt x="1310" y="0"/>
                  </a:moveTo>
                  <a:cubicBezTo>
                    <a:pt x="596" y="0"/>
                    <a:pt x="0" y="572"/>
                    <a:pt x="0" y="1310"/>
                  </a:cubicBezTo>
                  <a:cubicBezTo>
                    <a:pt x="0" y="2025"/>
                    <a:pt x="596" y="2620"/>
                    <a:pt x="1310" y="2620"/>
                  </a:cubicBezTo>
                  <a:cubicBezTo>
                    <a:pt x="2048" y="2620"/>
                    <a:pt x="2620" y="2025"/>
                    <a:pt x="2620" y="1310"/>
                  </a:cubicBezTo>
                  <a:cubicBezTo>
                    <a:pt x="2620" y="572"/>
                    <a:pt x="2048" y="0"/>
                    <a:pt x="131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0" name="Google Shape;23380;p100"/>
            <p:cNvSpPr/>
            <p:nvPr/>
          </p:nvSpPr>
          <p:spPr>
            <a:xfrm>
              <a:off x="6742117"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1" name="Google Shape;23381;p100"/>
            <p:cNvSpPr/>
            <p:nvPr/>
          </p:nvSpPr>
          <p:spPr>
            <a:xfrm>
              <a:off x="6827543"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2" name="Google Shape;23382;p100"/>
            <p:cNvSpPr/>
            <p:nvPr/>
          </p:nvSpPr>
          <p:spPr>
            <a:xfrm>
              <a:off x="6913657" y="2204020"/>
              <a:ext cx="99683" cy="63367"/>
            </a:xfrm>
            <a:custGeom>
              <a:rect b="b" l="l" r="r" t="t"/>
              <a:pathLst>
                <a:path extrusionOk="0" h="2120" w="3335">
                  <a:moveTo>
                    <a:pt x="1" y="0"/>
                  </a:moveTo>
                  <a:lnTo>
                    <a:pt x="1" y="2120"/>
                  </a:lnTo>
                  <a:lnTo>
                    <a:pt x="2882" y="2120"/>
                  </a:lnTo>
                  <a:lnTo>
                    <a:pt x="3335" y="1048"/>
                  </a:lnTo>
                  <a:lnTo>
                    <a:pt x="2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3" name="Google Shape;23383;p100"/>
            <p:cNvSpPr/>
            <p:nvPr/>
          </p:nvSpPr>
          <p:spPr>
            <a:xfrm>
              <a:off x="6999083" y="2204020"/>
              <a:ext cx="86143" cy="63367"/>
            </a:xfrm>
            <a:custGeom>
              <a:rect b="b" l="l" r="r" t="t"/>
              <a:pathLst>
                <a:path extrusionOk="0" h="2120" w="2882">
                  <a:moveTo>
                    <a:pt x="0" y="0"/>
                  </a:moveTo>
                  <a:lnTo>
                    <a:pt x="0" y="2120"/>
                  </a:lnTo>
                  <a:lnTo>
                    <a:pt x="2882" y="2120"/>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84" name="Google Shape;23384;p100"/>
          <p:cNvGrpSpPr/>
          <p:nvPr/>
        </p:nvGrpSpPr>
        <p:grpSpPr>
          <a:xfrm>
            <a:off x="7711598" y="1770442"/>
            <a:ext cx="344573" cy="344543"/>
            <a:chOff x="7406975" y="1922842"/>
            <a:chExt cx="344573" cy="344543"/>
          </a:xfrm>
        </p:grpSpPr>
        <p:sp>
          <p:nvSpPr>
            <p:cNvPr id="23385" name="Google Shape;23385;p100"/>
            <p:cNvSpPr/>
            <p:nvPr/>
          </p:nvSpPr>
          <p:spPr>
            <a:xfrm>
              <a:off x="7406975" y="1923739"/>
              <a:ext cx="344572" cy="177816"/>
            </a:xfrm>
            <a:custGeom>
              <a:rect b="b" l="l" r="r" t="t"/>
              <a:pathLst>
                <a:path extrusionOk="0" h="5949" w="11528">
                  <a:moveTo>
                    <a:pt x="5748" y="1"/>
                  </a:moveTo>
                  <a:cubicBezTo>
                    <a:pt x="4217" y="1"/>
                    <a:pt x="2783" y="599"/>
                    <a:pt x="1716" y="1685"/>
                  </a:cubicBezTo>
                  <a:cubicBezTo>
                    <a:pt x="644" y="2757"/>
                    <a:pt x="1" y="4234"/>
                    <a:pt x="1" y="5781"/>
                  </a:cubicBezTo>
                  <a:lnTo>
                    <a:pt x="1" y="5948"/>
                  </a:lnTo>
                  <a:lnTo>
                    <a:pt x="11527" y="5948"/>
                  </a:lnTo>
                  <a:lnTo>
                    <a:pt x="11527" y="5924"/>
                  </a:lnTo>
                  <a:lnTo>
                    <a:pt x="11527" y="5734"/>
                  </a:lnTo>
                  <a:cubicBezTo>
                    <a:pt x="11527" y="3829"/>
                    <a:pt x="10598" y="2043"/>
                    <a:pt x="8931" y="947"/>
                  </a:cubicBezTo>
                  <a:cubicBezTo>
                    <a:pt x="8336" y="542"/>
                    <a:pt x="7669" y="257"/>
                    <a:pt x="6907" y="114"/>
                  </a:cubicBezTo>
                  <a:cubicBezTo>
                    <a:pt x="6518" y="38"/>
                    <a:pt x="6130" y="1"/>
                    <a:pt x="5748"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6" name="Google Shape;23386;p100"/>
            <p:cNvSpPr/>
            <p:nvPr/>
          </p:nvSpPr>
          <p:spPr>
            <a:xfrm>
              <a:off x="7579263" y="1922842"/>
              <a:ext cx="172286" cy="177278"/>
            </a:xfrm>
            <a:custGeom>
              <a:rect b="b" l="l" r="r" t="t"/>
              <a:pathLst>
                <a:path extrusionOk="0" h="5931" w="5764">
                  <a:moveTo>
                    <a:pt x="0" y="1"/>
                  </a:moveTo>
                  <a:lnTo>
                    <a:pt x="0" y="5931"/>
                  </a:lnTo>
                  <a:lnTo>
                    <a:pt x="5763" y="5931"/>
                  </a:lnTo>
                  <a:lnTo>
                    <a:pt x="5763" y="5764"/>
                  </a:lnTo>
                  <a:cubicBezTo>
                    <a:pt x="5763" y="4216"/>
                    <a:pt x="5168" y="2787"/>
                    <a:pt x="4072" y="1692"/>
                  </a:cubicBezTo>
                  <a:cubicBezTo>
                    <a:pt x="2977" y="596"/>
                    <a:pt x="1548" y="1"/>
                    <a:pt x="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7" name="Google Shape;23387;p100"/>
            <p:cNvSpPr/>
            <p:nvPr/>
          </p:nvSpPr>
          <p:spPr>
            <a:xfrm>
              <a:off x="7406975" y="2093695"/>
              <a:ext cx="344572" cy="172435"/>
            </a:xfrm>
            <a:custGeom>
              <a:rect b="b" l="l" r="r" t="t"/>
              <a:pathLst>
                <a:path extrusionOk="0" h="5769" w="11528">
                  <a:moveTo>
                    <a:pt x="1" y="0"/>
                  </a:moveTo>
                  <a:cubicBezTo>
                    <a:pt x="1" y="1548"/>
                    <a:pt x="644" y="3001"/>
                    <a:pt x="1716" y="4072"/>
                  </a:cubicBezTo>
                  <a:cubicBezTo>
                    <a:pt x="2773" y="5168"/>
                    <a:pt x="4190" y="5769"/>
                    <a:pt x="5705" y="5769"/>
                  </a:cubicBezTo>
                  <a:cubicBezTo>
                    <a:pt x="6101" y="5769"/>
                    <a:pt x="6503" y="5728"/>
                    <a:pt x="6907" y="5644"/>
                  </a:cubicBezTo>
                  <a:cubicBezTo>
                    <a:pt x="7669" y="5501"/>
                    <a:pt x="8336" y="5239"/>
                    <a:pt x="8931" y="4811"/>
                  </a:cubicBezTo>
                  <a:cubicBezTo>
                    <a:pt x="10598" y="3715"/>
                    <a:pt x="11527" y="1929"/>
                    <a:pt x="11527" y="24"/>
                  </a:cubicBezTo>
                  <a:lnTo>
                    <a:pt x="1152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8" name="Google Shape;23388;p100"/>
            <p:cNvSpPr/>
            <p:nvPr/>
          </p:nvSpPr>
          <p:spPr>
            <a:xfrm>
              <a:off x="7579263" y="2094412"/>
              <a:ext cx="172286" cy="172973"/>
            </a:xfrm>
            <a:custGeom>
              <a:rect b="b" l="l" r="r" t="t"/>
              <a:pathLst>
                <a:path extrusionOk="0" h="5787" w="5764">
                  <a:moveTo>
                    <a:pt x="5763" y="0"/>
                  </a:moveTo>
                  <a:cubicBezTo>
                    <a:pt x="5763" y="8"/>
                    <a:pt x="5763" y="16"/>
                    <a:pt x="5763" y="24"/>
                  </a:cubicBezTo>
                  <a:lnTo>
                    <a:pt x="5763" y="24"/>
                  </a:lnTo>
                  <a:lnTo>
                    <a:pt x="5763" y="0"/>
                  </a:lnTo>
                  <a:close/>
                  <a:moveTo>
                    <a:pt x="0" y="24"/>
                  </a:moveTo>
                  <a:lnTo>
                    <a:pt x="0" y="5787"/>
                  </a:lnTo>
                  <a:cubicBezTo>
                    <a:pt x="1548" y="5787"/>
                    <a:pt x="2977" y="5192"/>
                    <a:pt x="4072" y="4072"/>
                  </a:cubicBezTo>
                  <a:cubicBezTo>
                    <a:pt x="5162" y="2982"/>
                    <a:pt x="5757" y="1563"/>
                    <a:pt x="5763" y="24"/>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9" name="Google Shape;23389;p100"/>
            <p:cNvSpPr/>
            <p:nvPr/>
          </p:nvSpPr>
          <p:spPr>
            <a:xfrm>
              <a:off x="7455397" y="1969830"/>
              <a:ext cx="131725" cy="249163"/>
            </a:xfrm>
            <a:custGeom>
              <a:rect b="b" l="l" r="r" t="t"/>
              <a:pathLst>
                <a:path extrusionOk="0" h="8336" w="4407">
                  <a:moveTo>
                    <a:pt x="4168" y="1"/>
                  </a:moveTo>
                  <a:cubicBezTo>
                    <a:pt x="1882" y="1"/>
                    <a:pt x="0" y="1882"/>
                    <a:pt x="0" y="4168"/>
                  </a:cubicBezTo>
                  <a:cubicBezTo>
                    <a:pt x="0" y="6454"/>
                    <a:pt x="1882" y="8336"/>
                    <a:pt x="4168" y="8336"/>
                  </a:cubicBezTo>
                  <a:cubicBezTo>
                    <a:pt x="4263" y="8336"/>
                    <a:pt x="4335" y="8097"/>
                    <a:pt x="4406" y="8097"/>
                  </a:cubicBezTo>
                  <a:lnTo>
                    <a:pt x="4406" y="239"/>
                  </a:lnTo>
                  <a:cubicBezTo>
                    <a:pt x="4311" y="239"/>
                    <a:pt x="4216" y="1"/>
                    <a:pt x="416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0" name="Google Shape;23390;p100"/>
            <p:cNvSpPr/>
            <p:nvPr/>
          </p:nvSpPr>
          <p:spPr>
            <a:xfrm>
              <a:off x="7579950" y="1969112"/>
              <a:ext cx="124611" cy="249880"/>
            </a:xfrm>
            <a:custGeom>
              <a:rect b="b" l="l" r="r" t="t"/>
              <a:pathLst>
                <a:path extrusionOk="0" h="8360" w="4169">
                  <a:moveTo>
                    <a:pt x="1" y="1"/>
                  </a:moveTo>
                  <a:lnTo>
                    <a:pt x="1" y="8360"/>
                  </a:lnTo>
                  <a:cubicBezTo>
                    <a:pt x="2287" y="8360"/>
                    <a:pt x="4168" y="6478"/>
                    <a:pt x="4168" y="4192"/>
                  </a:cubicBezTo>
                  <a:cubicBezTo>
                    <a:pt x="4168" y="1906"/>
                    <a:pt x="2287" y="25"/>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1" name="Google Shape;23391;p100"/>
            <p:cNvSpPr/>
            <p:nvPr/>
          </p:nvSpPr>
          <p:spPr>
            <a:xfrm>
              <a:off x="7500950" y="2015383"/>
              <a:ext cx="158058" cy="158058"/>
            </a:xfrm>
            <a:custGeom>
              <a:rect b="b" l="l" r="r" t="t"/>
              <a:pathLst>
                <a:path extrusionOk="0" h="5288" w="5288">
                  <a:moveTo>
                    <a:pt x="2644" y="1"/>
                  </a:moveTo>
                  <a:cubicBezTo>
                    <a:pt x="1167" y="1"/>
                    <a:pt x="0" y="1191"/>
                    <a:pt x="0" y="2644"/>
                  </a:cubicBezTo>
                  <a:cubicBezTo>
                    <a:pt x="0" y="4097"/>
                    <a:pt x="1167" y="5287"/>
                    <a:pt x="2644" y="5287"/>
                  </a:cubicBezTo>
                  <a:cubicBezTo>
                    <a:pt x="4097" y="5287"/>
                    <a:pt x="5287" y="4097"/>
                    <a:pt x="5287" y="2644"/>
                  </a:cubicBezTo>
                  <a:cubicBezTo>
                    <a:pt x="5287" y="1191"/>
                    <a:pt x="4097" y="1"/>
                    <a:pt x="2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2" name="Google Shape;23392;p100"/>
            <p:cNvSpPr/>
            <p:nvPr/>
          </p:nvSpPr>
          <p:spPr>
            <a:xfrm>
              <a:off x="7579850" y="2015475"/>
              <a:ext cx="79750" cy="158802"/>
            </a:xfrm>
            <a:custGeom>
              <a:rect b="b" l="l" r="r" t="t"/>
              <a:pathLst>
                <a:path extrusionOk="0" h="5264" w="2644">
                  <a:moveTo>
                    <a:pt x="0" y="0"/>
                  </a:moveTo>
                  <a:lnTo>
                    <a:pt x="0" y="5263"/>
                  </a:lnTo>
                  <a:cubicBezTo>
                    <a:pt x="1453" y="5263"/>
                    <a:pt x="2643" y="4073"/>
                    <a:pt x="2643" y="2620"/>
                  </a:cubicBezTo>
                  <a:cubicBezTo>
                    <a:pt x="2643" y="1167"/>
                    <a:pt x="1477" y="0"/>
                    <a:pt x="0" y="0"/>
                  </a:cubicBez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3" name="Google Shape;23393;p100"/>
            <p:cNvSpPr/>
            <p:nvPr/>
          </p:nvSpPr>
          <p:spPr>
            <a:xfrm>
              <a:off x="7554334" y="2062370"/>
              <a:ext cx="50574" cy="20684"/>
            </a:xfrm>
            <a:custGeom>
              <a:rect b="b" l="l" r="r" t="t"/>
              <a:pathLst>
                <a:path extrusionOk="0" h="692"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4" name="Google Shape;23394;p100"/>
            <p:cNvSpPr/>
            <p:nvPr/>
          </p:nvSpPr>
          <p:spPr>
            <a:xfrm>
              <a:off x="7554334" y="2105801"/>
              <a:ext cx="50574" cy="20654"/>
            </a:xfrm>
            <a:custGeom>
              <a:rect b="b" l="l" r="r" t="t"/>
              <a:pathLst>
                <a:path extrusionOk="0" h="691"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5" name="Google Shape;23395;p100"/>
            <p:cNvSpPr/>
            <p:nvPr/>
          </p:nvSpPr>
          <p:spPr>
            <a:xfrm>
              <a:off x="7579950" y="2062370"/>
              <a:ext cx="25676" cy="20684"/>
            </a:xfrm>
            <a:custGeom>
              <a:rect b="b" l="l" r="r" t="t"/>
              <a:pathLst>
                <a:path extrusionOk="0" h="692"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6" name="Google Shape;23396;p100"/>
            <p:cNvSpPr/>
            <p:nvPr/>
          </p:nvSpPr>
          <p:spPr>
            <a:xfrm>
              <a:off x="7579950" y="2105801"/>
              <a:ext cx="25676" cy="20654"/>
            </a:xfrm>
            <a:custGeom>
              <a:rect b="b" l="l" r="r" t="t"/>
              <a:pathLst>
                <a:path extrusionOk="0" h="691"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97" name="Google Shape;23397;p100"/>
          <p:cNvGrpSpPr/>
          <p:nvPr/>
        </p:nvGrpSpPr>
        <p:grpSpPr>
          <a:xfrm>
            <a:off x="7711598" y="2296688"/>
            <a:ext cx="344573" cy="344545"/>
            <a:chOff x="7406975" y="2453873"/>
            <a:chExt cx="344573" cy="344545"/>
          </a:xfrm>
        </p:grpSpPr>
        <p:sp>
          <p:nvSpPr>
            <p:cNvPr id="23398" name="Google Shape;23398;p100"/>
            <p:cNvSpPr/>
            <p:nvPr/>
          </p:nvSpPr>
          <p:spPr>
            <a:xfrm>
              <a:off x="7547938" y="2497273"/>
              <a:ext cx="64084" cy="133160"/>
            </a:xfrm>
            <a:custGeom>
              <a:rect b="b" l="l" r="r" t="t"/>
              <a:pathLst>
                <a:path extrusionOk="0" h="4455" w="2144">
                  <a:moveTo>
                    <a:pt x="0" y="1"/>
                  </a:moveTo>
                  <a:lnTo>
                    <a:pt x="0" y="4454"/>
                  </a:lnTo>
                  <a:lnTo>
                    <a:pt x="2144" y="4454"/>
                  </a:lnTo>
                  <a:lnTo>
                    <a:pt x="21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9" name="Google Shape;23399;p100"/>
            <p:cNvSpPr/>
            <p:nvPr/>
          </p:nvSpPr>
          <p:spPr>
            <a:xfrm>
              <a:off x="7579950" y="2497273"/>
              <a:ext cx="32072" cy="133160"/>
            </a:xfrm>
            <a:custGeom>
              <a:rect b="b" l="l" r="r" t="t"/>
              <a:pathLst>
                <a:path extrusionOk="0" h="4455" w="1073">
                  <a:moveTo>
                    <a:pt x="1" y="1"/>
                  </a:moveTo>
                  <a:lnTo>
                    <a:pt x="1" y="4454"/>
                  </a:lnTo>
                  <a:lnTo>
                    <a:pt x="1073" y="4454"/>
                  </a:lnTo>
                  <a:lnTo>
                    <a:pt x="10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0" name="Google Shape;23400;p100"/>
            <p:cNvSpPr/>
            <p:nvPr/>
          </p:nvSpPr>
          <p:spPr>
            <a:xfrm>
              <a:off x="7634769" y="2453873"/>
              <a:ext cx="64084" cy="134565"/>
            </a:xfrm>
            <a:custGeom>
              <a:rect b="b" l="l" r="r" t="t"/>
              <a:pathLst>
                <a:path extrusionOk="0" h="4502" w="2144">
                  <a:moveTo>
                    <a:pt x="1" y="0"/>
                  </a:moveTo>
                  <a:lnTo>
                    <a:pt x="1" y="4501"/>
                  </a:lnTo>
                  <a:lnTo>
                    <a:pt x="2144" y="4501"/>
                  </a:lnTo>
                  <a:lnTo>
                    <a:pt x="21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1" name="Google Shape;23401;p100"/>
            <p:cNvSpPr/>
            <p:nvPr/>
          </p:nvSpPr>
          <p:spPr>
            <a:xfrm>
              <a:off x="7665376" y="2453873"/>
              <a:ext cx="33477" cy="134565"/>
            </a:xfrm>
            <a:custGeom>
              <a:rect b="b" l="l" r="r" t="t"/>
              <a:pathLst>
                <a:path extrusionOk="0" h="4502" w="1120">
                  <a:moveTo>
                    <a:pt x="1" y="0"/>
                  </a:moveTo>
                  <a:lnTo>
                    <a:pt x="1" y="4501"/>
                  </a:lnTo>
                  <a:lnTo>
                    <a:pt x="1120" y="4501"/>
                  </a:lnTo>
                  <a:lnTo>
                    <a:pt x="11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2" name="Google Shape;23402;p100"/>
            <p:cNvSpPr/>
            <p:nvPr/>
          </p:nvSpPr>
          <p:spPr>
            <a:xfrm>
              <a:off x="7459794" y="2541421"/>
              <a:ext cx="64084" cy="133847"/>
            </a:xfrm>
            <a:custGeom>
              <a:rect b="b" l="l" r="r" t="t"/>
              <a:pathLst>
                <a:path extrusionOk="0" h="4478" w="2144">
                  <a:moveTo>
                    <a:pt x="0" y="0"/>
                  </a:moveTo>
                  <a:lnTo>
                    <a:pt x="0" y="4478"/>
                  </a:lnTo>
                  <a:lnTo>
                    <a:pt x="2143" y="4478"/>
                  </a:lnTo>
                  <a:lnTo>
                    <a:pt x="21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3" name="Google Shape;23403;p100"/>
            <p:cNvSpPr/>
            <p:nvPr/>
          </p:nvSpPr>
          <p:spPr>
            <a:xfrm>
              <a:off x="7492280" y="2541421"/>
              <a:ext cx="32072" cy="133847"/>
            </a:xfrm>
            <a:custGeom>
              <a:rect b="b" l="l" r="r" t="t"/>
              <a:pathLst>
                <a:path extrusionOk="0" h="4478" w="1073">
                  <a:moveTo>
                    <a:pt x="1" y="0"/>
                  </a:moveTo>
                  <a:lnTo>
                    <a:pt x="1" y="4478"/>
                  </a:lnTo>
                  <a:lnTo>
                    <a:pt x="1073" y="4478"/>
                  </a:lnTo>
                  <a:lnTo>
                    <a:pt x="10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4" name="Google Shape;23404;p100"/>
            <p:cNvSpPr/>
            <p:nvPr/>
          </p:nvSpPr>
          <p:spPr>
            <a:xfrm>
              <a:off x="7547938" y="2628252"/>
              <a:ext cx="64084" cy="116780"/>
            </a:xfrm>
            <a:custGeom>
              <a:rect b="b" l="l" r="r" t="t"/>
              <a:pathLst>
                <a:path extrusionOk="0" h="3907" w="2144">
                  <a:moveTo>
                    <a:pt x="0" y="1"/>
                  </a:moveTo>
                  <a:lnTo>
                    <a:pt x="0" y="3906"/>
                  </a:lnTo>
                  <a:lnTo>
                    <a:pt x="2144" y="3906"/>
                  </a:lnTo>
                  <a:lnTo>
                    <a:pt x="2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5" name="Google Shape;23405;p100"/>
            <p:cNvSpPr/>
            <p:nvPr/>
          </p:nvSpPr>
          <p:spPr>
            <a:xfrm>
              <a:off x="7634769" y="2584852"/>
              <a:ext cx="64084" cy="160181"/>
            </a:xfrm>
            <a:custGeom>
              <a:rect b="b" l="l" r="r" t="t"/>
              <a:pathLst>
                <a:path extrusionOk="0" h="5359" w="2144">
                  <a:moveTo>
                    <a:pt x="1" y="0"/>
                  </a:moveTo>
                  <a:lnTo>
                    <a:pt x="1" y="5358"/>
                  </a:lnTo>
                  <a:lnTo>
                    <a:pt x="2144" y="5358"/>
                  </a:lnTo>
                  <a:lnTo>
                    <a:pt x="214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6" name="Google Shape;23406;p100"/>
            <p:cNvSpPr/>
            <p:nvPr/>
          </p:nvSpPr>
          <p:spPr>
            <a:xfrm>
              <a:off x="7579950" y="2628252"/>
              <a:ext cx="32072" cy="116780"/>
            </a:xfrm>
            <a:custGeom>
              <a:rect b="b" l="l" r="r" t="t"/>
              <a:pathLst>
                <a:path extrusionOk="0" h="3907" w="1073">
                  <a:moveTo>
                    <a:pt x="1" y="1"/>
                  </a:moveTo>
                  <a:lnTo>
                    <a:pt x="1" y="3906"/>
                  </a:lnTo>
                  <a:lnTo>
                    <a:pt x="1073" y="3906"/>
                  </a:lnTo>
                  <a:lnTo>
                    <a:pt x="107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7" name="Google Shape;23407;p100"/>
            <p:cNvSpPr/>
            <p:nvPr/>
          </p:nvSpPr>
          <p:spPr>
            <a:xfrm>
              <a:off x="7665376" y="2584852"/>
              <a:ext cx="33477" cy="160181"/>
            </a:xfrm>
            <a:custGeom>
              <a:rect b="b" l="l" r="r" t="t"/>
              <a:pathLst>
                <a:path extrusionOk="0" h="5359" w="1120">
                  <a:moveTo>
                    <a:pt x="1" y="0"/>
                  </a:moveTo>
                  <a:lnTo>
                    <a:pt x="1" y="5358"/>
                  </a:lnTo>
                  <a:lnTo>
                    <a:pt x="1120" y="5358"/>
                  </a:lnTo>
                  <a:lnTo>
                    <a:pt x="112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8" name="Google Shape;23408;p100"/>
            <p:cNvSpPr/>
            <p:nvPr/>
          </p:nvSpPr>
          <p:spPr>
            <a:xfrm>
              <a:off x="7459794" y="2671683"/>
              <a:ext cx="64084" cy="73350"/>
            </a:xfrm>
            <a:custGeom>
              <a:rect b="b" l="l" r="r" t="t"/>
              <a:pathLst>
                <a:path extrusionOk="0" h="2454" w="2144">
                  <a:moveTo>
                    <a:pt x="0" y="0"/>
                  </a:moveTo>
                  <a:lnTo>
                    <a:pt x="0" y="2453"/>
                  </a:lnTo>
                  <a:lnTo>
                    <a:pt x="2143" y="2453"/>
                  </a:lnTo>
                  <a:lnTo>
                    <a:pt x="2143"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9" name="Google Shape;23409;p100"/>
            <p:cNvSpPr/>
            <p:nvPr/>
          </p:nvSpPr>
          <p:spPr>
            <a:xfrm>
              <a:off x="7492280" y="2671683"/>
              <a:ext cx="32072" cy="73350"/>
            </a:xfrm>
            <a:custGeom>
              <a:rect b="b" l="l" r="r" t="t"/>
              <a:pathLst>
                <a:path extrusionOk="0" h="2454" w="1073">
                  <a:moveTo>
                    <a:pt x="1" y="0"/>
                  </a:moveTo>
                  <a:lnTo>
                    <a:pt x="1" y="2453"/>
                  </a:lnTo>
                  <a:lnTo>
                    <a:pt x="1073" y="2453"/>
                  </a:lnTo>
                  <a:lnTo>
                    <a:pt x="107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0" name="Google Shape;23410;p100"/>
            <p:cNvSpPr/>
            <p:nvPr/>
          </p:nvSpPr>
          <p:spPr>
            <a:xfrm>
              <a:off x="7470343" y="2777733"/>
              <a:ext cx="43460" cy="20684"/>
            </a:xfrm>
            <a:custGeom>
              <a:rect b="b" l="l" r="r" t="t"/>
              <a:pathLst>
                <a:path extrusionOk="0" h="692" w="1454">
                  <a:moveTo>
                    <a:pt x="0" y="1"/>
                  </a:moveTo>
                  <a:lnTo>
                    <a:pt x="0" y="691"/>
                  </a:lnTo>
                  <a:lnTo>
                    <a:pt x="1453" y="691"/>
                  </a:lnTo>
                  <a:lnTo>
                    <a:pt x="145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1" name="Google Shape;23411;p100"/>
            <p:cNvSpPr/>
            <p:nvPr/>
          </p:nvSpPr>
          <p:spPr>
            <a:xfrm>
              <a:off x="7557891" y="2777733"/>
              <a:ext cx="43460" cy="20684"/>
            </a:xfrm>
            <a:custGeom>
              <a:rect b="b" l="l" r="r" t="t"/>
              <a:pathLst>
                <a:path extrusionOk="0" h="692" w="1454">
                  <a:moveTo>
                    <a:pt x="1" y="1"/>
                  </a:moveTo>
                  <a:lnTo>
                    <a:pt x="1" y="691"/>
                  </a:lnTo>
                  <a:lnTo>
                    <a:pt x="1453" y="691"/>
                  </a:lnTo>
                  <a:lnTo>
                    <a:pt x="145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2" name="Google Shape;23412;p100"/>
            <p:cNvSpPr/>
            <p:nvPr/>
          </p:nvSpPr>
          <p:spPr>
            <a:xfrm>
              <a:off x="7645440" y="2777733"/>
              <a:ext cx="44177" cy="20684"/>
            </a:xfrm>
            <a:custGeom>
              <a:rect b="b" l="l" r="r" t="t"/>
              <a:pathLst>
                <a:path extrusionOk="0" h="692" w="1478">
                  <a:moveTo>
                    <a:pt x="1" y="1"/>
                  </a:moveTo>
                  <a:lnTo>
                    <a:pt x="1" y="691"/>
                  </a:lnTo>
                  <a:lnTo>
                    <a:pt x="1477" y="691"/>
                  </a:lnTo>
                  <a:lnTo>
                    <a:pt x="147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3" name="Google Shape;23413;p100"/>
            <p:cNvSpPr/>
            <p:nvPr/>
          </p:nvSpPr>
          <p:spPr>
            <a:xfrm>
              <a:off x="7491684" y="2777733"/>
              <a:ext cx="22119" cy="20684"/>
            </a:xfrm>
            <a:custGeom>
              <a:rect b="b" l="l" r="r" t="t"/>
              <a:pathLst>
                <a:path extrusionOk="0" h="692" w="740">
                  <a:moveTo>
                    <a:pt x="1" y="1"/>
                  </a:moveTo>
                  <a:lnTo>
                    <a:pt x="1" y="691"/>
                  </a:lnTo>
                  <a:lnTo>
                    <a:pt x="739" y="691"/>
                  </a:lnTo>
                  <a:lnTo>
                    <a:pt x="73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4" name="Google Shape;23414;p100"/>
            <p:cNvSpPr/>
            <p:nvPr/>
          </p:nvSpPr>
          <p:spPr>
            <a:xfrm>
              <a:off x="7579950" y="2777733"/>
              <a:ext cx="22119" cy="20684"/>
            </a:xfrm>
            <a:custGeom>
              <a:rect b="b" l="l" r="r" t="t"/>
              <a:pathLst>
                <a:path extrusionOk="0" h="692" w="740">
                  <a:moveTo>
                    <a:pt x="1" y="1"/>
                  </a:moveTo>
                  <a:lnTo>
                    <a:pt x="1" y="691"/>
                  </a:lnTo>
                  <a:lnTo>
                    <a:pt x="739" y="691"/>
                  </a:lnTo>
                  <a:lnTo>
                    <a:pt x="739"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5" name="Google Shape;23415;p100"/>
            <p:cNvSpPr/>
            <p:nvPr/>
          </p:nvSpPr>
          <p:spPr>
            <a:xfrm>
              <a:off x="7406975" y="2731463"/>
              <a:ext cx="343855" cy="20684"/>
            </a:xfrm>
            <a:custGeom>
              <a:rect b="b" l="l" r="r" t="t"/>
              <a:pathLst>
                <a:path extrusionOk="0" h="692" w="11504">
                  <a:moveTo>
                    <a:pt x="1" y="1"/>
                  </a:moveTo>
                  <a:lnTo>
                    <a:pt x="1" y="692"/>
                  </a:lnTo>
                  <a:lnTo>
                    <a:pt x="11503" y="692"/>
                  </a:lnTo>
                  <a:lnTo>
                    <a:pt x="1150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6" name="Google Shape;23416;p100"/>
            <p:cNvSpPr/>
            <p:nvPr/>
          </p:nvSpPr>
          <p:spPr>
            <a:xfrm>
              <a:off x="7579950" y="2731463"/>
              <a:ext cx="171598" cy="20684"/>
            </a:xfrm>
            <a:custGeom>
              <a:rect b="b" l="l" r="r" t="t"/>
              <a:pathLst>
                <a:path extrusionOk="0" h="692" w="5741">
                  <a:moveTo>
                    <a:pt x="1" y="1"/>
                  </a:moveTo>
                  <a:lnTo>
                    <a:pt x="1" y="692"/>
                  </a:lnTo>
                  <a:lnTo>
                    <a:pt x="5740" y="692"/>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7" name="Google Shape;23417;p100"/>
            <p:cNvSpPr/>
            <p:nvPr/>
          </p:nvSpPr>
          <p:spPr>
            <a:xfrm>
              <a:off x="7665376" y="2777733"/>
              <a:ext cx="22806" cy="20684"/>
            </a:xfrm>
            <a:custGeom>
              <a:rect b="b" l="l" r="r" t="t"/>
              <a:pathLst>
                <a:path extrusionOk="0" h="692" w="763">
                  <a:moveTo>
                    <a:pt x="1" y="1"/>
                  </a:moveTo>
                  <a:lnTo>
                    <a:pt x="1" y="691"/>
                  </a:lnTo>
                  <a:lnTo>
                    <a:pt x="763" y="691"/>
                  </a:lnTo>
                  <a:lnTo>
                    <a:pt x="76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18" name="Google Shape;23418;p100"/>
          <p:cNvGrpSpPr/>
          <p:nvPr/>
        </p:nvGrpSpPr>
        <p:grpSpPr>
          <a:xfrm>
            <a:off x="6984893" y="2281920"/>
            <a:ext cx="343109" cy="343856"/>
            <a:chOff x="6742117" y="2443889"/>
            <a:chExt cx="343109" cy="343856"/>
          </a:xfrm>
        </p:grpSpPr>
        <p:sp>
          <p:nvSpPr>
            <p:cNvPr id="23419" name="Google Shape;23419;p100"/>
            <p:cNvSpPr/>
            <p:nvPr/>
          </p:nvSpPr>
          <p:spPr>
            <a:xfrm>
              <a:off x="6764893" y="2467383"/>
              <a:ext cx="297555" cy="296867"/>
            </a:xfrm>
            <a:custGeom>
              <a:rect b="b" l="l" r="r" t="t"/>
              <a:pathLst>
                <a:path extrusionOk="0" h="9932" w="9955">
                  <a:moveTo>
                    <a:pt x="4978" y="1"/>
                  </a:moveTo>
                  <a:cubicBezTo>
                    <a:pt x="2239" y="1"/>
                    <a:pt x="0" y="2216"/>
                    <a:pt x="0" y="4954"/>
                  </a:cubicBezTo>
                  <a:cubicBezTo>
                    <a:pt x="0" y="7717"/>
                    <a:pt x="2239" y="9931"/>
                    <a:pt x="4978" y="9931"/>
                  </a:cubicBezTo>
                  <a:cubicBezTo>
                    <a:pt x="7716" y="9931"/>
                    <a:pt x="9955" y="7717"/>
                    <a:pt x="9955" y="4954"/>
                  </a:cubicBezTo>
                  <a:cubicBezTo>
                    <a:pt x="9955" y="2216"/>
                    <a:pt x="7716" y="1"/>
                    <a:pt x="497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0" name="Google Shape;23420;p100"/>
            <p:cNvSpPr/>
            <p:nvPr/>
          </p:nvSpPr>
          <p:spPr>
            <a:xfrm>
              <a:off x="6742117" y="2615459"/>
              <a:ext cx="171569" cy="172286"/>
            </a:xfrm>
            <a:custGeom>
              <a:rect b="b" l="l" r="r" t="t"/>
              <a:pathLst>
                <a:path extrusionOk="0" h="5764" w="5740">
                  <a:moveTo>
                    <a:pt x="0" y="0"/>
                  </a:moveTo>
                  <a:cubicBezTo>
                    <a:pt x="0" y="3191"/>
                    <a:pt x="2596" y="5763"/>
                    <a:pt x="5740" y="5763"/>
                  </a:cubicBezTo>
                  <a:lnTo>
                    <a:pt x="574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421" name="Google Shape;23421;p100"/>
            <p:cNvGrpSpPr/>
            <p:nvPr/>
          </p:nvGrpSpPr>
          <p:grpSpPr>
            <a:xfrm>
              <a:off x="6823986" y="2443889"/>
              <a:ext cx="261239" cy="320362"/>
              <a:chOff x="6823986" y="2443889"/>
              <a:chExt cx="261239" cy="320362"/>
            </a:xfrm>
          </p:grpSpPr>
          <p:sp>
            <p:nvSpPr>
              <p:cNvPr id="23422" name="Google Shape;23422;p100"/>
              <p:cNvSpPr/>
              <p:nvPr/>
            </p:nvSpPr>
            <p:spPr>
              <a:xfrm>
                <a:off x="6913657" y="2579352"/>
                <a:ext cx="148792" cy="184900"/>
              </a:xfrm>
              <a:custGeom>
                <a:rect b="b" l="l" r="r" t="t"/>
                <a:pathLst>
                  <a:path extrusionOk="0" h="6186" w="4978">
                    <a:moveTo>
                      <a:pt x="4294" y="1"/>
                    </a:moveTo>
                    <a:cubicBezTo>
                      <a:pt x="3433" y="1"/>
                      <a:pt x="1846" y="1184"/>
                      <a:pt x="37" y="1184"/>
                    </a:cubicBezTo>
                    <a:cubicBezTo>
                      <a:pt x="25" y="1184"/>
                      <a:pt x="13" y="1184"/>
                      <a:pt x="1" y="1184"/>
                    </a:cubicBezTo>
                    <a:lnTo>
                      <a:pt x="1" y="6185"/>
                    </a:lnTo>
                    <a:cubicBezTo>
                      <a:pt x="2739" y="6185"/>
                      <a:pt x="4978" y="3947"/>
                      <a:pt x="4978" y="1208"/>
                    </a:cubicBezTo>
                    <a:cubicBezTo>
                      <a:pt x="4978" y="302"/>
                      <a:pt x="4728" y="1"/>
                      <a:pt x="429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3" name="Google Shape;23423;p100"/>
              <p:cNvSpPr/>
              <p:nvPr/>
            </p:nvSpPr>
            <p:spPr>
              <a:xfrm>
                <a:off x="6913657" y="2443889"/>
                <a:ext cx="171569" cy="171598"/>
              </a:xfrm>
              <a:custGeom>
                <a:rect b="b" l="l" r="r" t="t"/>
                <a:pathLst>
                  <a:path extrusionOk="0" h="5741" w="5740">
                    <a:moveTo>
                      <a:pt x="1" y="1"/>
                    </a:moveTo>
                    <a:lnTo>
                      <a:pt x="1" y="5740"/>
                    </a:lnTo>
                    <a:lnTo>
                      <a:pt x="5740" y="5740"/>
                    </a:lnTo>
                    <a:cubicBezTo>
                      <a:pt x="5740" y="2597"/>
                      <a:pt x="3192"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4" name="Google Shape;23424;p100"/>
              <p:cNvSpPr/>
              <p:nvPr/>
            </p:nvSpPr>
            <p:spPr>
              <a:xfrm>
                <a:off x="6823986" y="2653181"/>
                <a:ext cx="51261" cy="20654"/>
              </a:xfrm>
              <a:custGeom>
                <a:rect b="b" l="l" r="r" t="t"/>
                <a:pathLst>
                  <a:path extrusionOk="0" h="691" w="1715">
                    <a:moveTo>
                      <a:pt x="0" y="0"/>
                    </a:moveTo>
                    <a:lnTo>
                      <a:pt x="0" y="691"/>
                    </a:lnTo>
                    <a:lnTo>
                      <a:pt x="1715" y="691"/>
                    </a:lnTo>
                    <a:lnTo>
                      <a:pt x="17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5" name="Google Shape;23425;p100"/>
              <p:cNvSpPr/>
              <p:nvPr/>
            </p:nvSpPr>
            <p:spPr>
              <a:xfrm>
                <a:off x="6823986" y="2698016"/>
                <a:ext cx="51261" cy="19967"/>
              </a:xfrm>
              <a:custGeom>
                <a:rect b="b" l="l" r="r" t="t"/>
                <a:pathLst>
                  <a:path extrusionOk="0" h="668" w="1715">
                    <a:moveTo>
                      <a:pt x="0" y="1"/>
                    </a:moveTo>
                    <a:lnTo>
                      <a:pt x="0" y="667"/>
                    </a:lnTo>
                    <a:lnTo>
                      <a:pt x="1715" y="667"/>
                    </a:lnTo>
                    <a:lnTo>
                      <a:pt x="171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6" name="Google Shape;23426;p100"/>
              <p:cNvSpPr/>
              <p:nvPr/>
            </p:nvSpPr>
            <p:spPr>
              <a:xfrm>
                <a:off x="6951378" y="2514370"/>
                <a:ext cx="51291" cy="20684"/>
              </a:xfrm>
              <a:custGeom>
                <a:rect b="b" l="l" r="r" t="t"/>
                <a:pathLst>
                  <a:path extrusionOk="0" h="692" w="1716">
                    <a:moveTo>
                      <a:pt x="1" y="1"/>
                    </a:moveTo>
                    <a:lnTo>
                      <a:pt x="1" y="691"/>
                    </a:lnTo>
                    <a:lnTo>
                      <a:pt x="1715" y="691"/>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7" name="Google Shape;23427;p100"/>
              <p:cNvSpPr/>
              <p:nvPr/>
            </p:nvSpPr>
            <p:spPr>
              <a:xfrm>
                <a:off x="6951378" y="2559206"/>
                <a:ext cx="51291" cy="19967"/>
              </a:xfrm>
              <a:custGeom>
                <a:rect b="b" l="l" r="r" t="t"/>
                <a:pathLst>
                  <a:path extrusionOk="0" h="668" w="1716">
                    <a:moveTo>
                      <a:pt x="1" y="1"/>
                    </a:moveTo>
                    <a:lnTo>
                      <a:pt x="1" y="668"/>
                    </a:lnTo>
                    <a:lnTo>
                      <a:pt x="1715" y="668"/>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428" name="Google Shape;23428;p100"/>
          <p:cNvGrpSpPr/>
          <p:nvPr/>
        </p:nvGrpSpPr>
        <p:grpSpPr>
          <a:xfrm>
            <a:off x="6273437" y="2335763"/>
            <a:ext cx="343827" cy="288290"/>
            <a:chOff x="6082937" y="2473809"/>
            <a:chExt cx="343827" cy="288290"/>
          </a:xfrm>
        </p:grpSpPr>
        <p:sp>
          <p:nvSpPr>
            <p:cNvPr id="23429" name="Google Shape;23429;p100"/>
            <p:cNvSpPr/>
            <p:nvPr/>
          </p:nvSpPr>
          <p:spPr>
            <a:xfrm>
              <a:off x="6271575" y="2550687"/>
              <a:ext cx="155189" cy="211412"/>
            </a:xfrm>
            <a:custGeom>
              <a:rect b="b" l="l" r="r" t="t"/>
              <a:pathLst>
                <a:path extrusionOk="0" h="7073" w="5192">
                  <a:moveTo>
                    <a:pt x="2596" y="0"/>
                  </a:moveTo>
                  <a:lnTo>
                    <a:pt x="0" y="7073"/>
                  </a:lnTo>
                  <a:lnTo>
                    <a:pt x="5192" y="7073"/>
                  </a:lnTo>
                  <a:lnTo>
                    <a:pt x="259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0" name="Google Shape;23430;p100"/>
            <p:cNvSpPr/>
            <p:nvPr/>
          </p:nvSpPr>
          <p:spPr>
            <a:xfrm>
              <a:off x="6349140" y="2550687"/>
              <a:ext cx="77624" cy="211412"/>
            </a:xfrm>
            <a:custGeom>
              <a:rect b="b" l="l" r="r" t="t"/>
              <a:pathLst>
                <a:path extrusionOk="0" h="7073" w="2597">
                  <a:moveTo>
                    <a:pt x="1" y="0"/>
                  </a:moveTo>
                  <a:lnTo>
                    <a:pt x="1" y="7073"/>
                  </a:lnTo>
                  <a:lnTo>
                    <a:pt x="2597" y="7073"/>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1" name="Google Shape;23431;p100"/>
            <p:cNvSpPr/>
            <p:nvPr/>
          </p:nvSpPr>
          <p:spPr>
            <a:xfrm>
              <a:off x="6082937" y="2588409"/>
              <a:ext cx="157341" cy="173691"/>
            </a:xfrm>
            <a:custGeom>
              <a:rect b="b" l="l" r="r" t="t"/>
              <a:pathLst>
                <a:path extrusionOk="0" h="5811" w="5264">
                  <a:moveTo>
                    <a:pt x="2620" y="0"/>
                  </a:moveTo>
                  <a:lnTo>
                    <a:pt x="0" y="5811"/>
                  </a:lnTo>
                  <a:lnTo>
                    <a:pt x="5263" y="5811"/>
                  </a:lnTo>
                  <a:lnTo>
                    <a:pt x="262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2" name="Google Shape;23432;p100"/>
            <p:cNvSpPr/>
            <p:nvPr/>
          </p:nvSpPr>
          <p:spPr>
            <a:xfrm>
              <a:off x="6161220" y="2588409"/>
              <a:ext cx="78342" cy="173691"/>
            </a:xfrm>
            <a:custGeom>
              <a:rect b="b" l="l" r="r" t="t"/>
              <a:pathLst>
                <a:path extrusionOk="0" h="5811" w="2621">
                  <a:moveTo>
                    <a:pt x="1" y="0"/>
                  </a:moveTo>
                  <a:lnTo>
                    <a:pt x="1" y="5811"/>
                  </a:lnTo>
                  <a:lnTo>
                    <a:pt x="2621" y="5811"/>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3" name="Google Shape;23433;p100"/>
            <p:cNvSpPr/>
            <p:nvPr/>
          </p:nvSpPr>
          <p:spPr>
            <a:xfrm>
              <a:off x="6178317" y="2486602"/>
              <a:ext cx="153067" cy="275496"/>
            </a:xfrm>
            <a:custGeom>
              <a:rect b="b" l="l" r="r" t="t"/>
              <a:pathLst>
                <a:path extrusionOk="0" h="9217" w="5121">
                  <a:moveTo>
                    <a:pt x="2549" y="1"/>
                  </a:moveTo>
                  <a:lnTo>
                    <a:pt x="0" y="9217"/>
                  </a:lnTo>
                  <a:lnTo>
                    <a:pt x="5121" y="9217"/>
                  </a:lnTo>
                  <a:lnTo>
                    <a:pt x="2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4" name="Google Shape;23434;p100"/>
            <p:cNvSpPr/>
            <p:nvPr/>
          </p:nvSpPr>
          <p:spPr>
            <a:xfrm>
              <a:off x="6170486" y="2507256"/>
              <a:ext cx="69793" cy="74755"/>
            </a:xfrm>
            <a:custGeom>
              <a:rect b="b" l="l" r="r" t="t"/>
              <a:pathLst>
                <a:path extrusionOk="0" h="2501" w="2335">
                  <a:moveTo>
                    <a:pt x="1834" y="0"/>
                  </a:moveTo>
                  <a:lnTo>
                    <a:pt x="1" y="2048"/>
                  </a:lnTo>
                  <a:lnTo>
                    <a:pt x="501" y="2501"/>
                  </a:lnTo>
                  <a:lnTo>
                    <a:pt x="2334" y="453"/>
                  </a:lnTo>
                  <a:lnTo>
                    <a:pt x="1834"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5" name="Google Shape;23435;p100"/>
            <p:cNvSpPr/>
            <p:nvPr/>
          </p:nvSpPr>
          <p:spPr>
            <a:xfrm>
              <a:off x="6272262" y="2504417"/>
              <a:ext cx="58405" cy="49139"/>
            </a:xfrm>
            <a:custGeom>
              <a:rect b="b" l="l" r="r" t="t"/>
              <a:pathLst>
                <a:path extrusionOk="0" h="1644" w="1954">
                  <a:moveTo>
                    <a:pt x="406" y="0"/>
                  </a:moveTo>
                  <a:lnTo>
                    <a:pt x="1" y="572"/>
                  </a:lnTo>
                  <a:lnTo>
                    <a:pt x="1549" y="1643"/>
                  </a:lnTo>
                  <a:lnTo>
                    <a:pt x="1954" y="1072"/>
                  </a:lnTo>
                  <a:lnTo>
                    <a:pt x="4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6" name="Google Shape;23436;p100"/>
            <p:cNvSpPr/>
            <p:nvPr/>
          </p:nvSpPr>
          <p:spPr>
            <a:xfrm>
              <a:off x="6127055" y="2557084"/>
              <a:ext cx="67671" cy="67641"/>
            </a:xfrm>
            <a:custGeom>
              <a:rect b="b" l="l" r="r" t="t"/>
              <a:pathLst>
                <a:path extrusionOk="0" h="2263" w="2264">
                  <a:moveTo>
                    <a:pt x="1144" y="0"/>
                  </a:moveTo>
                  <a:cubicBezTo>
                    <a:pt x="525" y="0"/>
                    <a:pt x="1" y="500"/>
                    <a:pt x="1" y="1143"/>
                  </a:cubicBezTo>
                  <a:cubicBezTo>
                    <a:pt x="1" y="1763"/>
                    <a:pt x="525" y="2263"/>
                    <a:pt x="1144" y="2263"/>
                  </a:cubicBezTo>
                  <a:cubicBezTo>
                    <a:pt x="1763" y="2263"/>
                    <a:pt x="2263" y="1763"/>
                    <a:pt x="2263" y="1143"/>
                  </a:cubicBezTo>
                  <a:cubicBezTo>
                    <a:pt x="2263" y="500"/>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7" name="Google Shape;23437;p100"/>
            <p:cNvSpPr/>
            <p:nvPr/>
          </p:nvSpPr>
          <p:spPr>
            <a:xfrm>
              <a:off x="6314975" y="2522202"/>
              <a:ext cx="67671" cy="67641"/>
            </a:xfrm>
            <a:custGeom>
              <a:rect b="b" l="l" r="r" t="t"/>
              <a:pathLst>
                <a:path extrusionOk="0" h="2263" w="2264">
                  <a:moveTo>
                    <a:pt x="1144" y="0"/>
                  </a:moveTo>
                  <a:cubicBezTo>
                    <a:pt x="525" y="0"/>
                    <a:pt x="1" y="524"/>
                    <a:pt x="1" y="1144"/>
                  </a:cubicBezTo>
                  <a:cubicBezTo>
                    <a:pt x="1" y="1763"/>
                    <a:pt x="525" y="2263"/>
                    <a:pt x="1144" y="2263"/>
                  </a:cubicBezTo>
                  <a:cubicBezTo>
                    <a:pt x="1763" y="2263"/>
                    <a:pt x="2263" y="1763"/>
                    <a:pt x="2263" y="1144"/>
                  </a:cubicBezTo>
                  <a:cubicBezTo>
                    <a:pt x="2263" y="524"/>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8" name="Google Shape;23438;p100"/>
            <p:cNvSpPr/>
            <p:nvPr/>
          </p:nvSpPr>
          <p:spPr>
            <a:xfrm>
              <a:off x="6254477" y="2486602"/>
              <a:ext cx="76907" cy="275496"/>
            </a:xfrm>
            <a:custGeom>
              <a:rect b="b" l="l" r="r" t="t"/>
              <a:pathLst>
                <a:path extrusionOk="0" h="9217" w="2573">
                  <a:moveTo>
                    <a:pt x="1" y="1"/>
                  </a:moveTo>
                  <a:lnTo>
                    <a:pt x="1" y="9217"/>
                  </a:lnTo>
                  <a:lnTo>
                    <a:pt x="2573" y="9217"/>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9" name="Google Shape;23439;p100"/>
            <p:cNvSpPr/>
            <p:nvPr/>
          </p:nvSpPr>
          <p:spPr>
            <a:xfrm>
              <a:off x="6349857" y="2521484"/>
              <a:ext cx="34194" cy="68358"/>
            </a:xfrm>
            <a:custGeom>
              <a:rect b="b" l="l" r="r" t="t"/>
              <a:pathLst>
                <a:path extrusionOk="0" h="2287" w="1144">
                  <a:moveTo>
                    <a:pt x="1" y="1"/>
                  </a:moveTo>
                  <a:lnTo>
                    <a:pt x="1" y="2287"/>
                  </a:lnTo>
                  <a:cubicBezTo>
                    <a:pt x="620" y="2287"/>
                    <a:pt x="1144" y="1787"/>
                    <a:pt x="1144" y="1168"/>
                  </a:cubicBezTo>
                  <a:cubicBezTo>
                    <a:pt x="1144" y="548"/>
                    <a:pt x="596" y="24"/>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0" name="Google Shape;23440;p100"/>
            <p:cNvSpPr/>
            <p:nvPr/>
          </p:nvSpPr>
          <p:spPr>
            <a:xfrm>
              <a:off x="6161220" y="2556366"/>
              <a:ext cx="34194" cy="68358"/>
            </a:xfrm>
            <a:custGeom>
              <a:rect b="b" l="l" r="r" t="t"/>
              <a:pathLst>
                <a:path extrusionOk="0" h="2287" w="1144">
                  <a:moveTo>
                    <a:pt x="1" y="1"/>
                  </a:moveTo>
                  <a:lnTo>
                    <a:pt x="1" y="2287"/>
                  </a:lnTo>
                  <a:cubicBezTo>
                    <a:pt x="620" y="2287"/>
                    <a:pt x="1144" y="1787"/>
                    <a:pt x="1144" y="1167"/>
                  </a:cubicBezTo>
                  <a:cubicBezTo>
                    <a:pt x="1144" y="524"/>
                    <a:pt x="620"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1" name="Google Shape;23441;p100"/>
            <p:cNvSpPr/>
            <p:nvPr/>
          </p:nvSpPr>
          <p:spPr>
            <a:xfrm>
              <a:off x="6221030" y="2474497"/>
              <a:ext cx="67641" cy="67671"/>
            </a:xfrm>
            <a:custGeom>
              <a:rect b="b" l="l" r="r" t="t"/>
              <a:pathLst>
                <a:path extrusionOk="0" h="2264" w="2263">
                  <a:moveTo>
                    <a:pt x="1120" y="1"/>
                  </a:moveTo>
                  <a:cubicBezTo>
                    <a:pt x="500" y="1"/>
                    <a:pt x="0" y="501"/>
                    <a:pt x="0" y="1120"/>
                  </a:cubicBezTo>
                  <a:cubicBezTo>
                    <a:pt x="0" y="1739"/>
                    <a:pt x="500" y="2263"/>
                    <a:pt x="1120" y="2263"/>
                  </a:cubicBezTo>
                  <a:cubicBezTo>
                    <a:pt x="1739" y="2263"/>
                    <a:pt x="2263" y="1739"/>
                    <a:pt x="2263" y="1120"/>
                  </a:cubicBezTo>
                  <a:cubicBezTo>
                    <a:pt x="2263" y="501"/>
                    <a:pt x="1739" y="1"/>
                    <a:pt x="11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2" name="Google Shape;23442;p100"/>
            <p:cNvSpPr/>
            <p:nvPr/>
          </p:nvSpPr>
          <p:spPr>
            <a:xfrm>
              <a:off x="6254477" y="2473809"/>
              <a:ext cx="34194" cy="68358"/>
            </a:xfrm>
            <a:custGeom>
              <a:rect b="b" l="l" r="r" t="t"/>
              <a:pathLst>
                <a:path extrusionOk="0" h="2287" w="1144">
                  <a:moveTo>
                    <a:pt x="1" y="0"/>
                  </a:moveTo>
                  <a:lnTo>
                    <a:pt x="1" y="2286"/>
                  </a:lnTo>
                  <a:cubicBezTo>
                    <a:pt x="644" y="2286"/>
                    <a:pt x="1144" y="1786"/>
                    <a:pt x="1144" y="1143"/>
                  </a:cubicBezTo>
                  <a:cubicBezTo>
                    <a:pt x="1144" y="524"/>
                    <a:pt x="644" y="24"/>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43" name="Google Shape;23443;p100"/>
          <p:cNvGrpSpPr/>
          <p:nvPr/>
        </p:nvGrpSpPr>
        <p:grpSpPr>
          <a:xfrm>
            <a:off x="5523800" y="2301473"/>
            <a:ext cx="343857" cy="343827"/>
            <a:chOff x="5409500" y="2453873"/>
            <a:chExt cx="343857" cy="343827"/>
          </a:xfrm>
        </p:grpSpPr>
        <p:sp>
          <p:nvSpPr>
            <p:cNvPr id="23444" name="Google Shape;23444;p100"/>
            <p:cNvSpPr/>
            <p:nvPr/>
          </p:nvSpPr>
          <p:spPr>
            <a:xfrm>
              <a:off x="5571804" y="2516493"/>
              <a:ext cx="20684" cy="41338"/>
            </a:xfrm>
            <a:custGeom>
              <a:rect b="b" l="l" r="r" t="t"/>
              <a:pathLst>
                <a:path extrusionOk="0" h="1383" w="692">
                  <a:moveTo>
                    <a:pt x="1" y="1"/>
                  </a:moveTo>
                  <a:lnTo>
                    <a:pt x="1" y="1382"/>
                  </a:lnTo>
                  <a:lnTo>
                    <a:pt x="691" y="138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5" name="Google Shape;23445;p100"/>
            <p:cNvSpPr/>
            <p:nvPr/>
          </p:nvSpPr>
          <p:spPr>
            <a:xfrm>
              <a:off x="5489965" y="2566320"/>
              <a:ext cx="56253" cy="19967"/>
            </a:xfrm>
            <a:custGeom>
              <a:rect b="b" l="l" r="r" t="t"/>
              <a:pathLst>
                <a:path extrusionOk="0" h="668" w="1882">
                  <a:moveTo>
                    <a:pt x="0" y="1"/>
                  </a:moveTo>
                  <a:lnTo>
                    <a:pt x="0" y="668"/>
                  </a:lnTo>
                  <a:lnTo>
                    <a:pt x="1881" y="668"/>
                  </a:lnTo>
                  <a:lnTo>
                    <a:pt x="18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6" name="Google Shape;23446;p100"/>
            <p:cNvSpPr/>
            <p:nvPr/>
          </p:nvSpPr>
          <p:spPr>
            <a:xfrm>
              <a:off x="5621631" y="2566320"/>
              <a:ext cx="56283" cy="19967"/>
            </a:xfrm>
            <a:custGeom>
              <a:rect b="b" l="l" r="r" t="t"/>
              <a:pathLst>
                <a:path extrusionOk="0" h="668" w="1883">
                  <a:moveTo>
                    <a:pt x="1" y="1"/>
                  </a:moveTo>
                  <a:lnTo>
                    <a:pt x="1" y="668"/>
                  </a:lnTo>
                  <a:lnTo>
                    <a:pt x="1882" y="668"/>
                  </a:lnTo>
                  <a:lnTo>
                    <a:pt x="1882"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7" name="Google Shape;23447;p100"/>
            <p:cNvSpPr/>
            <p:nvPr/>
          </p:nvSpPr>
          <p:spPr>
            <a:xfrm>
              <a:off x="5571804"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8" name="Google Shape;23448;p100"/>
            <p:cNvSpPr/>
            <p:nvPr/>
          </p:nvSpPr>
          <p:spPr>
            <a:xfrm>
              <a:off x="5697792" y="2604071"/>
              <a:ext cx="20684" cy="42713"/>
            </a:xfrm>
            <a:custGeom>
              <a:rect b="b" l="l" r="r" t="t"/>
              <a:pathLst>
                <a:path extrusionOk="0" h="1429"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9" name="Google Shape;23449;p100"/>
            <p:cNvSpPr/>
            <p:nvPr/>
          </p:nvSpPr>
          <p:spPr>
            <a:xfrm>
              <a:off x="5697792" y="2690902"/>
              <a:ext cx="20684" cy="42743"/>
            </a:xfrm>
            <a:custGeom>
              <a:rect b="b" l="l" r="r" t="t"/>
              <a:pathLst>
                <a:path extrusionOk="0" h="1430"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0" name="Google Shape;23450;p100"/>
            <p:cNvSpPr/>
            <p:nvPr/>
          </p:nvSpPr>
          <p:spPr>
            <a:xfrm>
              <a:off x="5571804" y="2690902"/>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1" name="Google Shape;23451;p100"/>
            <p:cNvSpPr/>
            <p:nvPr/>
          </p:nvSpPr>
          <p:spPr>
            <a:xfrm>
              <a:off x="5445100"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2" name="Google Shape;23452;p100"/>
            <p:cNvSpPr/>
            <p:nvPr/>
          </p:nvSpPr>
          <p:spPr>
            <a:xfrm>
              <a:off x="5445100" y="2691620"/>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3" name="Google Shape;23453;p100"/>
            <p:cNvSpPr/>
            <p:nvPr/>
          </p:nvSpPr>
          <p:spPr>
            <a:xfrm>
              <a:off x="5662222" y="2549970"/>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4" name="Google Shape;23454;p100"/>
            <p:cNvSpPr/>
            <p:nvPr/>
          </p:nvSpPr>
          <p:spPr>
            <a:xfrm>
              <a:off x="5662222" y="2637518"/>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5" name="Google Shape;23455;p100"/>
            <p:cNvSpPr/>
            <p:nvPr/>
          </p:nvSpPr>
          <p:spPr>
            <a:xfrm>
              <a:off x="5409500" y="2549970"/>
              <a:ext cx="91164"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6" name="Google Shape;23456;p100"/>
            <p:cNvSpPr/>
            <p:nvPr/>
          </p:nvSpPr>
          <p:spPr>
            <a:xfrm>
              <a:off x="5409500" y="2637518"/>
              <a:ext cx="91164"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7" name="Google Shape;23457;p100"/>
            <p:cNvSpPr/>
            <p:nvPr/>
          </p:nvSpPr>
          <p:spPr>
            <a:xfrm>
              <a:off x="5671458"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8" name="Google Shape;23458;p100"/>
            <p:cNvSpPr/>
            <p:nvPr/>
          </p:nvSpPr>
          <p:spPr>
            <a:xfrm>
              <a:off x="5418766"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9" name="Google Shape;23459;p100"/>
            <p:cNvSpPr/>
            <p:nvPr/>
          </p:nvSpPr>
          <p:spPr>
            <a:xfrm>
              <a:off x="5581788" y="2516493"/>
              <a:ext cx="9266" cy="41338"/>
            </a:xfrm>
            <a:custGeom>
              <a:rect b="b" l="l" r="r" t="t"/>
              <a:pathLst>
                <a:path extrusionOk="0" h="1383" w="310">
                  <a:moveTo>
                    <a:pt x="0" y="1"/>
                  </a:moveTo>
                  <a:lnTo>
                    <a:pt x="0" y="1382"/>
                  </a:lnTo>
                  <a:lnTo>
                    <a:pt x="310" y="138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0" name="Google Shape;23460;p100"/>
            <p:cNvSpPr/>
            <p:nvPr/>
          </p:nvSpPr>
          <p:spPr>
            <a:xfrm>
              <a:off x="5581788" y="2604071"/>
              <a:ext cx="9266" cy="42713"/>
            </a:xfrm>
            <a:custGeom>
              <a:rect b="b" l="l" r="r" t="t"/>
              <a:pathLst>
                <a:path extrusionOk="0" h="1429"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1" name="Google Shape;23461;p100"/>
            <p:cNvSpPr/>
            <p:nvPr/>
          </p:nvSpPr>
          <p:spPr>
            <a:xfrm>
              <a:off x="5581788" y="2690902"/>
              <a:ext cx="9266" cy="42743"/>
            </a:xfrm>
            <a:custGeom>
              <a:rect b="b" l="l" r="r" t="t"/>
              <a:pathLst>
                <a:path extrusionOk="0" h="1430"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2" name="Google Shape;23462;p100"/>
            <p:cNvSpPr/>
            <p:nvPr/>
          </p:nvSpPr>
          <p:spPr>
            <a:xfrm>
              <a:off x="5536205" y="2549970"/>
              <a:ext cx="90447" cy="64084"/>
            </a:xfrm>
            <a:custGeom>
              <a:rect b="b" l="l" r="r" t="t"/>
              <a:pathLst>
                <a:path extrusionOk="0" h="2144" w="3026">
                  <a:moveTo>
                    <a:pt x="1" y="0"/>
                  </a:moveTo>
                  <a:lnTo>
                    <a:pt x="1" y="2144"/>
                  </a:lnTo>
                  <a:lnTo>
                    <a:pt x="3025" y="2144"/>
                  </a:lnTo>
                  <a:lnTo>
                    <a:pt x="302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3" name="Google Shape;23463;p100"/>
            <p:cNvSpPr/>
            <p:nvPr/>
          </p:nvSpPr>
          <p:spPr>
            <a:xfrm>
              <a:off x="5536205" y="2637518"/>
              <a:ext cx="90447" cy="64084"/>
            </a:xfrm>
            <a:custGeom>
              <a:rect b="b" l="l" r="r" t="t"/>
              <a:pathLst>
                <a:path extrusionOk="0" h="2144" w="3026">
                  <a:moveTo>
                    <a:pt x="1" y="0"/>
                  </a:moveTo>
                  <a:lnTo>
                    <a:pt x="1" y="2144"/>
                  </a:lnTo>
                  <a:lnTo>
                    <a:pt x="3025" y="2144"/>
                  </a:lnTo>
                  <a:lnTo>
                    <a:pt x="30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4" name="Google Shape;23464;p100"/>
            <p:cNvSpPr/>
            <p:nvPr/>
          </p:nvSpPr>
          <p:spPr>
            <a:xfrm>
              <a:off x="5544754" y="2724349"/>
              <a:ext cx="73350" cy="73350"/>
            </a:xfrm>
            <a:custGeom>
              <a:rect b="b" l="l" r="r" t="t"/>
              <a:pathLst>
                <a:path extrusionOk="0" h="2454" w="2454">
                  <a:moveTo>
                    <a:pt x="1239" y="1"/>
                  </a:moveTo>
                  <a:cubicBezTo>
                    <a:pt x="548" y="1"/>
                    <a:pt x="1" y="548"/>
                    <a:pt x="1" y="1215"/>
                  </a:cubicBezTo>
                  <a:cubicBezTo>
                    <a:pt x="1" y="1906"/>
                    <a:pt x="548" y="2454"/>
                    <a:pt x="1239" y="2454"/>
                  </a:cubicBezTo>
                  <a:cubicBezTo>
                    <a:pt x="1906" y="2454"/>
                    <a:pt x="2454" y="1906"/>
                    <a:pt x="2454" y="1215"/>
                  </a:cubicBezTo>
                  <a:cubicBezTo>
                    <a:pt x="2454" y="548"/>
                    <a:pt x="1906" y="1"/>
                    <a:pt x="1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5" name="Google Shape;23465;p100"/>
            <p:cNvSpPr/>
            <p:nvPr/>
          </p:nvSpPr>
          <p:spPr>
            <a:xfrm>
              <a:off x="5528374" y="2453873"/>
              <a:ext cx="107514" cy="72633"/>
            </a:xfrm>
            <a:custGeom>
              <a:rect b="b" l="l" r="r" t="t"/>
              <a:pathLst>
                <a:path extrusionOk="0" h="2430" w="3597">
                  <a:moveTo>
                    <a:pt x="1" y="0"/>
                  </a:moveTo>
                  <a:lnTo>
                    <a:pt x="1" y="2429"/>
                  </a:lnTo>
                  <a:lnTo>
                    <a:pt x="3597" y="2429"/>
                  </a:lnTo>
                  <a:lnTo>
                    <a:pt x="359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6" name="Google Shape;23466;p100"/>
            <p:cNvSpPr/>
            <p:nvPr/>
          </p:nvSpPr>
          <p:spPr>
            <a:xfrm>
              <a:off x="5581788" y="2724349"/>
              <a:ext cx="36316" cy="73350"/>
            </a:xfrm>
            <a:custGeom>
              <a:rect b="b" l="l" r="r" t="t"/>
              <a:pathLst>
                <a:path extrusionOk="0" h="2454" w="1215">
                  <a:moveTo>
                    <a:pt x="0" y="1"/>
                  </a:moveTo>
                  <a:lnTo>
                    <a:pt x="0" y="2454"/>
                  </a:lnTo>
                  <a:cubicBezTo>
                    <a:pt x="667" y="2454"/>
                    <a:pt x="1215" y="1906"/>
                    <a:pt x="1215" y="1215"/>
                  </a:cubicBezTo>
                  <a:cubicBezTo>
                    <a:pt x="1215" y="572"/>
                    <a:pt x="667"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7" name="Google Shape;23467;p100"/>
            <p:cNvSpPr/>
            <p:nvPr/>
          </p:nvSpPr>
          <p:spPr>
            <a:xfrm>
              <a:off x="5581788" y="2549970"/>
              <a:ext cx="44865" cy="64084"/>
            </a:xfrm>
            <a:custGeom>
              <a:rect b="b" l="l" r="r" t="t"/>
              <a:pathLst>
                <a:path extrusionOk="0" h="2144" w="1501">
                  <a:moveTo>
                    <a:pt x="0" y="0"/>
                  </a:moveTo>
                  <a:lnTo>
                    <a:pt x="0" y="2144"/>
                  </a:lnTo>
                  <a:lnTo>
                    <a:pt x="1500" y="2144"/>
                  </a:lnTo>
                  <a:lnTo>
                    <a:pt x="1500"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8" name="Google Shape;23468;p100"/>
            <p:cNvSpPr/>
            <p:nvPr/>
          </p:nvSpPr>
          <p:spPr>
            <a:xfrm>
              <a:off x="5581788" y="2637518"/>
              <a:ext cx="44865" cy="64084"/>
            </a:xfrm>
            <a:custGeom>
              <a:rect b="b" l="l" r="r" t="t"/>
              <a:pathLst>
                <a:path extrusionOk="0" h="2144" w="1501">
                  <a:moveTo>
                    <a:pt x="0" y="0"/>
                  </a:moveTo>
                  <a:lnTo>
                    <a:pt x="0" y="2144"/>
                  </a:lnTo>
                  <a:lnTo>
                    <a:pt x="1500" y="2144"/>
                  </a:lnTo>
                  <a:lnTo>
                    <a:pt x="150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9" name="Google Shape;23469;p100"/>
            <p:cNvSpPr/>
            <p:nvPr/>
          </p:nvSpPr>
          <p:spPr>
            <a:xfrm>
              <a:off x="5581788" y="2453873"/>
              <a:ext cx="53413" cy="72633"/>
            </a:xfrm>
            <a:custGeom>
              <a:rect b="b" l="l" r="r" t="t"/>
              <a:pathLst>
                <a:path extrusionOk="0" h="2430" w="1787">
                  <a:moveTo>
                    <a:pt x="0" y="0"/>
                  </a:moveTo>
                  <a:lnTo>
                    <a:pt x="0" y="2429"/>
                  </a:lnTo>
                  <a:lnTo>
                    <a:pt x="1786" y="2429"/>
                  </a:lnTo>
                  <a:lnTo>
                    <a:pt x="178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70" name="Google Shape;23470;p100"/>
          <p:cNvGrpSpPr/>
          <p:nvPr/>
        </p:nvGrpSpPr>
        <p:grpSpPr>
          <a:xfrm>
            <a:off x="4782742" y="2305747"/>
            <a:ext cx="344544" cy="340270"/>
            <a:chOff x="4744642" y="2458147"/>
            <a:chExt cx="344544" cy="340270"/>
          </a:xfrm>
        </p:grpSpPr>
        <p:sp>
          <p:nvSpPr>
            <p:cNvPr id="23471" name="Google Shape;23471;p100"/>
            <p:cNvSpPr/>
            <p:nvPr/>
          </p:nvSpPr>
          <p:spPr>
            <a:xfrm>
              <a:off x="4877743" y="2458147"/>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2" name="Google Shape;23472;p100"/>
            <p:cNvSpPr/>
            <p:nvPr/>
          </p:nvSpPr>
          <p:spPr>
            <a:xfrm>
              <a:off x="4966009" y="2490159"/>
              <a:ext cx="76190" cy="76907"/>
            </a:xfrm>
            <a:custGeom>
              <a:rect b="b" l="l" r="r" t="t"/>
              <a:pathLst>
                <a:path extrusionOk="0" h="2573" w="2549">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3" name="Google Shape;23473;p100"/>
            <p:cNvSpPr/>
            <p:nvPr/>
          </p:nvSpPr>
          <p:spPr>
            <a:xfrm>
              <a:off x="5012279" y="2570594"/>
              <a:ext cx="76907" cy="76190"/>
            </a:xfrm>
            <a:custGeom>
              <a:rect b="b" l="l" r="r" t="t"/>
              <a:pathLst>
                <a:path extrusionOk="0" h="2549" w="2573">
                  <a:moveTo>
                    <a:pt x="1287" y="1"/>
                  </a:moveTo>
                  <a:cubicBezTo>
                    <a:pt x="572" y="1"/>
                    <a:pt x="1" y="572"/>
                    <a:pt x="1" y="1287"/>
                  </a:cubicBezTo>
                  <a:cubicBezTo>
                    <a:pt x="1" y="1977"/>
                    <a:pt x="572" y="2549"/>
                    <a:pt x="1287" y="2549"/>
                  </a:cubicBezTo>
                  <a:cubicBezTo>
                    <a:pt x="1977" y="2549"/>
                    <a:pt x="2573" y="1977"/>
                    <a:pt x="2573" y="1287"/>
                  </a:cubicBezTo>
                  <a:cubicBezTo>
                    <a:pt x="2573" y="572"/>
                    <a:pt x="1977"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4" name="Google Shape;23474;p100"/>
            <p:cNvSpPr/>
            <p:nvPr/>
          </p:nvSpPr>
          <p:spPr>
            <a:xfrm>
              <a:off x="4995899" y="2661729"/>
              <a:ext cx="76907" cy="76907"/>
            </a:xfrm>
            <a:custGeom>
              <a:rect b="b" l="l" r="r" t="t"/>
              <a:pathLst>
                <a:path extrusionOk="0" h="2573" w="2573">
                  <a:moveTo>
                    <a:pt x="1287" y="0"/>
                  </a:moveTo>
                  <a:cubicBezTo>
                    <a:pt x="596" y="0"/>
                    <a:pt x="1" y="595"/>
                    <a:pt x="1" y="1286"/>
                  </a:cubicBezTo>
                  <a:cubicBezTo>
                    <a:pt x="1" y="2000"/>
                    <a:pt x="596" y="2572"/>
                    <a:pt x="1287" y="2572"/>
                  </a:cubicBezTo>
                  <a:cubicBezTo>
                    <a:pt x="2001" y="2572"/>
                    <a:pt x="2573" y="2000"/>
                    <a:pt x="2573" y="1286"/>
                  </a:cubicBezTo>
                  <a:cubicBezTo>
                    <a:pt x="2573" y="595"/>
                    <a:pt x="2001" y="0"/>
                    <a:pt x="1287"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5" name="Google Shape;23475;p100"/>
            <p:cNvSpPr/>
            <p:nvPr/>
          </p:nvSpPr>
          <p:spPr>
            <a:xfrm>
              <a:off x="4924731" y="2721510"/>
              <a:ext cx="76907" cy="76907"/>
            </a:xfrm>
            <a:custGeom>
              <a:rect b="b" l="l" r="r" t="t"/>
              <a:pathLst>
                <a:path extrusionOk="0" h="2573" w="2573">
                  <a:moveTo>
                    <a:pt x="1286" y="0"/>
                  </a:moveTo>
                  <a:cubicBezTo>
                    <a:pt x="596" y="0"/>
                    <a:pt x="0" y="572"/>
                    <a:pt x="0" y="1286"/>
                  </a:cubicBezTo>
                  <a:cubicBezTo>
                    <a:pt x="0" y="2001"/>
                    <a:pt x="596" y="2572"/>
                    <a:pt x="1286" y="2572"/>
                  </a:cubicBezTo>
                  <a:cubicBezTo>
                    <a:pt x="2001" y="2572"/>
                    <a:pt x="2572" y="2001"/>
                    <a:pt x="2572" y="1286"/>
                  </a:cubicBezTo>
                  <a:cubicBezTo>
                    <a:pt x="2572" y="572"/>
                    <a:pt x="2001" y="0"/>
                    <a:pt x="128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6" name="Google Shape;23476;p100"/>
            <p:cNvSpPr/>
            <p:nvPr/>
          </p:nvSpPr>
          <p:spPr>
            <a:xfrm>
              <a:off x="4831473" y="2721510"/>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7" name="Google Shape;23477;p100"/>
            <p:cNvSpPr/>
            <p:nvPr/>
          </p:nvSpPr>
          <p:spPr>
            <a:xfrm>
              <a:off x="4760304" y="2661729"/>
              <a:ext cx="76907" cy="76907"/>
            </a:xfrm>
            <a:custGeom>
              <a:rect b="b" l="l" r="r" t="t"/>
              <a:pathLst>
                <a:path extrusionOk="0" h="2573" w="2573">
                  <a:moveTo>
                    <a:pt x="1286" y="0"/>
                  </a:moveTo>
                  <a:cubicBezTo>
                    <a:pt x="572" y="0"/>
                    <a:pt x="0" y="595"/>
                    <a:pt x="0" y="1286"/>
                  </a:cubicBezTo>
                  <a:cubicBezTo>
                    <a:pt x="0" y="2000"/>
                    <a:pt x="572" y="2572"/>
                    <a:pt x="1286" y="2572"/>
                  </a:cubicBezTo>
                  <a:cubicBezTo>
                    <a:pt x="2001" y="2572"/>
                    <a:pt x="2572" y="2000"/>
                    <a:pt x="2572" y="1286"/>
                  </a:cubicBezTo>
                  <a:cubicBezTo>
                    <a:pt x="2572" y="595"/>
                    <a:pt x="2001" y="0"/>
                    <a:pt x="128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8" name="Google Shape;23478;p100"/>
            <p:cNvSpPr/>
            <p:nvPr/>
          </p:nvSpPr>
          <p:spPr>
            <a:xfrm>
              <a:off x="4744642" y="2570594"/>
              <a:ext cx="76190" cy="76190"/>
            </a:xfrm>
            <a:custGeom>
              <a:rect b="b" l="l" r="r" t="t"/>
              <a:pathLst>
                <a:path extrusionOk="0" h="2549" w="2549">
                  <a:moveTo>
                    <a:pt x="1286" y="1"/>
                  </a:moveTo>
                  <a:cubicBezTo>
                    <a:pt x="572" y="1"/>
                    <a:pt x="0" y="572"/>
                    <a:pt x="0" y="1287"/>
                  </a:cubicBezTo>
                  <a:cubicBezTo>
                    <a:pt x="0" y="1977"/>
                    <a:pt x="572" y="2549"/>
                    <a:pt x="1286" y="2549"/>
                  </a:cubicBezTo>
                  <a:cubicBezTo>
                    <a:pt x="1977" y="2549"/>
                    <a:pt x="2549" y="1977"/>
                    <a:pt x="2549" y="1287"/>
                  </a:cubicBezTo>
                  <a:cubicBezTo>
                    <a:pt x="2549" y="572"/>
                    <a:pt x="1977" y="1"/>
                    <a:pt x="128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9" name="Google Shape;23479;p100"/>
            <p:cNvSpPr/>
            <p:nvPr/>
          </p:nvSpPr>
          <p:spPr>
            <a:xfrm>
              <a:off x="4790912" y="2490159"/>
              <a:ext cx="76190" cy="76907"/>
            </a:xfrm>
            <a:custGeom>
              <a:rect b="b" l="l" r="r" t="t"/>
              <a:pathLst>
                <a:path extrusionOk="0" h="2573" w="2549">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0" name="Google Shape;23480;p100"/>
            <p:cNvSpPr/>
            <p:nvPr/>
          </p:nvSpPr>
          <p:spPr>
            <a:xfrm>
              <a:off x="4893406" y="2638236"/>
              <a:ext cx="89730" cy="20654"/>
            </a:xfrm>
            <a:custGeom>
              <a:rect b="b" l="l" r="r" t="t"/>
              <a:pathLst>
                <a:path extrusionOk="0" h="691" w="3002">
                  <a:moveTo>
                    <a:pt x="1" y="0"/>
                  </a:moveTo>
                  <a:lnTo>
                    <a:pt x="1" y="691"/>
                  </a:lnTo>
                  <a:lnTo>
                    <a:pt x="3001" y="691"/>
                  </a:lnTo>
                  <a:lnTo>
                    <a:pt x="300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1" name="Google Shape;23481;p100"/>
            <p:cNvSpPr/>
            <p:nvPr/>
          </p:nvSpPr>
          <p:spPr>
            <a:xfrm>
              <a:off x="4893406" y="2596927"/>
              <a:ext cx="89730" cy="20684"/>
            </a:xfrm>
            <a:custGeom>
              <a:rect b="b" l="l" r="r" t="t"/>
              <a:pathLst>
                <a:path extrusionOk="0" h="692" w="3002">
                  <a:moveTo>
                    <a:pt x="1" y="1"/>
                  </a:moveTo>
                  <a:lnTo>
                    <a:pt x="1" y="692"/>
                  </a:lnTo>
                  <a:lnTo>
                    <a:pt x="3001" y="692"/>
                  </a:lnTo>
                  <a:lnTo>
                    <a:pt x="3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2" name="Google Shape;23482;p100"/>
            <p:cNvSpPr/>
            <p:nvPr/>
          </p:nvSpPr>
          <p:spPr>
            <a:xfrm>
              <a:off x="4851410" y="2638236"/>
              <a:ext cx="20684" cy="20654"/>
            </a:xfrm>
            <a:custGeom>
              <a:rect b="b" l="l" r="r" t="t"/>
              <a:pathLst>
                <a:path extrusionOk="0" h="691" w="692">
                  <a:moveTo>
                    <a:pt x="1" y="0"/>
                  </a:moveTo>
                  <a:lnTo>
                    <a:pt x="1"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3" name="Google Shape;23483;p100"/>
            <p:cNvSpPr/>
            <p:nvPr/>
          </p:nvSpPr>
          <p:spPr>
            <a:xfrm>
              <a:off x="4851410" y="2596927"/>
              <a:ext cx="20684" cy="20684"/>
            </a:xfrm>
            <a:custGeom>
              <a:rect b="b" l="l" r="r" t="t"/>
              <a:pathLst>
                <a:path extrusionOk="0" h="692" w="692">
                  <a:moveTo>
                    <a:pt x="1" y="1"/>
                  </a:moveTo>
                  <a:lnTo>
                    <a:pt x="1" y="692"/>
                  </a:lnTo>
                  <a:lnTo>
                    <a:pt x="691" y="69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4" name="Google Shape;23484;p100"/>
            <p:cNvSpPr/>
            <p:nvPr/>
          </p:nvSpPr>
          <p:spPr>
            <a:xfrm>
              <a:off x="4916899" y="2458147"/>
              <a:ext cx="38468" cy="76907"/>
            </a:xfrm>
            <a:custGeom>
              <a:rect b="b" l="l" r="r" t="t"/>
              <a:pathLst>
                <a:path extrusionOk="0" h="2573" w="1287">
                  <a:moveTo>
                    <a:pt x="1" y="0"/>
                  </a:moveTo>
                  <a:lnTo>
                    <a:pt x="1" y="2572"/>
                  </a:lnTo>
                  <a:cubicBezTo>
                    <a:pt x="691" y="2572"/>
                    <a:pt x="1286" y="2001"/>
                    <a:pt x="1286" y="1286"/>
                  </a:cubicBezTo>
                  <a:cubicBezTo>
                    <a:pt x="1286" y="572"/>
                    <a:pt x="715"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5" name="Google Shape;23485;p100"/>
            <p:cNvSpPr/>
            <p:nvPr/>
          </p:nvSpPr>
          <p:spPr>
            <a:xfrm>
              <a:off x="4916899" y="2596927"/>
              <a:ext cx="66236" cy="20684"/>
            </a:xfrm>
            <a:custGeom>
              <a:rect b="b" l="l" r="r" t="t"/>
              <a:pathLst>
                <a:path extrusionOk="0" h="692" w="2216">
                  <a:moveTo>
                    <a:pt x="1" y="1"/>
                  </a:moveTo>
                  <a:lnTo>
                    <a:pt x="1" y="692"/>
                  </a:lnTo>
                  <a:lnTo>
                    <a:pt x="2215" y="692"/>
                  </a:lnTo>
                  <a:lnTo>
                    <a:pt x="2215"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6" name="Google Shape;23486;p100"/>
            <p:cNvSpPr/>
            <p:nvPr/>
          </p:nvSpPr>
          <p:spPr>
            <a:xfrm>
              <a:off x="4916899" y="2638236"/>
              <a:ext cx="66236" cy="20654"/>
            </a:xfrm>
            <a:custGeom>
              <a:rect b="b" l="l" r="r" t="t"/>
              <a:pathLst>
                <a:path extrusionOk="0" h="691" w="2216">
                  <a:moveTo>
                    <a:pt x="1" y="0"/>
                  </a:moveTo>
                  <a:lnTo>
                    <a:pt x="1" y="691"/>
                  </a:lnTo>
                  <a:lnTo>
                    <a:pt x="2215" y="691"/>
                  </a:lnTo>
                  <a:lnTo>
                    <a:pt x="221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87" name="Google Shape;23487;p100"/>
          <p:cNvGrpSpPr/>
          <p:nvPr/>
        </p:nvGrpSpPr>
        <p:grpSpPr>
          <a:xfrm>
            <a:off x="4037379" y="2324552"/>
            <a:ext cx="346696" cy="323203"/>
            <a:chOff x="4075479" y="2467383"/>
            <a:chExt cx="346696" cy="323203"/>
          </a:xfrm>
        </p:grpSpPr>
        <p:sp>
          <p:nvSpPr>
            <p:cNvPr id="23488" name="Google Shape;23488;p100"/>
            <p:cNvSpPr/>
            <p:nvPr/>
          </p:nvSpPr>
          <p:spPr>
            <a:xfrm>
              <a:off x="4163057" y="2489472"/>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9" name="Google Shape;23489;p100"/>
            <p:cNvSpPr/>
            <p:nvPr/>
          </p:nvSpPr>
          <p:spPr>
            <a:xfrm>
              <a:off x="4163057" y="2516493"/>
              <a:ext cx="192910" cy="25676"/>
            </a:xfrm>
            <a:custGeom>
              <a:rect b="b" l="l" r="r" t="t"/>
              <a:pathLst>
                <a:path extrusionOk="0" h="859" w="6454">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0" name="Google Shape;23490;p100"/>
            <p:cNvSpPr/>
            <p:nvPr/>
          </p:nvSpPr>
          <p:spPr>
            <a:xfrm>
              <a:off x="4076914" y="2467383"/>
              <a:ext cx="97561" cy="97561"/>
            </a:xfrm>
            <a:custGeom>
              <a:rect b="b" l="l" r="r" t="t"/>
              <a:pathLst>
                <a:path extrusionOk="0" h="3264" w="3264">
                  <a:moveTo>
                    <a:pt x="1620" y="1"/>
                  </a:moveTo>
                  <a:cubicBezTo>
                    <a:pt x="715" y="1"/>
                    <a:pt x="1" y="739"/>
                    <a:pt x="1" y="1620"/>
                  </a:cubicBezTo>
                  <a:cubicBezTo>
                    <a:pt x="1" y="2525"/>
                    <a:pt x="715" y="3263"/>
                    <a:pt x="1620" y="3263"/>
                  </a:cubicBezTo>
                  <a:cubicBezTo>
                    <a:pt x="2525" y="3263"/>
                    <a:pt x="3263" y="2525"/>
                    <a:pt x="3263" y="1620"/>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1" name="Google Shape;23491;p100"/>
            <p:cNvSpPr/>
            <p:nvPr/>
          </p:nvSpPr>
          <p:spPr>
            <a:xfrm>
              <a:off x="4076914" y="2516493"/>
              <a:ext cx="97561" cy="48452"/>
            </a:xfrm>
            <a:custGeom>
              <a:rect b="b" l="l" r="r" t="t"/>
              <a:pathLst>
                <a:path extrusionOk="0" h="1621" w="3264">
                  <a:moveTo>
                    <a:pt x="1" y="1"/>
                  </a:moveTo>
                  <a:cubicBezTo>
                    <a:pt x="1" y="882"/>
                    <a:pt x="739" y="1620"/>
                    <a:pt x="1620" y="1620"/>
                  </a:cubicBezTo>
                  <a:cubicBezTo>
                    <a:pt x="2525" y="1620"/>
                    <a:pt x="3263" y="882"/>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2" name="Google Shape;23492;p100"/>
            <p:cNvSpPr/>
            <p:nvPr/>
          </p:nvSpPr>
          <p:spPr>
            <a:xfrm>
              <a:off x="4354534" y="2489472"/>
              <a:ext cx="67641" cy="53413"/>
            </a:xfrm>
            <a:custGeom>
              <a:rect b="b" l="l" r="r" t="t"/>
              <a:pathLst>
                <a:path extrusionOk="0" h="1787" w="2263">
                  <a:moveTo>
                    <a:pt x="0" y="0"/>
                  </a:moveTo>
                  <a:lnTo>
                    <a:pt x="0" y="1786"/>
                  </a:lnTo>
                  <a:lnTo>
                    <a:pt x="1358" y="1786"/>
                  </a:lnTo>
                  <a:cubicBezTo>
                    <a:pt x="1596" y="1786"/>
                    <a:pt x="1834" y="1667"/>
                    <a:pt x="1977" y="1524"/>
                  </a:cubicBezTo>
                  <a:cubicBezTo>
                    <a:pt x="2167" y="1334"/>
                    <a:pt x="2263" y="1072"/>
                    <a:pt x="2215" y="786"/>
                  </a:cubicBezTo>
                  <a:cubicBezTo>
                    <a:pt x="2167" y="333"/>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3" name="Google Shape;23493;p100"/>
            <p:cNvSpPr/>
            <p:nvPr/>
          </p:nvSpPr>
          <p:spPr>
            <a:xfrm>
              <a:off x="4354886" y="2516493"/>
              <a:ext cx="66954" cy="26393"/>
            </a:xfrm>
            <a:custGeom>
              <a:rect b="b" l="l" r="r" t="t"/>
              <a:pathLst>
                <a:path extrusionOk="0" h="883" w="2240">
                  <a:moveTo>
                    <a:pt x="2239" y="1"/>
                  </a:moveTo>
                  <a:cubicBezTo>
                    <a:pt x="2239" y="9"/>
                    <a:pt x="2239" y="17"/>
                    <a:pt x="2239" y="25"/>
                  </a:cubicBezTo>
                  <a:lnTo>
                    <a:pt x="2239" y="25"/>
                  </a:lnTo>
                  <a:lnTo>
                    <a:pt x="2239" y="1"/>
                  </a:lnTo>
                  <a:close/>
                  <a:moveTo>
                    <a:pt x="1" y="25"/>
                  </a:moveTo>
                  <a:lnTo>
                    <a:pt x="1" y="882"/>
                  </a:lnTo>
                  <a:lnTo>
                    <a:pt x="1358" y="882"/>
                  </a:lnTo>
                  <a:cubicBezTo>
                    <a:pt x="1596" y="882"/>
                    <a:pt x="1810" y="763"/>
                    <a:pt x="1977" y="620"/>
                  </a:cubicBezTo>
                  <a:cubicBezTo>
                    <a:pt x="2138" y="436"/>
                    <a:pt x="2233" y="252"/>
                    <a:pt x="2239" y="25"/>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4" name="Google Shape;23494;p100"/>
            <p:cNvSpPr/>
            <p:nvPr/>
          </p:nvSpPr>
          <p:spPr>
            <a:xfrm>
              <a:off x="4163057" y="2714396"/>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5" name="Google Shape;23495;p100"/>
            <p:cNvSpPr/>
            <p:nvPr/>
          </p:nvSpPr>
          <p:spPr>
            <a:xfrm>
              <a:off x="4163057" y="2741447"/>
              <a:ext cx="192910" cy="25646"/>
            </a:xfrm>
            <a:custGeom>
              <a:rect b="b" l="l" r="r" t="t"/>
              <a:pathLst>
                <a:path extrusionOk="0" h="858" w="6454">
                  <a:moveTo>
                    <a:pt x="0" y="0"/>
                  </a:moveTo>
                  <a:lnTo>
                    <a:pt x="0" y="858"/>
                  </a:lnTo>
                  <a:lnTo>
                    <a:pt x="6454" y="858"/>
                  </a:lnTo>
                  <a:lnTo>
                    <a:pt x="6454"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6" name="Google Shape;23496;p100"/>
            <p:cNvSpPr/>
            <p:nvPr/>
          </p:nvSpPr>
          <p:spPr>
            <a:xfrm>
              <a:off x="4076914" y="2692337"/>
              <a:ext cx="97561" cy="98248"/>
            </a:xfrm>
            <a:custGeom>
              <a:rect b="b" l="l" r="r" t="t"/>
              <a:pathLst>
                <a:path extrusionOk="0" h="3287" w="3264">
                  <a:moveTo>
                    <a:pt x="1620" y="0"/>
                  </a:moveTo>
                  <a:cubicBezTo>
                    <a:pt x="715" y="0"/>
                    <a:pt x="1" y="738"/>
                    <a:pt x="1" y="1643"/>
                  </a:cubicBezTo>
                  <a:cubicBezTo>
                    <a:pt x="1" y="2548"/>
                    <a:pt x="715" y="3286"/>
                    <a:pt x="1620" y="3286"/>
                  </a:cubicBezTo>
                  <a:cubicBezTo>
                    <a:pt x="2525" y="3286"/>
                    <a:pt x="3263" y="2548"/>
                    <a:pt x="3263" y="1643"/>
                  </a:cubicBezTo>
                  <a:cubicBezTo>
                    <a:pt x="3263" y="738"/>
                    <a:pt x="2525" y="0"/>
                    <a:pt x="162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7" name="Google Shape;23497;p100"/>
            <p:cNvSpPr/>
            <p:nvPr/>
          </p:nvSpPr>
          <p:spPr>
            <a:xfrm>
              <a:off x="4076914" y="2741447"/>
              <a:ext cx="97561" cy="49139"/>
            </a:xfrm>
            <a:custGeom>
              <a:rect b="b" l="l" r="r" t="t"/>
              <a:pathLst>
                <a:path extrusionOk="0" h="1644" w="3264">
                  <a:moveTo>
                    <a:pt x="1" y="0"/>
                  </a:moveTo>
                  <a:cubicBezTo>
                    <a:pt x="1" y="929"/>
                    <a:pt x="739" y="1643"/>
                    <a:pt x="1620" y="1643"/>
                  </a:cubicBezTo>
                  <a:cubicBezTo>
                    <a:pt x="2525" y="1643"/>
                    <a:pt x="3263" y="881"/>
                    <a:pt x="32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8" name="Google Shape;23498;p100"/>
            <p:cNvSpPr/>
            <p:nvPr/>
          </p:nvSpPr>
          <p:spPr>
            <a:xfrm>
              <a:off x="4354534" y="2714396"/>
              <a:ext cx="67641" cy="53413"/>
            </a:xfrm>
            <a:custGeom>
              <a:rect b="b" l="l" r="r" t="t"/>
              <a:pathLst>
                <a:path extrusionOk="0" h="1787" w="2263">
                  <a:moveTo>
                    <a:pt x="0" y="0"/>
                  </a:moveTo>
                  <a:lnTo>
                    <a:pt x="0" y="1786"/>
                  </a:lnTo>
                  <a:lnTo>
                    <a:pt x="1358" y="1786"/>
                  </a:lnTo>
                  <a:cubicBezTo>
                    <a:pt x="1596" y="1786"/>
                    <a:pt x="1834" y="1667"/>
                    <a:pt x="1977" y="1524"/>
                  </a:cubicBezTo>
                  <a:cubicBezTo>
                    <a:pt x="2167" y="1358"/>
                    <a:pt x="2263" y="1072"/>
                    <a:pt x="2215" y="786"/>
                  </a:cubicBezTo>
                  <a:cubicBezTo>
                    <a:pt x="2167" y="334"/>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9" name="Google Shape;23499;p100"/>
            <p:cNvSpPr/>
            <p:nvPr/>
          </p:nvSpPr>
          <p:spPr>
            <a:xfrm>
              <a:off x="4354886" y="2741447"/>
              <a:ext cx="66954" cy="26363"/>
            </a:xfrm>
            <a:custGeom>
              <a:rect b="b" l="l" r="r" t="t"/>
              <a:pathLst>
                <a:path extrusionOk="0" h="882" w="2240">
                  <a:moveTo>
                    <a:pt x="2239" y="0"/>
                  </a:moveTo>
                  <a:cubicBezTo>
                    <a:pt x="2239" y="8"/>
                    <a:pt x="2239" y="16"/>
                    <a:pt x="2239" y="24"/>
                  </a:cubicBezTo>
                  <a:lnTo>
                    <a:pt x="2239" y="24"/>
                  </a:lnTo>
                  <a:lnTo>
                    <a:pt x="2239" y="0"/>
                  </a:lnTo>
                  <a:close/>
                  <a:moveTo>
                    <a:pt x="1" y="24"/>
                  </a:moveTo>
                  <a:lnTo>
                    <a:pt x="1" y="881"/>
                  </a:lnTo>
                  <a:lnTo>
                    <a:pt x="1358" y="881"/>
                  </a:lnTo>
                  <a:cubicBezTo>
                    <a:pt x="1596" y="881"/>
                    <a:pt x="1810" y="762"/>
                    <a:pt x="1977" y="619"/>
                  </a:cubicBezTo>
                  <a:cubicBezTo>
                    <a:pt x="2138" y="458"/>
                    <a:pt x="2233" y="253"/>
                    <a:pt x="2239" y="24"/>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0" name="Google Shape;23500;p100"/>
            <p:cNvSpPr/>
            <p:nvPr/>
          </p:nvSpPr>
          <p:spPr>
            <a:xfrm>
              <a:off x="4142403" y="2601919"/>
              <a:ext cx="192940" cy="53413"/>
            </a:xfrm>
            <a:custGeom>
              <a:rect b="b" l="l" r="r" t="t"/>
              <a:pathLst>
                <a:path extrusionOk="0" h="1787" w="6455">
                  <a:moveTo>
                    <a:pt x="0" y="1"/>
                  </a:moveTo>
                  <a:lnTo>
                    <a:pt x="0" y="1787"/>
                  </a:lnTo>
                  <a:lnTo>
                    <a:pt x="6454" y="1787"/>
                  </a:lnTo>
                  <a:lnTo>
                    <a:pt x="645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1" name="Google Shape;23501;p100"/>
            <p:cNvSpPr/>
            <p:nvPr/>
          </p:nvSpPr>
          <p:spPr>
            <a:xfrm>
              <a:off x="4142403" y="2628252"/>
              <a:ext cx="192940" cy="25676"/>
            </a:xfrm>
            <a:custGeom>
              <a:rect b="b" l="l" r="r" t="t"/>
              <a:pathLst>
                <a:path extrusionOk="0" h="859" w="6455">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2" name="Google Shape;23502;p100"/>
            <p:cNvSpPr/>
            <p:nvPr/>
          </p:nvSpPr>
          <p:spPr>
            <a:xfrm>
              <a:off x="4323209" y="2579143"/>
              <a:ext cx="97531" cy="98248"/>
            </a:xfrm>
            <a:custGeom>
              <a:rect b="b" l="l" r="r" t="t"/>
              <a:pathLst>
                <a:path extrusionOk="0" h="3287" w="3263">
                  <a:moveTo>
                    <a:pt x="1620" y="1"/>
                  </a:moveTo>
                  <a:cubicBezTo>
                    <a:pt x="739" y="1"/>
                    <a:pt x="0" y="739"/>
                    <a:pt x="0" y="1644"/>
                  </a:cubicBezTo>
                  <a:cubicBezTo>
                    <a:pt x="0" y="2549"/>
                    <a:pt x="739" y="3287"/>
                    <a:pt x="1620" y="3287"/>
                  </a:cubicBezTo>
                  <a:cubicBezTo>
                    <a:pt x="2525" y="3287"/>
                    <a:pt x="3263" y="2549"/>
                    <a:pt x="3263" y="1644"/>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3" name="Google Shape;23503;p100"/>
            <p:cNvSpPr/>
            <p:nvPr/>
          </p:nvSpPr>
          <p:spPr>
            <a:xfrm>
              <a:off x="4323209" y="2628252"/>
              <a:ext cx="97531" cy="49139"/>
            </a:xfrm>
            <a:custGeom>
              <a:rect b="b" l="l" r="r" t="t"/>
              <a:pathLst>
                <a:path extrusionOk="0" h="1644" w="3263">
                  <a:moveTo>
                    <a:pt x="0" y="1"/>
                  </a:moveTo>
                  <a:cubicBezTo>
                    <a:pt x="0" y="906"/>
                    <a:pt x="739" y="1644"/>
                    <a:pt x="1644" y="1644"/>
                  </a:cubicBezTo>
                  <a:cubicBezTo>
                    <a:pt x="2525" y="1644"/>
                    <a:pt x="3263" y="930"/>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4" name="Google Shape;23504;p100"/>
            <p:cNvSpPr/>
            <p:nvPr/>
          </p:nvSpPr>
          <p:spPr>
            <a:xfrm>
              <a:off x="4075479" y="2601919"/>
              <a:ext cx="67671" cy="53413"/>
            </a:xfrm>
            <a:custGeom>
              <a:rect b="b" l="l" r="r" t="t"/>
              <a:pathLst>
                <a:path extrusionOk="0" h="1787" w="2264">
                  <a:moveTo>
                    <a:pt x="930" y="1"/>
                  </a:moveTo>
                  <a:cubicBezTo>
                    <a:pt x="525" y="1"/>
                    <a:pt x="96" y="310"/>
                    <a:pt x="49" y="763"/>
                  </a:cubicBezTo>
                  <a:cubicBezTo>
                    <a:pt x="1" y="1072"/>
                    <a:pt x="96" y="1334"/>
                    <a:pt x="287" y="1501"/>
                  </a:cubicBezTo>
                  <a:cubicBezTo>
                    <a:pt x="430" y="1668"/>
                    <a:pt x="668" y="1787"/>
                    <a:pt x="906" y="1787"/>
                  </a:cubicBezTo>
                  <a:lnTo>
                    <a:pt x="2263" y="1787"/>
                  </a:lnTo>
                  <a:lnTo>
                    <a:pt x="2263"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5" name="Google Shape;23505;p100"/>
            <p:cNvSpPr/>
            <p:nvPr/>
          </p:nvSpPr>
          <p:spPr>
            <a:xfrm>
              <a:off x="4075845" y="2628252"/>
              <a:ext cx="66924" cy="27080"/>
            </a:xfrm>
            <a:custGeom>
              <a:rect b="b" l="l" r="r" t="t"/>
              <a:pathLst>
                <a:path extrusionOk="0" h="906" w="2239">
                  <a:moveTo>
                    <a:pt x="0" y="1"/>
                  </a:moveTo>
                  <a:lnTo>
                    <a:pt x="0" y="25"/>
                  </a:lnTo>
                  <a:lnTo>
                    <a:pt x="1" y="25"/>
                  </a:lnTo>
                  <a:cubicBezTo>
                    <a:pt x="0" y="17"/>
                    <a:pt x="0" y="9"/>
                    <a:pt x="0" y="1"/>
                  </a:cubicBezTo>
                  <a:close/>
                  <a:moveTo>
                    <a:pt x="1" y="25"/>
                  </a:moveTo>
                  <a:cubicBezTo>
                    <a:pt x="7" y="253"/>
                    <a:pt x="101" y="459"/>
                    <a:pt x="262" y="620"/>
                  </a:cubicBezTo>
                  <a:cubicBezTo>
                    <a:pt x="405" y="787"/>
                    <a:pt x="643" y="906"/>
                    <a:pt x="882" y="906"/>
                  </a:cubicBezTo>
                  <a:lnTo>
                    <a:pt x="2239" y="906"/>
                  </a:lnTo>
                  <a:lnTo>
                    <a:pt x="2239" y="25"/>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06" name="Google Shape;23506;p100"/>
          <p:cNvGrpSpPr/>
          <p:nvPr/>
        </p:nvGrpSpPr>
        <p:grpSpPr>
          <a:xfrm>
            <a:off x="3273847" y="2321713"/>
            <a:ext cx="344544" cy="298274"/>
            <a:chOff x="3378578" y="2464543"/>
            <a:chExt cx="344544" cy="298274"/>
          </a:xfrm>
        </p:grpSpPr>
        <p:sp>
          <p:nvSpPr>
            <p:cNvPr id="23507" name="Google Shape;23507;p100"/>
            <p:cNvSpPr/>
            <p:nvPr/>
          </p:nvSpPr>
          <p:spPr>
            <a:xfrm>
              <a:off x="3436954" y="2515088"/>
              <a:ext cx="227104" cy="195780"/>
            </a:xfrm>
            <a:custGeom>
              <a:rect b="b" l="l" r="r" t="t"/>
              <a:pathLst>
                <a:path extrusionOk="0" h="6550" w="7598">
                  <a:moveTo>
                    <a:pt x="1906" y="0"/>
                  </a:moveTo>
                  <a:lnTo>
                    <a:pt x="0" y="3287"/>
                  </a:lnTo>
                  <a:lnTo>
                    <a:pt x="1906" y="6549"/>
                  </a:lnTo>
                  <a:lnTo>
                    <a:pt x="5692" y="6549"/>
                  </a:lnTo>
                  <a:lnTo>
                    <a:pt x="7597" y="3287"/>
                  </a:lnTo>
                  <a:lnTo>
                    <a:pt x="5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8" name="Google Shape;23508;p100"/>
            <p:cNvSpPr/>
            <p:nvPr/>
          </p:nvSpPr>
          <p:spPr>
            <a:xfrm>
              <a:off x="3550118" y="2515088"/>
              <a:ext cx="113941" cy="195780"/>
            </a:xfrm>
            <a:custGeom>
              <a:rect b="b" l="l" r="r" t="t"/>
              <a:pathLst>
                <a:path extrusionOk="0" h="6550" w="3812">
                  <a:moveTo>
                    <a:pt x="1" y="0"/>
                  </a:moveTo>
                  <a:lnTo>
                    <a:pt x="1" y="6549"/>
                  </a:lnTo>
                  <a:lnTo>
                    <a:pt x="1906" y="6549"/>
                  </a:lnTo>
                  <a:lnTo>
                    <a:pt x="3811" y="3287"/>
                  </a:lnTo>
                  <a:lnTo>
                    <a:pt x="19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9" name="Google Shape;23509;p100"/>
            <p:cNvSpPr/>
            <p:nvPr/>
          </p:nvSpPr>
          <p:spPr>
            <a:xfrm>
              <a:off x="3464722" y="2706565"/>
              <a:ext cx="173003" cy="56253"/>
            </a:xfrm>
            <a:custGeom>
              <a:rect b="b" l="l" r="r" t="t"/>
              <a:pathLst>
                <a:path extrusionOk="0" h="1882" w="5788">
                  <a:moveTo>
                    <a:pt x="1096" y="0"/>
                  </a:moveTo>
                  <a:lnTo>
                    <a:pt x="334" y="715"/>
                  </a:lnTo>
                  <a:lnTo>
                    <a:pt x="0" y="1882"/>
                  </a:lnTo>
                  <a:lnTo>
                    <a:pt x="5787" y="1882"/>
                  </a:lnTo>
                  <a:lnTo>
                    <a:pt x="5501" y="715"/>
                  </a:lnTo>
                  <a:lnTo>
                    <a:pt x="473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0" name="Google Shape;23510;p100"/>
            <p:cNvSpPr/>
            <p:nvPr/>
          </p:nvSpPr>
          <p:spPr>
            <a:xfrm>
              <a:off x="3463287" y="2464543"/>
              <a:ext cx="174438" cy="56253"/>
            </a:xfrm>
            <a:custGeom>
              <a:rect b="b" l="l" r="r" t="t"/>
              <a:pathLst>
                <a:path extrusionOk="0" h="1882" w="5836">
                  <a:moveTo>
                    <a:pt x="1" y="1"/>
                  </a:moveTo>
                  <a:lnTo>
                    <a:pt x="310" y="1167"/>
                  </a:lnTo>
                  <a:lnTo>
                    <a:pt x="1096" y="1882"/>
                  </a:lnTo>
                  <a:lnTo>
                    <a:pt x="4716" y="1882"/>
                  </a:lnTo>
                  <a:lnTo>
                    <a:pt x="5502" y="1167"/>
                  </a:lnTo>
                  <a:lnTo>
                    <a:pt x="583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1" name="Google Shape;23511;p100"/>
            <p:cNvSpPr/>
            <p:nvPr/>
          </p:nvSpPr>
          <p:spPr>
            <a:xfrm>
              <a:off x="3379296" y="2606193"/>
              <a:ext cx="118185" cy="155906"/>
            </a:xfrm>
            <a:custGeom>
              <a:rect b="b" l="l" r="r" t="t"/>
              <a:pathLst>
                <a:path extrusionOk="0" h="5216" w="3954">
                  <a:moveTo>
                    <a:pt x="1144" y="1"/>
                  </a:moveTo>
                  <a:lnTo>
                    <a:pt x="1" y="239"/>
                  </a:lnTo>
                  <a:lnTo>
                    <a:pt x="2882" y="5216"/>
                  </a:lnTo>
                  <a:lnTo>
                    <a:pt x="3954" y="3358"/>
                  </a:lnTo>
                  <a:lnTo>
                    <a:pt x="2144" y="239"/>
                  </a:lnTo>
                  <a:lnTo>
                    <a:pt x="1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2" name="Google Shape;23512;p100"/>
            <p:cNvSpPr/>
            <p:nvPr/>
          </p:nvSpPr>
          <p:spPr>
            <a:xfrm>
              <a:off x="3535173" y="2626847"/>
              <a:ext cx="74785" cy="19937"/>
            </a:xfrm>
            <a:custGeom>
              <a:rect b="b" l="l" r="r" t="t"/>
              <a:pathLst>
                <a:path extrusionOk="0" h="667"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3" name="Google Shape;23513;p100"/>
            <p:cNvSpPr/>
            <p:nvPr/>
          </p:nvSpPr>
          <p:spPr>
            <a:xfrm>
              <a:off x="3535173" y="2580577"/>
              <a:ext cx="74785" cy="19967"/>
            </a:xfrm>
            <a:custGeom>
              <a:rect b="b" l="l" r="r" t="t"/>
              <a:pathLst>
                <a:path extrusionOk="0" h="668"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4" name="Google Shape;23514;p100"/>
            <p:cNvSpPr/>
            <p:nvPr/>
          </p:nvSpPr>
          <p:spPr>
            <a:xfrm>
              <a:off x="3492490" y="2626847"/>
              <a:ext cx="21371" cy="19937"/>
            </a:xfrm>
            <a:custGeom>
              <a:rect b="b" l="l" r="r" t="t"/>
              <a:pathLst>
                <a:path extrusionOk="0" h="667"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5" name="Google Shape;23515;p100"/>
            <p:cNvSpPr/>
            <p:nvPr/>
          </p:nvSpPr>
          <p:spPr>
            <a:xfrm>
              <a:off x="3492490" y="2580577"/>
              <a:ext cx="21371" cy="19967"/>
            </a:xfrm>
            <a:custGeom>
              <a:rect b="b" l="l" r="r" t="t"/>
              <a:pathLst>
                <a:path extrusionOk="0" h="668"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6" name="Google Shape;23516;p100"/>
            <p:cNvSpPr/>
            <p:nvPr/>
          </p:nvSpPr>
          <p:spPr>
            <a:xfrm>
              <a:off x="3378578" y="2465261"/>
              <a:ext cx="118185" cy="148792"/>
            </a:xfrm>
            <a:custGeom>
              <a:rect b="b" l="l" r="r" t="t"/>
              <a:pathLst>
                <a:path extrusionOk="0" h="4978" w="3954">
                  <a:moveTo>
                    <a:pt x="2882" y="0"/>
                  </a:moveTo>
                  <a:lnTo>
                    <a:pt x="1" y="4978"/>
                  </a:lnTo>
                  <a:lnTo>
                    <a:pt x="2144" y="4978"/>
                  </a:lnTo>
                  <a:lnTo>
                    <a:pt x="3954" y="1858"/>
                  </a:lnTo>
                  <a:lnTo>
                    <a:pt x="2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7" name="Google Shape;23517;p100"/>
            <p:cNvSpPr/>
            <p:nvPr/>
          </p:nvSpPr>
          <p:spPr>
            <a:xfrm>
              <a:off x="3550836" y="2580577"/>
              <a:ext cx="59122" cy="19967"/>
            </a:xfrm>
            <a:custGeom>
              <a:rect b="b" l="l" r="r" t="t"/>
              <a:pathLst>
                <a:path extrusionOk="0" h="668"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8" name="Google Shape;23518;p100"/>
            <p:cNvSpPr/>
            <p:nvPr/>
          </p:nvSpPr>
          <p:spPr>
            <a:xfrm>
              <a:off x="3550836" y="2626847"/>
              <a:ext cx="59122" cy="19937"/>
            </a:xfrm>
            <a:custGeom>
              <a:rect b="b" l="l" r="r" t="t"/>
              <a:pathLst>
                <a:path extrusionOk="0" h="667"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9" name="Google Shape;23519;p100"/>
            <p:cNvSpPr/>
            <p:nvPr/>
          </p:nvSpPr>
          <p:spPr>
            <a:xfrm>
              <a:off x="3550836" y="2706565"/>
              <a:ext cx="86173" cy="56253"/>
            </a:xfrm>
            <a:custGeom>
              <a:rect b="b" l="l" r="r" t="t"/>
              <a:pathLst>
                <a:path extrusionOk="0" h="1882" w="2883">
                  <a:moveTo>
                    <a:pt x="1" y="0"/>
                  </a:moveTo>
                  <a:lnTo>
                    <a:pt x="1" y="1882"/>
                  </a:lnTo>
                  <a:lnTo>
                    <a:pt x="2882" y="1882"/>
                  </a:lnTo>
                  <a:lnTo>
                    <a:pt x="2573" y="715"/>
                  </a:lnTo>
                  <a:lnTo>
                    <a:pt x="18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0" name="Google Shape;23520;p100"/>
            <p:cNvSpPr/>
            <p:nvPr/>
          </p:nvSpPr>
          <p:spPr>
            <a:xfrm>
              <a:off x="3550118" y="2464543"/>
              <a:ext cx="86173" cy="56253"/>
            </a:xfrm>
            <a:custGeom>
              <a:rect b="b" l="l" r="r" t="t"/>
              <a:pathLst>
                <a:path extrusionOk="0" h="1882" w="2883">
                  <a:moveTo>
                    <a:pt x="1" y="1"/>
                  </a:moveTo>
                  <a:lnTo>
                    <a:pt x="1" y="1882"/>
                  </a:lnTo>
                  <a:lnTo>
                    <a:pt x="1811" y="1882"/>
                  </a:lnTo>
                  <a:lnTo>
                    <a:pt x="2573" y="1167"/>
                  </a:lnTo>
                  <a:lnTo>
                    <a:pt x="288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1" name="Google Shape;23521;p100"/>
            <p:cNvSpPr/>
            <p:nvPr/>
          </p:nvSpPr>
          <p:spPr>
            <a:xfrm>
              <a:off x="3604220" y="2606193"/>
              <a:ext cx="118902" cy="155906"/>
            </a:xfrm>
            <a:custGeom>
              <a:rect b="b" l="l" r="r" t="t"/>
              <a:pathLst>
                <a:path extrusionOk="0" h="5216" w="3978">
                  <a:moveTo>
                    <a:pt x="2906" y="1"/>
                  </a:moveTo>
                  <a:lnTo>
                    <a:pt x="1835" y="239"/>
                  </a:lnTo>
                  <a:lnTo>
                    <a:pt x="1" y="3358"/>
                  </a:lnTo>
                  <a:lnTo>
                    <a:pt x="1073" y="5216"/>
                  </a:lnTo>
                  <a:lnTo>
                    <a:pt x="3978" y="239"/>
                  </a:lnTo>
                  <a:lnTo>
                    <a:pt x="290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2" name="Google Shape;23522;p100"/>
            <p:cNvSpPr/>
            <p:nvPr/>
          </p:nvSpPr>
          <p:spPr>
            <a:xfrm>
              <a:off x="3604220" y="2464543"/>
              <a:ext cx="118902" cy="148792"/>
            </a:xfrm>
            <a:custGeom>
              <a:rect b="b" l="l" r="r" t="t"/>
              <a:pathLst>
                <a:path extrusionOk="0" h="4978" w="3978">
                  <a:moveTo>
                    <a:pt x="1073" y="1"/>
                  </a:moveTo>
                  <a:lnTo>
                    <a:pt x="1" y="1858"/>
                  </a:lnTo>
                  <a:lnTo>
                    <a:pt x="1835" y="4978"/>
                  </a:lnTo>
                  <a:lnTo>
                    <a:pt x="3978" y="4978"/>
                  </a:lnTo>
                  <a:lnTo>
                    <a:pt x="1073"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23" name="Google Shape;23523;p100"/>
          <p:cNvGrpSpPr/>
          <p:nvPr/>
        </p:nvGrpSpPr>
        <p:grpSpPr>
          <a:xfrm>
            <a:off x="2571021" y="2377936"/>
            <a:ext cx="343109" cy="197305"/>
            <a:chOff x="2747167" y="2520767"/>
            <a:chExt cx="343109" cy="197305"/>
          </a:xfrm>
        </p:grpSpPr>
        <p:sp>
          <p:nvSpPr>
            <p:cNvPr id="23524" name="Google Shape;23524;p100"/>
            <p:cNvSpPr/>
            <p:nvPr/>
          </p:nvSpPr>
          <p:spPr>
            <a:xfrm>
              <a:off x="2908036" y="2619733"/>
              <a:ext cx="174408" cy="98338"/>
            </a:xfrm>
            <a:custGeom>
              <a:rect b="b" l="l" r="r" t="t"/>
              <a:pathLst>
                <a:path extrusionOk="0" h="3290" w="5835">
                  <a:moveTo>
                    <a:pt x="0" y="0"/>
                  </a:moveTo>
                  <a:lnTo>
                    <a:pt x="929" y="2024"/>
                  </a:lnTo>
                  <a:cubicBezTo>
                    <a:pt x="1239" y="2691"/>
                    <a:pt x="1882" y="3167"/>
                    <a:pt x="2596" y="3286"/>
                  </a:cubicBezTo>
                  <a:cubicBezTo>
                    <a:pt x="2602" y="3289"/>
                    <a:pt x="2608" y="3290"/>
                    <a:pt x="2614" y="3290"/>
                  </a:cubicBezTo>
                  <a:cubicBezTo>
                    <a:pt x="2723" y="3290"/>
                    <a:pt x="2793" y="2882"/>
                    <a:pt x="2906" y="2882"/>
                  </a:cubicBezTo>
                  <a:cubicBezTo>
                    <a:pt x="3019" y="2882"/>
                    <a:pt x="3132" y="3290"/>
                    <a:pt x="3225" y="3290"/>
                  </a:cubicBezTo>
                  <a:cubicBezTo>
                    <a:pt x="3230" y="3290"/>
                    <a:pt x="3234" y="3289"/>
                    <a:pt x="3239" y="3286"/>
                  </a:cubicBezTo>
                  <a:cubicBezTo>
                    <a:pt x="3978" y="3167"/>
                    <a:pt x="4620" y="2739"/>
                    <a:pt x="4906" y="2024"/>
                  </a:cubicBezTo>
                  <a:lnTo>
                    <a:pt x="583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5" name="Google Shape;23525;p100"/>
            <p:cNvSpPr/>
            <p:nvPr/>
          </p:nvSpPr>
          <p:spPr>
            <a:xfrm>
              <a:off x="2994867" y="2618299"/>
              <a:ext cx="87578" cy="98996"/>
            </a:xfrm>
            <a:custGeom>
              <a:rect b="b" l="l" r="r" t="t"/>
              <a:pathLst>
                <a:path extrusionOk="0" h="3312" w="2930">
                  <a:moveTo>
                    <a:pt x="1" y="0"/>
                  </a:moveTo>
                  <a:lnTo>
                    <a:pt x="1" y="48"/>
                  </a:lnTo>
                  <a:lnTo>
                    <a:pt x="1" y="2906"/>
                  </a:lnTo>
                  <a:cubicBezTo>
                    <a:pt x="140" y="2906"/>
                    <a:pt x="234" y="3312"/>
                    <a:pt x="327" y="3312"/>
                  </a:cubicBezTo>
                  <a:cubicBezTo>
                    <a:pt x="329" y="3312"/>
                    <a:pt x="332" y="3311"/>
                    <a:pt x="334" y="3311"/>
                  </a:cubicBezTo>
                  <a:cubicBezTo>
                    <a:pt x="1073" y="3192"/>
                    <a:pt x="1715" y="2739"/>
                    <a:pt x="2001" y="2025"/>
                  </a:cubicBezTo>
                  <a:lnTo>
                    <a:pt x="293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6" name="Google Shape;23526;p100"/>
            <p:cNvSpPr/>
            <p:nvPr/>
          </p:nvSpPr>
          <p:spPr>
            <a:xfrm>
              <a:off x="2757120" y="2521454"/>
              <a:ext cx="172286" cy="96873"/>
            </a:xfrm>
            <a:custGeom>
              <a:rect b="b" l="l" r="r" t="t"/>
              <a:pathLst>
                <a:path extrusionOk="0" h="3241" w="5764">
                  <a:moveTo>
                    <a:pt x="3206" y="1"/>
                  </a:moveTo>
                  <a:cubicBezTo>
                    <a:pt x="3091" y="1"/>
                    <a:pt x="2998" y="384"/>
                    <a:pt x="2882" y="430"/>
                  </a:cubicBezTo>
                  <a:cubicBezTo>
                    <a:pt x="2766" y="430"/>
                    <a:pt x="2650" y="1"/>
                    <a:pt x="2556" y="1"/>
                  </a:cubicBezTo>
                  <a:cubicBezTo>
                    <a:pt x="2554" y="1"/>
                    <a:pt x="2551" y="1"/>
                    <a:pt x="2549" y="2"/>
                  </a:cubicBezTo>
                  <a:cubicBezTo>
                    <a:pt x="1811" y="121"/>
                    <a:pt x="1192" y="573"/>
                    <a:pt x="882" y="1288"/>
                  </a:cubicBezTo>
                  <a:lnTo>
                    <a:pt x="1" y="3240"/>
                  </a:lnTo>
                  <a:lnTo>
                    <a:pt x="5764" y="3240"/>
                  </a:lnTo>
                  <a:lnTo>
                    <a:pt x="4883" y="1288"/>
                  </a:lnTo>
                  <a:cubicBezTo>
                    <a:pt x="4549" y="597"/>
                    <a:pt x="3954" y="121"/>
                    <a:pt x="3216" y="2"/>
                  </a:cubicBezTo>
                  <a:cubicBezTo>
                    <a:pt x="3212" y="1"/>
                    <a:pt x="3209" y="1"/>
                    <a:pt x="3206"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7" name="Google Shape;23527;p100"/>
            <p:cNvSpPr/>
            <p:nvPr/>
          </p:nvSpPr>
          <p:spPr>
            <a:xfrm>
              <a:off x="2843981" y="2521454"/>
              <a:ext cx="86143" cy="96873"/>
            </a:xfrm>
            <a:custGeom>
              <a:rect b="b" l="l" r="r" t="t"/>
              <a:pathLst>
                <a:path extrusionOk="0" h="3241" w="2882">
                  <a:moveTo>
                    <a:pt x="323" y="1"/>
                  </a:moveTo>
                  <a:cubicBezTo>
                    <a:pt x="209" y="1"/>
                    <a:pt x="116" y="384"/>
                    <a:pt x="0" y="430"/>
                  </a:cubicBezTo>
                  <a:lnTo>
                    <a:pt x="0" y="3240"/>
                  </a:lnTo>
                  <a:lnTo>
                    <a:pt x="2882" y="3240"/>
                  </a:lnTo>
                  <a:lnTo>
                    <a:pt x="2001" y="1288"/>
                  </a:lnTo>
                  <a:cubicBezTo>
                    <a:pt x="1667" y="597"/>
                    <a:pt x="1072" y="121"/>
                    <a:pt x="334" y="2"/>
                  </a:cubicBezTo>
                  <a:cubicBezTo>
                    <a:pt x="330" y="1"/>
                    <a:pt x="327" y="1"/>
                    <a:pt x="323"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8" name="Google Shape;23528;p100"/>
            <p:cNvSpPr/>
            <p:nvPr/>
          </p:nvSpPr>
          <p:spPr>
            <a:xfrm>
              <a:off x="2833281" y="2520767"/>
              <a:ext cx="19249" cy="97561"/>
            </a:xfrm>
            <a:custGeom>
              <a:rect b="b" l="l" r="r" t="t"/>
              <a:pathLst>
                <a:path extrusionOk="0" h="3264" w="644">
                  <a:moveTo>
                    <a:pt x="334" y="1"/>
                  </a:moveTo>
                  <a:cubicBezTo>
                    <a:pt x="215" y="1"/>
                    <a:pt x="96" y="1"/>
                    <a:pt x="1" y="25"/>
                  </a:cubicBezTo>
                  <a:lnTo>
                    <a:pt x="1" y="3263"/>
                  </a:lnTo>
                  <a:lnTo>
                    <a:pt x="644" y="3263"/>
                  </a:lnTo>
                  <a:lnTo>
                    <a:pt x="644" y="25"/>
                  </a:lnTo>
                  <a:cubicBezTo>
                    <a:pt x="525" y="1"/>
                    <a:pt x="453" y="1"/>
                    <a:pt x="3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9" name="Google Shape;23529;p100"/>
            <p:cNvSpPr/>
            <p:nvPr/>
          </p:nvSpPr>
          <p:spPr>
            <a:xfrm>
              <a:off x="2985631" y="2619733"/>
              <a:ext cx="19249" cy="98248"/>
            </a:xfrm>
            <a:custGeom>
              <a:rect b="b" l="l" r="r" t="t"/>
              <a:pathLst>
                <a:path extrusionOk="0" h="3287" w="644">
                  <a:moveTo>
                    <a:pt x="0" y="0"/>
                  </a:moveTo>
                  <a:lnTo>
                    <a:pt x="0" y="3263"/>
                  </a:lnTo>
                  <a:cubicBezTo>
                    <a:pt x="96" y="3286"/>
                    <a:pt x="215" y="3286"/>
                    <a:pt x="334" y="3286"/>
                  </a:cubicBezTo>
                  <a:cubicBezTo>
                    <a:pt x="453" y="3286"/>
                    <a:pt x="524" y="3286"/>
                    <a:pt x="643" y="3263"/>
                  </a:cubicBezTo>
                  <a:lnTo>
                    <a:pt x="6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0" name="Google Shape;23530;p100"/>
            <p:cNvSpPr/>
            <p:nvPr/>
          </p:nvSpPr>
          <p:spPr>
            <a:xfrm>
              <a:off x="2833281" y="2643197"/>
              <a:ext cx="20684" cy="20684"/>
            </a:xfrm>
            <a:custGeom>
              <a:rect b="b" l="l" r="r" t="t"/>
              <a:pathLst>
                <a:path extrusionOk="0" h="692" w="692">
                  <a:moveTo>
                    <a:pt x="1" y="1"/>
                  </a:moveTo>
                  <a:lnTo>
                    <a:pt x="1" y="692"/>
                  </a:lnTo>
                  <a:lnTo>
                    <a:pt x="692" y="692"/>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1" name="Google Shape;23531;p100"/>
            <p:cNvSpPr/>
            <p:nvPr/>
          </p:nvSpPr>
          <p:spPr>
            <a:xfrm>
              <a:off x="2833281" y="2678079"/>
              <a:ext cx="20684" cy="20684"/>
            </a:xfrm>
            <a:custGeom>
              <a:rect b="b" l="l" r="r" t="t"/>
              <a:pathLst>
                <a:path extrusionOk="0" h="692" w="692">
                  <a:moveTo>
                    <a:pt x="1" y="1"/>
                  </a:moveTo>
                  <a:lnTo>
                    <a:pt x="1" y="691"/>
                  </a:lnTo>
                  <a:lnTo>
                    <a:pt x="692" y="691"/>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2" name="Google Shape;23532;p100"/>
            <p:cNvSpPr/>
            <p:nvPr/>
          </p:nvSpPr>
          <p:spPr>
            <a:xfrm>
              <a:off x="2985631" y="2542138"/>
              <a:ext cx="20654" cy="20654"/>
            </a:xfrm>
            <a:custGeom>
              <a:rect b="b" l="l" r="r" t="t"/>
              <a:pathLst>
                <a:path extrusionOk="0" h="691" w="691">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3" name="Google Shape;23533;p100"/>
            <p:cNvSpPr/>
            <p:nvPr/>
          </p:nvSpPr>
          <p:spPr>
            <a:xfrm>
              <a:off x="2985631" y="2575586"/>
              <a:ext cx="20654" cy="20684"/>
            </a:xfrm>
            <a:custGeom>
              <a:rect b="b" l="l" r="r" t="t"/>
              <a:pathLst>
                <a:path extrusionOk="0" h="692" w="691">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4" name="Google Shape;23534;p100"/>
            <p:cNvSpPr/>
            <p:nvPr/>
          </p:nvSpPr>
          <p:spPr>
            <a:xfrm>
              <a:off x="2843981" y="2520767"/>
              <a:ext cx="9983" cy="97561"/>
            </a:xfrm>
            <a:custGeom>
              <a:rect b="b" l="l" r="r" t="t"/>
              <a:pathLst>
                <a:path extrusionOk="0" h="3264" w="334">
                  <a:moveTo>
                    <a:pt x="0" y="1"/>
                  </a:moveTo>
                  <a:lnTo>
                    <a:pt x="0" y="3263"/>
                  </a:lnTo>
                  <a:lnTo>
                    <a:pt x="334" y="3263"/>
                  </a:lnTo>
                  <a:lnTo>
                    <a:pt x="334" y="25"/>
                  </a:lnTo>
                  <a:cubicBezTo>
                    <a:pt x="215" y="1"/>
                    <a:pt x="119"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5" name="Google Shape;23535;p100"/>
            <p:cNvSpPr/>
            <p:nvPr/>
          </p:nvSpPr>
          <p:spPr>
            <a:xfrm>
              <a:off x="2843264" y="2643197"/>
              <a:ext cx="9266" cy="20684"/>
            </a:xfrm>
            <a:custGeom>
              <a:rect b="b" l="l" r="r" t="t"/>
              <a:pathLst>
                <a:path extrusionOk="0" h="692" w="310">
                  <a:moveTo>
                    <a:pt x="0" y="1"/>
                  </a:moveTo>
                  <a:lnTo>
                    <a:pt x="0" y="692"/>
                  </a:lnTo>
                  <a:lnTo>
                    <a:pt x="310" y="69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6" name="Google Shape;23536;p100"/>
            <p:cNvSpPr/>
            <p:nvPr/>
          </p:nvSpPr>
          <p:spPr>
            <a:xfrm>
              <a:off x="2843264" y="2678079"/>
              <a:ext cx="9266" cy="20684"/>
            </a:xfrm>
            <a:custGeom>
              <a:rect b="b" l="l" r="r" t="t"/>
              <a:pathLst>
                <a:path extrusionOk="0" h="692" w="310">
                  <a:moveTo>
                    <a:pt x="0" y="1"/>
                  </a:moveTo>
                  <a:lnTo>
                    <a:pt x="0" y="691"/>
                  </a:lnTo>
                  <a:lnTo>
                    <a:pt x="310" y="691"/>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7" name="Google Shape;23537;p100"/>
            <p:cNvSpPr/>
            <p:nvPr/>
          </p:nvSpPr>
          <p:spPr>
            <a:xfrm>
              <a:off x="2994867" y="2542138"/>
              <a:ext cx="10013" cy="20654"/>
            </a:xfrm>
            <a:custGeom>
              <a:rect b="b" l="l" r="r" t="t"/>
              <a:pathLst>
                <a:path extrusionOk="0" h="691" w="335">
                  <a:moveTo>
                    <a:pt x="1" y="0"/>
                  </a:moveTo>
                  <a:lnTo>
                    <a:pt x="1" y="691"/>
                  </a:lnTo>
                  <a:lnTo>
                    <a:pt x="334" y="691"/>
                  </a:ln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8" name="Google Shape;23538;p100"/>
            <p:cNvSpPr/>
            <p:nvPr/>
          </p:nvSpPr>
          <p:spPr>
            <a:xfrm>
              <a:off x="2994867" y="2575586"/>
              <a:ext cx="10013" cy="20684"/>
            </a:xfrm>
            <a:custGeom>
              <a:rect b="b" l="l" r="r" t="t"/>
              <a:pathLst>
                <a:path extrusionOk="0" h="692" w="335">
                  <a:moveTo>
                    <a:pt x="1" y="1"/>
                  </a:moveTo>
                  <a:lnTo>
                    <a:pt x="1" y="691"/>
                  </a:lnTo>
                  <a:lnTo>
                    <a:pt x="334" y="691"/>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9" name="Google Shape;23539;p100"/>
            <p:cNvSpPr/>
            <p:nvPr/>
          </p:nvSpPr>
          <p:spPr>
            <a:xfrm>
              <a:off x="2994867" y="2619733"/>
              <a:ext cx="10013" cy="98248"/>
            </a:xfrm>
            <a:custGeom>
              <a:rect b="b" l="l" r="r" t="t"/>
              <a:pathLst>
                <a:path extrusionOk="0" h="3287" w="335">
                  <a:moveTo>
                    <a:pt x="1" y="0"/>
                  </a:moveTo>
                  <a:lnTo>
                    <a:pt x="1" y="3286"/>
                  </a:lnTo>
                  <a:cubicBezTo>
                    <a:pt x="120" y="3286"/>
                    <a:pt x="215" y="3286"/>
                    <a:pt x="334" y="3263"/>
                  </a:cubicBez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0" name="Google Shape;23540;p100"/>
            <p:cNvSpPr/>
            <p:nvPr/>
          </p:nvSpPr>
          <p:spPr>
            <a:xfrm>
              <a:off x="2747167" y="2609750"/>
              <a:ext cx="343107" cy="20684"/>
            </a:xfrm>
            <a:custGeom>
              <a:rect b="b" l="l" r="r" t="t"/>
              <a:pathLst>
                <a:path extrusionOk="0" h="692" w="11479">
                  <a:moveTo>
                    <a:pt x="0" y="1"/>
                  </a:moveTo>
                  <a:lnTo>
                    <a:pt x="0" y="691"/>
                  </a:lnTo>
                  <a:lnTo>
                    <a:pt x="11479" y="691"/>
                  </a:lnTo>
                  <a:lnTo>
                    <a:pt x="11479" y="1"/>
                  </a:lnTo>
                  <a:close/>
                </a:path>
              </a:pathLst>
            </a:custGeom>
            <a:solidFill>
              <a:srgbClr val="9A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1" name="Google Shape;23541;p100"/>
            <p:cNvSpPr/>
            <p:nvPr/>
          </p:nvSpPr>
          <p:spPr>
            <a:xfrm>
              <a:off x="2918707" y="2609750"/>
              <a:ext cx="171569" cy="20684"/>
            </a:xfrm>
            <a:custGeom>
              <a:rect b="b" l="l" r="r" t="t"/>
              <a:pathLst>
                <a:path extrusionOk="0" h="692" w="5740">
                  <a:moveTo>
                    <a:pt x="1" y="1"/>
                  </a:moveTo>
                  <a:lnTo>
                    <a:pt x="1" y="691"/>
                  </a:lnTo>
                  <a:lnTo>
                    <a:pt x="5740" y="691"/>
                  </a:lnTo>
                  <a:lnTo>
                    <a:pt x="574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42" name="Google Shape;23542;p100"/>
          <p:cNvGrpSpPr/>
          <p:nvPr/>
        </p:nvGrpSpPr>
        <p:grpSpPr>
          <a:xfrm>
            <a:off x="1818367" y="2287932"/>
            <a:ext cx="343110" cy="344542"/>
            <a:chOff x="2065928" y="2440332"/>
            <a:chExt cx="343110" cy="344542"/>
          </a:xfrm>
        </p:grpSpPr>
        <p:sp>
          <p:nvSpPr>
            <p:cNvPr id="23543" name="Google Shape;23543;p100"/>
            <p:cNvSpPr/>
            <p:nvPr/>
          </p:nvSpPr>
          <p:spPr>
            <a:xfrm>
              <a:off x="2166987" y="2480923"/>
              <a:ext cx="141679" cy="303951"/>
            </a:xfrm>
            <a:custGeom>
              <a:rect b="b" l="l" r="r" t="t"/>
              <a:pathLst>
                <a:path extrusionOk="0" h="10169" w="4740">
                  <a:moveTo>
                    <a:pt x="453" y="0"/>
                  </a:moveTo>
                  <a:lnTo>
                    <a:pt x="1" y="5073"/>
                  </a:lnTo>
                  <a:lnTo>
                    <a:pt x="453" y="10169"/>
                  </a:lnTo>
                  <a:lnTo>
                    <a:pt x="4287" y="10169"/>
                  </a:lnTo>
                  <a:lnTo>
                    <a:pt x="4740" y="5073"/>
                  </a:lnTo>
                  <a:lnTo>
                    <a:pt x="4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4" name="Google Shape;23544;p100"/>
            <p:cNvSpPr/>
            <p:nvPr/>
          </p:nvSpPr>
          <p:spPr>
            <a:xfrm>
              <a:off x="2065928" y="2481641"/>
              <a:ext cx="114628" cy="303234"/>
            </a:xfrm>
            <a:custGeom>
              <a:rect b="b" l="l" r="r" t="t"/>
              <a:pathLst>
                <a:path extrusionOk="0" h="10145" w="3835">
                  <a:moveTo>
                    <a:pt x="0" y="0"/>
                  </a:moveTo>
                  <a:lnTo>
                    <a:pt x="0" y="10145"/>
                  </a:lnTo>
                  <a:lnTo>
                    <a:pt x="3834" y="10145"/>
                  </a:lnTo>
                  <a:lnTo>
                    <a:pt x="383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5" name="Google Shape;23545;p100"/>
            <p:cNvSpPr/>
            <p:nvPr/>
          </p:nvSpPr>
          <p:spPr>
            <a:xfrm>
              <a:off x="2123587" y="2481641"/>
              <a:ext cx="56970" cy="303234"/>
            </a:xfrm>
            <a:custGeom>
              <a:rect b="b" l="l" r="r" t="t"/>
              <a:pathLst>
                <a:path extrusionOk="0" h="10145" w="1906">
                  <a:moveTo>
                    <a:pt x="0" y="0"/>
                  </a:moveTo>
                  <a:lnTo>
                    <a:pt x="0" y="10145"/>
                  </a:lnTo>
                  <a:lnTo>
                    <a:pt x="1905" y="10145"/>
                  </a:lnTo>
                  <a:lnTo>
                    <a:pt x="19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6" name="Google Shape;23546;p100"/>
            <p:cNvSpPr/>
            <p:nvPr/>
          </p:nvSpPr>
          <p:spPr>
            <a:xfrm>
              <a:off x="2238186" y="2481641"/>
              <a:ext cx="70481" cy="303234"/>
            </a:xfrm>
            <a:custGeom>
              <a:rect b="b" l="l" r="r" t="t"/>
              <a:pathLst>
                <a:path extrusionOk="0" h="10145" w="2358">
                  <a:moveTo>
                    <a:pt x="0" y="0"/>
                  </a:moveTo>
                  <a:lnTo>
                    <a:pt x="0" y="10145"/>
                  </a:lnTo>
                  <a:lnTo>
                    <a:pt x="1905" y="10145"/>
                  </a:lnTo>
                  <a:lnTo>
                    <a:pt x="2358" y="5049"/>
                  </a:lnTo>
                  <a:lnTo>
                    <a:pt x="19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7" name="Google Shape;23547;p100"/>
            <p:cNvSpPr/>
            <p:nvPr/>
          </p:nvSpPr>
          <p:spPr>
            <a:xfrm>
              <a:off x="2294410" y="2481641"/>
              <a:ext cx="114628" cy="303234"/>
            </a:xfrm>
            <a:custGeom>
              <a:rect b="b" l="l" r="r" t="t"/>
              <a:pathLst>
                <a:path extrusionOk="0" h="10145" w="3835">
                  <a:moveTo>
                    <a:pt x="1" y="0"/>
                  </a:moveTo>
                  <a:lnTo>
                    <a:pt x="1" y="10145"/>
                  </a:lnTo>
                  <a:lnTo>
                    <a:pt x="3835" y="10145"/>
                  </a:lnTo>
                  <a:lnTo>
                    <a:pt x="383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8" name="Google Shape;23548;p100"/>
            <p:cNvSpPr/>
            <p:nvPr/>
          </p:nvSpPr>
          <p:spPr>
            <a:xfrm>
              <a:off x="2352068" y="2481641"/>
              <a:ext cx="56970" cy="303234"/>
            </a:xfrm>
            <a:custGeom>
              <a:rect b="b" l="l" r="r" t="t"/>
              <a:pathLst>
                <a:path extrusionOk="0" h="10145" w="1906">
                  <a:moveTo>
                    <a:pt x="1" y="0"/>
                  </a:moveTo>
                  <a:lnTo>
                    <a:pt x="1" y="10145"/>
                  </a:lnTo>
                  <a:lnTo>
                    <a:pt x="1906" y="10145"/>
                  </a:lnTo>
                  <a:lnTo>
                    <a:pt x="19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9" name="Google Shape;23549;p100"/>
            <p:cNvSpPr/>
            <p:nvPr/>
          </p:nvSpPr>
          <p:spPr>
            <a:xfrm>
              <a:off x="2087270" y="2441767"/>
              <a:ext cx="71198" cy="71198"/>
            </a:xfrm>
            <a:custGeom>
              <a:rect b="b" l="l" r="r" t="t"/>
              <a:pathLst>
                <a:path extrusionOk="0" h="2382" w="2382">
                  <a:moveTo>
                    <a:pt x="1191" y="0"/>
                  </a:moveTo>
                  <a:cubicBezTo>
                    <a:pt x="524" y="0"/>
                    <a:pt x="1" y="524"/>
                    <a:pt x="1" y="1191"/>
                  </a:cubicBezTo>
                  <a:cubicBezTo>
                    <a:pt x="1" y="1834"/>
                    <a:pt x="524" y="2382"/>
                    <a:pt x="1191" y="2382"/>
                  </a:cubicBezTo>
                  <a:cubicBezTo>
                    <a:pt x="1834" y="2382"/>
                    <a:pt x="2382" y="1834"/>
                    <a:pt x="2382" y="1191"/>
                  </a:cubicBezTo>
                  <a:cubicBezTo>
                    <a:pt x="2382" y="524"/>
                    <a:pt x="1834" y="0"/>
                    <a:pt x="119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0" name="Google Shape;23550;p100"/>
            <p:cNvSpPr/>
            <p:nvPr/>
          </p:nvSpPr>
          <p:spPr>
            <a:xfrm>
              <a:off x="2201869" y="2441677"/>
              <a:ext cx="71228" cy="71288"/>
            </a:xfrm>
            <a:custGeom>
              <a:rect b="b" l="l" r="r" t="t"/>
              <a:pathLst>
                <a:path extrusionOk="0" h="2385" w="2383">
                  <a:moveTo>
                    <a:pt x="1269" y="1"/>
                  </a:moveTo>
                  <a:cubicBezTo>
                    <a:pt x="1243" y="1"/>
                    <a:pt x="1217" y="2"/>
                    <a:pt x="1191" y="3"/>
                  </a:cubicBezTo>
                  <a:cubicBezTo>
                    <a:pt x="548" y="3"/>
                    <a:pt x="1" y="527"/>
                    <a:pt x="1" y="1194"/>
                  </a:cubicBezTo>
                  <a:cubicBezTo>
                    <a:pt x="1" y="1837"/>
                    <a:pt x="548" y="2385"/>
                    <a:pt x="1191" y="2385"/>
                  </a:cubicBezTo>
                  <a:cubicBezTo>
                    <a:pt x="1858" y="2385"/>
                    <a:pt x="2382" y="1837"/>
                    <a:pt x="2382" y="1194"/>
                  </a:cubicBezTo>
                  <a:cubicBezTo>
                    <a:pt x="2382" y="553"/>
                    <a:pt x="1898" y="1"/>
                    <a:pt x="126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1" name="Google Shape;23551;p100"/>
            <p:cNvSpPr/>
            <p:nvPr/>
          </p:nvSpPr>
          <p:spPr>
            <a:xfrm>
              <a:off x="2216097"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2" name="Google Shape;23552;p100"/>
            <p:cNvSpPr/>
            <p:nvPr/>
          </p:nvSpPr>
          <p:spPr>
            <a:xfrm>
              <a:off x="2216097"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3" name="Google Shape;23553;p100"/>
            <p:cNvSpPr/>
            <p:nvPr/>
          </p:nvSpPr>
          <p:spPr>
            <a:xfrm>
              <a:off x="2216097"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4" name="Google Shape;23554;p100"/>
            <p:cNvSpPr/>
            <p:nvPr/>
          </p:nvSpPr>
          <p:spPr>
            <a:xfrm>
              <a:off x="2216097"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5" name="Google Shape;23555;p100"/>
            <p:cNvSpPr/>
            <p:nvPr/>
          </p:nvSpPr>
          <p:spPr>
            <a:xfrm>
              <a:off x="2101498"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6" name="Google Shape;23556;p100"/>
            <p:cNvSpPr/>
            <p:nvPr/>
          </p:nvSpPr>
          <p:spPr>
            <a:xfrm>
              <a:off x="2101498"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7" name="Google Shape;23557;p100"/>
            <p:cNvSpPr/>
            <p:nvPr/>
          </p:nvSpPr>
          <p:spPr>
            <a:xfrm>
              <a:off x="2101498"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8" name="Google Shape;23558;p100"/>
            <p:cNvSpPr/>
            <p:nvPr/>
          </p:nvSpPr>
          <p:spPr>
            <a:xfrm>
              <a:off x="2101498"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9" name="Google Shape;23559;p100"/>
            <p:cNvSpPr/>
            <p:nvPr/>
          </p:nvSpPr>
          <p:spPr>
            <a:xfrm>
              <a:off x="2330009" y="2544978"/>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0" name="Google Shape;23560;p100"/>
            <p:cNvSpPr/>
            <p:nvPr/>
          </p:nvSpPr>
          <p:spPr>
            <a:xfrm>
              <a:off x="2330009" y="2588409"/>
              <a:ext cx="43430" cy="20654"/>
            </a:xfrm>
            <a:custGeom>
              <a:rect b="b" l="l" r="r" t="t"/>
              <a:pathLst>
                <a:path extrusionOk="0" h="691" w="1453">
                  <a:moveTo>
                    <a:pt x="0" y="0"/>
                  </a:moveTo>
                  <a:lnTo>
                    <a:pt x="0" y="691"/>
                  </a:lnTo>
                  <a:lnTo>
                    <a:pt x="1453" y="691"/>
                  </a:lnTo>
                  <a:lnTo>
                    <a:pt x="14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1" name="Google Shape;23561;p100"/>
            <p:cNvSpPr/>
            <p:nvPr/>
          </p:nvSpPr>
          <p:spPr>
            <a:xfrm>
              <a:off x="2330009" y="2631809"/>
              <a:ext cx="43430" cy="20684"/>
            </a:xfrm>
            <a:custGeom>
              <a:rect b="b" l="l" r="r" t="t"/>
              <a:pathLst>
                <a:path extrusionOk="0" h="692" w="1453">
                  <a:moveTo>
                    <a:pt x="0" y="1"/>
                  </a:moveTo>
                  <a:lnTo>
                    <a:pt x="0" y="692"/>
                  </a:lnTo>
                  <a:lnTo>
                    <a:pt x="1453" y="692"/>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2" name="Google Shape;23562;p100"/>
            <p:cNvSpPr/>
            <p:nvPr/>
          </p:nvSpPr>
          <p:spPr>
            <a:xfrm>
              <a:off x="2330009" y="2675240"/>
              <a:ext cx="43430" cy="20684"/>
            </a:xfrm>
            <a:custGeom>
              <a:rect b="b" l="l" r="r" t="t"/>
              <a:pathLst>
                <a:path extrusionOk="0" h="692" w="1453">
                  <a:moveTo>
                    <a:pt x="0" y="1"/>
                  </a:moveTo>
                  <a:lnTo>
                    <a:pt x="0" y="691"/>
                  </a:lnTo>
                  <a:lnTo>
                    <a:pt x="1453" y="691"/>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3" name="Google Shape;23563;p100"/>
            <p:cNvSpPr/>
            <p:nvPr/>
          </p:nvSpPr>
          <p:spPr>
            <a:xfrm>
              <a:off x="2316469" y="2441767"/>
              <a:ext cx="71228" cy="71198"/>
            </a:xfrm>
            <a:custGeom>
              <a:rect b="b" l="l" r="r" t="t"/>
              <a:pathLst>
                <a:path extrusionOk="0" h="2382" w="2383">
                  <a:moveTo>
                    <a:pt x="1192" y="0"/>
                  </a:moveTo>
                  <a:cubicBezTo>
                    <a:pt x="549" y="0"/>
                    <a:pt x="1" y="524"/>
                    <a:pt x="1" y="1191"/>
                  </a:cubicBezTo>
                  <a:cubicBezTo>
                    <a:pt x="1" y="1834"/>
                    <a:pt x="549" y="2382"/>
                    <a:pt x="1192" y="2382"/>
                  </a:cubicBezTo>
                  <a:cubicBezTo>
                    <a:pt x="1858" y="2382"/>
                    <a:pt x="2382" y="1834"/>
                    <a:pt x="2382" y="1191"/>
                  </a:cubicBezTo>
                  <a:cubicBezTo>
                    <a:pt x="2382" y="524"/>
                    <a:pt x="1858" y="0"/>
                    <a:pt x="119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4" name="Google Shape;23564;p100"/>
            <p:cNvSpPr/>
            <p:nvPr/>
          </p:nvSpPr>
          <p:spPr>
            <a:xfrm>
              <a:off x="22374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5" name="Google Shape;23565;p100"/>
            <p:cNvSpPr/>
            <p:nvPr/>
          </p:nvSpPr>
          <p:spPr>
            <a:xfrm>
              <a:off x="22374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6" name="Google Shape;23566;p100"/>
            <p:cNvSpPr/>
            <p:nvPr/>
          </p:nvSpPr>
          <p:spPr>
            <a:xfrm>
              <a:off x="22374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7" name="Google Shape;23567;p100"/>
            <p:cNvSpPr/>
            <p:nvPr/>
          </p:nvSpPr>
          <p:spPr>
            <a:xfrm>
              <a:off x="22374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8" name="Google Shape;23568;p100"/>
            <p:cNvSpPr/>
            <p:nvPr/>
          </p:nvSpPr>
          <p:spPr>
            <a:xfrm>
              <a:off x="2237469" y="2440332"/>
              <a:ext cx="35629" cy="72633"/>
            </a:xfrm>
            <a:custGeom>
              <a:rect b="b" l="l" r="r" t="t"/>
              <a:pathLst>
                <a:path extrusionOk="0" h="2430" w="1192">
                  <a:moveTo>
                    <a:pt x="0" y="1"/>
                  </a:moveTo>
                  <a:lnTo>
                    <a:pt x="0" y="2430"/>
                  </a:lnTo>
                  <a:cubicBezTo>
                    <a:pt x="667" y="2430"/>
                    <a:pt x="1191" y="1882"/>
                    <a:pt x="1191" y="1239"/>
                  </a:cubicBezTo>
                  <a:cubicBezTo>
                    <a:pt x="1191" y="572"/>
                    <a:pt x="667"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9" name="Google Shape;23569;p100"/>
            <p:cNvSpPr/>
            <p:nvPr/>
          </p:nvSpPr>
          <p:spPr>
            <a:xfrm>
              <a:off x="2351350" y="2544978"/>
              <a:ext cx="22089" cy="19967"/>
            </a:xfrm>
            <a:custGeom>
              <a:rect b="b" l="l" r="r" t="t"/>
              <a:pathLst>
                <a:path extrusionOk="0" h="668" w="739">
                  <a:moveTo>
                    <a:pt x="1" y="1"/>
                  </a:moveTo>
                  <a:lnTo>
                    <a:pt x="1"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0" name="Google Shape;23570;p100"/>
            <p:cNvSpPr/>
            <p:nvPr/>
          </p:nvSpPr>
          <p:spPr>
            <a:xfrm>
              <a:off x="2351350" y="2588409"/>
              <a:ext cx="22089" cy="20654"/>
            </a:xfrm>
            <a:custGeom>
              <a:rect b="b" l="l" r="r" t="t"/>
              <a:pathLst>
                <a:path extrusionOk="0" h="691" w="739">
                  <a:moveTo>
                    <a:pt x="1" y="0"/>
                  </a:moveTo>
                  <a:lnTo>
                    <a:pt x="1"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1" name="Google Shape;23571;p100"/>
            <p:cNvSpPr/>
            <p:nvPr/>
          </p:nvSpPr>
          <p:spPr>
            <a:xfrm>
              <a:off x="2351350" y="2631809"/>
              <a:ext cx="22089" cy="20684"/>
            </a:xfrm>
            <a:custGeom>
              <a:rect b="b" l="l" r="r" t="t"/>
              <a:pathLst>
                <a:path extrusionOk="0" h="692" w="739">
                  <a:moveTo>
                    <a:pt x="1" y="1"/>
                  </a:moveTo>
                  <a:lnTo>
                    <a:pt x="1"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2" name="Google Shape;23572;p100"/>
            <p:cNvSpPr/>
            <p:nvPr/>
          </p:nvSpPr>
          <p:spPr>
            <a:xfrm>
              <a:off x="2351350" y="2675240"/>
              <a:ext cx="22089" cy="20684"/>
            </a:xfrm>
            <a:custGeom>
              <a:rect b="b" l="l" r="r" t="t"/>
              <a:pathLst>
                <a:path extrusionOk="0" h="692" w="739">
                  <a:moveTo>
                    <a:pt x="1" y="1"/>
                  </a:moveTo>
                  <a:lnTo>
                    <a:pt x="1"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3" name="Google Shape;23573;p100"/>
            <p:cNvSpPr/>
            <p:nvPr/>
          </p:nvSpPr>
          <p:spPr>
            <a:xfrm>
              <a:off x="2353503" y="2440332"/>
              <a:ext cx="35599" cy="72633"/>
            </a:xfrm>
            <a:custGeom>
              <a:rect b="b" l="l" r="r" t="t"/>
              <a:pathLst>
                <a:path extrusionOk="0" h="2430" w="1191">
                  <a:moveTo>
                    <a:pt x="0" y="1"/>
                  </a:moveTo>
                  <a:lnTo>
                    <a:pt x="0" y="2430"/>
                  </a:lnTo>
                  <a:cubicBezTo>
                    <a:pt x="643" y="2430"/>
                    <a:pt x="1191" y="1882"/>
                    <a:pt x="1191" y="1239"/>
                  </a:cubicBezTo>
                  <a:cubicBezTo>
                    <a:pt x="1191" y="572"/>
                    <a:pt x="619"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4" name="Google Shape;23574;p100"/>
            <p:cNvSpPr/>
            <p:nvPr/>
          </p:nvSpPr>
          <p:spPr>
            <a:xfrm>
              <a:off x="21228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5" name="Google Shape;23575;p100"/>
            <p:cNvSpPr/>
            <p:nvPr/>
          </p:nvSpPr>
          <p:spPr>
            <a:xfrm>
              <a:off x="21228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6" name="Google Shape;23576;p100"/>
            <p:cNvSpPr/>
            <p:nvPr/>
          </p:nvSpPr>
          <p:spPr>
            <a:xfrm>
              <a:off x="21228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7" name="Google Shape;23577;p100"/>
            <p:cNvSpPr/>
            <p:nvPr/>
          </p:nvSpPr>
          <p:spPr>
            <a:xfrm>
              <a:off x="21228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8" name="Google Shape;23578;p100"/>
            <p:cNvSpPr/>
            <p:nvPr/>
          </p:nvSpPr>
          <p:spPr>
            <a:xfrm>
              <a:off x="2122869" y="2440332"/>
              <a:ext cx="35599" cy="72633"/>
            </a:xfrm>
            <a:custGeom>
              <a:rect b="b" l="l" r="r" t="t"/>
              <a:pathLst>
                <a:path extrusionOk="0" h="2430" w="1191">
                  <a:moveTo>
                    <a:pt x="0" y="1"/>
                  </a:moveTo>
                  <a:lnTo>
                    <a:pt x="0" y="2430"/>
                  </a:lnTo>
                  <a:cubicBezTo>
                    <a:pt x="643" y="2430"/>
                    <a:pt x="1191" y="1882"/>
                    <a:pt x="1191" y="1239"/>
                  </a:cubicBezTo>
                  <a:cubicBezTo>
                    <a:pt x="1191" y="572"/>
                    <a:pt x="643"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79" name="Google Shape;23579;p100"/>
          <p:cNvGrpSpPr/>
          <p:nvPr/>
        </p:nvGrpSpPr>
        <p:grpSpPr>
          <a:xfrm>
            <a:off x="1083084" y="2357615"/>
            <a:ext cx="345262" cy="239928"/>
            <a:chOff x="1392491" y="2490877"/>
            <a:chExt cx="345262" cy="239928"/>
          </a:xfrm>
        </p:grpSpPr>
        <p:sp>
          <p:nvSpPr>
            <p:cNvPr id="23580" name="Google Shape;23580;p100"/>
            <p:cNvSpPr/>
            <p:nvPr/>
          </p:nvSpPr>
          <p:spPr>
            <a:xfrm>
              <a:off x="1517074" y="2492311"/>
              <a:ext cx="95409" cy="168012"/>
            </a:xfrm>
            <a:custGeom>
              <a:rect b="b" l="l" r="r" t="t"/>
              <a:pathLst>
                <a:path extrusionOk="0" h="5621" w="3192">
                  <a:moveTo>
                    <a:pt x="0" y="0"/>
                  </a:moveTo>
                  <a:lnTo>
                    <a:pt x="0" y="5620"/>
                  </a:lnTo>
                  <a:lnTo>
                    <a:pt x="3191" y="5620"/>
                  </a:lnTo>
                  <a:lnTo>
                    <a:pt x="319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1" name="Google Shape;23581;p100"/>
            <p:cNvSpPr/>
            <p:nvPr/>
          </p:nvSpPr>
          <p:spPr>
            <a:xfrm>
              <a:off x="1641627" y="2562763"/>
              <a:ext cx="95409" cy="168042"/>
            </a:xfrm>
            <a:custGeom>
              <a:rect b="b" l="l" r="r" t="t"/>
              <a:pathLst>
                <a:path extrusionOk="0" h="5622" w="3192">
                  <a:moveTo>
                    <a:pt x="1" y="1"/>
                  </a:moveTo>
                  <a:lnTo>
                    <a:pt x="1" y="5621"/>
                  </a:lnTo>
                  <a:lnTo>
                    <a:pt x="3192" y="5621"/>
                  </a:lnTo>
                  <a:lnTo>
                    <a:pt x="31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2" name="Google Shape;23582;p100"/>
            <p:cNvSpPr/>
            <p:nvPr/>
          </p:nvSpPr>
          <p:spPr>
            <a:xfrm>
              <a:off x="1690049" y="2562763"/>
              <a:ext cx="47704" cy="168042"/>
            </a:xfrm>
            <a:custGeom>
              <a:rect b="b" l="l" r="r" t="t"/>
              <a:pathLst>
                <a:path extrusionOk="0" h="5622" w="1596">
                  <a:moveTo>
                    <a:pt x="0" y="1"/>
                  </a:moveTo>
                  <a:lnTo>
                    <a:pt x="0" y="5621"/>
                  </a:lnTo>
                  <a:lnTo>
                    <a:pt x="1596" y="5621"/>
                  </a:lnTo>
                  <a:lnTo>
                    <a:pt x="1596"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3" name="Google Shape;23583;p100"/>
            <p:cNvSpPr/>
            <p:nvPr/>
          </p:nvSpPr>
          <p:spPr>
            <a:xfrm>
              <a:off x="1640909" y="2490877"/>
              <a:ext cx="96126" cy="98278"/>
            </a:xfrm>
            <a:custGeom>
              <a:rect b="b" l="l" r="r" t="t"/>
              <a:pathLst>
                <a:path extrusionOk="0" h="3288" w="3216">
                  <a:moveTo>
                    <a:pt x="1" y="1"/>
                  </a:moveTo>
                  <a:lnTo>
                    <a:pt x="1" y="2358"/>
                  </a:lnTo>
                  <a:lnTo>
                    <a:pt x="1597"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4" name="Google Shape;23584;p100"/>
            <p:cNvSpPr/>
            <p:nvPr/>
          </p:nvSpPr>
          <p:spPr>
            <a:xfrm>
              <a:off x="1688614" y="2492311"/>
              <a:ext cx="48422" cy="96844"/>
            </a:xfrm>
            <a:custGeom>
              <a:rect b="b" l="l" r="r" t="t"/>
              <a:pathLst>
                <a:path extrusionOk="0" h="3240" w="1620">
                  <a:moveTo>
                    <a:pt x="1" y="0"/>
                  </a:moveTo>
                  <a:lnTo>
                    <a:pt x="1" y="3239"/>
                  </a:lnTo>
                  <a:lnTo>
                    <a:pt x="1620" y="2358"/>
                  </a:lnTo>
                  <a:lnTo>
                    <a:pt x="1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5" name="Google Shape;23585;p100"/>
            <p:cNvSpPr/>
            <p:nvPr/>
          </p:nvSpPr>
          <p:spPr>
            <a:xfrm>
              <a:off x="1393209" y="2562763"/>
              <a:ext cx="95409" cy="168042"/>
            </a:xfrm>
            <a:custGeom>
              <a:rect b="b" l="l" r="r" t="t"/>
              <a:pathLst>
                <a:path extrusionOk="0" h="5622" w="3192">
                  <a:moveTo>
                    <a:pt x="1" y="1"/>
                  </a:moveTo>
                  <a:lnTo>
                    <a:pt x="1" y="5621"/>
                  </a:lnTo>
                  <a:lnTo>
                    <a:pt x="3192" y="5621"/>
                  </a:lnTo>
                  <a:lnTo>
                    <a:pt x="319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6" name="Google Shape;23586;p100"/>
            <p:cNvSpPr/>
            <p:nvPr/>
          </p:nvSpPr>
          <p:spPr>
            <a:xfrm>
              <a:off x="1440914" y="2562763"/>
              <a:ext cx="47704" cy="168042"/>
            </a:xfrm>
            <a:custGeom>
              <a:rect b="b" l="l" r="r" t="t"/>
              <a:pathLst>
                <a:path extrusionOk="0" h="5622" w="1596">
                  <a:moveTo>
                    <a:pt x="0" y="1"/>
                  </a:moveTo>
                  <a:lnTo>
                    <a:pt x="0" y="5621"/>
                  </a:lnTo>
                  <a:lnTo>
                    <a:pt x="1596" y="5621"/>
                  </a:lnTo>
                  <a:lnTo>
                    <a:pt x="159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7" name="Google Shape;23587;p100"/>
            <p:cNvSpPr/>
            <p:nvPr/>
          </p:nvSpPr>
          <p:spPr>
            <a:xfrm>
              <a:off x="1392491" y="2490877"/>
              <a:ext cx="96126" cy="98278"/>
            </a:xfrm>
            <a:custGeom>
              <a:rect b="b" l="l" r="r" t="t"/>
              <a:pathLst>
                <a:path extrusionOk="0" h="3288" w="3216">
                  <a:moveTo>
                    <a:pt x="1" y="1"/>
                  </a:moveTo>
                  <a:lnTo>
                    <a:pt x="1" y="2358"/>
                  </a:lnTo>
                  <a:lnTo>
                    <a:pt x="1620"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8" name="Google Shape;23588;p100"/>
            <p:cNvSpPr/>
            <p:nvPr/>
          </p:nvSpPr>
          <p:spPr>
            <a:xfrm>
              <a:off x="1440914" y="2492311"/>
              <a:ext cx="47704" cy="96844"/>
            </a:xfrm>
            <a:custGeom>
              <a:rect b="b" l="l" r="r" t="t"/>
              <a:pathLst>
                <a:path extrusionOk="0" h="3240" w="1596">
                  <a:moveTo>
                    <a:pt x="0" y="0"/>
                  </a:moveTo>
                  <a:lnTo>
                    <a:pt x="0" y="3239"/>
                  </a:lnTo>
                  <a:lnTo>
                    <a:pt x="1596" y="2358"/>
                  </a:lnTo>
                  <a:lnTo>
                    <a:pt x="1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9" name="Google Shape;23589;p100"/>
            <p:cNvSpPr/>
            <p:nvPr/>
          </p:nvSpPr>
          <p:spPr>
            <a:xfrm>
              <a:off x="1565466" y="2492311"/>
              <a:ext cx="47734" cy="168012"/>
            </a:xfrm>
            <a:custGeom>
              <a:rect b="b" l="l" r="r" t="t"/>
              <a:pathLst>
                <a:path extrusionOk="0" h="5621" w="1597">
                  <a:moveTo>
                    <a:pt x="1" y="0"/>
                  </a:moveTo>
                  <a:lnTo>
                    <a:pt x="1" y="5620"/>
                  </a:lnTo>
                  <a:lnTo>
                    <a:pt x="1596" y="5620"/>
                  </a:lnTo>
                  <a:lnTo>
                    <a:pt x="1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0" name="Google Shape;23590;p100"/>
            <p:cNvSpPr/>
            <p:nvPr/>
          </p:nvSpPr>
          <p:spPr>
            <a:xfrm>
              <a:off x="1517791" y="2632527"/>
              <a:ext cx="95409" cy="98278"/>
            </a:xfrm>
            <a:custGeom>
              <a:rect b="b" l="l" r="r" t="t"/>
              <a:pathLst>
                <a:path extrusionOk="0" h="3288" w="3192">
                  <a:moveTo>
                    <a:pt x="1619" y="1"/>
                  </a:moveTo>
                  <a:lnTo>
                    <a:pt x="0" y="929"/>
                  </a:lnTo>
                  <a:lnTo>
                    <a:pt x="0" y="3287"/>
                  </a:lnTo>
                  <a:lnTo>
                    <a:pt x="3191" y="3287"/>
                  </a:lnTo>
                  <a:lnTo>
                    <a:pt x="3191" y="929"/>
                  </a:lnTo>
                  <a:lnTo>
                    <a:pt x="161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1" name="Google Shape;23591;p100"/>
            <p:cNvSpPr/>
            <p:nvPr/>
          </p:nvSpPr>
          <p:spPr>
            <a:xfrm>
              <a:off x="1565466" y="2632527"/>
              <a:ext cx="47734" cy="98278"/>
            </a:xfrm>
            <a:custGeom>
              <a:rect b="b" l="l" r="r" t="t"/>
              <a:pathLst>
                <a:path extrusionOk="0" h="3288" w="1597">
                  <a:moveTo>
                    <a:pt x="1" y="1"/>
                  </a:moveTo>
                  <a:lnTo>
                    <a:pt x="1" y="3287"/>
                  </a:lnTo>
                  <a:lnTo>
                    <a:pt x="1596" y="3287"/>
                  </a:lnTo>
                  <a:lnTo>
                    <a:pt x="1596" y="929"/>
                  </a:lnTo>
                  <a:lnTo>
                    <a:pt x="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92" name="Google Shape;23592;p100"/>
          <p:cNvGrpSpPr/>
          <p:nvPr/>
        </p:nvGrpSpPr>
        <p:grpSpPr>
          <a:xfrm>
            <a:off x="1083084" y="2839920"/>
            <a:ext cx="344543" cy="345977"/>
            <a:chOff x="1392491" y="2982751"/>
            <a:chExt cx="344543" cy="345977"/>
          </a:xfrm>
        </p:grpSpPr>
        <p:sp>
          <p:nvSpPr>
            <p:cNvPr id="23593" name="Google Shape;23593;p100"/>
            <p:cNvSpPr/>
            <p:nvPr/>
          </p:nvSpPr>
          <p:spPr>
            <a:xfrm>
              <a:off x="1438044" y="3029021"/>
              <a:ext cx="253437" cy="252720"/>
            </a:xfrm>
            <a:custGeom>
              <a:rect b="b" l="l" r="r" t="t"/>
              <a:pathLst>
                <a:path extrusionOk="0" h="8455" w="8479">
                  <a:moveTo>
                    <a:pt x="4216" y="0"/>
                  </a:moveTo>
                  <a:cubicBezTo>
                    <a:pt x="1906" y="0"/>
                    <a:pt x="1" y="1858"/>
                    <a:pt x="1" y="4215"/>
                  </a:cubicBezTo>
                  <a:cubicBezTo>
                    <a:pt x="1" y="6549"/>
                    <a:pt x="1882" y="8454"/>
                    <a:pt x="4216" y="8454"/>
                  </a:cubicBezTo>
                  <a:cubicBezTo>
                    <a:pt x="5478" y="8454"/>
                    <a:pt x="6597" y="7907"/>
                    <a:pt x="7383" y="7049"/>
                  </a:cubicBezTo>
                  <a:cubicBezTo>
                    <a:pt x="8074" y="6311"/>
                    <a:pt x="8479" y="5311"/>
                    <a:pt x="8479" y="4215"/>
                  </a:cubicBezTo>
                  <a:cubicBezTo>
                    <a:pt x="8479" y="1905"/>
                    <a:pt x="6574" y="0"/>
                    <a:pt x="421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4" name="Google Shape;23594;p100"/>
            <p:cNvSpPr/>
            <p:nvPr/>
          </p:nvSpPr>
          <p:spPr>
            <a:xfrm>
              <a:off x="1564061" y="3029021"/>
              <a:ext cx="127421" cy="252720"/>
            </a:xfrm>
            <a:custGeom>
              <a:rect b="b" l="l" r="r" t="t"/>
              <a:pathLst>
                <a:path extrusionOk="0" h="8455" w="4263">
                  <a:moveTo>
                    <a:pt x="0" y="0"/>
                  </a:moveTo>
                  <a:lnTo>
                    <a:pt x="0" y="8454"/>
                  </a:lnTo>
                  <a:cubicBezTo>
                    <a:pt x="1262" y="8454"/>
                    <a:pt x="2381" y="7907"/>
                    <a:pt x="3167" y="7049"/>
                  </a:cubicBezTo>
                  <a:cubicBezTo>
                    <a:pt x="3858" y="6311"/>
                    <a:pt x="4263" y="5311"/>
                    <a:pt x="4263" y="4215"/>
                  </a:cubicBezTo>
                  <a:cubicBezTo>
                    <a:pt x="4263" y="1905"/>
                    <a:pt x="2358"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5" name="Google Shape;23595;p100"/>
            <p:cNvSpPr/>
            <p:nvPr/>
          </p:nvSpPr>
          <p:spPr>
            <a:xfrm>
              <a:off x="1392491" y="2983468"/>
              <a:ext cx="178712" cy="345259"/>
            </a:xfrm>
            <a:custGeom>
              <a:rect b="b" l="l" r="r" t="t"/>
              <a:pathLst>
                <a:path extrusionOk="0" h="11551" w="5979">
                  <a:moveTo>
                    <a:pt x="5740" y="0"/>
                  </a:moveTo>
                  <a:cubicBezTo>
                    <a:pt x="4240" y="0"/>
                    <a:pt x="2763" y="596"/>
                    <a:pt x="1692" y="1691"/>
                  </a:cubicBezTo>
                  <a:cubicBezTo>
                    <a:pt x="620" y="2763"/>
                    <a:pt x="1" y="4215"/>
                    <a:pt x="1" y="5763"/>
                  </a:cubicBezTo>
                  <a:cubicBezTo>
                    <a:pt x="1" y="7311"/>
                    <a:pt x="596" y="8740"/>
                    <a:pt x="1692" y="9836"/>
                  </a:cubicBezTo>
                  <a:cubicBezTo>
                    <a:pt x="2763" y="10907"/>
                    <a:pt x="4240" y="11503"/>
                    <a:pt x="5740" y="11550"/>
                  </a:cubicBezTo>
                  <a:lnTo>
                    <a:pt x="5978" y="10598"/>
                  </a:lnTo>
                  <a:lnTo>
                    <a:pt x="5740" y="9693"/>
                  </a:lnTo>
                  <a:cubicBezTo>
                    <a:pt x="3597" y="9645"/>
                    <a:pt x="1858" y="7907"/>
                    <a:pt x="1858" y="5739"/>
                  </a:cubicBezTo>
                  <a:cubicBezTo>
                    <a:pt x="1858" y="3572"/>
                    <a:pt x="3597" y="1834"/>
                    <a:pt x="5740" y="1834"/>
                  </a:cubicBezTo>
                  <a:lnTo>
                    <a:pt x="5978" y="905"/>
                  </a:ln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6" name="Google Shape;23596;p100"/>
            <p:cNvSpPr/>
            <p:nvPr/>
          </p:nvSpPr>
          <p:spPr>
            <a:xfrm>
              <a:off x="1564061" y="3233320"/>
              <a:ext cx="127421" cy="93257"/>
            </a:xfrm>
            <a:custGeom>
              <a:rect b="b" l="l" r="r" t="t"/>
              <a:pathLst>
                <a:path extrusionOk="0" h="3120" w="4263">
                  <a:moveTo>
                    <a:pt x="2929" y="0"/>
                  </a:moveTo>
                  <a:cubicBezTo>
                    <a:pt x="2215" y="810"/>
                    <a:pt x="1167" y="1286"/>
                    <a:pt x="0" y="1286"/>
                  </a:cubicBezTo>
                  <a:lnTo>
                    <a:pt x="0" y="3120"/>
                  </a:lnTo>
                  <a:cubicBezTo>
                    <a:pt x="1548" y="3120"/>
                    <a:pt x="2977" y="2524"/>
                    <a:pt x="4096" y="1429"/>
                  </a:cubicBezTo>
                  <a:lnTo>
                    <a:pt x="4263" y="1262"/>
                  </a:lnTo>
                  <a:lnTo>
                    <a:pt x="3810" y="310"/>
                  </a:lnTo>
                  <a:lnTo>
                    <a:pt x="2929"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7" name="Google Shape;23597;p100"/>
            <p:cNvSpPr/>
            <p:nvPr/>
          </p:nvSpPr>
          <p:spPr>
            <a:xfrm>
              <a:off x="1564061" y="2982751"/>
              <a:ext cx="172973" cy="288319"/>
            </a:xfrm>
            <a:custGeom>
              <a:rect b="b" l="l" r="r" t="t"/>
              <a:pathLst>
                <a:path extrusionOk="0" h="9646" w="5787">
                  <a:moveTo>
                    <a:pt x="0" y="0"/>
                  </a:moveTo>
                  <a:lnTo>
                    <a:pt x="0" y="1834"/>
                  </a:lnTo>
                  <a:cubicBezTo>
                    <a:pt x="2167" y="1834"/>
                    <a:pt x="3906" y="3596"/>
                    <a:pt x="3906" y="5740"/>
                  </a:cubicBezTo>
                  <a:cubicBezTo>
                    <a:pt x="3906" y="6740"/>
                    <a:pt x="3525" y="7669"/>
                    <a:pt x="2882" y="8359"/>
                  </a:cubicBezTo>
                  <a:lnTo>
                    <a:pt x="4239" y="9645"/>
                  </a:lnTo>
                  <a:cubicBezTo>
                    <a:pt x="5215" y="8574"/>
                    <a:pt x="5739" y="7192"/>
                    <a:pt x="5739" y="5763"/>
                  </a:cubicBezTo>
                  <a:cubicBezTo>
                    <a:pt x="5787" y="4216"/>
                    <a:pt x="5192" y="2787"/>
                    <a:pt x="4072" y="1691"/>
                  </a:cubicBezTo>
                  <a:cubicBezTo>
                    <a:pt x="2977" y="596"/>
                    <a:pt x="154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98" name="Google Shape;23598;p100"/>
          <p:cNvGrpSpPr/>
          <p:nvPr/>
        </p:nvGrpSpPr>
        <p:grpSpPr>
          <a:xfrm>
            <a:off x="1816932" y="2836237"/>
            <a:ext cx="344543" cy="344056"/>
            <a:chOff x="2064494" y="2993421"/>
            <a:chExt cx="344543" cy="344056"/>
          </a:xfrm>
        </p:grpSpPr>
        <p:sp>
          <p:nvSpPr>
            <p:cNvPr id="23599" name="Google Shape;23599;p100"/>
            <p:cNvSpPr/>
            <p:nvPr/>
          </p:nvSpPr>
          <p:spPr>
            <a:xfrm>
              <a:off x="2119312" y="3014793"/>
              <a:ext cx="85426" cy="100371"/>
            </a:xfrm>
            <a:custGeom>
              <a:rect b="b" l="l" r="r" t="t"/>
              <a:pathLst>
                <a:path extrusionOk="0" h="3358" w="2858">
                  <a:moveTo>
                    <a:pt x="1215" y="0"/>
                  </a:moveTo>
                  <a:lnTo>
                    <a:pt x="0" y="3120"/>
                  </a:lnTo>
                  <a:lnTo>
                    <a:pt x="619" y="3358"/>
                  </a:lnTo>
                  <a:lnTo>
                    <a:pt x="1691" y="667"/>
                  </a:lnTo>
                  <a:lnTo>
                    <a:pt x="2858" y="667"/>
                  </a:lnTo>
                  <a:lnTo>
                    <a:pt x="285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0" name="Google Shape;23600;p100"/>
            <p:cNvSpPr/>
            <p:nvPr/>
          </p:nvSpPr>
          <p:spPr>
            <a:xfrm>
              <a:off x="2118595" y="3213384"/>
              <a:ext cx="84021" cy="101088"/>
            </a:xfrm>
            <a:custGeom>
              <a:rect b="b" l="l" r="r" t="t"/>
              <a:pathLst>
                <a:path extrusionOk="0" h="3382" w="2811">
                  <a:moveTo>
                    <a:pt x="620" y="0"/>
                  </a:moveTo>
                  <a:lnTo>
                    <a:pt x="0" y="238"/>
                  </a:lnTo>
                  <a:lnTo>
                    <a:pt x="1215" y="3382"/>
                  </a:lnTo>
                  <a:lnTo>
                    <a:pt x="2810" y="3382"/>
                  </a:lnTo>
                  <a:lnTo>
                    <a:pt x="2810" y="2691"/>
                  </a:lnTo>
                  <a:lnTo>
                    <a:pt x="1667" y="2691"/>
                  </a:lnTo>
                  <a:lnTo>
                    <a:pt x="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1" name="Google Shape;23601;p100"/>
            <p:cNvSpPr/>
            <p:nvPr/>
          </p:nvSpPr>
          <p:spPr>
            <a:xfrm>
              <a:off x="2166270" y="3108021"/>
              <a:ext cx="70511" cy="32789"/>
            </a:xfrm>
            <a:custGeom>
              <a:rect b="b" l="l" r="r" t="t"/>
              <a:pathLst>
                <a:path extrusionOk="0" h="1097" w="2359">
                  <a:moveTo>
                    <a:pt x="1168" y="1"/>
                  </a:moveTo>
                  <a:lnTo>
                    <a:pt x="1" y="477"/>
                  </a:lnTo>
                  <a:lnTo>
                    <a:pt x="263" y="1096"/>
                  </a:lnTo>
                  <a:lnTo>
                    <a:pt x="1311" y="667"/>
                  </a:lnTo>
                  <a:lnTo>
                    <a:pt x="2359" y="667"/>
                  </a:lnTo>
                  <a:lnTo>
                    <a:pt x="235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2" name="Google Shape;23602;p100"/>
            <p:cNvSpPr/>
            <p:nvPr/>
          </p:nvSpPr>
          <p:spPr>
            <a:xfrm>
              <a:off x="2166270" y="3187738"/>
              <a:ext cx="69793" cy="32789"/>
            </a:xfrm>
            <a:custGeom>
              <a:rect b="b" l="l" r="r" t="t"/>
              <a:pathLst>
                <a:path extrusionOk="0" h="1097" w="2335">
                  <a:moveTo>
                    <a:pt x="263" y="1"/>
                  </a:moveTo>
                  <a:lnTo>
                    <a:pt x="1" y="620"/>
                  </a:lnTo>
                  <a:lnTo>
                    <a:pt x="1168" y="1096"/>
                  </a:lnTo>
                  <a:lnTo>
                    <a:pt x="2335" y="1096"/>
                  </a:lnTo>
                  <a:lnTo>
                    <a:pt x="2335" y="453"/>
                  </a:lnTo>
                  <a:lnTo>
                    <a:pt x="1287" y="453"/>
                  </a:lnTo>
                  <a:lnTo>
                    <a:pt x="2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3" name="Google Shape;23603;p100"/>
            <p:cNvSpPr/>
            <p:nvPr/>
          </p:nvSpPr>
          <p:spPr>
            <a:xfrm>
              <a:off x="2064494" y="3102341"/>
              <a:ext cx="124582" cy="124582"/>
            </a:xfrm>
            <a:custGeom>
              <a:rect b="b" l="l" r="r" t="t"/>
              <a:pathLst>
                <a:path extrusionOk="0" h="4168" w="4168">
                  <a:moveTo>
                    <a:pt x="2096" y="0"/>
                  </a:moveTo>
                  <a:cubicBezTo>
                    <a:pt x="953" y="0"/>
                    <a:pt x="0" y="929"/>
                    <a:pt x="0" y="2096"/>
                  </a:cubicBezTo>
                  <a:cubicBezTo>
                    <a:pt x="0" y="3239"/>
                    <a:pt x="953" y="4168"/>
                    <a:pt x="2096" y="4168"/>
                  </a:cubicBezTo>
                  <a:cubicBezTo>
                    <a:pt x="3239" y="4168"/>
                    <a:pt x="4168" y="3239"/>
                    <a:pt x="4168" y="2096"/>
                  </a:cubicBezTo>
                  <a:cubicBezTo>
                    <a:pt x="4168" y="929"/>
                    <a:pt x="3239" y="0"/>
                    <a:pt x="209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4" name="Google Shape;23604;p100"/>
            <p:cNvSpPr/>
            <p:nvPr/>
          </p:nvSpPr>
          <p:spPr>
            <a:xfrm>
              <a:off x="2193321" y="2993421"/>
              <a:ext cx="183674" cy="64084"/>
            </a:xfrm>
            <a:custGeom>
              <a:rect b="b" l="l" r="r" t="t"/>
              <a:pathLst>
                <a:path extrusionOk="0" h="2144" w="6145">
                  <a:moveTo>
                    <a:pt x="1096" y="1"/>
                  </a:moveTo>
                  <a:cubicBezTo>
                    <a:pt x="477" y="1"/>
                    <a:pt x="1" y="501"/>
                    <a:pt x="25" y="1120"/>
                  </a:cubicBezTo>
                  <a:cubicBezTo>
                    <a:pt x="49" y="1691"/>
                    <a:pt x="525"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5" name="Google Shape;23605;p100"/>
            <p:cNvSpPr/>
            <p:nvPr/>
          </p:nvSpPr>
          <p:spPr>
            <a:xfrm>
              <a:off x="2225363" y="3086679"/>
              <a:ext cx="183674" cy="64084"/>
            </a:xfrm>
            <a:custGeom>
              <a:rect b="b" l="l" r="r" t="t"/>
              <a:pathLst>
                <a:path extrusionOk="0" h="2144" w="6145">
                  <a:moveTo>
                    <a:pt x="1096" y="0"/>
                  </a:moveTo>
                  <a:cubicBezTo>
                    <a:pt x="477" y="0"/>
                    <a:pt x="1" y="500"/>
                    <a:pt x="24" y="1120"/>
                  </a:cubicBezTo>
                  <a:cubicBezTo>
                    <a:pt x="48" y="1691"/>
                    <a:pt x="524" y="2144"/>
                    <a:pt x="1096" y="2144"/>
                  </a:cubicBezTo>
                  <a:lnTo>
                    <a:pt x="6145" y="2144"/>
                  </a:lnTo>
                  <a:lnTo>
                    <a:pt x="61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6" name="Google Shape;23606;p100"/>
            <p:cNvSpPr/>
            <p:nvPr/>
          </p:nvSpPr>
          <p:spPr>
            <a:xfrm>
              <a:off x="2225363" y="3179907"/>
              <a:ext cx="183674" cy="64114"/>
            </a:xfrm>
            <a:custGeom>
              <a:rect b="b" l="l" r="r" t="t"/>
              <a:pathLst>
                <a:path extrusionOk="0" h="2145" w="6145">
                  <a:moveTo>
                    <a:pt x="1096" y="1"/>
                  </a:moveTo>
                  <a:cubicBezTo>
                    <a:pt x="477" y="1"/>
                    <a:pt x="1" y="501"/>
                    <a:pt x="24" y="1144"/>
                  </a:cubicBezTo>
                  <a:cubicBezTo>
                    <a:pt x="48" y="1692"/>
                    <a:pt x="524"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7" name="Google Shape;23607;p100"/>
            <p:cNvSpPr/>
            <p:nvPr/>
          </p:nvSpPr>
          <p:spPr>
            <a:xfrm>
              <a:off x="2193321" y="3273164"/>
              <a:ext cx="183674" cy="64084"/>
            </a:xfrm>
            <a:custGeom>
              <a:rect b="b" l="l" r="r" t="t"/>
              <a:pathLst>
                <a:path extrusionOk="0" h="2144" w="6145">
                  <a:moveTo>
                    <a:pt x="1096" y="1"/>
                  </a:moveTo>
                  <a:cubicBezTo>
                    <a:pt x="477" y="1"/>
                    <a:pt x="1" y="525"/>
                    <a:pt x="25" y="1144"/>
                  </a:cubicBezTo>
                  <a:cubicBezTo>
                    <a:pt x="49" y="1715"/>
                    <a:pt x="525" y="2144"/>
                    <a:pt x="1096" y="2144"/>
                  </a:cubicBezTo>
                  <a:lnTo>
                    <a:pt x="6145" y="2144"/>
                  </a:lnTo>
                  <a:lnTo>
                    <a:pt x="614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8" name="Google Shape;23608;p100"/>
            <p:cNvSpPr/>
            <p:nvPr/>
          </p:nvSpPr>
          <p:spPr>
            <a:xfrm>
              <a:off x="2191916" y="3024029"/>
              <a:ext cx="185079" cy="32072"/>
            </a:xfrm>
            <a:custGeom>
              <a:rect b="b" l="l" r="r" t="t"/>
              <a:pathLst>
                <a:path extrusionOk="0" h="1073" w="6192">
                  <a:moveTo>
                    <a:pt x="0" y="1"/>
                  </a:moveTo>
                  <a:cubicBezTo>
                    <a:pt x="0" y="596"/>
                    <a:pt x="477" y="1072"/>
                    <a:pt x="1072" y="1072"/>
                  </a:cubicBezTo>
                  <a:lnTo>
                    <a:pt x="6192" y="1072"/>
                  </a:lnTo>
                  <a:lnTo>
                    <a:pt x="6192"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9" name="Google Shape;23609;p100"/>
            <p:cNvSpPr/>
            <p:nvPr/>
          </p:nvSpPr>
          <p:spPr>
            <a:xfrm>
              <a:off x="2223928" y="3118920"/>
              <a:ext cx="185109" cy="32042"/>
            </a:xfrm>
            <a:custGeom>
              <a:rect b="b" l="l" r="r" t="t"/>
              <a:pathLst>
                <a:path extrusionOk="0" h="1072" w="6193">
                  <a:moveTo>
                    <a:pt x="1" y="0"/>
                  </a:moveTo>
                  <a:cubicBezTo>
                    <a:pt x="1" y="595"/>
                    <a:pt x="477" y="1072"/>
                    <a:pt x="1073" y="1072"/>
                  </a:cubicBezTo>
                  <a:lnTo>
                    <a:pt x="6193" y="1072"/>
                  </a:lnTo>
                  <a:lnTo>
                    <a:pt x="619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0" name="Google Shape;23610;p100"/>
            <p:cNvSpPr/>
            <p:nvPr/>
          </p:nvSpPr>
          <p:spPr>
            <a:xfrm>
              <a:off x="2223928" y="3211232"/>
              <a:ext cx="185109" cy="32072"/>
            </a:xfrm>
            <a:custGeom>
              <a:rect b="b" l="l" r="r" t="t"/>
              <a:pathLst>
                <a:path extrusionOk="0" h="1073" w="6193">
                  <a:moveTo>
                    <a:pt x="1" y="1"/>
                  </a:moveTo>
                  <a:cubicBezTo>
                    <a:pt x="1" y="596"/>
                    <a:pt x="477" y="1072"/>
                    <a:pt x="1073" y="1072"/>
                  </a:cubicBezTo>
                  <a:lnTo>
                    <a:pt x="6193" y="1072"/>
                  </a:lnTo>
                  <a:lnTo>
                    <a:pt x="619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1" name="Google Shape;23611;p100"/>
            <p:cNvSpPr/>
            <p:nvPr/>
          </p:nvSpPr>
          <p:spPr>
            <a:xfrm>
              <a:off x="2191916" y="3305405"/>
              <a:ext cx="185079" cy="32072"/>
            </a:xfrm>
            <a:custGeom>
              <a:rect b="b" l="l" r="r" t="t"/>
              <a:pathLst>
                <a:path extrusionOk="0" h="1073" w="6192">
                  <a:moveTo>
                    <a:pt x="0" y="0"/>
                  </a:moveTo>
                  <a:cubicBezTo>
                    <a:pt x="0" y="596"/>
                    <a:pt x="477" y="1072"/>
                    <a:pt x="1072" y="1072"/>
                  </a:cubicBezTo>
                  <a:lnTo>
                    <a:pt x="6192" y="1072"/>
                  </a:lnTo>
                  <a:lnTo>
                    <a:pt x="6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2" name="Google Shape;23612;p100"/>
            <p:cNvSpPr/>
            <p:nvPr/>
          </p:nvSpPr>
          <p:spPr>
            <a:xfrm>
              <a:off x="2064494" y="3164961"/>
              <a:ext cx="124582" cy="61962"/>
            </a:xfrm>
            <a:custGeom>
              <a:rect b="b" l="l" r="r" t="t"/>
              <a:pathLst>
                <a:path extrusionOk="0" h="2073" w="4168">
                  <a:moveTo>
                    <a:pt x="0" y="1"/>
                  </a:moveTo>
                  <a:cubicBezTo>
                    <a:pt x="0" y="1168"/>
                    <a:pt x="929" y="2073"/>
                    <a:pt x="2096" y="2073"/>
                  </a:cubicBezTo>
                  <a:cubicBezTo>
                    <a:pt x="3263" y="2073"/>
                    <a:pt x="4168" y="1168"/>
                    <a:pt x="4168"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13" name="Google Shape;23613;p100"/>
          <p:cNvGrpSpPr/>
          <p:nvPr/>
        </p:nvGrpSpPr>
        <p:grpSpPr>
          <a:xfrm>
            <a:off x="2556667" y="2838182"/>
            <a:ext cx="343109" cy="344545"/>
            <a:chOff x="2747167" y="2990582"/>
            <a:chExt cx="343109" cy="344545"/>
          </a:xfrm>
        </p:grpSpPr>
        <p:sp>
          <p:nvSpPr>
            <p:cNvPr id="23614" name="Google Shape;23614;p100"/>
            <p:cNvSpPr/>
            <p:nvPr/>
          </p:nvSpPr>
          <p:spPr>
            <a:xfrm>
              <a:off x="2773500" y="2991987"/>
              <a:ext cx="290441" cy="330314"/>
            </a:xfrm>
            <a:custGeom>
              <a:rect b="b" l="l" r="r" t="t"/>
              <a:pathLst>
                <a:path extrusionOk="0" h="11051" w="9717">
                  <a:moveTo>
                    <a:pt x="9717" y="1"/>
                  </a:moveTo>
                  <a:cubicBezTo>
                    <a:pt x="9169" y="477"/>
                    <a:pt x="8598" y="954"/>
                    <a:pt x="7978" y="1406"/>
                  </a:cubicBezTo>
                  <a:cubicBezTo>
                    <a:pt x="7669" y="1644"/>
                    <a:pt x="7454" y="2573"/>
                    <a:pt x="7097" y="2787"/>
                  </a:cubicBezTo>
                  <a:cubicBezTo>
                    <a:pt x="7048" y="2812"/>
                    <a:pt x="6996" y="2822"/>
                    <a:pt x="6941" y="2822"/>
                  </a:cubicBezTo>
                  <a:cubicBezTo>
                    <a:pt x="6675" y="2822"/>
                    <a:pt x="6349" y="2586"/>
                    <a:pt x="6072" y="2586"/>
                  </a:cubicBezTo>
                  <a:cubicBezTo>
                    <a:pt x="6014" y="2586"/>
                    <a:pt x="5959" y="2596"/>
                    <a:pt x="5907" y="2621"/>
                  </a:cubicBezTo>
                  <a:cubicBezTo>
                    <a:pt x="5240" y="2930"/>
                    <a:pt x="4525" y="3192"/>
                    <a:pt x="3811" y="3406"/>
                  </a:cubicBezTo>
                  <a:cubicBezTo>
                    <a:pt x="3501" y="3502"/>
                    <a:pt x="3215" y="4097"/>
                    <a:pt x="2906" y="4168"/>
                  </a:cubicBezTo>
                  <a:cubicBezTo>
                    <a:pt x="2875" y="4177"/>
                    <a:pt x="2844" y="4181"/>
                    <a:pt x="2811" y="4181"/>
                  </a:cubicBezTo>
                  <a:cubicBezTo>
                    <a:pt x="2511" y="4181"/>
                    <a:pt x="2128" y="3852"/>
                    <a:pt x="1816" y="3852"/>
                  </a:cubicBezTo>
                  <a:cubicBezTo>
                    <a:pt x="1790" y="3852"/>
                    <a:pt x="1764" y="3854"/>
                    <a:pt x="1739" y="3859"/>
                  </a:cubicBezTo>
                  <a:cubicBezTo>
                    <a:pt x="1167" y="3930"/>
                    <a:pt x="596" y="3978"/>
                    <a:pt x="1" y="4002"/>
                  </a:cubicBezTo>
                  <a:lnTo>
                    <a:pt x="1" y="11051"/>
                  </a:lnTo>
                  <a:lnTo>
                    <a:pt x="9717" y="11051"/>
                  </a:lnTo>
                  <a:lnTo>
                    <a:pt x="971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5" name="Google Shape;23615;p100"/>
            <p:cNvSpPr/>
            <p:nvPr/>
          </p:nvSpPr>
          <p:spPr>
            <a:xfrm>
              <a:off x="2825479" y="3093075"/>
              <a:ext cx="61932" cy="227822"/>
            </a:xfrm>
            <a:custGeom>
              <a:rect b="b" l="l" r="r" t="t"/>
              <a:pathLst>
                <a:path extrusionOk="0" h="7622" w="2072">
                  <a:moveTo>
                    <a:pt x="2072" y="1"/>
                  </a:moveTo>
                  <a:cubicBezTo>
                    <a:pt x="1405" y="191"/>
                    <a:pt x="714" y="358"/>
                    <a:pt x="0" y="429"/>
                  </a:cubicBezTo>
                  <a:lnTo>
                    <a:pt x="0" y="7621"/>
                  </a:lnTo>
                  <a:lnTo>
                    <a:pt x="2072" y="7621"/>
                  </a:lnTo>
                  <a:lnTo>
                    <a:pt x="207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6" name="Google Shape;23616;p100"/>
            <p:cNvSpPr/>
            <p:nvPr/>
          </p:nvSpPr>
          <p:spPr>
            <a:xfrm>
              <a:off x="2950032" y="3033295"/>
              <a:ext cx="61962" cy="287602"/>
            </a:xfrm>
            <a:custGeom>
              <a:rect b="b" l="l" r="r" t="t"/>
              <a:pathLst>
                <a:path extrusionOk="0" h="9622" w="2073">
                  <a:moveTo>
                    <a:pt x="2072" y="0"/>
                  </a:moveTo>
                  <a:cubicBezTo>
                    <a:pt x="1429" y="476"/>
                    <a:pt x="715" y="858"/>
                    <a:pt x="1" y="1215"/>
                  </a:cubicBezTo>
                  <a:lnTo>
                    <a:pt x="1" y="9621"/>
                  </a:lnTo>
                  <a:lnTo>
                    <a:pt x="2072" y="9621"/>
                  </a:lnTo>
                  <a:lnTo>
                    <a:pt x="2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7" name="Google Shape;23617;p100"/>
            <p:cNvSpPr/>
            <p:nvPr/>
          </p:nvSpPr>
          <p:spPr>
            <a:xfrm>
              <a:off x="3011965" y="2990582"/>
              <a:ext cx="51291" cy="331002"/>
            </a:xfrm>
            <a:custGeom>
              <a:rect b="b" l="l" r="r" t="t"/>
              <a:pathLst>
                <a:path extrusionOk="0" h="11074" w="1716">
                  <a:moveTo>
                    <a:pt x="1715" y="0"/>
                  </a:moveTo>
                  <a:cubicBezTo>
                    <a:pt x="1191" y="524"/>
                    <a:pt x="596" y="1001"/>
                    <a:pt x="0" y="1453"/>
                  </a:cubicBezTo>
                  <a:lnTo>
                    <a:pt x="0" y="11074"/>
                  </a:lnTo>
                  <a:lnTo>
                    <a:pt x="1715" y="11074"/>
                  </a:lnTo>
                  <a:lnTo>
                    <a:pt x="1715"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8" name="Google Shape;23618;p100"/>
            <p:cNvSpPr/>
            <p:nvPr/>
          </p:nvSpPr>
          <p:spPr>
            <a:xfrm>
              <a:off x="2918707" y="3069582"/>
              <a:ext cx="31355" cy="251315"/>
            </a:xfrm>
            <a:custGeom>
              <a:rect b="b" l="l" r="r" t="t"/>
              <a:pathLst>
                <a:path extrusionOk="0" h="8408" w="1049">
                  <a:moveTo>
                    <a:pt x="1049" y="1"/>
                  </a:moveTo>
                  <a:cubicBezTo>
                    <a:pt x="691" y="144"/>
                    <a:pt x="358" y="286"/>
                    <a:pt x="1" y="406"/>
                  </a:cubicBezTo>
                  <a:lnTo>
                    <a:pt x="1" y="8407"/>
                  </a:lnTo>
                  <a:lnTo>
                    <a:pt x="1049" y="8407"/>
                  </a:lnTo>
                  <a:lnTo>
                    <a:pt x="1049"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9" name="Google Shape;23619;p100"/>
            <p:cNvSpPr/>
            <p:nvPr/>
          </p:nvSpPr>
          <p:spPr>
            <a:xfrm>
              <a:off x="2747167" y="3314443"/>
              <a:ext cx="343107" cy="20684"/>
            </a:xfrm>
            <a:custGeom>
              <a:rect b="b" l="l" r="r" t="t"/>
              <a:pathLst>
                <a:path extrusionOk="0" h="692" w="11479">
                  <a:moveTo>
                    <a:pt x="0" y="1"/>
                  </a:moveTo>
                  <a:lnTo>
                    <a:pt x="0"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0" name="Google Shape;23620;p100"/>
            <p:cNvSpPr/>
            <p:nvPr/>
          </p:nvSpPr>
          <p:spPr>
            <a:xfrm>
              <a:off x="2918707" y="3314443"/>
              <a:ext cx="171569" cy="20684"/>
            </a:xfrm>
            <a:custGeom>
              <a:rect b="b" l="l" r="r" t="t"/>
              <a:pathLst>
                <a:path extrusionOk="0" h="692" w="5740">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21" name="Google Shape;23621;p100"/>
          <p:cNvGrpSpPr/>
          <p:nvPr/>
        </p:nvGrpSpPr>
        <p:grpSpPr>
          <a:xfrm>
            <a:off x="3274565" y="2824641"/>
            <a:ext cx="343826" cy="344842"/>
            <a:chOff x="3379296" y="2977041"/>
            <a:chExt cx="343826" cy="344842"/>
          </a:xfrm>
        </p:grpSpPr>
        <p:sp>
          <p:nvSpPr>
            <p:cNvPr id="23622" name="Google Shape;23622;p100"/>
            <p:cNvSpPr/>
            <p:nvPr/>
          </p:nvSpPr>
          <p:spPr>
            <a:xfrm>
              <a:off x="3565781" y="3048957"/>
              <a:ext cx="157341" cy="156624"/>
            </a:xfrm>
            <a:custGeom>
              <a:rect b="b" l="l" r="r" t="t"/>
              <a:pathLst>
                <a:path extrusionOk="0" h="5240" w="5264">
                  <a:moveTo>
                    <a:pt x="2644" y="0"/>
                  </a:moveTo>
                  <a:cubicBezTo>
                    <a:pt x="1192" y="0"/>
                    <a:pt x="1" y="1167"/>
                    <a:pt x="1" y="2620"/>
                  </a:cubicBezTo>
                  <a:cubicBezTo>
                    <a:pt x="1" y="4072"/>
                    <a:pt x="1192" y="5239"/>
                    <a:pt x="2644" y="5239"/>
                  </a:cubicBezTo>
                  <a:cubicBezTo>
                    <a:pt x="4073" y="5239"/>
                    <a:pt x="5264" y="4072"/>
                    <a:pt x="5264" y="2620"/>
                  </a:cubicBezTo>
                  <a:cubicBezTo>
                    <a:pt x="5264" y="1167"/>
                    <a:pt x="4073" y="0"/>
                    <a:pt x="264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3" name="Google Shape;23623;p100"/>
            <p:cNvSpPr/>
            <p:nvPr/>
          </p:nvSpPr>
          <p:spPr>
            <a:xfrm>
              <a:off x="3533051" y="3164961"/>
              <a:ext cx="156624" cy="156624"/>
            </a:xfrm>
            <a:custGeom>
              <a:rect b="b" l="l" r="r" t="t"/>
              <a:pathLst>
                <a:path extrusionOk="0" h="5240" w="5240">
                  <a:moveTo>
                    <a:pt x="2620" y="1"/>
                  </a:moveTo>
                  <a:cubicBezTo>
                    <a:pt x="1167" y="1"/>
                    <a:pt x="0" y="1168"/>
                    <a:pt x="0" y="2620"/>
                  </a:cubicBezTo>
                  <a:cubicBezTo>
                    <a:pt x="0" y="4073"/>
                    <a:pt x="1167" y="5240"/>
                    <a:pt x="2620" y="5240"/>
                  </a:cubicBezTo>
                  <a:cubicBezTo>
                    <a:pt x="4073" y="5240"/>
                    <a:pt x="5240" y="4073"/>
                    <a:pt x="5240" y="2620"/>
                  </a:cubicBezTo>
                  <a:cubicBezTo>
                    <a:pt x="5240" y="1168"/>
                    <a:pt x="4073" y="1"/>
                    <a:pt x="2620"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4" name="Google Shape;23624;p100"/>
            <p:cNvSpPr/>
            <p:nvPr/>
          </p:nvSpPr>
          <p:spPr>
            <a:xfrm>
              <a:off x="3472553" y="2977759"/>
              <a:ext cx="152349" cy="156624"/>
            </a:xfrm>
            <a:custGeom>
              <a:rect b="b" l="l" r="r" t="t"/>
              <a:pathLst>
                <a:path extrusionOk="0" h="5240" w="5097">
                  <a:moveTo>
                    <a:pt x="2620" y="1"/>
                  </a:moveTo>
                  <a:cubicBezTo>
                    <a:pt x="1191" y="1"/>
                    <a:pt x="0" y="1168"/>
                    <a:pt x="0" y="2620"/>
                  </a:cubicBezTo>
                  <a:cubicBezTo>
                    <a:pt x="0" y="4049"/>
                    <a:pt x="1167" y="5240"/>
                    <a:pt x="2620" y="5240"/>
                  </a:cubicBezTo>
                  <a:cubicBezTo>
                    <a:pt x="4096" y="5240"/>
                    <a:pt x="5097" y="4073"/>
                    <a:pt x="5097" y="2620"/>
                  </a:cubicBezTo>
                  <a:cubicBezTo>
                    <a:pt x="5097" y="1168"/>
                    <a:pt x="4049" y="1"/>
                    <a:pt x="262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5" name="Google Shape;23625;p100"/>
            <p:cNvSpPr/>
            <p:nvPr/>
          </p:nvSpPr>
          <p:spPr>
            <a:xfrm>
              <a:off x="3401355" y="3164812"/>
              <a:ext cx="173721" cy="157072"/>
            </a:xfrm>
            <a:custGeom>
              <a:rect b="b" l="l" r="r" t="t"/>
              <a:pathLst>
                <a:path extrusionOk="0" h="5255" w="5812">
                  <a:moveTo>
                    <a:pt x="3002" y="1"/>
                  </a:moveTo>
                  <a:cubicBezTo>
                    <a:pt x="2195" y="1"/>
                    <a:pt x="1388" y="375"/>
                    <a:pt x="858" y="1077"/>
                  </a:cubicBezTo>
                  <a:cubicBezTo>
                    <a:pt x="1" y="2244"/>
                    <a:pt x="263" y="3864"/>
                    <a:pt x="1430" y="4745"/>
                  </a:cubicBezTo>
                  <a:cubicBezTo>
                    <a:pt x="1902" y="5089"/>
                    <a:pt x="2448" y="5255"/>
                    <a:pt x="2986" y="5255"/>
                  </a:cubicBezTo>
                  <a:cubicBezTo>
                    <a:pt x="3750" y="5255"/>
                    <a:pt x="4499" y="4921"/>
                    <a:pt x="5002" y="4292"/>
                  </a:cubicBezTo>
                  <a:cubicBezTo>
                    <a:pt x="5049" y="4269"/>
                    <a:pt x="5073" y="4197"/>
                    <a:pt x="5097" y="4173"/>
                  </a:cubicBezTo>
                  <a:cubicBezTo>
                    <a:pt x="5812" y="3197"/>
                    <a:pt x="5764" y="1840"/>
                    <a:pt x="5002" y="958"/>
                  </a:cubicBezTo>
                  <a:cubicBezTo>
                    <a:pt x="4883" y="816"/>
                    <a:pt x="4716" y="649"/>
                    <a:pt x="4526" y="506"/>
                  </a:cubicBezTo>
                  <a:cubicBezTo>
                    <a:pt x="4070" y="165"/>
                    <a:pt x="3536" y="1"/>
                    <a:pt x="300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6" name="Google Shape;23626;p100"/>
            <p:cNvSpPr/>
            <p:nvPr/>
          </p:nvSpPr>
          <p:spPr>
            <a:xfrm>
              <a:off x="3379296" y="3048957"/>
              <a:ext cx="156624" cy="156624"/>
            </a:xfrm>
            <a:custGeom>
              <a:rect b="b" l="l" r="r" t="t"/>
              <a:pathLst>
                <a:path extrusionOk="0" h="5240" w="5240">
                  <a:moveTo>
                    <a:pt x="2620" y="0"/>
                  </a:moveTo>
                  <a:cubicBezTo>
                    <a:pt x="1167" y="0"/>
                    <a:pt x="1" y="1167"/>
                    <a:pt x="1" y="2620"/>
                  </a:cubicBezTo>
                  <a:cubicBezTo>
                    <a:pt x="1" y="4072"/>
                    <a:pt x="1167" y="5239"/>
                    <a:pt x="2620" y="5239"/>
                  </a:cubicBezTo>
                  <a:cubicBezTo>
                    <a:pt x="4073" y="5239"/>
                    <a:pt x="5240" y="4072"/>
                    <a:pt x="5240" y="2620"/>
                  </a:cubicBezTo>
                  <a:cubicBezTo>
                    <a:pt x="5240" y="1167"/>
                    <a:pt x="4073" y="0"/>
                    <a:pt x="262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7" name="Google Shape;23627;p100"/>
            <p:cNvSpPr/>
            <p:nvPr/>
          </p:nvSpPr>
          <p:spPr>
            <a:xfrm>
              <a:off x="3550836" y="3193447"/>
              <a:ext cx="24241" cy="99683"/>
            </a:xfrm>
            <a:custGeom>
              <a:rect b="b" l="l" r="r" t="t"/>
              <a:pathLst>
                <a:path extrusionOk="0" h="3335" w="811">
                  <a:moveTo>
                    <a:pt x="1" y="0"/>
                  </a:moveTo>
                  <a:lnTo>
                    <a:pt x="1" y="3334"/>
                  </a:lnTo>
                  <a:cubicBezTo>
                    <a:pt x="48" y="3311"/>
                    <a:pt x="72" y="3239"/>
                    <a:pt x="96" y="3215"/>
                  </a:cubicBezTo>
                  <a:cubicBezTo>
                    <a:pt x="811" y="2239"/>
                    <a:pt x="763" y="882"/>
                    <a:pt x="1"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8" name="Google Shape;23628;p100"/>
            <p:cNvSpPr/>
            <p:nvPr/>
          </p:nvSpPr>
          <p:spPr>
            <a:xfrm>
              <a:off x="3550836" y="2977041"/>
              <a:ext cx="78342" cy="157341"/>
            </a:xfrm>
            <a:custGeom>
              <a:rect b="b" l="l" r="r" t="t"/>
              <a:pathLst>
                <a:path extrusionOk="0" h="5264" w="2621">
                  <a:moveTo>
                    <a:pt x="1" y="1"/>
                  </a:moveTo>
                  <a:lnTo>
                    <a:pt x="1" y="5264"/>
                  </a:lnTo>
                  <a:cubicBezTo>
                    <a:pt x="1430" y="5264"/>
                    <a:pt x="2620" y="4097"/>
                    <a:pt x="2620" y="2644"/>
                  </a:cubicBezTo>
                  <a:cubicBezTo>
                    <a:pt x="2620" y="1192"/>
                    <a:pt x="1477"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9" name="Google Shape;23629;p100"/>
            <p:cNvSpPr/>
            <p:nvPr/>
          </p:nvSpPr>
          <p:spPr>
            <a:xfrm>
              <a:off x="3493177" y="3101624"/>
              <a:ext cx="116063" cy="116063"/>
            </a:xfrm>
            <a:custGeom>
              <a:rect b="b" l="l" r="r" t="t"/>
              <a:pathLst>
                <a:path extrusionOk="0" h="3883" w="3883">
                  <a:moveTo>
                    <a:pt x="1930" y="0"/>
                  </a:moveTo>
                  <a:cubicBezTo>
                    <a:pt x="858" y="0"/>
                    <a:pt x="1" y="858"/>
                    <a:pt x="1" y="1929"/>
                  </a:cubicBezTo>
                  <a:cubicBezTo>
                    <a:pt x="1" y="3001"/>
                    <a:pt x="858" y="3882"/>
                    <a:pt x="1930" y="3882"/>
                  </a:cubicBezTo>
                  <a:cubicBezTo>
                    <a:pt x="3001" y="3882"/>
                    <a:pt x="3883" y="3001"/>
                    <a:pt x="3883" y="1929"/>
                  </a:cubicBezTo>
                  <a:cubicBezTo>
                    <a:pt x="3883" y="858"/>
                    <a:pt x="3001" y="0"/>
                    <a:pt x="193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0" name="Google Shape;23630;p100"/>
            <p:cNvSpPr/>
            <p:nvPr/>
          </p:nvSpPr>
          <p:spPr>
            <a:xfrm>
              <a:off x="3550118" y="3102341"/>
              <a:ext cx="57688" cy="115346"/>
            </a:xfrm>
            <a:custGeom>
              <a:rect b="b" l="l" r="r" t="t"/>
              <a:pathLst>
                <a:path extrusionOk="0" h="3859" w="1930">
                  <a:moveTo>
                    <a:pt x="1" y="0"/>
                  </a:moveTo>
                  <a:lnTo>
                    <a:pt x="1" y="3858"/>
                  </a:lnTo>
                  <a:cubicBezTo>
                    <a:pt x="1073" y="3858"/>
                    <a:pt x="1930" y="2977"/>
                    <a:pt x="1930" y="1905"/>
                  </a:cubicBezTo>
                  <a:cubicBezTo>
                    <a:pt x="1930" y="834"/>
                    <a:pt x="1096"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31" name="Google Shape;23631;p100"/>
          <p:cNvGrpSpPr/>
          <p:nvPr/>
        </p:nvGrpSpPr>
        <p:grpSpPr>
          <a:xfrm>
            <a:off x="4038814" y="2846730"/>
            <a:ext cx="343826" cy="319615"/>
            <a:chOff x="4076914" y="2999130"/>
            <a:chExt cx="343826" cy="319615"/>
          </a:xfrm>
        </p:grpSpPr>
        <p:sp>
          <p:nvSpPr>
            <p:cNvPr id="23632" name="Google Shape;23632;p100"/>
            <p:cNvSpPr/>
            <p:nvPr/>
          </p:nvSpPr>
          <p:spPr>
            <a:xfrm>
              <a:off x="4273382" y="2999130"/>
              <a:ext cx="147358" cy="319614"/>
            </a:xfrm>
            <a:custGeom>
              <a:rect b="b" l="l" r="r" t="t"/>
              <a:pathLst>
                <a:path extrusionOk="0" h="10693" w="4930">
                  <a:moveTo>
                    <a:pt x="0" y="0"/>
                  </a:moveTo>
                  <a:lnTo>
                    <a:pt x="0" y="10693"/>
                  </a:lnTo>
                  <a:lnTo>
                    <a:pt x="3501" y="10693"/>
                  </a:lnTo>
                  <a:lnTo>
                    <a:pt x="3501" y="7002"/>
                  </a:lnTo>
                  <a:lnTo>
                    <a:pt x="4930" y="5358"/>
                  </a:lnTo>
                  <a:lnTo>
                    <a:pt x="3501" y="3691"/>
                  </a:lnTo>
                  <a:lnTo>
                    <a:pt x="350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3" name="Google Shape;23633;p100"/>
            <p:cNvSpPr/>
            <p:nvPr/>
          </p:nvSpPr>
          <p:spPr>
            <a:xfrm>
              <a:off x="4273382" y="3158565"/>
              <a:ext cx="147358" cy="160181"/>
            </a:xfrm>
            <a:custGeom>
              <a:rect b="b" l="l" r="r" t="t"/>
              <a:pathLst>
                <a:path extrusionOk="0" h="5359" w="4930">
                  <a:moveTo>
                    <a:pt x="0" y="1"/>
                  </a:moveTo>
                  <a:lnTo>
                    <a:pt x="0" y="5359"/>
                  </a:lnTo>
                  <a:lnTo>
                    <a:pt x="3501" y="5359"/>
                  </a:lnTo>
                  <a:lnTo>
                    <a:pt x="3501" y="1668"/>
                  </a:lnTo>
                  <a:lnTo>
                    <a:pt x="4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4" name="Google Shape;23634;p100"/>
            <p:cNvSpPr/>
            <p:nvPr/>
          </p:nvSpPr>
          <p:spPr>
            <a:xfrm>
              <a:off x="4303273"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5" name="Google Shape;23635;p100"/>
            <p:cNvSpPr/>
            <p:nvPr/>
          </p:nvSpPr>
          <p:spPr>
            <a:xfrm>
              <a:off x="4303273"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6" name="Google Shape;23636;p100"/>
            <p:cNvSpPr/>
            <p:nvPr/>
          </p:nvSpPr>
          <p:spPr>
            <a:xfrm>
              <a:off x="4175133" y="2999130"/>
              <a:ext cx="148105" cy="319614"/>
            </a:xfrm>
            <a:custGeom>
              <a:rect b="b" l="l" r="r" t="t"/>
              <a:pathLst>
                <a:path extrusionOk="0" h="10693" w="4955">
                  <a:moveTo>
                    <a:pt x="1" y="0"/>
                  </a:moveTo>
                  <a:lnTo>
                    <a:pt x="1" y="10693"/>
                  </a:lnTo>
                  <a:lnTo>
                    <a:pt x="3526" y="10693"/>
                  </a:lnTo>
                  <a:lnTo>
                    <a:pt x="3526" y="7002"/>
                  </a:lnTo>
                  <a:lnTo>
                    <a:pt x="4954" y="5358"/>
                  </a:lnTo>
                  <a:lnTo>
                    <a:pt x="3526" y="3691"/>
                  </a:lnTo>
                  <a:lnTo>
                    <a:pt x="3526"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7" name="Google Shape;23637;p100"/>
            <p:cNvSpPr/>
            <p:nvPr/>
          </p:nvSpPr>
          <p:spPr>
            <a:xfrm>
              <a:off x="4175728" y="3158565"/>
              <a:ext cx="148105" cy="160181"/>
            </a:xfrm>
            <a:custGeom>
              <a:rect b="b" l="l" r="r" t="t"/>
              <a:pathLst>
                <a:path extrusionOk="0" h="5359" w="4955">
                  <a:moveTo>
                    <a:pt x="1" y="1"/>
                  </a:moveTo>
                  <a:lnTo>
                    <a:pt x="1" y="5359"/>
                  </a:lnTo>
                  <a:lnTo>
                    <a:pt x="3526" y="5359"/>
                  </a:lnTo>
                  <a:lnTo>
                    <a:pt x="3526" y="1668"/>
                  </a:lnTo>
                  <a:lnTo>
                    <a:pt x="49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8" name="Google Shape;23638;p100"/>
            <p:cNvSpPr/>
            <p:nvPr/>
          </p:nvSpPr>
          <p:spPr>
            <a:xfrm>
              <a:off x="4076914" y="2999130"/>
              <a:ext cx="147388" cy="319614"/>
            </a:xfrm>
            <a:custGeom>
              <a:rect b="b" l="l" r="r" t="t"/>
              <a:pathLst>
                <a:path extrusionOk="0" h="10693" w="4931">
                  <a:moveTo>
                    <a:pt x="1" y="0"/>
                  </a:moveTo>
                  <a:lnTo>
                    <a:pt x="1" y="10693"/>
                  </a:lnTo>
                  <a:lnTo>
                    <a:pt x="3501" y="10693"/>
                  </a:lnTo>
                  <a:lnTo>
                    <a:pt x="3501" y="7002"/>
                  </a:lnTo>
                  <a:lnTo>
                    <a:pt x="4930" y="5358"/>
                  </a:lnTo>
                  <a:lnTo>
                    <a:pt x="3501" y="3691"/>
                  </a:lnTo>
                  <a:lnTo>
                    <a:pt x="350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9" name="Google Shape;23639;p100"/>
            <p:cNvSpPr/>
            <p:nvPr/>
          </p:nvSpPr>
          <p:spPr>
            <a:xfrm>
              <a:off x="4107521"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0" name="Google Shape;23640;p100"/>
            <p:cNvSpPr/>
            <p:nvPr/>
          </p:nvSpPr>
          <p:spPr>
            <a:xfrm>
              <a:off x="4107521"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1" name="Google Shape;23641;p100"/>
            <p:cNvSpPr/>
            <p:nvPr/>
          </p:nvSpPr>
          <p:spPr>
            <a:xfrm>
              <a:off x="4205741" y="3218345"/>
              <a:ext cx="43460" cy="20684"/>
            </a:xfrm>
            <a:custGeom>
              <a:rect b="b" l="l" r="r" t="t"/>
              <a:pathLst>
                <a:path extrusionOk="0" h="692" w="1454">
                  <a:moveTo>
                    <a:pt x="1" y="1"/>
                  </a:moveTo>
                  <a:lnTo>
                    <a:pt x="1" y="692"/>
                  </a:lnTo>
                  <a:lnTo>
                    <a:pt x="1454" y="692"/>
                  </a:lnTo>
                  <a:lnTo>
                    <a:pt x="145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2" name="Google Shape;23642;p100"/>
            <p:cNvSpPr/>
            <p:nvPr/>
          </p:nvSpPr>
          <p:spPr>
            <a:xfrm>
              <a:off x="4205741" y="3267485"/>
              <a:ext cx="43460" cy="19937"/>
            </a:xfrm>
            <a:custGeom>
              <a:rect b="b" l="l" r="r" t="t"/>
              <a:pathLst>
                <a:path extrusionOk="0" h="667" w="1454">
                  <a:moveTo>
                    <a:pt x="1" y="0"/>
                  </a:moveTo>
                  <a:lnTo>
                    <a:pt x="1" y="667"/>
                  </a:lnTo>
                  <a:lnTo>
                    <a:pt x="1454" y="667"/>
                  </a:lnTo>
                  <a:lnTo>
                    <a:pt x="1454"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3" name="Google Shape;23643;p100"/>
            <p:cNvSpPr/>
            <p:nvPr/>
          </p:nvSpPr>
          <p:spPr>
            <a:xfrm>
              <a:off x="4076914" y="3158565"/>
              <a:ext cx="147388" cy="160181"/>
            </a:xfrm>
            <a:custGeom>
              <a:rect b="b" l="l" r="r" t="t"/>
              <a:pathLst>
                <a:path extrusionOk="0" h="5359" w="4931">
                  <a:moveTo>
                    <a:pt x="1" y="1"/>
                  </a:moveTo>
                  <a:lnTo>
                    <a:pt x="1" y="5359"/>
                  </a:lnTo>
                  <a:lnTo>
                    <a:pt x="3501" y="5359"/>
                  </a:lnTo>
                  <a:lnTo>
                    <a:pt x="3501" y="1668"/>
                  </a:lnTo>
                  <a:lnTo>
                    <a:pt x="493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44" name="Google Shape;23644;p100"/>
          <p:cNvGrpSpPr/>
          <p:nvPr/>
        </p:nvGrpSpPr>
        <p:grpSpPr>
          <a:xfrm>
            <a:off x="4804083" y="2846013"/>
            <a:ext cx="301859" cy="343826"/>
            <a:chOff x="4765983" y="2998413"/>
            <a:chExt cx="301859" cy="343826"/>
          </a:xfrm>
        </p:grpSpPr>
        <p:sp>
          <p:nvSpPr>
            <p:cNvPr id="23645" name="Google Shape;23645;p100"/>
            <p:cNvSpPr/>
            <p:nvPr/>
          </p:nvSpPr>
          <p:spPr>
            <a:xfrm>
              <a:off x="4807979" y="3040409"/>
              <a:ext cx="259864" cy="259834"/>
            </a:xfrm>
            <a:custGeom>
              <a:rect b="b" l="l" r="r" t="t"/>
              <a:pathLst>
                <a:path extrusionOk="0" h="8693" w="8694">
                  <a:moveTo>
                    <a:pt x="4335" y="0"/>
                  </a:moveTo>
                  <a:cubicBezTo>
                    <a:pt x="1930" y="0"/>
                    <a:pt x="1" y="1929"/>
                    <a:pt x="1" y="4335"/>
                  </a:cubicBezTo>
                  <a:cubicBezTo>
                    <a:pt x="1" y="6764"/>
                    <a:pt x="1930" y="8693"/>
                    <a:pt x="4335" y="8693"/>
                  </a:cubicBezTo>
                  <a:cubicBezTo>
                    <a:pt x="6740" y="8693"/>
                    <a:pt x="8693" y="6764"/>
                    <a:pt x="8693" y="4335"/>
                  </a:cubicBezTo>
                  <a:cubicBezTo>
                    <a:pt x="8693" y="1953"/>
                    <a:pt x="6740" y="24"/>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6" name="Google Shape;23646;p100"/>
            <p:cNvSpPr/>
            <p:nvPr/>
          </p:nvSpPr>
          <p:spPr>
            <a:xfrm>
              <a:off x="4807979" y="3169953"/>
              <a:ext cx="259864" cy="130291"/>
            </a:xfrm>
            <a:custGeom>
              <a:rect b="b" l="l" r="r" t="t"/>
              <a:pathLst>
                <a:path extrusionOk="0" h="4359" w="8694">
                  <a:moveTo>
                    <a:pt x="1" y="1"/>
                  </a:moveTo>
                  <a:cubicBezTo>
                    <a:pt x="1" y="2430"/>
                    <a:pt x="1930" y="4359"/>
                    <a:pt x="4335" y="4359"/>
                  </a:cubicBezTo>
                  <a:cubicBezTo>
                    <a:pt x="6740" y="4359"/>
                    <a:pt x="8693" y="2430"/>
                    <a:pt x="86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7" name="Google Shape;23647;p100"/>
            <p:cNvSpPr/>
            <p:nvPr/>
          </p:nvSpPr>
          <p:spPr>
            <a:xfrm>
              <a:off x="4859958" y="3091641"/>
              <a:ext cx="156624" cy="156653"/>
            </a:xfrm>
            <a:custGeom>
              <a:rect b="b" l="l" r="r" t="t"/>
              <a:pathLst>
                <a:path extrusionOk="0" h="5241" w="5240">
                  <a:moveTo>
                    <a:pt x="2620" y="1"/>
                  </a:moveTo>
                  <a:cubicBezTo>
                    <a:pt x="1191" y="1"/>
                    <a:pt x="0" y="1168"/>
                    <a:pt x="0" y="2621"/>
                  </a:cubicBezTo>
                  <a:cubicBezTo>
                    <a:pt x="0" y="4049"/>
                    <a:pt x="1191" y="5240"/>
                    <a:pt x="2620" y="5240"/>
                  </a:cubicBezTo>
                  <a:cubicBezTo>
                    <a:pt x="4049" y="5240"/>
                    <a:pt x="5240" y="4073"/>
                    <a:pt x="5240" y="2621"/>
                  </a:cubicBezTo>
                  <a:cubicBezTo>
                    <a:pt x="5240" y="1192"/>
                    <a:pt x="4049" y="1"/>
                    <a:pt x="262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8" name="Google Shape;23648;p100"/>
            <p:cNvSpPr/>
            <p:nvPr/>
          </p:nvSpPr>
          <p:spPr>
            <a:xfrm>
              <a:off x="4859958" y="3169953"/>
              <a:ext cx="156624" cy="78342"/>
            </a:xfrm>
            <a:custGeom>
              <a:rect b="b" l="l" r="r" t="t"/>
              <a:pathLst>
                <a:path extrusionOk="0" h="2621" w="5240">
                  <a:moveTo>
                    <a:pt x="0" y="1"/>
                  </a:moveTo>
                  <a:cubicBezTo>
                    <a:pt x="0" y="1429"/>
                    <a:pt x="1191" y="2620"/>
                    <a:pt x="2620" y="2620"/>
                  </a:cubicBezTo>
                  <a:cubicBezTo>
                    <a:pt x="4049" y="2620"/>
                    <a:pt x="5240" y="1453"/>
                    <a:pt x="524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9" name="Google Shape;23649;p100"/>
            <p:cNvSpPr/>
            <p:nvPr/>
          </p:nvSpPr>
          <p:spPr>
            <a:xfrm>
              <a:off x="4765983" y="2998413"/>
              <a:ext cx="171598" cy="343825"/>
            </a:xfrm>
            <a:custGeom>
              <a:rect b="b" l="l" r="r" t="t"/>
              <a:pathLst>
                <a:path extrusionOk="0" h="11503" w="5741">
                  <a:moveTo>
                    <a:pt x="5740" y="0"/>
                  </a:moveTo>
                  <a:cubicBezTo>
                    <a:pt x="2597" y="0"/>
                    <a:pt x="1" y="2596"/>
                    <a:pt x="1" y="5740"/>
                  </a:cubicBezTo>
                  <a:cubicBezTo>
                    <a:pt x="1" y="8907"/>
                    <a:pt x="2549" y="11503"/>
                    <a:pt x="5740" y="11503"/>
                  </a:cubicBez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0" name="Google Shape;23650;p100"/>
            <p:cNvSpPr/>
            <p:nvPr/>
          </p:nvSpPr>
          <p:spPr>
            <a:xfrm>
              <a:off x="4765983" y="3169953"/>
              <a:ext cx="171598" cy="172286"/>
            </a:xfrm>
            <a:custGeom>
              <a:rect b="b" l="l" r="r" t="t"/>
              <a:pathLst>
                <a:path extrusionOk="0" h="5764" w="5741">
                  <a:moveTo>
                    <a:pt x="1" y="1"/>
                  </a:moveTo>
                  <a:cubicBezTo>
                    <a:pt x="1" y="3168"/>
                    <a:pt x="2549" y="5764"/>
                    <a:pt x="5740" y="5764"/>
                  </a:cubicBezTo>
                  <a:lnTo>
                    <a:pt x="574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1" name="Google Shape;23651;p100"/>
            <p:cNvSpPr/>
            <p:nvPr/>
          </p:nvSpPr>
          <p:spPr>
            <a:xfrm>
              <a:off x="4833625" y="3139346"/>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2" name="Google Shape;23652;p100"/>
            <p:cNvSpPr/>
            <p:nvPr/>
          </p:nvSpPr>
          <p:spPr>
            <a:xfrm>
              <a:off x="4833625" y="3182776"/>
              <a:ext cx="43430" cy="20654"/>
            </a:xfrm>
            <a:custGeom>
              <a:rect b="b" l="l" r="r" t="t"/>
              <a:pathLst>
                <a:path extrusionOk="0" h="691" w="1453">
                  <a:moveTo>
                    <a:pt x="0" y="0"/>
                  </a:moveTo>
                  <a:lnTo>
                    <a:pt x="0" y="691"/>
                  </a:lnTo>
                  <a:lnTo>
                    <a:pt x="1453" y="691"/>
                  </a:lnTo>
                  <a:lnTo>
                    <a:pt x="1453"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53" name="Google Shape;23653;p100"/>
          <p:cNvGrpSpPr/>
          <p:nvPr/>
        </p:nvGrpSpPr>
        <p:grpSpPr>
          <a:xfrm>
            <a:off x="5518328" y="2848853"/>
            <a:ext cx="345262" cy="345262"/>
            <a:chOff x="5408813" y="3001253"/>
            <a:chExt cx="345262" cy="345262"/>
          </a:xfrm>
        </p:grpSpPr>
        <p:sp>
          <p:nvSpPr>
            <p:cNvPr id="23654" name="Google Shape;23654;p100"/>
            <p:cNvSpPr/>
            <p:nvPr/>
          </p:nvSpPr>
          <p:spPr>
            <a:xfrm>
              <a:off x="5429437" y="3022594"/>
              <a:ext cx="152379" cy="150944"/>
            </a:xfrm>
            <a:custGeom>
              <a:rect b="b" l="l" r="r" t="t"/>
              <a:pathLst>
                <a:path extrusionOk="0" h="5050" w="5098">
                  <a:moveTo>
                    <a:pt x="1" y="1"/>
                  </a:moveTo>
                  <a:lnTo>
                    <a:pt x="1" y="4740"/>
                  </a:lnTo>
                  <a:lnTo>
                    <a:pt x="263" y="5050"/>
                  </a:lnTo>
                  <a:lnTo>
                    <a:pt x="2120" y="5050"/>
                  </a:lnTo>
                  <a:cubicBezTo>
                    <a:pt x="3740" y="5050"/>
                    <a:pt x="5097" y="3740"/>
                    <a:pt x="5049" y="2073"/>
                  </a:cubicBezTo>
                  <a:lnTo>
                    <a:pt x="5049" y="263"/>
                  </a:lnTo>
                  <a:lnTo>
                    <a:pt x="474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5" name="Google Shape;23655;p100"/>
            <p:cNvSpPr/>
            <p:nvPr/>
          </p:nvSpPr>
          <p:spPr>
            <a:xfrm>
              <a:off x="5430154" y="3174945"/>
              <a:ext cx="152349" cy="150915"/>
            </a:xfrm>
            <a:custGeom>
              <a:rect b="b" l="l" r="r" t="t"/>
              <a:pathLst>
                <a:path extrusionOk="0" h="5049" w="5097">
                  <a:moveTo>
                    <a:pt x="263" y="0"/>
                  </a:moveTo>
                  <a:lnTo>
                    <a:pt x="1" y="310"/>
                  </a:lnTo>
                  <a:lnTo>
                    <a:pt x="1" y="5049"/>
                  </a:lnTo>
                  <a:lnTo>
                    <a:pt x="4740" y="5049"/>
                  </a:lnTo>
                  <a:lnTo>
                    <a:pt x="5073" y="4882"/>
                  </a:lnTo>
                  <a:lnTo>
                    <a:pt x="5097" y="4882"/>
                  </a:lnTo>
                  <a:lnTo>
                    <a:pt x="5097" y="2977"/>
                  </a:lnTo>
                  <a:cubicBezTo>
                    <a:pt x="5097" y="1334"/>
                    <a:pt x="3763" y="0"/>
                    <a:pt x="2120"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6" name="Google Shape;23656;p100"/>
            <p:cNvSpPr/>
            <p:nvPr/>
          </p:nvSpPr>
          <p:spPr>
            <a:xfrm>
              <a:off x="5581788" y="3022594"/>
              <a:ext cx="150915" cy="150944"/>
            </a:xfrm>
            <a:custGeom>
              <a:rect b="b" l="l" r="r" t="t"/>
              <a:pathLst>
                <a:path extrusionOk="0" h="5050" w="5049">
                  <a:moveTo>
                    <a:pt x="310" y="1"/>
                  </a:moveTo>
                  <a:lnTo>
                    <a:pt x="0" y="263"/>
                  </a:lnTo>
                  <a:lnTo>
                    <a:pt x="0" y="2073"/>
                  </a:lnTo>
                  <a:cubicBezTo>
                    <a:pt x="0" y="3716"/>
                    <a:pt x="1334" y="5050"/>
                    <a:pt x="2977" y="5050"/>
                  </a:cubicBezTo>
                  <a:lnTo>
                    <a:pt x="4882" y="5050"/>
                  </a:lnTo>
                  <a:lnTo>
                    <a:pt x="5049" y="4740"/>
                  </a:lnTo>
                  <a:lnTo>
                    <a:pt x="50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7" name="Google Shape;23657;p100"/>
            <p:cNvSpPr/>
            <p:nvPr/>
          </p:nvSpPr>
          <p:spPr>
            <a:xfrm>
              <a:off x="5582475" y="3173510"/>
              <a:ext cx="150944" cy="152349"/>
            </a:xfrm>
            <a:custGeom>
              <a:rect b="b" l="l" r="r" t="t"/>
              <a:pathLst>
                <a:path extrusionOk="0" h="5097" w="5050">
                  <a:moveTo>
                    <a:pt x="2978" y="1"/>
                  </a:moveTo>
                  <a:cubicBezTo>
                    <a:pt x="1335" y="1"/>
                    <a:pt x="1" y="1334"/>
                    <a:pt x="1" y="2977"/>
                  </a:cubicBezTo>
                  <a:lnTo>
                    <a:pt x="1" y="4930"/>
                  </a:lnTo>
                  <a:lnTo>
                    <a:pt x="310" y="5097"/>
                  </a:lnTo>
                  <a:lnTo>
                    <a:pt x="5050" y="5097"/>
                  </a:lnTo>
                  <a:lnTo>
                    <a:pt x="5050" y="334"/>
                  </a:lnTo>
                  <a:lnTo>
                    <a:pt x="488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8" name="Google Shape;23658;p100"/>
            <p:cNvSpPr/>
            <p:nvPr/>
          </p:nvSpPr>
          <p:spPr>
            <a:xfrm>
              <a:off x="5409500" y="3001253"/>
              <a:ext cx="85456" cy="85456"/>
            </a:xfrm>
            <a:custGeom>
              <a:rect b="b" l="l" r="r" t="t"/>
              <a:pathLst>
                <a:path extrusionOk="0" h="2859" w="2859">
                  <a:moveTo>
                    <a:pt x="1358" y="1"/>
                  </a:moveTo>
                  <a:cubicBezTo>
                    <a:pt x="596" y="1"/>
                    <a:pt x="1" y="596"/>
                    <a:pt x="1" y="1334"/>
                  </a:cubicBezTo>
                  <a:lnTo>
                    <a:pt x="1" y="2858"/>
                  </a:lnTo>
                  <a:lnTo>
                    <a:pt x="2859" y="2858"/>
                  </a:lnTo>
                  <a:lnTo>
                    <a:pt x="2859"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9" name="Google Shape;23659;p100"/>
            <p:cNvSpPr/>
            <p:nvPr/>
          </p:nvSpPr>
          <p:spPr>
            <a:xfrm>
              <a:off x="5408813" y="3261776"/>
              <a:ext cx="84738" cy="84738"/>
            </a:xfrm>
            <a:custGeom>
              <a:rect b="b" l="l" r="r" t="t"/>
              <a:pathLst>
                <a:path extrusionOk="0" h="2835" w="2835">
                  <a:moveTo>
                    <a:pt x="0" y="1"/>
                  </a:moveTo>
                  <a:lnTo>
                    <a:pt x="0" y="1501"/>
                  </a:lnTo>
                  <a:cubicBezTo>
                    <a:pt x="0" y="2239"/>
                    <a:pt x="596" y="2835"/>
                    <a:pt x="1334" y="2835"/>
                  </a:cubicBezTo>
                  <a:lnTo>
                    <a:pt x="2834" y="2835"/>
                  </a:lnTo>
                  <a:lnTo>
                    <a:pt x="283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0" name="Google Shape;23660;p100"/>
            <p:cNvSpPr/>
            <p:nvPr/>
          </p:nvSpPr>
          <p:spPr>
            <a:xfrm>
              <a:off x="5669336" y="3261776"/>
              <a:ext cx="84738" cy="84738"/>
            </a:xfrm>
            <a:custGeom>
              <a:rect b="b" l="l" r="r" t="t"/>
              <a:pathLst>
                <a:path extrusionOk="0" h="2835" w="2835">
                  <a:moveTo>
                    <a:pt x="0" y="1"/>
                  </a:moveTo>
                  <a:lnTo>
                    <a:pt x="0" y="2835"/>
                  </a:lnTo>
                  <a:lnTo>
                    <a:pt x="1501" y="2835"/>
                  </a:lnTo>
                  <a:cubicBezTo>
                    <a:pt x="2215" y="2835"/>
                    <a:pt x="2810" y="2239"/>
                    <a:pt x="2834" y="1501"/>
                  </a:cubicBezTo>
                  <a:lnTo>
                    <a:pt x="283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1" name="Google Shape;23661;p100"/>
            <p:cNvSpPr/>
            <p:nvPr/>
          </p:nvSpPr>
          <p:spPr>
            <a:xfrm>
              <a:off x="5668619" y="3001970"/>
              <a:ext cx="85456" cy="84738"/>
            </a:xfrm>
            <a:custGeom>
              <a:rect b="b" l="l" r="r" t="t"/>
              <a:pathLst>
                <a:path extrusionOk="0" h="2835" w="2859">
                  <a:moveTo>
                    <a:pt x="0" y="0"/>
                  </a:moveTo>
                  <a:lnTo>
                    <a:pt x="0" y="2834"/>
                  </a:lnTo>
                  <a:lnTo>
                    <a:pt x="2834" y="2834"/>
                  </a:lnTo>
                  <a:lnTo>
                    <a:pt x="2858" y="1334"/>
                  </a:lnTo>
                  <a:cubicBezTo>
                    <a:pt x="2858" y="596"/>
                    <a:pt x="2263" y="0"/>
                    <a:pt x="1525"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2" name="Google Shape;23662;p100"/>
            <p:cNvSpPr/>
            <p:nvPr/>
          </p:nvSpPr>
          <p:spPr>
            <a:xfrm>
              <a:off x="5429437" y="3022594"/>
              <a:ext cx="303264" cy="303264"/>
            </a:xfrm>
            <a:custGeom>
              <a:rect b="b" l="l" r="r" t="t"/>
              <a:pathLst>
                <a:path extrusionOk="0" h="10146" w="10146">
                  <a:moveTo>
                    <a:pt x="4740" y="1"/>
                  </a:moveTo>
                  <a:lnTo>
                    <a:pt x="4740" y="2073"/>
                  </a:lnTo>
                  <a:cubicBezTo>
                    <a:pt x="4740" y="3502"/>
                    <a:pt x="3573" y="4692"/>
                    <a:pt x="2144" y="4740"/>
                  </a:cubicBezTo>
                  <a:lnTo>
                    <a:pt x="1" y="4740"/>
                  </a:lnTo>
                  <a:lnTo>
                    <a:pt x="1" y="5407"/>
                  </a:lnTo>
                  <a:lnTo>
                    <a:pt x="2073" y="5407"/>
                  </a:lnTo>
                  <a:cubicBezTo>
                    <a:pt x="3549" y="5407"/>
                    <a:pt x="4740" y="6598"/>
                    <a:pt x="4740" y="8074"/>
                  </a:cubicBezTo>
                  <a:lnTo>
                    <a:pt x="4740" y="10146"/>
                  </a:lnTo>
                  <a:lnTo>
                    <a:pt x="5407" y="10146"/>
                  </a:lnTo>
                  <a:lnTo>
                    <a:pt x="5407" y="8074"/>
                  </a:lnTo>
                  <a:cubicBezTo>
                    <a:pt x="5407" y="6598"/>
                    <a:pt x="6597" y="5407"/>
                    <a:pt x="8074" y="5407"/>
                  </a:cubicBezTo>
                  <a:lnTo>
                    <a:pt x="10146" y="5407"/>
                  </a:lnTo>
                  <a:lnTo>
                    <a:pt x="10146" y="4740"/>
                  </a:lnTo>
                  <a:lnTo>
                    <a:pt x="8002" y="4740"/>
                  </a:lnTo>
                  <a:cubicBezTo>
                    <a:pt x="6574" y="4692"/>
                    <a:pt x="5407" y="3549"/>
                    <a:pt x="5407" y="2073"/>
                  </a:cubicBezTo>
                  <a:lnTo>
                    <a:pt x="540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3" name="Google Shape;23663;p100"/>
            <p:cNvSpPr/>
            <p:nvPr/>
          </p:nvSpPr>
          <p:spPr>
            <a:xfrm>
              <a:off x="5582475" y="3022594"/>
              <a:ext cx="150944" cy="303264"/>
            </a:xfrm>
            <a:custGeom>
              <a:rect b="b" l="l" r="r" t="t"/>
              <a:pathLst>
                <a:path extrusionOk="0" h="10146" w="5050">
                  <a:moveTo>
                    <a:pt x="1" y="1"/>
                  </a:moveTo>
                  <a:lnTo>
                    <a:pt x="1" y="10146"/>
                  </a:lnTo>
                  <a:lnTo>
                    <a:pt x="310" y="10146"/>
                  </a:lnTo>
                  <a:lnTo>
                    <a:pt x="310" y="8074"/>
                  </a:lnTo>
                  <a:cubicBezTo>
                    <a:pt x="310" y="6598"/>
                    <a:pt x="1501" y="5407"/>
                    <a:pt x="2978" y="5407"/>
                  </a:cubicBezTo>
                  <a:lnTo>
                    <a:pt x="5050" y="5407"/>
                  </a:lnTo>
                  <a:lnTo>
                    <a:pt x="5050" y="4740"/>
                  </a:lnTo>
                  <a:lnTo>
                    <a:pt x="5050" y="4716"/>
                  </a:lnTo>
                  <a:lnTo>
                    <a:pt x="2906" y="4716"/>
                  </a:lnTo>
                  <a:cubicBezTo>
                    <a:pt x="1477" y="4692"/>
                    <a:pt x="310" y="3502"/>
                    <a:pt x="310" y="2073"/>
                  </a:cubicBezTo>
                  <a:lnTo>
                    <a:pt x="310"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64" name="Google Shape;23664;p100"/>
          <p:cNvGrpSpPr/>
          <p:nvPr/>
        </p:nvGrpSpPr>
        <p:grpSpPr>
          <a:xfrm>
            <a:off x="6254299" y="2917182"/>
            <a:ext cx="343827" cy="184865"/>
            <a:chOff x="6082937" y="3069582"/>
            <a:chExt cx="343827" cy="184865"/>
          </a:xfrm>
        </p:grpSpPr>
        <p:sp>
          <p:nvSpPr>
            <p:cNvPr id="23665" name="Google Shape;23665;p100"/>
            <p:cNvSpPr/>
            <p:nvPr/>
          </p:nvSpPr>
          <p:spPr>
            <a:xfrm>
              <a:off x="6161220" y="3069582"/>
              <a:ext cx="106827" cy="184391"/>
            </a:xfrm>
            <a:custGeom>
              <a:rect b="b" l="l" r="r" t="t"/>
              <a:pathLst>
                <a:path extrusionOk="0" h="6169" w="3574">
                  <a:moveTo>
                    <a:pt x="906" y="1"/>
                  </a:moveTo>
                  <a:lnTo>
                    <a:pt x="1" y="1549"/>
                  </a:lnTo>
                  <a:lnTo>
                    <a:pt x="1" y="4621"/>
                  </a:lnTo>
                  <a:lnTo>
                    <a:pt x="906" y="6169"/>
                  </a:lnTo>
                  <a:lnTo>
                    <a:pt x="2692" y="6169"/>
                  </a:lnTo>
                  <a:lnTo>
                    <a:pt x="3573" y="4621"/>
                  </a:lnTo>
                  <a:lnTo>
                    <a:pt x="3573" y="1549"/>
                  </a:lnTo>
                  <a:lnTo>
                    <a:pt x="269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6" name="Google Shape;23666;p100"/>
            <p:cNvSpPr/>
            <p:nvPr/>
          </p:nvSpPr>
          <p:spPr>
            <a:xfrm>
              <a:off x="6320684" y="3069582"/>
              <a:ext cx="106080" cy="184391"/>
            </a:xfrm>
            <a:custGeom>
              <a:rect b="b" l="l" r="r" t="t"/>
              <a:pathLst>
                <a:path extrusionOk="0" h="6169" w="3549">
                  <a:moveTo>
                    <a:pt x="882" y="1"/>
                  </a:moveTo>
                  <a:lnTo>
                    <a:pt x="0" y="1549"/>
                  </a:lnTo>
                  <a:lnTo>
                    <a:pt x="0" y="4621"/>
                  </a:lnTo>
                  <a:lnTo>
                    <a:pt x="882" y="6169"/>
                  </a:lnTo>
                  <a:lnTo>
                    <a:pt x="2644" y="6169"/>
                  </a:lnTo>
                  <a:lnTo>
                    <a:pt x="3549" y="4621"/>
                  </a:lnTo>
                  <a:lnTo>
                    <a:pt x="2644" y="3073"/>
                  </a:lnTo>
                  <a:lnTo>
                    <a:pt x="3549" y="1549"/>
                  </a:lnTo>
                  <a:lnTo>
                    <a:pt x="264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7" name="Google Shape;23667;p100"/>
            <p:cNvSpPr/>
            <p:nvPr/>
          </p:nvSpPr>
          <p:spPr>
            <a:xfrm>
              <a:off x="6161220" y="3163313"/>
              <a:ext cx="106827" cy="91135"/>
            </a:xfrm>
            <a:custGeom>
              <a:rect b="b" l="l" r="r" t="t"/>
              <a:pathLst>
                <a:path extrusionOk="0" h="3049" w="3574">
                  <a:moveTo>
                    <a:pt x="1" y="1"/>
                  </a:moveTo>
                  <a:lnTo>
                    <a:pt x="1" y="1525"/>
                  </a:lnTo>
                  <a:lnTo>
                    <a:pt x="906" y="3049"/>
                  </a:lnTo>
                  <a:lnTo>
                    <a:pt x="2692" y="3049"/>
                  </a:lnTo>
                  <a:lnTo>
                    <a:pt x="3573" y="1525"/>
                  </a:lnTo>
                  <a:lnTo>
                    <a:pt x="35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8" name="Google Shape;23668;p100"/>
            <p:cNvSpPr/>
            <p:nvPr/>
          </p:nvSpPr>
          <p:spPr>
            <a:xfrm>
              <a:off x="6320684" y="3162122"/>
              <a:ext cx="106080" cy="91135"/>
            </a:xfrm>
            <a:custGeom>
              <a:rect b="b" l="l" r="r" t="t"/>
              <a:pathLst>
                <a:path extrusionOk="0" h="3049" w="3549">
                  <a:moveTo>
                    <a:pt x="0" y="1"/>
                  </a:moveTo>
                  <a:lnTo>
                    <a:pt x="0" y="1525"/>
                  </a:lnTo>
                  <a:lnTo>
                    <a:pt x="882" y="3049"/>
                  </a:lnTo>
                  <a:lnTo>
                    <a:pt x="2644" y="3049"/>
                  </a:lnTo>
                  <a:lnTo>
                    <a:pt x="3549" y="1525"/>
                  </a:lnTo>
                  <a:lnTo>
                    <a:pt x="264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9" name="Google Shape;23669;p100"/>
            <p:cNvSpPr/>
            <p:nvPr/>
          </p:nvSpPr>
          <p:spPr>
            <a:xfrm>
              <a:off x="6082937" y="3115852"/>
              <a:ext cx="106080" cy="91135"/>
            </a:xfrm>
            <a:custGeom>
              <a:rect b="b" l="l" r="r" t="t"/>
              <a:pathLst>
                <a:path extrusionOk="0" h="3049" w="3549">
                  <a:moveTo>
                    <a:pt x="905" y="1"/>
                  </a:moveTo>
                  <a:lnTo>
                    <a:pt x="0" y="1525"/>
                  </a:lnTo>
                  <a:lnTo>
                    <a:pt x="905" y="3049"/>
                  </a:lnTo>
                  <a:lnTo>
                    <a:pt x="2644" y="3049"/>
                  </a:lnTo>
                  <a:lnTo>
                    <a:pt x="3549"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0" name="Google Shape;23670;p100"/>
            <p:cNvSpPr/>
            <p:nvPr/>
          </p:nvSpPr>
          <p:spPr>
            <a:xfrm>
              <a:off x="6082937" y="3162122"/>
              <a:ext cx="106080" cy="45582"/>
            </a:xfrm>
            <a:custGeom>
              <a:rect b="b" l="l" r="r" t="t"/>
              <a:pathLst>
                <a:path extrusionOk="0" h="1525" w="3549">
                  <a:moveTo>
                    <a:pt x="0" y="1"/>
                  </a:moveTo>
                  <a:lnTo>
                    <a:pt x="905" y="1525"/>
                  </a:lnTo>
                  <a:lnTo>
                    <a:pt x="2644" y="1525"/>
                  </a:lnTo>
                  <a:lnTo>
                    <a:pt x="35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1" name="Google Shape;23671;p100"/>
            <p:cNvSpPr/>
            <p:nvPr/>
          </p:nvSpPr>
          <p:spPr>
            <a:xfrm>
              <a:off x="6241655" y="3115852"/>
              <a:ext cx="105392" cy="91135"/>
            </a:xfrm>
            <a:custGeom>
              <a:rect b="b" l="l" r="r" t="t"/>
              <a:pathLst>
                <a:path extrusionOk="0" h="3049" w="3526">
                  <a:moveTo>
                    <a:pt x="882" y="1"/>
                  </a:moveTo>
                  <a:lnTo>
                    <a:pt x="1" y="1525"/>
                  </a:lnTo>
                  <a:lnTo>
                    <a:pt x="882" y="3049"/>
                  </a:lnTo>
                  <a:lnTo>
                    <a:pt x="2644" y="3049"/>
                  </a:lnTo>
                  <a:lnTo>
                    <a:pt x="3526"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2" name="Google Shape;23672;p100"/>
            <p:cNvSpPr/>
            <p:nvPr/>
          </p:nvSpPr>
          <p:spPr>
            <a:xfrm>
              <a:off x="6241655" y="3162122"/>
              <a:ext cx="105392" cy="45582"/>
            </a:xfrm>
            <a:custGeom>
              <a:rect b="b" l="l" r="r" t="t"/>
              <a:pathLst>
                <a:path extrusionOk="0" h="1525" w="3526">
                  <a:moveTo>
                    <a:pt x="1" y="1"/>
                  </a:moveTo>
                  <a:lnTo>
                    <a:pt x="882" y="1525"/>
                  </a:lnTo>
                  <a:lnTo>
                    <a:pt x="2644" y="1525"/>
                  </a:lnTo>
                  <a:lnTo>
                    <a:pt x="3526"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73" name="Google Shape;23673;p100"/>
          <p:cNvGrpSpPr/>
          <p:nvPr/>
        </p:nvGrpSpPr>
        <p:grpSpPr>
          <a:xfrm>
            <a:off x="6984893" y="2826667"/>
            <a:ext cx="343109" cy="343140"/>
            <a:chOff x="6742117" y="2993421"/>
            <a:chExt cx="343109" cy="343140"/>
          </a:xfrm>
        </p:grpSpPr>
        <p:sp>
          <p:nvSpPr>
            <p:cNvPr id="23674" name="Google Shape;23674;p100"/>
            <p:cNvSpPr/>
            <p:nvPr/>
          </p:nvSpPr>
          <p:spPr>
            <a:xfrm>
              <a:off x="6750665" y="3055354"/>
              <a:ext cx="288319" cy="271222"/>
            </a:xfrm>
            <a:custGeom>
              <a:rect b="b" l="l" r="r" t="t"/>
              <a:pathLst>
                <a:path extrusionOk="0" h="9074" w="9646">
                  <a:moveTo>
                    <a:pt x="9645" y="0"/>
                  </a:moveTo>
                  <a:lnTo>
                    <a:pt x="8097" y="1024"/>
                  </a:lnTo>
                  <a:lnTo>
                    <a:pt x="6883" y="786"/>
                  </a:lnTo>
                  <a:lnTo>
                    <a:pt x="5454" y="2168"/>
                  </a:lnTo>
                  <a:lnTo>
                    <a:pt x="4858" y="2763"/>
                  </a:lnTo>
                  <a:lnTo>
                    <a:pt x="3906" y="2453"/>
                  </a:lnTo>
                  <a:lnTo>
                    <a:pt x="2143" y="4335"/>
                  </a:lnTo>
                  <a:lnTo>
                    <a:pt x="1310" y="3811"/>
                  </a:lnTo>
                  <a:lnTo>
                    <a:pt x="0" y="5263"/>
                  </a:lnTo>
                  <a:lnTo>
                    <a:pt x="0" y="9074"/>
                  </a:lnTo>
                  <a:lnTo>
                    <a:pt x="5454" y="6287"/>
                  </a:lnTo>
                  <a:lnTo>
                    <a:pt x="9645" y="2739"/>
                  </a:lnTo>
                  <a:lnTo>
                    <a:pt x="96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5" name="Google Shape;23675;p100"/>
            <p:cNvSpPr/>
            <p:nvPr/>
          </p:nvSpPr>
          <p:spPr>
            <a:xfrm>
              <a:off x="6913657" y="3055354"/>
              <a:ext cx="125329" cy="187948"/>
            </a:xfrm>
            <a:custGeom>
              <a:rect b="b" l="l" r="r" t="t"/>
              <a:pathLst>
                <a:path extrusionOk="0" h="6288" w="4193">
                  <a:moveTo>
                    <a:pt x="4192" y="0"/>
                  </a:moveTo>
                  <a:lnTo>
                    <a:pt x="2644" y="977"/>
                  </a:lnTo>
                  <a:lnTo>
                    <a:pt x="1430" y="739"/>
                  </a:lnTo>
                  <a:lnTo>
                    <a:pt x="1" y="2144"/>
                  </a:lnTo>
                  <a:lnTo>
                    <a:pt x="1" y="6287"/>
                  </a:lnTo>
                  <a:lnTo>
                    <a:pt x="4192" y="2739"/>
                  </a:lnTo>
                  <a:lnTo>
                    <a:pt x="4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6" name="Google Shape;23676;p100"/>
            <p:cNvSpPr/>
            <p:nvPr/>
          </p:nvSpPr>
          <p:spPr>
            <a:xfrm>
              <a:off x="6750665" y="3137223"/>
              <a:ext cx="288319" cy="192910"/>
            </a:xfrm>
            <a:custGeom>
              <a:rect b="b" l="l" r="r" t="t"/>
              <a:pathLst>
                <a:path extrusionOk="0" h="6454" w="9646">
                  <a:moveTo>
                    <a:pt x="9645" y="0"/>
                  </a:moveTo>
                  <a:lnTo>
                    <a:pt x="7549" y="1524"/>
                  </a:lnTo>
                  <a:lnTo>
                    <a:pt x="6549" y="1048"/>
                  </a:lnTo>
                  <a:lnTo>
                    <a:pt x="5454" y="2286"/>
                  </a:lnTo>
                  <a:lnTo>
                    <a:pt x="5192" y="2620"/>
                  </a:lnTo>
                  <a:lnTo>
                    <a:pt x="4120" y="2096"/>
                  </a:lnTo>
                  <a:lnTo>
                    <a:pt x="2596" y="3929"/>
                  </a:lnTo>
                  <a:lnTo>
                    <a:pt x="1620" y="3572"/>
                  </a:lnTo>
                  <a:lnTo>
                    <a:pt x="0" y="5263"/>
                  </a:lnTo>
                  <a:lnTo>
                    <a:pt x="0" y="6406"/>
                  </a:lnTo>
                  <a:lnTo>
                    <a:pt x="5454" y="6406"/>
                  </a:lnTo>
                  <a:lnTo>
                    <a:pt x="9645" y="6454"/>
                  </a:lnTo>
                  <a:lnTo>
                    <a:pt x="964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7" name="Google Shape;23677;p100"/>
            <p:cNvSpPr/>
            <p:nvPr/>
          </p:nvSpPr>
          <p:spPr>
            <a:xfrm>
              <a:off x="6913657" y="3137223"/>
              <a:ext cx="125329" cy="192910"/>
            </a:xfrm>
            <a:custGeom>
              <a:rect b="b" l="l" r="r" t="t"/>
              <a:pathLst>
                <a:path extrusionOk="0" h="6454" w="4193">
                  <a:moveTo>
                    <a:pt x="4192" y="0"/>
                  </a:moveTo>
                  <a:lnTo>
                    <a:pt x="2096" y="1548"/>
                  </a:lnTo>
                  <a:lnTo>
                    <a:pt x="1096" y="1072"/>
                  </a:lnTo>
                  <a:lnTo>
                    <a:pt x="1" y="2334"/>
                  </a:lnTo>
                  <a:lnTo>
                    <a:pt x="1" y="6406"/>
                  </a:lnTo>
                  <a:lnTo>
                    <a:pt x="4192" y="6454"/>
                  </a:lnTo>
                  <a:lnTo>
                    <a:pt x="419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8" name="Google Shape;23678;p100"/>
            <p:cNvSpPr/>
            <p:nvPr/>
          </p:nvSpPr>
          <p:spPr>
            <a:xfrm>
              <a:off x="6742117" y="2993421"/>
              <a:ext cx="343107" cy="343137"/>
            </a:xfrm>
            <a:custGeom>
              <a:rect b="b" l="l" r="r" t="t"/>
              <a:pathLst>
                <a:path extrusionOk="0" h="11480" w="11479">
                  <a:moveTo>
                    <a:pt x="0" y="1"/>
                  </a:moveTo>
                  <a:lnTo>
                    <a:pt x="0" y="11479"/>
                  </a:lnTo>
                  <a:lnTo>
                    <a:pt x="11479" y="11479"/>
                  </a:lnTo>
                  <a:lnTo>
                    <a:pt x="11479" y="10288"/>
                  </a:lnTo>
                  <a:lnTo>
                    <a:pt x="10836" y="10288"/>
                  </a:lnTo>
                  <a:lnTo>
                    <a:pt x="10836" y="10836"/>
                  </a:lnTo>
                  <a:lnTo>
                    <a:pt x="691" y="10836"/>
                  </a:lnTo>
                  <a:lnTo>
                    <a:pt x="691" y="667"/>
                  </a:lnTo>
                  <a:lnTo>
                    <a:pt x="1215" y="667"/>
                  </a:lnTo>
                  <a:lnTo>
                    <a:pt x="121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9" name="Google Shape;23679;p100"/>
            <p:cNvSpPr/>
            <p:nvPr/>
          </p:nvSpPr>
          <p:spPr>
            <a:xfrm>
              <a:off x="6913657" y="3300215"/>
              <a:ext cx="171569" cy="36346"/>
            </a:xfrm>
            <a:custGeom>
              <a:rect b="b" l="l" r="r" t="t"/>
              <a:pathLst>
                <a:path extrusionOk="0" h="1216" w="5740">
                  <a:moveTo>
                    <a:pt x="5097" y="1"/>
                  </a:moveTo>
                  <a:lnTo>
                    <a:pt x="5097" y="524"/>
                  </a:lnTo>
                  <a:lnTo>
                    <a:pt x="1" y="524"/>
                  </a:lnTo>
                  <a:lnTo>
                    <a:pt x="1" y="1215"/>
                  </a:lnTo>
                  <a:lnTo>
                    <a:pt x="5740" y="1215"/>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80" name="Google Shape;23680;p100"/>
          <p:cNvGrpSpPr/>
          <p:nvPr/>
        </p:nvGrpSpPr>
        <p:grpSpPr>
          <a:xfrm>
            <a:off x="7755746" y="2845503"/>
            <a:ext cx="257713" cy="343827"/>
            <a:chOff x="7451123" y="3002687"/>
            <a:chExt cx="257713" cy="343827"/>
          </a:xfrm>
        </p:grpSpPr>
        <p:sp>
          <p:nvSpPr>
            <p:cNvPr id="23681" name="Google Shape;23681;p100"/>
            <p:cNvSpPr/>
            <p:nvPr/>
          </p:nvSpPr>
          <p:spPr>
            <a:xfrm>
              <a:off x="7555769" y="3256784"/>
              <a:ext cx="46987" cy="89730"/>
            </a:xfrm>
            <a:custGeom>
              <a:rect b="b" l="l" r="r" t="t"/>
              <a:pathLst>
                <a:path extrusionOk="0" h="3002" w="1572">
                  <a:moveTo>
                    <a:pt x="786" y="1"/>
                  </a:moveTo>
                  <a:cubicBezTo>
                    <a:pt x="357" y="1"/>
                    <a:pt x="0" y="358"/>
                    <a:pt x="0" y="763"/>
                  </a:cubicBezTo>
                  <a:lnTo>
                    <a:pt x="0" y="3002"/>
                  </a:lnTo>
                  <a:lnTo>
                    <a:pt x="1572" y="3002"/>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2" name="Google Shape;23682;p100"/>
            <p:cNvSpPr/>
            <p:nvPr/>
          </p:nvSpPr>
          <p:spPr>
            <a:xfrm>
              <a:off x="7579950" y="3256784"/>
              <a:ext cx="22806" cy="89730"/>
            </a:xfrm>
            <a:custGeom>
              <a:rect b="b" l="l" r="r" t="t"/>
              <a:pathLst>
                <a:path extrusionOk="0" h="3002" w="763">
                  <a:moveTo>
                    <a:pt x="1" y="1"/>
                  </a:moveTo>
                  <a:lnTo>
                    <a:pt x="1" y="3002"/>
                  </a:lnTo>
                  <a:lnTo>
                    <a:pt x="763" y="3002"/>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3" name="Google Shape;23683;p100"/>
            <p:cNvSpPr/>
            <p:nvPr/>
          </p:nvSpPr>
          <p:spPr>
            <a:xfrm>
              <a:off x="7551495" y="3201995"/>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4" name="Google Shape;23684;p100"/>
            <p:cNvSpPr/>
            <p:nvPr/>
          </p:nvSpPr>
          <p:spPr>
            <a:xfrm>
              <a:off x="7579263" y="3201995"/>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5" name="Google Shape;23685;p100"/>
            <p:cNvSpPr/>
            <p:nvPr/>
          </p:nvSpPr>
          <p:spPr>
            <a:xfrm>
              <a:off x="7455397" y="3256784"/>
              <a:ext cx="47017" cy="89730"/>
            </a:xfrm>
            <a:custGeom>
              <a:rect b="b" l="l" r="r" t="t"/>
              <a:pathLst>
                <a:path extrusionOk="0" h="3002" w="1573">
                  <a:moveTo>
                    <a:pt x="762" y="1"/>
                  </a:moveTo>
                  <a:cubicBezTo>
                    <a:pt x="358" y="1"/>
                    <a:pt x="0" y="358"/>
                    <a:pt x="0" y="763"/>
                  </a:cubicBezTo>
                  <a:lnTo>
                    <a:pt x="0" y="3002"/>
                  </a:lnTo>
                  <a:lnTo>
                    <a:pt x="1572" y="3002"/>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6" name="Google Shape;23686;p100"/>
            <p:cNvSpPr/>
            <p:nvPr/>
          </p:nvSpPr>
          <p:spPr>
            <a:xfrm>
              <a:off x="7479609" y="3256784"/>
              <a:ext cx="22806" cy="89730"/>
            </a:xfrm>
            <a:custGeom>
              <a:rect b="b" l="l" r="r" t="t"/>
              <a:pathLst>
                <a:path extrusionOk="0" h="3002" w="763">
                  <a:moveTo>
                    <a:pt x="0" y="1"/>
                  </a:moveTo>
                  <a:lnTo>
                    <a:pt x="0" y="3002"/>
                  </a:lnTo>
                  <a:lnTo>
                    <a:pt x="762" y="3002"/>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7" name="Google Shape;23687;p100"/>
            <p:cNvSpPr/>
            <p:nvPr/>
          </p:nvSpPr>
          <p:spPr>
            <a:xfrm>
              <a:off x="7451123" y="3201995"/>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8" name="Google Shape;23688;p100"/>
            <p:cNvSpPr/>
            <p:nvPr/>
          </p:nvSpPr>
          <p:spPr>
            <a:xfrm>
              <a:off x="7478174" y="3201995"/>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9" name="Google Shape;23689;p100"/>
            <p:cNvSpPr/>
            <p:nvPr/>
          </p:nvSpPr>
          <p:spPr>
            <a:xfrm>
              <a:off x="7656140" y="3256784"/>
              <a:ext cx="47704" cy="89730"/>
            </a:xfrm>
            <a:custGeom>
              <a:rect b="b" l="l" r="r" t="t"/>
              <a:pathLst>
                <a:path extrusionOk="0" h="3002" w="1596">
                  <a:moveTo>
                    <a:pt x="786" y="1"/>
                  </a:moveTo>
                  <a:cubicBezTo>
                    <a:pt x="357" y="1"/>
                    <a:pt x="0" y="358"/>
                    <a:pt x="0" y="763"/>
                  </a:cubicBezTo>
                  <a:lnTo>
                    <a:pt x="0" y="3002"/>
                  </a:lnTo>
                  <a:lnTo>
                    <a:pt x="1596" y="3002"/>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0" name="Google Shape;23690;p100"/>
            <p:cNvSpPr/>
            <p:nvPr/>
          </p:nvSpPr>
          <p:spPr>
            <a:xfrm>
              <a:off x="7680322" y="3256784"/>
              <a:ext cx="23523" cy="89730"/>
            </a:xfrm>
            <a:custGeom>
              <a:rect b="b" l="l" r="r" t="t"/>
              <a:pathLst>
                <a:path extrusionOk="0" h="3002" w="787">
                  <a:moveTo>
                    <a:pt x="1" y="1"/>
                  </a:moveTo>
                  <a:lnTo>
                    <a:pt x="1" y="3002"/>
                  </a:lnTo>
                  <a:lnTo>
                    <a:pt x="787" y="3002"/>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1" name="Google Shape;23691;p100"/>
            <p:cNvSpPr/>
            <p:nvPr/>
          </p:nvSpPr>
          <p:spPr>
            <a:xfrm>
              <a:off x="7651866" y="3201995"/>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2" name="Google Shape;23692;p100"/>
            <p:cNvSpPr/>
            <p:nvPr/>
          </p:nvSpPr>
          <p:spPr>
            <a:xfrm>
              <a:off x="7680322" y="3201995"/>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3" name="Google Shape;23693;p100"/>
            <p:cNvSpPr/>
            <p:nvPr/>
          </p:nvSpPr>
          <p:spPr>
            <a:xfrm>
              <a:off x="7555769" y="3057476"/>
              <a:ext cx="46987" cy="89730"/>
            </a:xfrm>
            <a:custGeom>
              <a:rect b="b" l="l" r="r" t="t"/>
              <a:pathLst>
                <a:path extrusionOk="0" h="3002" w="1572">
                  <a:moveTo>
                    <a:pt x="786" y="1"/>
                  </a:moveTo>
                  <a:cubicBezTo>
                    <a:pt x="357" y="1"/>
                    <a:pt x="0" y="358"/>
                    <a:pt x="0" y="763"/>
                  </a:cubicBezTo>
                  <a:lnTo>
                    <a:pt x="0" y="3001"/>
                  </a:lnTo>
                  <a:lnTo>
                    <a:pt x="1572" y="3001"/>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4" name="Google Shape;23694;p100"/>
            <p:cNvSpPr/>
            <p:nvPr/>
          </p:nvSpPr>
          <p:spPr>
            <a:xfrm>
              <a:off x="7579950" y="3057476"/>
              <a:ext cx="22806" cy="89730"/>
            </a:xfrm>
            <a:custGeom>
              <a:rect b="b" l="l" r="r" t="t"/>
              <a:pathLst>
                <a:path extrusionOk="0" h="3002" w="763">
                  <a:moveTo>
                    <a:pt x="1" y="1"/>
                  </a:moveTo>
                  <a:lnTo>
                    <a:pt x="1" y="3001"/>
                  </a:lnTo>
                  <a:lnTo>
                    <a:pt x="763" y="3001"/>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5" name="Google Shape;23695;p100"/>
            <p:cNvSpPr/>
            <p:nvPr/>
          </p:nvSpPr>
          <p:spPr>
            <a:xfrm>
              <a:off x="7551495"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6" name="Google Shape;23696;p100"/>
            <p:cNvSpPr/>
            <p:nvPr/>
          </p:nvSpPr>
          <p:spPr>
            <a:xfrm>
              <a:off x="7579263" y="3002687"/>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7" name="Google Shape;23697;p100"/>
            <p:cNvSpPr/>
            <p:nvPr/>
          </p:nvSpPr>
          <p:spPr>
            <a:xfrm>
              <a:off x="7455397" y="3057476"/>
              <a:ext cx="47017" cy="89730"/>
            </a:xfrm>
            <a:custGeom>
              <a:rect b="b" l="l" r="r" t="t"/>
              <a:pathLst>
                <a:path extrusionOk="0" h="3002" w="1573">
                  <a:moveTo>
                    <a:pt x="762" y="1"/>
                  </a:moveTo>
                  <a:cubicBezTo>
                    <a:pt x="358" y="1"/>
                    <a:pt x="0" y="358"/>
                    <a:pt x="0" y="763"/>
                  </a:cubicBezTo>
                  <a:lnTo>
                    <a:pt x="0" y="3001"/>
                  </a:lnTo>
                  <a:lnTo>
                    <a:pt x="1572" y="3001"/>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8" name="Google Shape;23698;p100"/>
            <p:cNvSpPr/>
            <p:nvPr/>
          </p:nvSpPr>
          <p:spPr>
            <a:xfrm>
              <a:off x="7479609" y="3057476"/>
              <a:ext cx="22806" cy="89730"/>
            </a:xfrm>
            <a:custGeom>
              <a:rect b="b" l="l" r="r" t="t"/>
              <a:pathLst>
                <a:path extrusionOk="0" h="3002" w="763">
                  <a:moveTo>
                    <a:pt x="0" y="1"/>
                  </a:moveTo>
                  <a:lnTo>
                    <a:pt x="0" y="3001"/>
                  </a:lnTo>
                  <a:lnTo>
                    <a:pt x="762" y="3001"/>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9" name="Google Shape;23699;p100"/>
            <p:cNvSpPr/>
            <p:nvPr/>
          </p:nvSpPr>
          <p:spPr>
            <a:xfrm>
              <a:off x="7451123"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0" name="Google Shape;23700;p100"/>
            <p:cNvSpPr/>
            <p:nvPr/>
          </p:nvSpPr>
          <p:spPr>
            <a:xfrm>
              <a:off x="7478174" y="3002687"/>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1" name="Google Shape;23701;p100"/>
            <p:cNvSpPr/>
            <p:nvPr/>
          </p:nvSpPr>
          <p:spPr>
            <a:xfrm>
              <a:off x="7656140" y="3057476"/>
              <a:ext cx="47704" cy="89730"/>
            </a:xfrm>
            <a:custGeom>
              <a:rect b="b" l="l" r="r" t="t"/>
              <a:pathLst>
                <a:path extrusionOk="0" h="3002" w="1596">
                  <a:moveTo>
                    <a:pt x="786" y="1"/>
                  </a:moveTo>
                  <a:cubicBezTo>
                    <a:pt x="357" y="1"/>
                    <a:pt x="0" y="358"/>
                    <a:pt x="0" y="763"/>
                  </a:cubicBezTo>
                  <a:lnTo>
                    <a:pt x="0" y="3001"/>
                  </a:lnTo>
                  <a:lnTo>
                    <a:pt x="1596" y="3001"/>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2" name="Google Shape;23702;p100"/>
            <p:cNvSpPr/>
            <p:nvPr/>
          </p:nvSpPr>
          <p:spPr>
            <a:xfrm>
              <a:off x="7680322" y="3057476"/>
              <a:ext cx="23523" cy="89730"/>
            </a:xfrm>
            <a:custGeom>
              <a:rect b="b" l="l" r="r" t="t"/>
              <a:pathLst>
                <a:path extrusionOk="0" h="3002" w="787">
                  <a:moveTo>
                    <a:pt x="1" y="1"/>
                  </a:moveTo>
                  <a:lnTo>
                    <a:pt x="1" y="3001"/>
                  </a:lnTo>
                  <a:lnTo>
                    <a:pt x="787" y="3001"/>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3" name="Google Shape;23703;p100"/>
            <p:cNvSpPr/>
            <p:nvPr/>
          </p:nvSpPr>
          <p:spPr>
            <a:xfrm>
              <a:off x="7651866" y="3002687"/>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4" name="Google Shape;23704;p100"/>
            <p:cNvSpPr/>
            <p:nvPr/>
          </p:nvSpPr>
          <p:spPr>
            <a:xfrm>
              <a:off x="7680322" y="3002687"/>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05" name="Google Shape;23705;p100"/>
          <p:cNvGrpSpPr/>
          <p:nvPr/>
        </p:nvGrpSpPr>
        <p:grpSpPr>
          <a:xfrm>
            <a:off x="7710911" y="3410667"/>
            <a:ext cx="345949" cy="344544"/>
            <a:chOff x="7406288" y="3567852"/>
            <a:chExt cx="345949" cy="344544"/>
          </a:xfrm>
        </p:grpSpPr>
        <p:sp>
          <p:nvSpPr>
            <p:cNvPr id="23706" name="Google Shape;23706;p100"/>
            <p:cNvSpPr/>
            <p:nvPr/>
          </p:nvSpPr>
          <p:spPr>
            <a:xfrm>
              <a:off x="7502385" y="3816987"/>
              <a:ext cx="171569" cy="95409"/>
            </a:xfrm>
            <a:custGeom>
              <a:rect b="b" l="l" r="r" t="t"/>
              <a:pathLst>
                <a:path extrusionOk="0" h="3192" w="5740">
                  <a:moveTo>
                    <a:pt x="4501" y="1"/>
                  </a:moveTo>
                  <a:cubicBezTo>
                    <a:pt x="3953" y="382"/>
                    <a:pt x="3310" y="620"/>
                    <a:pt x="2596" y="620"/>
                  </a:cubicBezTo>
                  <a:cubicBezTo>
                    <a:pt x="2120" y="620"/>
                    <a:pt x="1691" y="549"/>
                    <a:pt x="1310" y="358"/>
                  </a:cubicBezTo>
                  <a:lnTo>
                    <a:pt x="24" y="1144"/>
                  </a:lnTo>
                  <a:lnTo>
                    <a:pt x="0" y="2597"/>
                  </a:lnTo>
                  <a:cubicBezTo>
                    <a:pt x="786" y="2978"/>
                    <a:pt x="1643" y="3192"/>
                    <a:pt x="2572" y="3192"/>
                  </a:cubicBezTo>
                  <a:cubicBezTo>
                    <a:pt x="3763" y="3192"/>
                    <a:pt x="4834" y="2835"/>
                    <a:pt x="5739" y="2239"/>
                  </a:cubicBezTo>
                  <a:lnTo>
                    <a:pt x="450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7" name="Google Shape;23707;p100"/>
            <p:cNvSpPr/>
            <p:nvPr/>
          </p:nvSpPr>
          <p:spPr>
            <a:xfrm>
              <a:off x="7579263" y="3816987"/>
              <a:ext cx="94692" cy="95409"/>
            </a:xfrm>
            <a:custGeom>
              <a:rect b="b" l="l" r="r" t="t"/>
              <a:pathLst>
                <a:path extrusionOk="0" h="3192" w="3168">
                  <a:moveTo>
                    <a:pt x="1905" y="1"/>
                  </a:moveTo>
                  <a:cubicBezTo>
                    <a:pt x="1358" y="382"/>
                    <a:pt x="715" y="620"/>
                    <a:pt x="0" y="620"/>
                  </a:cubicBezTo>
                  <a:lnTo>
                    <a:pt x="0" y="3192"/>
                  </a:lnTo>
                  <a:cubicBezTo>
                    <a:pt x="1191" y="3192"/>
                    <a:pt x="2262" y="2835"/>
                    <a:pt x="3167" y="2239"/>
                  </a:cubicBezTo>
                  <a:lnTo>
                    <a:pt x="1905"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8" name="Google Shape;23708;p100"/>
            <p:cNvSpPr/>
            <p:nvPr/>
          </p:nvSpPr>
          <p:spPr>
            <a:xfrm>
              <a:off x="7636921" y="3728721"/>
              <a:ext cx="115316" cy="154501"/>
            </a:xfrm>
            <a:custGeom>
              <a:rect b="b" l="l" r="r" t="t"/>
              <a:pathLst>
                <a:path extrusionOk="0" h="5169" w="3858">
                  <a:moveTo>
                    <a:pt x="1238" y="1"/>
                  </a:moveTo>
                  <a:cubicBezTo>
                    <a:pt x="1238" y="120"/>
                    <a:pt x="1286" y="239"/>
                    <a:pt x="1286" y="358"/>
                  </a:cubicBezTo>
                  <a:cubicBezTo>
                    <a:pt x="1286" y="1406"/>
                    <a:pt x="762" y="2358"/>
                    <a:pt x="0" y="2930"/>
                  </a:cubicBezTo>
                  <a:lnTo>
                    <a:pt x="24" y="4406"/>
                  </a:lnTo>
                  <a:lnTo>
                    <a:pt x="1286" y="5169"/>
                  </a:lnTo>
                  <a:cubicBezTo>
                    <a:pt x="2834" y="4121"/>
                    <a:pt x="3858" y="2358"/>
                    <a:pt x="3858" y="358"/>
                  </a:cubicBezTo>
                  <a:cubicBezTo>
                    <a:pt x="3834" y="287"/>
                    <a:pt x="3834" y="168"/>
                    <a:pt x="3810" y="48"/>
                  </a:cubicBezTo>
                  <a:lnTo>
                    <a:pt x="12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9" name="Google Shape;23709;p100"/>
            <p:cNvSpPr/>
            <p:nvPr/>
          </p:nvSpPr>
          <p:spPr>
            <a:xfrm>
              <a:off x="7406975" y="3719485"/>
              <a:ext cx="134565" cy="175126"/>
            </a:xfrm>
            <a:custGeom>
              <a:rect b="b" l="l" r="r" t="t"/>
              <a:pathLst>
                <a:path extrusionOk="0" h="5859" w="4502">
                  <a:moveTo>
                    <a:pt x="1287" y="0"/>
                  </a:moveTo>
                  <a:lnTo>
                    <a:pt x="1" y="1072"/>
                  </a:lnTo>
                  <a:cubicBezTo>
                    <a:pt x="120" y="3168"/>
                    <a:pt x="1406" y="4954"/>
                    <a:pt x="3192" y="5859"/>
                  </a:cubicBezTo>
                  <a:lnTo>
                    <a:pt x="3216" y="4406"/>
                  </a:lnTo>
                  <a:lnTo>
                    <a:pt x="4502" y="3644"/>
                  </a:lnTo>
                  <a:cubicBezTo>
                    <a:pt x="3454" y="3215"/>
                    <a:pt x="2716" y="2263"/>
                    <a:pt x="2597" y="1096"/>
                  </a:cubicBezTo>
                  <a:lnTo>
                    <a:pt x="1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0" name="Google Shape;23710;p100"/>
            <p:cNvSpPr/>
            <p:nvPr/>
          </p:nvSpPr>
          <p:spPr>
            <a:xfrm>
              <a:off x="7616984" y="3586354"/>
              <a:ext cx="134565" cy="165172"/>
            </a:xfrm>
            <a:custGeom>
              <a:rect b="b" l="l" r="r" t="t"/>
              <a:pathLst>
                <a:path extrusionOk="0" h="5526" w="4502">
                  <a:moveTo>
                    <a:pt x="1310" y="1"/>
                  </a:moveTo>
                  <a:lnTo>
                    <a:pt x="0" y="2239"/>
                  </a:lnTo>
                  <a:cubicBezTo>
                    <a:pt x="1048" y="2692"/>
                    <a:pt x="1786" y="3645"/>
                    <a:pt x="1905" y="4811"/>
                  </a:cubicBezTo>
                  <a:lnTo>
                    <a:pt x="3215" y="5526"/>
                  </a:lnTo>
                  <a:lnTo>
                    <a:pt x="4501" y="4811"/>
                  </a:lnTo>
                  <a:cubicBezTo>
                    <a:pt x="4382" y="2692"/>
                    <a:pt x="3096" y="906"/>
                    <a:pt x="131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1" name="Google Shape;23711;p100"/>
            <p:cNvSpPr/>
            <p:nvPr/>
          </p:nvSpPr>
          <p:spPr>
            <a:xfrm>
              <a:off x="7483853" y="3568569"/>
              <a:ext cx="172316" cy="95409"/>
            </a:xfrm>
            <a:custGeom>
              <a:rect b="b" l="l" r="r" t="t"/>
              <a:pathLst>
                <a:path extrusionOk="0" h="3192" w="5765">
                  <a:moveTo>
                    <a:pt x="3192" y="1"/>
                  </a:moveTo>
                  <a:cubicBezTo>
                    <a:pt x="2001" y="1"/>
                    <a:pt x="930" y="358"/>
                    <a:pt x="1" y="953"/>
                  </a:cubicBezTo>
                  <a:lnTo>
                    <a:pt x="1287" y="3192"/>
                  </a:lnTo>
                  <a:cubicBezTo>
                    <a:pt x="1811" y="2811"/>
                    <a:pt x="2478" y="2573"/>
                    <a:pt x="3192" y="2573"/>
                  </a:cubicBezTo>
                  <a:cubicBezTo>
                    <a:pt x="3668" y="2573"/>
                    <a:pt x="4073" y="2668"/>
                    <a:pt x="4454" y="2834"/>
                  </a:cubicBezTo>
                  <a:lnTo>
                    <a:pt x="5740" y="2072"/>
                  </a:lnTo>
                  <a:lnTo>
                    <a:pt x="5764" y="596"/>
                  </a:lnTo>
                  <a:cubicBezTo>
                    <a:pt x="5002" y="215"/>
                    <a:pt x="4097" y="1"/>
                    <a:pt x="319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2" name="Google Shape;23712;p100"/>
            <p:cNvSpPr/>
            <p:nvPr/>
          </p:nvSpPr>
          <p:spPr>
            <a:xfrm>
              <a:off x="7579263" y="3567852"/>
              <a:ext cx="76907" cy="84738"/>
            </a:xfrm>
            <a:custGeom>
              <a:rect b="b" l="l" r="r" t="t"/>
              <a:pathLst>
                <a:path extrusionOk="0" h="2835" w="2573">
                  <a:moveTo>
                    <a:pt x="0" y="1"/>
                  </a:moveTo>
                  <a:lnTo>
                    <a:pt x="0" y="2573"/>
                  </a:lnTo>
                  <a:cubicBezTo>
                    <a:pt x="476" y="2573"/>
                    <a:pt x="881" y="2644"/>
                    <a:pt x="1262" y="2835"/>
                  </a:cubicBezTo>
                  <a:lnTo>
                    <a:pt x="2548" y="2096"/>
                  </a:lnTo>
                  <a:lnTo>
                    <a:pt x="2572" y="620"/>
                  </a:lnTo>
                  <a:cubicBezTo>
                    <a:pt x="1810" y="239"/>
                    <a:pt x="953" y="25"/>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3" name="Google Shape;23713;p100"/>
            <p:cNvSpPr/>
            <p:nvPr/>
          </p:nvSpPr>
          <p:spPr>
            <a:xfrm>
              <a:off x="7406288" y="3598460"/>
              <a:ext cx="116033" cy="153784"/>
            </a:xfrm>
            <a:custGeom>
              <a:rect b="b" l="l" r="r" t="t"/>
              <a:pathLst>
                <a:path extrusionOk="0" h="5145" w="3882">
                  <a:moveTo>
                    <a:pt x="2596" y="1"/>
                  </a:moveTo>
                  <a:cubicBezTo>
                    <a:pt x="1048" y="1025"/>
                    <a:pt x="0" y="2787"/>
                    <a:pt x="0" y="4787"/>
                  </a:cubicBezTo>
                  <a:lnTo>
                    <a:pt x="0" y="5145"/>
                  </a:lnTo>
                  <a:lnTo>
                    <a:pt x="1286" y="4430"/>
                  </a:lnTo>
                  <a:lnTo>
                    <a:pt x="2620" y="5145"/>
                  </a:lnTo>
                  <a:cubicBezTo>
                    <a:pt x="2620" y="5026"/>
                    <a:pt x="2596" y="4907"/>
                    <a:pt x="2596" y="4787"/>
                  </a:cubicBezTo>
                  <a:cubicBezTo>
                    <a:pt x="2596" y="3740"/>
                    <a:pt x="3096" y="2787"/>
                    <a:pt x="3882" y="2216"/>
                  </a:cubicBezTo>
                  <a:lnTo>
                    <a:pt x="3834" y="739"/>
                  </a:lnTo>
                  <a:lnTo>
                    <a:pt x="259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4" name="Google Shape;23714;p100"/>
            <p:cNvSpPr/>
            <p:nvPr/>
          </p:nvSpPr>
          <p:spPr>
            <a:xfrm>
              <a:off x="7478174" y="3639051"/>
              <a:ext cx="202893" cy="202893"/>
            </a:xfrm>
            <a:custGeom>
              <a:rect b="b" l="l" r="r" t="t"/>
              <a:pathLst>
                <a:path extrusionOk="0" h="6788" w="6788">
                  <a:moveTo>
                    <a:pt x="3406" y="0"/>
                  </a:moveTo>
                  <a:cubicBezTo>
                    <a:pt x="1525" y="0"/>
                    <a:pt x="0" y="1524"/>
                    <a:pt x="0" y="3382"/>
                  </a:cubicBezTo>
                  <a:cubicBezTo>
                    <a:pt x="0" y="5263"/>
                    <a:pt x="1525" y="6787"/>
                    <a:pt x="3406" y="6787"/>
                  </a:cubicBezTo>
                  <a:cubicBezTo>
                    <a:pt x="5263" y="6787"/>
                    <a:pt x="6788" y="5263"/>
                    <a:pt x="6788" y="3382"/>
                  </a:cubicBezTo>
                  <a:cubicBezTo>
                    <a:pt x="6788" y="1524"/>
                    <a:pt x="5263" y="0"/>
                    <a:pt x="340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5" name="Google Shape;23715;p100"/>
            <p:cNvSpPr/>
            <p:nvPr/>
          </p:nvSpPr>
          <p:spPr>
            <a:xfrm>
              <a:off x="7579950" y="3638333"/>
              <a:ext cx="101118" cy="203611"/>
            </a:xfrm>
            <a:custGeom>
              <a:rect b="b" l="l" r="r" t="t"/>
              <a:pathLst>
                <a:path extrusionOk="0" h="6812" w="3383">
                  <a:moveTo>
                    <a:pt x="1" y="0"/>
                  </a:moveTo>
                  <a:lnTo>
                    <a:pt x="1" y="6811"/>
                  </a:lnTo>
                  <a:cubicBezTo>
                    <a:pt x="1882" y="6811"/>
                    <a:pt x="3383" y="5287"/>
                    <a:pt x="3383" y="3430"/>
                  </a:cubicBezTo>
                  <a:cubicBezTo>
                    <a:pt x="3383" y="1548"/>
                    <a:pt x="1882" y="24"/>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16" name="Google Shape;23716;p100"/>
          <p:cNvGrpSpPr/>
          <p:nvPr/>
        </p:nvGrpSpPr>
        <p:grpSpPr>
          <a:xfrm>
            <a:off x="6984893" y="3404145"/>
            <a:ext cx="343109" cy="344544"/>
            <a:chOff x="6742117" y="3575683"/>
            <a:chExt cx="343109" cy="344544"/>
          </a:xfrm>
        </p:grpSpPr>
        <p:sp>
          <p:nvSpPr>
            <p:cNvPr id="23717" name="Google Shape;23717;p100"/>
            <p:cNvSpPr/>
            <p:nvPr/>
          </p:nvSpPr>
          <p:spPr>
            <a:xfrm>
              <a:off x="6967041" y="3708815"/>
              <a:ext cx="118185" cy="77594"/>
            </a:xfrm>
            <a:custGeom>
              <a:rect b="b" l="l" r="r" t="t"/>
              <a:pathLst>
                <a:path extrusionOk="0" h="2596" w="3954">
                  <a:moveTo>
                    <a:pt x="1096" y="0"/>
                  </a:moveTo>
                  <a:lnTo>
                    <a:pt x="1" y="1310"/>
                  </a:lnTo>
                  <a:lnTo>
                    <a:pt x="1096" y="2596"/>
                  </a:lnTo>
                  <a:lnTo>
                    <a:pt x="3954" y="2596"/>
                  </a:lnTo>
                  <a:lnTo>
                    <a:pt x="395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8" name="Google Shape;23718;p100"/>
            <p:cNvSpPr/>
            <p:nvPr/>
          </p:nvSpPr>
          <p:spPr>
            <a:xfrm>
              <a:off x="6967758" y="3748658"/>
              <a:ext cx="117468" cy="39186"/>
            </a:xfrm>
            <a:custGeom>
              <a:rect b="b" l="l" r="r" t="t"/>
              <a:pathLst>
                <a:path extrusionOk="0" h="1311" w="3930">
                  <a:moveTo>
                    <a:pt x="1" y="1"/>
                  </a:moveTo>
                  <a:lnTo>
                    <a:pt x="1120" y="1310"/>
                  </a:lnTo>
                  <a:lnTo>
                    <a:pt x="3930" y="1310"/>
                  </a:lnTo>
                  <a:lnTo>
                    <a:pt x="39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9" name="Google Shape;23719;p100"/>
            <p:cNvSpPr/>
            <p:nvPr/>
          </p:nvSpPr>
          <p:spPr>
            <a:xfrm>
              <a:off x="6742117" y="3607726"/>
              <a:ext cx="118185" cy="78312"/>
            </a:xfrm>
            <a:custGeom>
              <a:rect b="b" l="l" r="r" t="t"/>
              <a:pathLst>
                <a:path extrusionOk="0" h="2620" w="3954">
                  <a:moveTo>
                    <a:pt x="0" y="0"/>
                  </a:moveTo>
                  <a:lnTo>
                    <a:pt x="0" y="2620"/>
                  </a:lnTo>
                  <a:lnTo>
                    <a:pt x="2858" y="2620"/>
                  </a:lnTo>
                  <a:lnTo>
                    <a:pt x="3954" y="1310"/>
                  </a:lnTo>
                  <a:lnTo>
                    <a:pt x="2858"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0" name="Google Shape;23720;p100"/>
            <p:cNvSpPr/>
            <p:nvPr/>
          </p:nvSpPr>
          <p:spPr>
            <a:xfrm>
              <a:off x="6742117" y="3648287"/>
              <a:ext cx="117468" cy="38468"/>
            </a:xfrm>
            <a:custGeom>
              <a:rect b="b" l="l" r="r" t="t"/>
              <a:pathLst>
                <a:path extrusionOk="0" h="1287" w="3930">
                  <a:moveTo>
                    <a:pt x="0" y="1"/>
                  </a:moveTo>
                  <a:lnTo>
                    <a:pt x="0" y="1287"/>
                  </a:lnTo>
                  <a:lnTo>
                    <a:pt x="2834" y="1287"/>
                  </a:lnTo>
                  <a:lnTo>
                    <a:pt x="3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1" name="Google Shape;23721;p100"/>
            <p:cNvSpPr/>
            <p:nvPr/>
          </p:nvSpPr>
          <p:spPr>
            <a:xfrm>
              <a:off x="6742117" y="3809156"/>
              <a:ext cx="118185" cy="78342"/>
            </a:xfrm>
            <a:custGeom>
              <a:rect b="b" l="l" r="r" t="t"/>
              <a:pathLst>
                <a:path extrusionOk="0" h="2621" w="3954">
                  <a:moveTo>
                    <a:pt x="0" y="1"/>
                  </a:moveTo>
                  <a:lnTo>
                    <a:pt x="0" y="2620"/>
                  </a:lnTo>
                  <a:lnTo>
                    <a:pt x="2858" y="2620"/>
                  </a:lnTo>
                  <a:lnTo>
                    <a:pt x="3954" y="1311"/>
                  </a:lnTo>
                  <a:lnTo>
                    <a:pt x="285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2" name="Google Shape;23722;p100"/>
            <p:cNvSpPr/>
            <p:nvPr/>
          </p:nvSpPr>
          <p:spPr>
            <a:xfrm>
              <a:off x="6742117" y="3849030"/>
              <a:ext cx="117468" cy="39186"/>
            </a:xfrm>
            <a:custGeom>
              <a:rect b="b" l="l" r="r" t="t"/>
              <a:pathLst>
                <a:path extrusionOk="0" h="1311" w="3930">
                  <a:moveTo>
                    <a:pt x="0" y="0"/>
                  </a:moveTo>
                  <a:lnTo>
                    <a:pt x="0" y="1310"/>
                  </a:lnTo>
                  <a:lnTo>
                    <a:pt x="2834" y="1310"/>
                  </a:lnTo>
                  <a:lnTo>
                    <a:pt x="3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3" name="Google Shape;23723;p100"/>
            <p:cNvSpPr/>
            <p:nvPr/>
          </p:nvSpPr>
          <p:spPr>
            <a:xfrm>
              <a:off x="6903703" y="3770030"/>
              <a:ext cx="20654" cy="56970"/>
            </a:xfrm>
            <a:custGeom>
              <a:rect b="b" l="l" r="r" t="t"/>
              <a:pathLst>
                <a:path extrusionOk="0" h="1906" w="691">
                  <a:moveTo>
                    <a:pt x="0" y="0"/>
                  </a:moveTo>
                  <a:lnTo>
                    <a:pt x="0"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4" name="Google Shape;23724;p100"/>
            <p:cNvSpPr/>
            <p:nvPr/>
          </p:nvSpPr>
          <p:spPr>
            <a:xfrm>
              <a:off x="6903703" y="3575683"/>
              <a:ext cx="20654" cy="49857"/>
            </a:xfrm>
            <a:custGeom>
              <a:rect b="b" l="l" r="r" t="t"/>
              <a:pathLst>
                <a:path extrusionOk="0" h="1668" w="691">
                  <a:moveTo>
                    <a:pt x="0" y="1"/>
                  </a:moveTo>
                  <a:lnTo>
                    <a:pt x="0"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5" name="Google Shape;23725;p100"/>
            <p:cNvSpPr/>
            <p:nvPr/>
          </p:nvSpPr>
          <p:spPr>
            <a:xfrm>
              <a:off x="6903703" y="3669658"/>
              <a:ext cx="20654" cy="56970"/>
            </a:xfrm>
            <a:custGeom>
              <a:rect b="b" l="l" r="r" t="t"/>
              <a:pathLst>
                <a:path extrusionOk="0" h="1906" w="691">
                  <a:moveTo>
                    <a:pt x="0" y="0"/>
                  </a:moveTo>
                  <a:lnTo>
                    <a:pt x="0"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6" name="Google Shape;23726;p100"/>
            <p:cNvSpPr/>
            <p:nvPr/>
          </p:nvSpPr>
          <p:spPr>
            <a:xfrm>
              <a:off x="6903703" y="3870371"/>
              <a:ext cx="20654" cy="49857"/>
            </a:xfrm>
            <a:custGeom>
              <a:rect b="b" l="l" r="r" t="t"/>
              <a:pathLst>
                <a:path extrusionOk="0" h="1668" w="691">
                  <a:moveTo>
                    <a:pt x="0" y="1"/>
                  </a:moveTo>
                  <a:lnTo>
                    <a:pt x="0"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7" name="Google Shape;23727;p100"/>
            <p:cNvSpPr/>
            <p:nvPr/>
          </p:nvSpPr>
          <p:spPr>
            <a:xfrm>
              <a:off x="6881644" y="3614840"/>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8" name="Google Shape;23728;p100"/>
            <p:cNvSpPr/>
            <p:nvPr/>
          </p:nvSpPr>
          <p:spPr>
            <a:xfrm>
              <a:off x="6881644" y="3646882"/>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9" name="Google Shape;23729;p100"/>
            <p:cNvSpPr/>
            <p:nvPr/>
          </p:nvSpPr>
          <p:spPr>
            <a:xfrm>
              <a:off x="6881644" y="3715928"/>
              <a:ext cx="64084" cy="64084"/>
            </a:xfrm>
            <a:custGeom>
              <a:rect b="b" l="l" r="r" t="t"/>
              <a:pathLst>
                <a:path extrusionOk="0" h="2144" w="2144">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0" name="Google Shape;23730;p100"/>
            <p:cNvSpPr/>
            <p:nvPr/>
          </p:nvSpPr>
          <p:spPr>
            <a:xfrm>
              <a:off x="6881644" y="3748658"/>
              <a:ext cx="64084" cy="32072"/>
            </a:xfrm>
            <a:custGeom>
              <a:rect b="b" l="l" r="r" t="t"/>
              <a:pathLst>
                <a:path extrusionOk="0" h="1073" w="2144">
                  <a:moveTo>
                    <a:pt x="0" y="1"/>
                  </a:moveTo>
                  <a:cubicBezTo>
                    <a:pt x="0" y="596"/>
                    <a:pt x="476" y="1072"/>
                    <a:pt x="1072" y="1072"/>
                  </a:cubicBezTo>
                  <a:cubicBezTo>
                    <a:pt x="1667" y="1072"/>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1" name="Google Shape;23731;p100"/>
            <p:cNvSpPr/>
            <p:nvPr/>
          </p:nvSpPr>
          <p:spPr>
            <a:xfrm>
              <a:off x="6881644" y="3816987"/>
              <a:ext cx="64084" cy="64114"/>
            </a:xfrm>
            <a:custGeom>
              <a:rect b="b" l="l" r="r" t="t"/>
              <a:pathLst>
                <a:path extrusionOk="0" h="2145" w="2144">
                  <a:moveTo>
                    <a:pt x="1072" y="1"/>
                  </a:moveTo>
                  <a:cubicBezTo>
                    <a:pt x="476" y="1"/>
                    <a:pt x="0" y="477"/>
                    <a:pt x="0" y="1072"/>
                  </a:cubicBezTo>
                  <a:cubicBezTo>
                    <a:pt x="0" y="1668"/>
                    <a:pt x="476" y="2144"/>
                    <a:pt x="1072" y="2144"/>
                  </a:cubicBezTo>
                  <a:cubicBezTo>
                    <a:pt x="1667" y="2120"/>
                    <a:pt x="2143" y="1644"/>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2" name="Google Shape;23732;p100"/>
            <p:cNvSpPr/>
            <p:nvPr/>
          </p:nvSpPr>
          <p:spPr>
            <a:xfrm>
              <a:off x="6881644" y="3849030"/>
              <a:ext cx="64084" cy="32072"/>
            </a:xfrm>
            <a:custGeom>
              <a:rect b="b" l="l" r="r" t="t"/>
              <a:pathLst>
                <a:path extrusionOk="0" h="1073"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33" name="Google Shape;23733;p100"/>
          <p:cNvGrpSpPr/>
          <p:nvPr/>
        </p:nvGrpSpPr>
        <p:grpSpPr>
          <a:xfrm>
            <a:off x="6254299" y="3426840"/>
            <a:ext cx="343826" cy="344544"/>
            <a:chOff x="6082937" y="3579240"/>
            <a:chExt cx="343826" cy="344544"/>
          </a:xfrm>
        </p:grpSpPr>
        <p:sp>
          <p:nvSpPr>
            <p:cNvPr id="23734" name="Google Shape;23734;p100"/>
            <p:cNvSpPr/>
            <p:nvPr/>
          </p:nvSpPr>
          <p:spPr>
            <a:xfrm>
              <a:off x="6175478" y="3579240"/>
              <a:ext cx="64084" cy="128168"/>
            </a:xfrm>
            <a:custGeom>
              <a:rect b="b" l="l" r="r" t="t"/>
              <a:pathLst>
                <a:path extrusionOk="0" h="4288" w="2144">
                  <a:moveTo>
                    <a:pt x="334" y="1"/>
                  </a:moveTo>
                  <a:lnTo>
                    <a:pt x="0" y="1858"/>
                  </a:lnTo>
                  <a:lnTo>
                    <a:pt x="334" y="2454"/>
                  </a:lnTo>
                  <a:lnTo>
                    <a:pt x="1072" y="3740"/>
                  </a:lnTo>
                  <a:lnTo>
                    <a:pt x="1882" y="4287"/>
                  </a:lnTo>
                  <a:lnTo>
                    <a:pt x="2144" y="2454"/>
                  </a:lnTo>
                  <a:lnTo>
                    <a:pt x="1882" y="1858"/>
                  </a:lnTo>
                  <a:lnTo>
                    <a:pt x="33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5" name="Google Shape;23735;p100"/>
            <p:cNvSpPr/>
            <p:nvPr/>
          </p:nvSpPr>
          <p:spPr>
            <a:xfrm>
              <a:off x="6230984" y="3633342"/>
              <a:ext cx="195779" cy="82616"/>
            </a:xfrm>
            <a:custGeom>
              <a:rect b="b" l="l" r="r" t="t"/>
              <a:pathLst>
                <a:path extrusionOk="0" h="2764" w="6550">
                  <a:moveTo>
                    <a:pt x="25" y="1"/>
                  </a:moveTo>
                  <a:lnTo>
                    <a:pt x="25" y="2454"/>
                  </a:lnTo>
                  <a:lnTo>
                    <a:pt x="1" y="2454"/>
                  </a:lnTo>
                  <a:lnTo>
                    <a:pt x="3263" y="2763"/>
                  </a:lnTo>
                  <a:lnTo>
                    <a:pt x="5597" y="2454"/>
                  </a:lnTo>
                  <a:lnTo>
                    <a:pt x="6550" y="1239"/>
                  </a:lnTo>
                  <a:lnTo>
                    <a:pt x="559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6" name="Google Shape;23736;p100"/>
            <p:cNvSpPr/>
            <p:nvPr/>
          </p:nvSpPr>
          <p:spPr>
            <a:xfrm>
              <a:off x="6082937" y="3579240"/>
              <a:ext cx="101805" cy="84738"/>
            </a:xfrm>
            <a:custGeom>
              <a:rect b="b" l="l" r="r" t="t"/>
              <a:pathLst>
                <a:path extrusionOk="0" h="2835" w="3406">
                  <a:moveTo>
                    <a:pt x="0" y="1"/>
                  </a:moveTo>
                  <a:lnTo>
                    <a:pt x="0" y="2430"/>
                  </a:lnTo>
                  <a:lnTo>
                    <a:pt x="1691" y="2835"/>
                  </a:lnTo>
                  <a:lnTo>
                    <a:pt x="3406" y="2430"/>
                  </a:lnTo>
                  <a:lnTo>
                    <a:pt x="34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7" name="Google Shape;23737;p100"/>
            <p:cNvSpPr/>
            <p:nvPr/>
          </p:nvSpPr>
          <p:spPr>
            <a:xfrm>
              <a:off x="6175478" y="3651844"/>
              <a:ext cx="64084" cy="128168"/>
            </a:xfrm>
            <a:custGeom>
              <a:rect b="b" l="l" r="r" t="t"/>
              <a:pathLst>
                <a:path extrusionOk="0" h="4288" w="2144">
                  <a:moveTo>
                    <a:pt x="334" y="1"/>
                  </a:moveTo>
                  <a:lnTo>
                    <a:pt x="0" y="1835"/>
                  </a:lnTo>
                  <a:lnTo>
                    <a:pt x="334" y="2430"/>
                  </a:lnTo>
                  <a:lnTo>
                    <a:pt x="1072" y="3716"/>
                  </a:lnTo>
                  <a:lnTo>
                    <a:pt x="1882" y="4287"/>
                  </a:lnTo>
                  <a:lnTo>
                    <a:pt x="2144" y="2430"/>
                  </a:lnTo>
                  <a:lnTo>
                    <a:pt x="1882" y="1835"/>
                  </a:lnTo>
                  <a:lnTo>
                    <a:pt x="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8" name="Google Shape;23738;p100"/>
            <p:cNvSpPr/>
            <p:nvPr/>
          </p:nvSpPr>
          <p:spPr>
            <a:xfrm>
              <a:off x="6230984" y="3705945"/>
              <a:ext cx="195779" cy="81899"/>
            </a:xfrm>
            <a:custGeom>
              <a:rect b="b" l="l" r="r" t="t"/>
              <a:pathLst>
                <a:path extrusionOk="0" h="2740" w="6550">
                  <a:moveTo>
                    <a:pt x="25" y="1"/>
                  </a:moveTo>
                  <a:lnTo>
                    <a:pt x="25" y="2430"/>
                  </a:lnTo>
                  <a:lnTo>
                    <a:pt x="1" y="2430"/>
                  </a:lnTo>
                  <a:lnTo>
                    <a:pt x="3263" y="2739"/>
                  </a:lnTo>
                  <a:lnTo>
                    <a:pt x="5597" y="2430"/>
                  </a:lnTo>
                  <a:lnTo>
                    <a:pt x="6550" y="1215"/>
                  </a:lnTo>
                  <a:lnTo>
                    <a:pt x="559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9" name="Google Shape;23739;p100"/>
            <p:cNvSpPr/>
            <p:nvPr/>
          </p:nvSpPr>
          <p:spPr>
            <a:xfrm>
              <a:off x="6082937" y="3651844"/>
              <a:ext cx="101805" cy="84021"/>
            </a:xfrm>
            <a:custGeom>
              <a:rect b="b" l="l" r="r" t="t"/>
              <a:pathLst>
                <a:path extrusionOk="0" h="2811" w="3406">
                  <a:moveTo>
                    <a:pt x="0" y="1"/>
                  </a:moveTo>
                  <a:lnTo>
                    <a:pt x="0" y="2406"/>
                  </a:lnTo>
                  <a:lnTo>
                    <a:pt x="1691" y="2811"/>
                  </a:lnTo>
                  <a:lnTo>
                    <a:pt x="3406" y="2406"/>
                  </a:lnTo>
                  <a:lnTo>
                    <a:pt x="340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0" name="Google Shape;23740;p100"/>
            <p:cNvSpPr/>
            <p:nvPr/>
          </p:nvSpPr>
          <p:spPr>
            <a:xfrm>
              <a:off x="6175478" y="3723760"/>
              <a:ext cx="64084" cy="128138"/>
            </a:xfrm>
            <a:custGeom>
              <a:rect b="b" l="l" r="r" t="t"/>
              <a:pathLst>
                <a:path extrusionOk="0" h="4287" w="2144">
                  <a:moveTo>
                    <a:pt x="334" y="0"/>
                  </a:moveTo>
                  <a:lnTo>
                    <a:pt x="0" y="1834"/>
                  </a:lnTo>
                  <a:lnTo>
                    <a:pt x="334" y="2429"/>
                  </a:lnTo>
                  <a:lnTo>
                    <a:pt x="1072" y="3715"/>
                  </a:lnTo>
                  <a:lnTo>
                    <a:pt x="1882" y="4287"/>
                  </a:lnTo>
                  <a:lnTo>
                    <a:pt x="2144" y="2429"/>
                  </a:lnTo>
                  <a:lnTo>
                    <a:pt x="1882" y="1834"/>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1" name="Google Shape;23741;p100"/>
            <p:cNvSpPr/>
            <p:nvPr/>
          </p:nvSpPr>
          <p:spPr>
            <a:xfrm>
              <a:off x="6230984" y="3777861"/>
              <a:ext cx="195779" cy="81869"/>
            </a:xfrm>
            <a:custGeom>
              <a:rect b="b" l="l" r="r" t="t"/>
              <a:pathLst>
                <a:path extrusionOk="0" h="2739" w="6550">
                  <a:moveTo>
                    <a:pt x="25" y="0"/>
                  </a:moveTo>
                  <a:lnTo>
                    <a:pt x="25" y="2453"/>
                  </a:lnTo>
                  <a:lnTo>
                    <a:pt x="1" y="2453"/>
                  </a:lnTo>
                  <a:lnTo>
                    <a:pt x="3263" y="2739"/>
                  </a:lnTo>
                  <a:lnTo>
                    <a:pt x="5597" y="2453"/>
                  </a:lnTo>
                  <a:lnTo>
                    <a:pt x="6550" y="1215"/>
                  </a:lnTo>
                  <a:lnTo>
                    <a:pt x="559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2" name="Google Shape;23742;p100"/>
            <p:cNvSpPr/>
            <p:nvPr/>
          </p:nvSpPr>
          <p:spPr>
            <a:xfrm>
              <a:off x="6082937" y="3723760"/>
              <a:ext cx="101805" cy="84738"/>
            </a:xfrm>
            <a:custGeom>
              <a:rect b="b" l="l" r="r" t="t"/>
              <a:pathLst>
                <a:path extrusionOk="0" h="2835" w="3406">
                  <a:moveTo>
                    <a:pt x="0" y="0"/>
                  </a:moveTo>
                  <a:lnTo>
                    <a:pt x="0" y="2405"/>
                  </a:lnTo>
                  <a:lnTo>
                    <a:pt x="1691" y="2834"/>
                  </a:lnTo>
                  <a:lnTo>
                    <a:pt x="3406" y="2405"/>
                  </a:lnTo>
                  <a:lnTo>
                    <a:pt x="340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3" name="Google Shape;23743;p100"/>
            <p:cNvSpPr/>
            <p:nvPr/>
          </p:nvSpPr>
          <p:spPr>
            <a:xfrm>
              <a:off x="6175478" y="3795646"/>
              <a:ext cx="64084" cy="128138"/>
            </a:xfrm>
            <a:custGeom>
              <a:rect b="b" l="l" r="r" t="t"/>
              <a:pathLst>
                <a:path extrusionOk="0" h="4287" w="2144">
                  <a:moveTo>
                    <a:pt x="334" y="0"/>
                  </a:moveTo>
                  <a:lnTo>
                    <a:pt x="0" y="1858"/>
                  </a:lnTo>
                  <a:lnTo>
                    <a:pt x="334" y="2453"/>
                  </a:lnTo>
                  <a:lnTo>
                    <a:pt x="1882" y="4287"/>
                  </a:lnTo>
                  <a:lnTo>
                    <a:pt x="2144" y="2453"/>
                  </a:lnTo>
                  <a:lnTo>
                    <a:pt x="1882" y="1858"/>
                  </a:lnTo>
                  <a:lnTo>
                    <a:pt x="3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4" name="Google Shape;23744;p100"/>
            <p:cNvSpPr/>
            <p:nvPr/>
          </p:nvSpPr>
          <p:spPr>
            <a:xfrm>
              <a:off x="6230984" y="3849747"/>
              <a:ext cx="195779" cy="73350"/>
            </a:xfrm>
            <a:custGeom>
              <a:rect b="b" l="l" r="r" t="t"/>
              <a:pathLst>
                <a:path extrusionOk="0" h="2454" w="6550">
                  <a:moveTo>
                    <a:pt x="1" y="0"/>
                  </a:moveTo>
                  <a:lnTo>
                    <a:pt x="1" y="2453"/>
                  </a:lnTo>
                  <a:lnTo>
                    <a:pt x="5597" y="2453"/>
                  </a:lnTo>
                  <a:lnTo>
                    <a:pt x="6550" y="1239"/>
                  </a:lnTo>
                  <a:lnTo>
                    <a:pt x="559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5" name="Google Shape;23745;p100"/>
            <p:cNvSpPr/>
            <p:nvPr/>
          </p:nvSpPr>
          <p:spPr>
            <a:xfrm>
              <a:off x="6082937" y="3795646"/>
              <a:ext cx="102523" cy="73350"/>
            </a:xfrm>
            <a:custGeom>
              <a:rect b="b" l="l" r="r" t="t"/>
              <a:pathLst>
                <a:path extrusionOk="0" h="2454" w="3430">
                  <a:moveTo>
                    <a:pt x="0" y="0"/>
                  </a:moveTo>
                  <a:lnTo>
                    <a:pt x="0" y="2453"/>
                  </a:lnTo>
                  <a:lnTo>
                    <a:pt x="3430" y="2453"/>
                  </a:lnTo>
                  <a:lnTo>
                    <a:pt x="343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46" name="Google Shape;23746;p100"/>
          <p:cNvGrpSpPr/>
          <p:nvPr/>
        </p:nvGrpSpPr>
        <p:grpSpPr>
          <a:xfrm>
            <a:off x="5552286" y="3415452"/>
            <a:ext cx="286885" cy="344545"/>
            <a:chOff x="5437986" y="3567852"/>
            <a:chExt cx="286885" cy="344545"/>
          </a:xfrm>
        </p:grpSpPr>
        <p:sp>
          <p:nvSpPr>
            <p:cNvPr id="23747" name="Google Shape;23747;p100"/>
            <p:cNvSpPr/>
            <p:nvPr/>
          </p:nvSpPr>
          <p:spPr>
            <a:xfrm>
              <a:off x="5473585" y="3717333"/>
              <a:ext cx="229944" cy="47017"/>
            </a:xfrm>
            <a:custGeom>
              <a:rect b="b" l="l" r="r" t="t"/>
              <a:pathLst>
                <a:path extrusionOk="0" h="1573" w="7693">
                  <a:moveTo>
                    <a:pt x="0" y="1"/>
                  </a:moveTo>
                  <a:lnTo>
                    <a:pt x="0" y="1573"/>
                  </a:lnTo>
                  <a:lnTo>
                    <a:pt x="7692" y="1573"/>
                  </a:lnTo>
                  <a:lnTo>
                    <a:pt x="76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8" name="Google Shape;23748;p100"/>
            <p:cNvSpPr/>
            <p:nvPr/>
          </p:nvSpPr>
          <p:spPr>
            <a:xfrm>
              <a:off x="5473585" y="3740827"/>
              <a:ext cx="229944" cy="22806"/>
            </a:xfrm>
            <a:custGeom>
              <a:rect b="b" l="l" r="r" t="t"/>
              <a:pathLst>
                <a:path extrusionOk="0" h="763" w="7693">
                  <a:moveTo>
                    <a:pt x="0" y="1"/>
                  </a:moveTo>
                  <a:lnTo>
                    <a:pt x="0" y="763"/>
                  </a:lnTo>
                  <a:lnTo>
                    <a:pt x="7692" y="763"/>
                  </a:lnTo>
                  <a:lnTo>
                    <a:pt x="7692"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9" name="Google Shape;23749;p100"/>
            <p:cNvSpPr/>
            <p:nvPr/>
          </p:nvSpPr>
          <p:spPr>
            <a:xfrm>
              <a:off x="5473585" y="3820544"/>
              <a:ext cx="251285" cy="47017"/>
            </a:xfrm>
            <a:custGeom>
              <a:rect b="b" l="l" r="r" t="t"/>
              <a:pathLst>
                <a:path extrusionOk="0" h="1573" w="8407">
                  <a:moveTo>
                    <a:pt x="0" y="1"/>
                  </a:moveTo>
                  <a:lnTo>
                    <a:pt x="0" y="1573"/>
                  </a:lnTo>
                  <a:lnTo>
                    <a:pt x="8407" y="1573"/>
                  </a:lnTo>
                  <a:lnTo>
                    <a:pt x="840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0" name="Google Shape;23750;p100"/>
            <p:cNvSpPr/>
            <p:nvPr/>
          </p:nvSpPr>
          <p:spPr>
            <a:xfrm>
              <a:off x="5473585" y="3844038"/>
              <a:ext cx="251285" cy="22806"/>
            </a:xfrm>
            <a:custGeom>
              <a:rect b="b" l="l" r="r" t="t"/>
              <a:pathLst>
                <a:path extrusionOk="0" h="763" w="8407">
                  <a:moveTo>
                    <a:pt x="0" y="1"/>
                  </a:moveTo>
                  <a:lnTo>
                    <a:pt x="0" y="763"/>
                  </a:lnTo>
                  <a:lnTo>
                    <a:pt x="8407" y="763"/>
                  </a:lnTo>
                  <a:lnTo>
                    <a:pt x="840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1" name="Google Shape;23751;p100"/>
            <p:cNvSpPr/>
            <p:nvPr/>
          </p:nvSpPr>
          <p:spPr>
            <a:xfrm>
              <a:off x="5474990" y="3613405"/>
              <a:ext cx="207885" cy="47017"/>
            </a:xfrm>
            <a:custGeom>
              <a:rect b="b" l="l" r="r" t="t"/>
              <a:pathLst>
                <a:path extrusionOk="0" h="1573" w="6955">
                  <a:moveTo>
                    <a:pt x="1" y="1"/>
                  </a:moveTo>
                  <a:lnTo>
                    <a:pt x="1" y="1573"/>
                  </a:lnTo>
                  <a:lnTo>
                    <a:pt x="6955" y="1573"/>
                  </a:lnTo>
                  <a:lnTo>
                    <a:pt x="695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2" name="Google Shape;23752;p100"/>
            <p:cNvSpPr/>
            <p:nvPr/>
          </p:nvSpPr>
          <p:spPr>
            <a:xfrm>
              <a:off x="5474990" y="3637616"/>
              <a:ext cx="207885" cy="22806"/>
            </a:xfrm>
            <a:custGeom>
              <a:rect b="b" l="l" r="r" t="t"/>
              <a:pathLst>
                <a:path extrusionOk="0" h="763" w="6955">
                  <a:moveTo>
                    <a:pt x="1" y="1"/>
                  </a:moveTo>
                  <a:lnTo>
                    <a:pt x="1" y="763"/>
                  </a:lnTo>
                  <a:lnTo>
                    <a:pt x="6955" y="763"/>
                  </a:lnTo>
                  <a:lnTo>
                    <a:pt x="695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3" name="Google Shape;23753;p100"/>
            <p:cNvSpPr/>
            <p:nvPr/>
          </p:nvSpPr>
          <p:spPr>
            <a:xfrm>
              <a:off x="5437986" y="3567852"/>
              <a:ext cx="35629" cy="20684"/>
            </a:xfrm>
            <a:custGeom>
              <a:rect b="b" l="l" r="r" t="t"/>
              <a:pathLst>
                <a:path extrusionOk="0" h="692" w="1192">
                  <a:moveTo>
                    <a:pt x="1" y="1"/>
                  </a:moveTo>
                  <a:lnTo>
                    <a:pt x="1" y="691"/>
                  </a:lnTo>
                  <a:lnTo>
                    <a:pt x="1191" y="691"/>
                  </a:lnTo>
                  <a:lnTo>
                    <a:pt x="83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4" name="Google Shape;23754;p100"/>
            <p:cNvSpPr/>
            <p:nvPr/>
          </p:nvSpPr>
          <p:spPr>
            <a:xfrm>
              <a:off x="5439420" y="3609160"/>
              <a:ext cx="35599" cy="19937"/>
            </a:xfrm>
            <a:custGeom>
              <a:rect b="b" l="l" r="r" t="t"/>
              <a:pathLst>
                <a:path extrusionOk="0" h="667" w="1191">
                  <a:moveTo>
                    <a:pt x="0" y="0"/>
                  </a:moveTo>
                  <a:lnTo>
                    <a:pt x="0" y="667"/>
                  </a:lnTo>
                  <a:lnTo>
                    <a:pt x="1191" y="667"/>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5" name="Google Shape;23755;p100"/>
            <p:cNvSpPr/>
            <p:nvPr/>
          </p:nvSpPr>
          <p:spPr>
            <a:xfrm>
              <a:off x="5439420" y="3649004"/>
              <a:ext cx="35599" cy="20684"/>
            </a:xfrm>
            <a:custGeom>
              <a:rect b="b" l="l" r="r" t="t"/>
              <a:pathLst>
                <a:path extrusionOk="0" h="692" w="1191">
                  <a:moveTo>
                    <a:pt x="0" y="1"/>
                  </a:moveTo>
                  <a:lnTo>
                    <a:pt x="0" y="691"/>
                  </a:lnTo>
                  <a:lnTo>
                    <a:pt x="1191" y="691"/>
                  </a:lnTo>
                  <a:lnTo>
                    <a:pt x="119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6" name="Google Shape;23756;p100"/>
            <p:cNvSpPr/>
            <p:nvPr/>
          </p:nvSpPr>
          <p:spPr>
            <a:xfrm>
              <a:off x="5439420" y="3689595"/>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7" name="Google Shape;23757;p100"/>
            <p:cNvSpPr/>
            <p:nvPr/>
          </p:nvSpPr>
          <p:spPr>
            <a:xfrm>
              <a:off x="5439420" y="3730874"/>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8" name="Google Shape;23758;p100"/>
            <p:cNvSpPr/>
            <p:nvPr/>
          </p:nvSpPr>
          <p:spPr>
            <a:xfrm>
              <a:off x="5439420" y="3740827"/>
              <a:ext cx="35599" cy="9296"/>
            </a:xfrm>
            <a:custGeom>
              <a:rect b="b" l="l" r="r" t="t"/>
              <a:pathLst>
                <a:path extrusionOk="0" h="311" w="1191">
                  <a:moveTo>
                    <a:pt x="0" y="1"/>
                  </a:moveTo>
                  <a:lnTo>
                    <a:pt x="0" y="310"/>
                  </a:lnTo>
                  <a:lnTo>
                    <a:pt x="1191" y="310"/>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9" name="Google Shape;23759;p100"/>
            <p:cNvSpPr/>
            <p:nvPr/>
          </p:nvSpPr>
          <p:spPr>
            <a:xfrm>
              <a:off x="5439420" y="3770717"/>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0" name="Google Shape;23760;p100"/>
            <p:cNvSpPr/>
            <p:nvPr/>
          </p:nvSpPr>
          <p:spPr>
            <a:xfrm>
              <a:off x="5439420" y="3810591"/>
              <a:ext cx="35599" cy="20684"/>
            </a:xfrm>
            <a:custGeom>
              <a:rect b="b" l="l" r="r" t="t"/>
              <a:pathLst>
                <a:path extrusionOk="0" h="692" w="1191">
                  <a:moveTo>
                    <a:pt x="0" y="0"/>
                  </a:moveTo>
                  <a:lnTo>
                    <a:pt x="0" y="691"/>
                  </a:lnTo>
                  <a:lnTo>
                    <a:pt x="1191"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1" name="Google Shape;23761;p100"/>
            <p:cNvSpPr/>
            <p:nvPr/>
          </p:nvSpPr>
          <p:spPr>
            <a:xfrm>
              <a:off x="5439420" y="3851869"/>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2" name="Google Shape;23762;p100"/>
            <p:cNvSpPr/>
            <p:nvPr/>
          </p:nvSpPr>
          <p:spPr>
            <a:xfrm>
              <a:off x="5439420" y="3891743"/>
              <a:ext cx="35599" cy="20654"/>
            </a:xfrm>
            <a:custGeom>
              <a:rect b="b" l="l" r="r" t="t"/>
              <a:pathLst>
                <a:path extrusionOk="0" h="691" w="1191">
                  <a:moveTo>
                    <a:pt x="0" y="0"/>
                  </a:moveTo>
                  <a:lnTo>
                    <a:pt x="0" y="691"/>
                  </a:lnTo>
                  <a:lnTo>
                    <a:pt x="834"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3" name="Google Shape;23763;p100"/>
            <p:cNvSpPr/>
            <p:nvPr/>
          </p:nvSpPr>
          <p:spPr>
            <a:xfrm>
              <a:off x="5464319" y="3568569"/>
              <a:ext cx="19967" cy="343825"/>
            </a:xfrm>
            <a:custGeom>
              <a:rect b="b" l="l" r="r" t="t"/>
              <a:pathLst>
                <a:path extrusionOk="0" h="11503" w="668">
                  <a:moveTo>
                    <a:pt x="1" y="1"/>
                  </a:moveTo>
                  <a:lnTo>
                    <a:pt x="1" y="11503"/>
                  </a:lnTo>
                  <a:lnTo>
                    <a:pt x="668" y="11503"/>
                  </a:lnTo>
                  <a:lnTo>
                    <a:pt x="6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4" name="Google Shape;23764;p100"/>
            <p:cNvSpPr/>
            <p:nvPr/>
          </p:nvSpPr>
          <p:spPr>
            <a:xfrm>
              <a:off x="5464319" y="3740827"/>
              <a:ext cx="19967" cy="171569"/>
            </a:xfrm>
            <a:custGeom>
              <a:rect b="b" l="l" r="r" t="t"/>
              <a:pathLst>
                <a:path extrusionOk="0" h="5740" w="668">
                  <a:moveTo>
                    <a:pt x="1" y="1"/>
                  </a:moveTo>
                  <a:lnTo>
                    <a:pt x="1" y="5740"/>
                  </a:lnTo>
                  <a:lnTo>
                    <a:pt x="668" y="5740"/>
                  </a:lnTo>
                  <a:lnTo>
                    <a:pt x="66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65" name="Google Shape;23765;p100"/>
          <p:cNvGrpSpPr/>
          <p:nvPr/>
        </p:nvGrpSpPr>
        <p:grpSpPr>
          <a:xfrm>
            <a:off x="4782742" y="3453174"/>
            <a:ext cx="344543" cy="284764"/>
            <a:chOff x="4744642" y="3605574"/>
            <a:chExt cx="344543" cy="284764"/>
          </a:xfrm>
        </p:grpSpPr>
        <p:sp>
          <p:nvSpPr>
            <p:cNvPr id="23766" name="Google Shape;23766;p100"/>
            <p:cNvSpPr/>
            <p:nvPr/>
          </p:nvSpPr>
          <p:spPr>
            <a:xfrm>
              <a:off x="4980237" y="3713059"/>
              <a:ext cx="64114" cy="168729"/>
            </a:xfrm>
            <a:custGeom>
              <a:rect b="b" l="l" r="r" t="t"/>
              <a:pathLst>
                <a:path extrusionOk="0" h="5645" w="2145">
                  <a:moveTo>
                    <a:pt x="1073" y="1"/>
                  </a:moveTo>
                  <a:lnTo>
                    <a:pt x="1" y="977"/>
                  </a:lnTo>
                  <a:lnTo>
                    <a:pt x="1" y="5645"/>
                  </a:lnTo>
                  <a:lnTo>
                    <a:pt x="2144" y="5645"/>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7" name="Google Shape;23767;p100"/>
            <p:cNvSpPr/>
            <p:nvPr/>
          </p:nvSpPr>
          <p:spPr>
            <a:xfrm>
              <a:off x="4884857" y="3732278"/>
              <a:ext cx="64114" cy="148822"/>
            </a:xfrm>
            <a:custGeom>
              <a:rect b="b" l="l" r="r" t="t"/>
              <a:pathLst>
                <a:path extrusionOk="0" h="4979" w="2145">
                  <a:moveTo>
                    <a:pt x="1073" y="1"/>
                  </a:moveTo>
                  <a:lnTo>
                    <a:pt x="1" y="1001"/>
                  </a:lnTo>
                  <a:lnTo>
                    <a:pt x="1" y="4978"/>
                  </a:lnTo>
                  <a:lnTo>
                    <a:pt x="2144" y="4978"/>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8" name="Google Shape;23768;p100"/>
            <p:cNvSpPr/>
            <p:nvPr/>
          </p:nvSpPr>
          <p:spPr>
            <a:xfrm>
              <a:off x="4790195" y="3752933"/>
              <a:ext cx="64084" cy="128168"/>
            </a:xfrm>
            <a:custGeom>
              <a:rect b="b" l="l" r="r" t="t"/>
              <a:pathLst>
                <a:path extrusionOk="0" h="4288" w="2144">
                  <a:moveTo>
                    <a:pt x="1072" y="1"/>
                  </a:moveTo>
                  <a:lnTo>
                    <a:pt x="1" y="977"/>
                  </a:lnTo>
                  <a:lnTo>
                    <a:pt x="1" y="4287"/>
                  </a:lnTo>
                  <a:lnTo>
                    <a:pt x="2144" y="4287"/>
                  </a:lnTo>
                  <a:lnTo>
                    <a:pt x="2144" y="977"/>
                  </a:lnTo>
                  <a:lnTo>
                    <a:pt x="107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9" name="Google Shape;23769;p100"/>
            <p:cNvSpPr/>
            <p:nvPr/>
          </p:nvSpPr>
          <p:spPr>
            <a:xfrm>
              <a:off x="4790195" y="3699549"/>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0" name="Google Shape;23770;p100"/>
            <p:cNvSpPr/>
            <p:nvPr/>
          </p:nvSpPr>
          <p:spPr>
            <a:xfrm>
              <a:off x="4790195" y="3646165"/>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1" name="Google Shape;23771;p100"/>
            <p:cNvSpPr/>
            <p:nvPr/>
          </p:nvSpPr>
          <p:spPr>
            <a:xfrm>
              <a:off x="4822237" y="3646165"/>
              <a:ext cx="32042" cy="56970"/>
            </a:xfrm>
            <a:custGeom>
              <a:rect b="b" l="l" r="r" t="t"/>
              <a:pathLst>
                <a:path extrusionOk="0" h="1906" w="1072">
                  <a:moveTo>
                    <a:pt x="0" y="0"/>
                  </a:moveTo>
                  <a:lnTo>
                    <a:pt x="0" y="929"/>
                  </a:lnTo>
                  <a:lnTo>
                    <a:pt x="1072" y="1906"/>
                  </a:lnTo>
                  <a:lnTo>
                    <a:pt x="1072" y="977"/>
                  </a:lnTo>
                  <a:lnTo>
                    <a:pt x="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2" name="Google Shape;23772;p100"/>
            <p:cNvSpPr/>
            <p:nvPr/>
          </p:nvSpPr>
          <p:spPr>
            <a:xfrm>
              <a:off x="4820802" y="3699549"/>
              <a:ext cx="32072" cy="56970"/>
            </a:xfrm>
            <a:custGeom>
              <a:rect b="b" l="l" r="r" t="t"/>
              <a:pathLst>
                <a:path extrusionOk="0" h="1906" w="1073">
                  <a:moveTo>
                    <a:pt x="1" y="0"/>
                  </a:moveTo>
                  <a:lnTo>
                    <a:pt x="1" y="929"/>
                  </a:lnTo>
                  <a:lnTo>
                    <a:pt x="1072" y="1906"/>
                  </a:lnTo>
                  <a:lnTo>
                    <a:pt x="1072" y="977"/>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3" name="Google Shape;23773;p100"/>
            <p:cNvSpPr/>
            <p:nvPr/>
          </p:nvSpPr>
          <p:spPr>
            <a:xfrm>
              <a:off x="4820802" y="3752933"/>
              <a:ext cx="32072" cy="128168"/>
            </a:xfrm>
            <a:custGeom>
              <a:rect b="b" l="l" r="r" t="t"/>
              <a:pathLst>
                <a:path extrusionOk="0" h="4288" w="1073">
                  <a:moveTo>
                    <a:pt x="1" y="1"/>
                  </a:moveTo>
                  <a:lnTo>
                    <a:pt x="1" y="4287"/>
                  </a:lnTo>
                  <a:lnTo>
                    <a:pt x="1072" y="4287"/>
                  </a:lnTo>
                  <a:lnTo>
                    <a:pt x="1072" y="97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4" name="Google Shape;23774;p100"/>
            <p:cNvSpPr/>
            <p:nvPr/>
          </p:nvSpPr>
          <p:spPr>
            <a:xfrm>
              <a:off x="4884857" y="3678894"/>
              <a:ext cx="64114" cy="56970"/>
            </a:xfrm>
            <a:custGeom>
              <a:rect b="b" l="l" r="r" t="t"/>
              <a:pathLst>
                <a:path extrusionOk="0" h="1906" w="2145">
                  <a:moveTo>
                    <a:pt x="1073" y="1"/>
                  </a:moveTo>
                  <a:lnTo>
                    <a:pt x="1" y="1001"/>
                  </a:lnTo>
                  <a:lnTo>
                    <a:pt x="1" y="1906"/>
                  </a:lnTo>
                  <a:lnTo>
                    <a:pt x="1073" y="930"/>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5" name="Google Shape;23775;p100"/>
            <p:cNvSpPr/>
            <p:nvPr/>
          </p:nvSpPr>
          <p:spPr>
            <a:xfrm>
              <a:off x="4884857" y="3625510"/>
              <a:ext cx="64114" cy="56970"/>
            </a:xfrm>
            <a:custGeom>
              <a:rect b="b" l="l" r="r" t="t"/>
              <a:pathLst>
                <a:path extrusionOk="0" h="1906" w="2145">
                  <a:moveTo>
                    <a:pt x="1073" y="1"/>
                  </a:moveTo>
                  <a:lnTo>
                    <a:pt x="1" y="1001"/>
                  </a:lnTo>
                  <a:lnTo>
                    <a:pt x="1" y="1906"/>
                  </a:lnTo>
                  <a:lnTo>
                    <a:pt x="1073" y="929"/>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6" name="Google Shape;23776;p100"/>
            <p:cNvSpPr/>
            <p:nvPr/>
          </p:nvSpPr>
          <p:spPr>
            <a:xfrm>
              <a:off x="4916899" y="3625510"/>
              <a:ext cx="32072" cy="56970"/>
            </a:xfrm>
            <a:custGeom>
              <a:rect b="b" l="l" r="r" t="t"/>
              <a:pathLst>
                <a:path extrusionOk="0" h="1906" w="1073">
                  <a:moveTo>
                    <a:pt x="1" y="1"/>
                  </a:moveTo>
                  <a:lnTo>
                    <a:pt x="1" y="929"/>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7" name="Google Shape;23777;p100"/>
            <p:cNvSpPr/>
            <p:nvPr/>
          </p:nvSpPr>
          <p:spPr>
            <a:xfrm>
              <a:off x="4916899" y="3678894"/>
              <a:ext cx="32072" cy="56970"/>
            </a:xfrm>
            <a:custGeom>
              <a:rect b="b" l="l" r="r" t="t"/>
              <a:pathLst>
                <a:path extrusionOk="0" h="1906" w="1073">
                  <a:moveTo>
                    <a:pt x="1" y="1"/>
                  </a:moveTo>
                  <a:lnTo>
                    <a:pt x="1" y="930"/>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8" name="Google Shape;23778;p100"/>
            <p:cNvSpPr/>
            <p:nvPr/>
          </p:nvSpPr>
          <p:spPr>
            <a:xfrm>
              <a:off x="4916899" y="3732278"/>
              <a:ext cx="32072" cy="148822"/>
            </a:xfrm>
            <a:custGeom>
              <a:rect b="b" l="l" r="r" t="t"/>
              <a:pathLst>
                <a:path extrusionOk="0" h="4979" w="1073">
                  <a:moveTo>
                    <a:pt x="1" y="1"/>
                  </a:moveTo>
                  <a:lnTo>
                    <a:pt x="1" y="4978"/>
                  </a:lnTo>
                  <a:lnTo>
                    <a:pt x="1072" y="4978"/>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9" name="Google Shape;23779;p100"/>
            <p:cNvSpPr/>
            <p:nvPr/>
          </p:nvSpPr>
          <p:spPr>
            <a:xfrm>
              <a:off x="4980237" y="3659675"/>
              <a:ext cx="64114" cy="56970"/>
            </a:xfrm>
            <a:custGeom>
              <a:rect b="b" l="l" r="r" t="t"/>
              <a:pathLst>
                <a:path extrusionOk="0" h="1906" w="2145">
                  <a:moveTo>
                    <a:pt x="1073" y="1"/>
                  </a:moveTo>
                  <a:lnTo>
                    <a:pt x="1" y="977"/>
                  </a:lnTo>
                  <a:lnTo>
                    <a:pt x="1" y="1906"/>
                  </a:lnTo>
                  <a:lnTo>
                    <a:pt x="1073" y="930"/>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0" name="Google Shape;23780;p100"/>
            <p:cNvSpPr/>
            <p:nvPr/>
          </p:nvSpPr>
          <p:spPr>
            <a:xfrm>
              <a:off x="4980237" y="3605574"/>
              <a:ext cx="64114" cy="57000"/>
            </a:xfrm>
            <a:custGeom>
              <a:rect b="b" l="l" r="r" t="t"/>
              <a:pathLst>
                <a:path extrusionOk="0" h="1907" w="2145">
                  <a:moveTo>
                    <a:pt x="1073" y="1"/>
                  </a:moveTo>
                  <a:lnTo>
                    <a:pt x="1" y="977"/>
                  </a:lnTo>
                  <a:lnTo>
                    <a:pt x="1" y="1906"/>
                  </a:lnTo>
                  <a:lnTo>
                    <a:pt x="1073" y="906"/>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1" name="Google Shape;23781;p100"/>
            <p:cNvSpPr/>
            <p:nvPr/>
          </p:nvSpPr>
          <p:spPr>
            <a:xfrm>
              <a:off x="5012279" y="3713059"/>
              <a:ext cx="32072" cy="168729"/>
            </a:xfrm>
            <a:custGeom>
              <a:rect b="b" l="l" r="r" t="t"/>
              <a:pathLst>
                <a:path extrusionOk="0" h="5645" w="1073">
                  <a:moveTo>
                    <a:pt x="1" y="1"/>
                  </a:moveTo>
                  <a:lnTo>
                    <a:pt x="1" y="5645"/>
                  </a:lnTo>
                  <a:lnTo>
                    <a:pt x="1072" y="5645"/>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2" name="Google Shape;23782;p100"/>
            <p:cNvSpPr/>
            <p:nvPr/>
          </p:nvSpPr>
          <p:spPr>
            <a:xfrm>
              <a:off x="4744642" y="3869684"/>
              <a:ext cx="343107" cy="20654"/>
            </a:xfrm>
            <a:custGeom>
              <a:rect b="b" l="l" r="r" t="t"/>
              <a:pathLst>
                <a:path extrusionOk="0" h="691" w="11479">
                  <a:moveTo>
                    <a:pt x="0" y="0"/>
                  </a:moveTo>
                  <a:lnTo>
                    <a:pt x="0" y="691"/>
                  </a:lnTo>
                  <a:lnTo>
                    <a:pt x="11479" y="691"/>
                  </a:lnTo>
                  <a:lnTo>
                    <a:pt x="1147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3" name="Google Shape;23783;p100"/>
            <p:cNvSpPr/>
            <p:nvPr/>
          </p:nvSpPr>
          <p:spPr>
            <a:xfrm>
              <a:off x="4916899" y="3869684"/>
              <a:ext cx="172286" cy="20654"/>
            </a:xfrm>
            <a:custGeom>
              <a:rect b="b" l="l" r="r" t="t"/>
              <a:pathLst>
                <a:path extrusionOk="0" h="691" w="5764">
                  <a:moveTo>
                    <a:pt x="1" y="0"/>
                  </a:moveTo>
                  <a:lnTo>
                    <a:pt x="1" y="691"/>
                  </a:lnTo>
                  <a:lnTo>
                    <a:pt x="5764" y="691"/>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4" name="Google Shape;23784;p100"/>
            <p:cNvSpPr/>
            <p:nvPr/>
          </p:nvSpPr>
          <p:spPr>
            <a:xfrm>
              <a:off x="5012279" y="3605574"/>
              <a:ext cx="32072" cy="57000"/>
            </a:xfrm>
            <a:custGeom>
              <a:rect b="b" l="l" r="r" t="t"/>
              <a:pathLst>
                <a:path extrusionOk="0" h="1907" w="1073">
                  <a:moveTo>
                    <a:pt x="1" y="1"/>
                  </a:moveTo>
                  <a:lnTo>
                    <a:pt x="1" y="906"/>
                  </a:lnTo>
                  <a:lnTo>
                    <a:pt x="1072" y="1906"/>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5" name="Google Shape;23785;p100"/>
            <p:cNvSpPr/>
            <p:nvPr/>
          </p:nvSpPr>
          <p:spPr>
            <a:xfrm>
              <a:off x="5012279" y="3658987"/>
              <a:ext cx="32072" cy="56970"/>
            </a:xfrm>
            <a:custGeom>
              <a:rect b="b" l="l" r="r" t="t"/>
              <a:pathLst>
                <a:path extrusionOk="0" h="1906" w="1073">
                  <a:moveTo>
                    <a:pt x="1" y="0"/>
                  </a:moveTo>
                  <a:lnTo>
                    <a:pt x="1" y="905"/>
                  </a:lnTo>
                  <a:lnTo>
                    <a:pt x="1072" y="1905"/>
                  </a:lnTo>
                  <a:lnTo>
                    <a:pt x="1072" y="976"/>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86" name="Google Shape;23786;p100"/>
          <p:cNvGrpSpPr/>
          <p:nvPr/>
        </p:nvGrpSpPr>
        <p:grpSpPr>
          <a:xfrm>
            <a:off x="4038814" y="3437541"/>
            <a:ext cx="343827" cy="294000"/>
            <a:chOff x="4076914" y="3589941"/>
            <a:chExt cx="343827" cy="294000"/>
          </a:xfrm>
        </p:grpSpPr>
        <p:sp>
          <p:nvSpPr>
            <p:cNvPr id="23787" name="Google Shape;23787;p100"/>
            <p:cNvSpPr/>
            <p:nvPr/>
          </p:nvSpPr>
          <p:spPr>
            <a:xfrm>
              <a:off x="4108956" y="3698114"/>
              <a:ext cx="73350" cy="99683"/>
            </a:xfrm>
            <a:custGeom>
              <a:rect b="b" l="l" r="r" t="t"/>
              <a:pathLst>
                <a:path extrusionOk="0" h="3335" w="2454">
                  <a:moveTo>
                    <a:pt x="1905" y="1"/>
                  </a:moveTo>
                  <a:lnTo>
                    <a:pt x="0" y="2978"/>
                  </a:lnTo>
                  <a:lnTo>
                    <a:pt x="548" y="3335"/>
                  </a:lnTo>
                  <a:lnTo>
                    <a:pt x="2453" y="358"/>
                  </a:lnTo>
                  <a:lnTo>
                    <a:pt x="190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8" name="Google Shape;23788;p100"/>
            <p:cNvSpPr/>
            <p:nvPr/>
          </p:nvSpPr>
          <p:spPr>
            <a:xfrm>
              <a:off x="4205053" y="3695992"/>
              <a:ext cx="67641" cy="74755"/>
            </a:xfrm>
            <a:custGeom>
              <a:rect b="b" l="l" r="r" t="t"/>
              <a:pathLst>
                <a:path extrusionOk="0" h="2501" w="2263">
                  <a:moveTo>
                    <a:pt x="500" y="0"/>
                  </a:moveTo>
                  <a:lnTo>
                    <a:pt x="0" y="453"/>
                  </a:lnTo>
                  <a:lnTo>
                    <a:pt x="1477" y="2167"/>
                  </a:lnTo>
                  <a:lnTo>
                    <a:pt x="1739" y="2501"/>
                  </a:lnTo>
                  <a:lnTo>
                    <a:pt x="2263" y="2048"/>
                  </a:lnTo>
                  <a:lnTo>
                    <a:pt x="1477" y="1143"/>
                  </a:lnTo>
                  <a:lnTo>
                    <a:pt x="50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9" name="Google Shape;23789;p100"/>
            <p:cNvSpPr/>
            <p:nvPr/>
          </p:nvSpPr>
          <p:spPr>
            <a:xfrm>
              <a:off x="4249171" y="3730156"/>
              <a:ext cx="23523" cy="40591"/>
            </a:xfrm>
            <a:custGeom>
              <a:rect b="b" l="l" r="r" t="t"/>
              <a:pathLst>
                <a:path extrusionOk="0" h="1358" w="787">
                  <a:moveTo>
                    <a:pt x="1" y="0"/>
                  </a:moveTo>
                  <a:lnTo>
                    <a:pt x="1" y="1024"/>
                  </a:lnTo>
                  <a:lnTo>
                    <a:pt x="263" y="1358"/>
                  </a:lnTo>
                  <a:lnTo>
                    <a:pt x="787" y="905"/>
                  </a:lnTo>
                  <a:lnTo>
                    <a:pt x="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0" name="Google Shape;23790;p100"/>
            <p:cNvSpPr/>
            <p:nvPr/>
          </p:nvSpPr>
          <p:spPr>
            <a:xfrm>
              <a:off x="4284053" y="3667506"/>
              <a:ext cx="75472" cy="98966"/>
            </a:xfrm>
            <a:custGeom>
              <a:rect b="b" l="l" r="r" t="t"/>
              <a:pathLst>
                <a:path extrusionOk="0" h="3311" w="2525">
                  <a:moveTo>
                    <a:pt x="1953" y="1"/>
                  </a:moveTo>
                  <a:lnTo>
                    <a:pt x="1" y="2954"/>
                  </a:lnTo>
                  <a:lnTo>
                    <a:pt x="572" y="3311"/>
                  </a:lnTo>
                  <a:lnTo>
                    <a:pt x="2525" y="358"/>
                  </a:lnTo>
                  <a:lnTo>
                    <a:pt x="1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1" name="Google Shape;23791;p100"/>
            <p:cNvSpPr/>
            <p:nvPr/>
          </p:nvSpPr>
          <p:spPr>
            <a:xfrm>
              <a:off x="4098255" y="3834085"/>
              <a:ext cx="19967" cy="36316"/>
            </a:xfrm>
            <a:custGeom>
              <a:rect b="b" l="l" r="r" t="t"/>
              <a:pathLst>
                <a:path extrusionOk="0" h="1215" w="668">
                  <a:moveTo>
                    <a:pt x="1" y="0"/>
                  </a:moveTo>
                  <a:lnTo>
                    <a:pt x="1" y="1215"/>
                  </a:lnTo>
                  <a:lnTo>
                    <a:pt x="668" y="1215"/>
                  </a:lnTo>
                  <a:lnTo>
                    <a:pt x="66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2" name="Google Shape;23792;p100"/>
            <p:cNvSpPr/>
            <p:nvPr/>
          </p:nvSpPr>
          <p:spPr>
            <a:xfrm>
              <a:off x="4182277" y="3713776"/>
              <a:ext cx="20654" cy="155219"/>
            </a:xfrm>
            <a:custGeom>
              <a:rect b="b" l="l" r="r" t="t"/>
              <a:pathLst>
                <a:path extrusionOk="0" h="5193" w="691">
                  <a:moveTo>
                    <a:pt x="0" y="1"/>
                  </a:moveTo>
                  <a:lnTo>
                    <a:pt x="0" y="5192"/>
                  </a:lnTo>
                  <a:lnTo>
                    <a:pt x="691" y="5192"/>
                  </a:lnTo>
                  <a:lnTo>
                    <a:pt x="69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3" name="Google Shape;23793;p100"/>
            <p:cNvSpPr/>
            <p:nvPr/>
          </p:nvSpPr>
          <p:spPr>
            <a:xfrm>
              <a:off x="4270543" y="3801325"/>
              <a:ext cx="20654" cy="67671"/>
            </a:xfrm>
            <a:custGeom>
              <a:rect b="b" l="l" r="r" t="t"/>
              <a:pathLst>
                <a:path extrusionOk="0" h="2264" w="691">
                  <a:moveTo>
                    <a:pt x="0" y="1"/>
                  </a:moveTo>
                  <a:lnTo>
                    <a:pt x="0" y="2263"/>
                  </a:lnTo>
                  <a:lnTo>
                    <a:pt x="691" y="2263"/>
                  </a:lnTo>
                  <a:lnTo>
                    <a:pt x="69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4" name="Google Shape;23794;p100"/>
            <p:cNvSpPr/>
            <p:nvPr/>
          </p:nvSpPr>
          <p:spPr>
            <a:xfrm>
              <a:off x="4361648" y="3678894"/>
              <a:ext cx="19967" cy="190818"/>
            </a:xfrm>
            <a:custGeom>
              <a:rect b="b" l="l" r="r" t="t"/>
              <a:pathLst>
                <a:path extrusionOk="0" h="6384" w="668">
                  <a:moveTo>
                    <a:pt x="0" y="1"/>
                  </a:moveTo>
                  <a:lnTo>
                    <a:pt x="0" y="6383"/>
                  </a:lnTo>
                  <a:lnTo>
                    <a:pt x="667" y="6383"/>
                  </a:lnTo>
                  <a:lnTo>
                    <a:pt x="66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5" name="Google Shape;23795;p100"/>
            <p:cNvSpPr/>
            <p:nvPr/>
          </p:nvSpPr>
          <p:spPr>
            <a:xfrm>
              <a:off x="4076914" y="3863257"/>
              <a:ext cx="343137" cy="20684"/>
            </a:xfrm>
            <a:custGeom>
              <a:rect b="b" l="l" r="r" t="t"/>
              <a:pathLst>
                <a:path extrusionOk="0" h="692" w="11480">
                  <a:moveTo>
                    <a:pt x="1" y="1"/>
                  </a:moveTo>
                  <a:lnTo>
                    <a:pt x="1"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6" name="Google Shape;23796;p100"/>
            <p:cNvSpPr/>
            <p:nvPr/>
          </p:nvSpPr>
          <p:spPr>
            <a:xfrm>
              <a:off x="4248454" y="3863257"/>
              <a:ext cx="171598" cy="20684"/>
            </a:xfrm>
            <a:custGeom>
              <a:rect b="b" l="l" r="r" t="t"/>
              <a:pathLst>
                <a:path extrusionOk="0" h="692" w="5741">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7" name="Google Shape;23797;p100"/>
            <p:cNvSpPr/>
            <p:nvPr/>
          </p:nvSpPr>
          <p:spPr>
            <a:xfrm>
              <a:off x="4076914" y="3780701"/>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20" y="1667"/>
                    <a:pt x="2120" y="1072"/>
                  </a:cubicBezTo>
                  <a:cubicBezTo>
                    <a:pt x="2144" y="477"/>
                    <a:pt x="1668"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8" name="Google Shape;23798;p100"/>
            <p:cNvSpPr/>
            <p:nvPr/>
          </p:nvSpPr>
          <p:spPr>
            <a:xfrm>
              <a:off x="4108956" y="3780701"/>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9" name="Google Shape;23799;p100"/>
            <p:cNvSpPr/>
            <p:nvPr/>
          </p:nvSpPr>
          <p:spPr>
            <a:xfrm>
              <a:off x="4160905" y="3660392"/>
              <a:ext cx="64084" cy="64084"/>
            </a:xfrm>
            <a:custGeom>
              <a:rect b="b" l="l" r="r" t="t"/>
              <a:pathLst>
                <a:path extrusionOk="0" h="2144"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0" name="Google Shape;23800;p100"/>
            <p:cNvSpPr/>
            <p:nvPr/>
          </p:nvSpPr>
          <p:spPr>
            <a:xfrm>
              <a:off x="4192948" y="3660392"/>
              <a:ext cx="32042" cy="64084"/>
            </a:xfrm>
            <a:custGeom>
              <a:rect b="b" l="l" r="r" t="t"/>
              <a:pathLst>
                <a:path extrusionOk="0" h="2144" w="1072">
                  <a:moveTo>
                    <a:pt x="0" y="1"/>
                  </a:moveTo>
                  <a:lnTo>
                    <a:pt x="0" y="2144"/>
                  </a:lnTo>
                  <a:cubicBezTo>
                    <a:pt x="596" y="2144"/>
                    <a:pt x="1072" y="1668"/>
                    <a:pt x="1072" y="1072"/>
                  </a:cubicBezTo>
                  <a:cubicBezTo>
                    <a:pt x="1072" y="477"/>
                    <a:pt x="596"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1" name="Google Shape;23801;p100"/>
            <p:cNvSpPr/>
            <p:nvPr/>
          </p:nvSpPr>
          <p:spPr>
            <a:xfrm>
              <a:off x="4248454" y="3747941"/>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2" name="Google Shape;23802;p100"/>
            <p:cNvSpPr/>
            <p:nvPr/>
          </p:nvSpPr>
          <p:spPr>
            <a:xfrm>
              <a:off x="4280496" y="3747941"/>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3" name="Google Shape;23803;p100"/>
            <p:cNvSpPr/>
            <p:nvPr/>
          </p:nvSpPr>
          <p:spPr>
            <a:xfrm>
              <a:off x="4322492" y="3589941"/>
              <a:ext cx="98248" cy="98248"/>
            </a:xfrm>
            <a:custGeom>
              <a:rect b="b" l="l" r="r" t="t"/>
              <a:pathLst>
                <a:path extrusionOk="0" h="3287" w="3287">
                  <a:moveTo>
                    <a:pt x="1620" y="0"/>
                  </a:moveTo>
                  <a:cubicBezTo>
                    <a:pt x="715" y="0"/>
                    <a:pt x="1" y="762"/>
                    <a:pt x="1" y="1643"/>
                  </a:cubicBezTo>
                  <a:cubicBezTo>
                    <a:pt x="1" y="2572"/>
                    <a:pt x="739" y="3286"/>
                    <a:pt x="1620" y="3286"/>
                  </a:cubicBezTo>
                  <a:cubicBezTo>
                    <a:pt x="2549" y="3286"/>
                    <a:pt x="3263" y="2548"/>
                    <a:pt x="3263" y="1643"/>
                  </a:cubicBezTo>
                  <a:cubicBezTo>
                    <a:pt x="3287" y="762"/>
                    <a:pt x="2549" y="0"/>
                    <a:pt x="162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4" name="Google Shape;23804;p100"/>
            <p:cNvSpPr/>
            <p:nvPr/>
          </p:nvSpPr>
          <p:spPr>
            <a:xfrm>
              <a:off x="4372319" y="3589941"/>
              <a:ext cx="48422" cy="98966"/>
            </a:xfrm>
            <a:custGeom>
              <a:rect b="b" l="l" r="r" t="t"/>
              <a:pathLst>
                <a:path extrusionOk="0" h="3311" w="1620">
                  <a:moveTo>
                    <a:pt x="1" y="0"/>
                  </a:moveTo>
                  <a:lnTo>
                    <a:pt x="1" y="3310"/>
                  </a:lnTo>
                  <a:cubicBezTo>
                    <a:pt x="882" y="3310"/>
                    <a:pt x="1620" y="2596"/>
                    <a:pt x="1620" y="1667"/>
                  </a:cubicBezTo>
                  <a:cubicBezTo>
                    <a:pt x="1620" y="762"/>
                    <a:pt x="882"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05" name="Google Shape;23805;p100"/>
          <p:cNvGrpSpPr/>
          <p:nvPr/>
        </p:nvGrpSpPr>
        <p:grpSpPr>
          <a:xfrm>
            <a:off x="3325493" y="3405372"/>
            <a:ext cx="222831" cy="343827"/>
            <a:chOff x="3439793" y="3572126"/>
            <a:chExt cx="222831" cy="343827"/>
          </a:xfrm>
        </p:grpSpPr>
        <p:sp>
          <p:nvSpPr>
            <p:cNvPr id="23806" name="Google Shape;23806;p100"/>
            <p:cNvSpPr/>
            <p:nvPr/>
          </p:nvSpPr>
          <p:spPr>
            <a:xfrm>
              <a:off x="3439793" y="3794928"/>
              <a:ext cx="222830" cy="121025"/>
            </a:xfrm>
            <a:custGeom>
              <a:rect b="b" l="l" r="r" t="t"/>
              <a:pathLst>
                <a:path extrusionOk="0" h="4049" w="7455">
                  <a:moveTo>
                    <a:pt x="3716" y="1"/>
                  </a:moveTo>
                  <a:lnTo>
                    <a:pt x="1" y="2025"/>
                  </a:lnTo>
                  <a:lnTo>
                    <a:pt x="3716" y="4049"/>
                  </a:lnTo>
                  <a:lnTo>
                    <a:pt x="7455" y="2025"/>
                  </a:lnTo>
                  <a:lnTo>
                    <a:pt x="371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7" name="Google Shape;23807;p100"/>
            <p:cNvSpPr/>
            <p:nvPr/>
          </p:nvSpPr>
          <p:spPr>
            <a:xfrm>
              <a:off x="3550836" y="3794211"/>
              <a:ext cx="111789" cy="121742"/>
            </a:xfrm>
            <a:custGeom>
              <a:rect b="b" l="l" r="r" t="t"/>
              <a:pathLst>
                <a:path extrusionOk="0" h="4073" w="3740">
                  <a:moveTo>
                    <a:pt x="1" y="1"/>
                  </a:moveTo>
                  <a:lnTo>
                    <a:pt x="1" y="4073"/>
                  </a:lnTo>
                  <a:lnTo>
                    <a:pt x="3740" y="2049"/>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8" name="Google Shape;23808;p100"/>
            <p:cNvSpPr/>
            <p:nvPr/>
          </p:nvSpPr>
          <p:spPr>
            <a:xfrm>
              <a:off x="3439793" y="3720890"/>
              <a:ext cx="222830" cy="121054"/>
            </a:xfrm>
            <a:custGeom>
              <a:rect b="b" l="l" r="r" t="t"/>
              <a:pathLst>
                <a:path extrusionOk="0" h="4050" w="7455">
                  <a:moveTo>
                    <a:pt x="3716" y="1"/>
                  </a:moveTo>
                  <a:lnTo>
                    <a:pt x="1" y="2025"/>
                  </a:lnTo>
                  <a:lnTo>
                    <a:pt x="3716" y="4049"/>
                  </a:lnTo>
                  <a:lnTo>
                    <a:pt x="7455" y="2025"/>
                  </a:lnTo>
                  <a:lnTo>
                    <a:pt x="371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9" name="Google Shape;23809;p100"/>
            <p:cNvSpPr/>
            <p:nvPr/>
          </p:nvSpPr>
          <p:spPr>
            <a:xfrm>
              <a:off x="3550836" y="3720203"/>
              <a:ext cx="111789" cy="121742"/>
            </a:xfrm>
            <a:custGeom>
              <a:rect b="b" l="l" r="r" t="t"/>
              <a:pathLst>
                <a:path extrusionOk="0" h="4073" w="3740">
                  <a:moveTo>
                    <a:pt x="1" y="0"/>
                  </a:moveTo>
                  <a:lnTo>
                    <a:pt x="1" y="4072"/>
                  </a:lnTo>
                  <a:lnTo>
                    <a:pt x="3740" y="2048"/>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0" name="Google Shape;23810;p100"/>
            <p:cNvSpPr/>
            <p:nvPr/>
          </p:nvSpPr>
          <p:spPr>
            <a:xfrm>
              <a:off x="3439793" y="3646882"/>
              <a:ext cx="222830" cy="121025"/>
            </a:xfrm>
            <a:custGeom>
              <a:rect b="b" l="l" r="r" t="t"/>
              <a:pathLst>
                <a:path extrusionOk="0" h="4049" w="7455">
                  <a:moveTo>
                    <a:pt x="3716" y="0"/>
                  </a:moveTo>
                  <a:lnTo>
                    <a:pt x="1" y="2024"/>
                  </a:lnTo>
                  <a:lnTo>
                    <a:pt x="3716" y="4049"/>
                  </a:lnTo>
                  <a:lnTo>
                    <a:pt x="7455" y="2024"/>
                  </a:lnTo>
                  <a:lnTo>
                    <a:pt x="371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1" name="Google Shape;23811;p100"/>
            <p:cNvSpPr/>
            <p:nvPr/>
          </p:nvSpPr>
          <p:spPr>
            <a:xfrm>
              <a:off x="3550836" y="3646165"/>
              <a:ext cx="111789" cy="121742"/>
            </a:xfrm>
            <a:custGeom>
              <a:rect b="b" l="l" r="r" t="t"/>
              <a:pathLst>
                <a:path extrusionOk="0" h="4073" w="3740">
                  <a:moveTo>
                    <a:pt x="1" y="0"/>
                  </a:moveTo>
                  <a:lnTo>
                    <a:pt x="1" y="4073"/>
                  </a:lnTo>
                  <a:lnTo>
                    <a:pt x="3740" y="2048"/>
                  </a:lnTo>
                  <a:lnTo>
                    <a:pt x="1"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2" name="Google Shape;23812;p100"/>
            <p:cNvSpPr/>
            <p:nvPr/>
          </p:nvSpPr>
          <p:spPr>
            <a:xfrm>
              <a:off x="3439793" y="3573561"/>
              <a:ext cx="222830" cy="121025"/>
            </a:xfrm>
            <a:custGeom>
              <a:rect b="b" l="l" r="r" t="t"/>
              <a:pathLst>
                <a:path extrusionOk="0" h="4049" w="7455">
                  <a:moveTo>
                    <a:pt x="3716" y="0"/>
                  </a:moveTo>
                  <a:lnTo>
                    <a:pt x="1" y="2025"/>
                  </a:lnTo>
                  <a:lnTo>
                    <a:pt x="3716" y="4049"/>
                  </a:lnTo>
                  <a:lnTo>
                    <a:pt x="7455" y="2025"/>
                  </a:lnTo>
                  <a:lnTo>
                    <a:pt x="371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3" name="Google Shape;23813;p100"/>
            <p:cNvSpPr/>
            <p:nvPr/>
          </p:nvSpPr>
          <p:spPr>
            <a:xfrm>
              <a:off x="3550836" y="3572126"/>
              <a:ext cx="111789" cy="122459"/>
            </a:xfrm>
            <a:custGeom>
              <a:rect b="b" l="l" r="r" t="t"/>
              <a:pathLst>
                <a:path extrusionOk="0" h="4097" w="3740">
                  <a:moveTo>
                    <a:pt x="1" y="1"/>
                  </a:moveTo>
                  <a:lnTo>
                    <a:pt x="1" y="4097"/>
                  </a:lnTo>
                  <a:lnTo>
                    <a:pt x="3740" y="2073"/>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14" name="Google Shape;23814;p100"/>
          <p:cNvGrpSpPr/>
          <p:nvPr/>
        </p:nvGrpSpPr>
        <p:grpSpPr>
          <a:xfrm>
            <a:off x="2579155" y="3418322"/>
            <a:ext cx="344545" cy="344544"/>
            <a:chOff x="2745732" y="3570722"/>
            <a:chExt cx="344545" cy="344544"/>
          </a:xfrm>
        </p:grpSpPr>
        <p:sp>
          <p:nvSpPr>
            <p:cNvPr id="23815" name="Google Shape;23815;p100"/>
            <p:cNvSpPr/>
            <p:nvPr/>
          </p:nvSpPr>
          <p:spPr>
            <a:xfrm>
              <a:off x="2893808" y="3570722"/>
              <a:ext cx="49139" cy="65489"/>
            </a:xfrm>
            <a:custGeom>
              <a:rect b="b" l="l" r="r" t="t"/>
              <a:pathLst>
                <a:path extrusionOk="0" h="2191" w="1644">
                  <a:moveTo>
                    <a:pt x="0" y="0"/>
                  </a:moveTo>
                  <a:lnTo>
                    <a:pt x="0" y="2191"/>
                  </a:lnTo>
                  <a:lnTo>
                    <a:pt x="1643" y="2191"/>
                  </a:lnTo>
                  <a:lnTo>
                    <a:pt x="16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6" name="Google Shape;23816;p100"/>
            <p:cNvSpPr/>
            <p:nvPr/>
          </p:nvSpPr>
          <p:spPr>
            <a:xfrm>
              <a:off x="2918707" y="3570722"/>
              <a:ext cx="24958" cy="65489"/>
            </a:xfrm>
            <a:custGeom>
              <a:rect b="b" l="l" r="r" t="t"/>
              <a:pathLst>
                <a:path extrusionOk="0" h="2191" w="835">
                  <a:moveTo>
                    <a:pt x="1" y="0"/>
                  </a:moveTo>
                  <a:lnTo>
                    <a:pt x="1" y="2191"/>
                  </a:lnTo>
                  <a:lnTo>
                    <a:pt x="834" y="2191"/>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7" name="Google Shape;23817;p100"/>
            <p:cNvSpPr/>
            <p:nvPr/>
          </p:nvSpPr>
          <p:spPr>
            <a:xfrm>
              <a:off x="2893808" y="3610476"/>
              <a:ext cx="49139" cy="245696"/>
            </a:xfrm>
            <a:custGeom>
              <a:rect b="b" l="l" r="r" t="t"/>
              <a:pathLst>
                <a:path extrusionOk="0" h="8220" w="1644">
                  <a:moveTo>
                    <a:pt x="842" y="1"/>
                  </a:moveTo>
                  <a:cubicBezTo>
                    <a:pt x="823" y="1"/>
                    <a:pt x="805" y="2"/>
                    <a:pt x="786" y="4"/>
                  </a:cubicBezTo>
                  <a:cubicBezTo>
                    <a:pt x="334" y="27"/>
                    <a:pt x="0" y="385"/>
                    <a:pt x="0" y="837"/>
                  </a:cubicBezTo>
                  <a:lnTo>
                    <a:pt x="0" y="8220"/>
                  </a:lnTo>
                  <a:lnTo>
                    <a:pt x="1643" y="8220"/>
                  </a:lnTo>
                  <a:lnTo>
                    <a:pt x="1643" y="837"/>
                  </a:lnTo>
                  <a:cubicBezTo>
                    <a:pt x="1643" y="623"/>
                    <a:pt x="1548" y="432"/>
                    <a:pt x="1405" y="242"/>
                  </a:cubicBezTo>
                  <a:cubicBezTo>
                    <a:pt x="1253" y="111"/>
                    <a:pt x="1041" y="1"/>
                    <a:pt x="84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8" name="Google Shape;23818;p100"/>
            <p:cNvSpPr/>
            <p:nvPr/>
          </p:nvSpPr>
          <p:spPr>
            <a:xfrm>
              <a:off x="2918707" y="3610565"/>
              <a:ext cx="24958" cy="245606"/>
            </a:xfrm>
            <a:custGeom>
              <a:rect b="b" l="l" r="r" t="t"/>
              <a:pathLst>
                <a:path extrusionOk="0" h="8217" w="835">
                  <a:moveTo>
                    <a:pt x="1" y="1"/>
                  </a:moveTo>
                  <a:lnTo>
                    <a:pt x="1" y="8217"/>
                  </a:lnTo>
                  <a:lnTo>
                    <a:pt x="834" y="8217"/>
                  </a:lnTo>
                  <a:lnTo>
                    <a:pt x="834" y="834"/>
                  </a:lnTo>
                  <a:cubicBezTo>
                    <a:pt x="834" y="620"/>
                    <a:pt x="739" y="429"/>
                    <a:pt x="596" y="239"/>
                  </a:cubicBezTo>
                  <a:cubicBezTo>
                    <a:pt x="453" y="96"/>
                    <a:pt x="239"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9" name="Google Shape;23819;p100"/>
            <p:cNvSpPr/>
            <p:nvPr/>
          </p:nvSpPr>
          <p:spPr>
            <a:xfrm>
              <a:off x="2873154" y="3826253"/>
              <a:ext cx="89012" cy="89012"/>
            </a:xfrm>
            <a:custGeom>
              <a:rect b="b" l="l" r="r" t="t"/>
              <a:pathLst>
                <a:path extrusionOk="0" h="2978" w="2978">
                  <a:moveTo>
                    <a:pt x="1501" y="0"/>
                  </a:moveTo>
                  <a:cubicBezTo>
                    <a:pt x="667" y="0"/>
                    <a:pt x="1" y="667"/>
                    <a:pt x="1" y="1477"/>
                  </a:cubicBezTo>
                  <a:cubicBezTo>
                    <a:pt x="1" y="2310"/>
                    <a:pt x="667" y="2977"/>
                    <a:pt x="1501" y="2977"/>
                  </a:cubicBezTo>
                  <a:cubicBezTo>
                    <a:pt x="2334" y="2977"/>
                    <a:pt x="2977" y="2287"/>
                    <a:pt x="2977" y="1477"/>
                  </a:cubicBezTo>
                  <a:cubicBezTo>
                    <a:pt x="2977" y="643"/>
                    <a:pt x="2334"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0" name="Google Shape;23820;p100"/>
            <p:cNvSpPr/>
            <p:nvPr/>
          </p:nvSpPr>
          <p:spPr>
            <a:xfrm>
              <a:off x="2917990" y="3826941"/>
              <a:ext cx="44177" cy="88325"/>
            </a:xfrm>
            <a:custGeom>
              <a:rect b="b" l="l" r="r" t="t"/>
              <a:pathLst>
                <a:path extrusionOk="0" h="2955" w="1478">
                  <a:moveTo>
                    <a:pt x="46" y="1"/>
                  </a:moveTo>
                  <a:cubicBezTo>
                    <a:pt x="31" y="1"/>
                    <a:pt x="16" y="1"/>
                    <a:pt x="1" y="1"/>
                  </a:cubicBezTo>
                  <a:lnTo>
                    <a:pt x="1" y="2954"/>
                  </a:lnTo>
                  <a:cubicBezTo>
                    <a:pt x="834" y="2954"/>
                    <a:pt x="1477" y="2264"/>
                    <a:pt x="1477" y="1454"/>
                  </a:cubicBezTo>
                  <a:cubicBezTo>
                    <a:pt x="1477" y="635"/>
                    <a:pt x="857" y="1"/>
                    <a:pt x="4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1" name="Google Shape;23821;p100"/>
            <p:cNvSpPr/>
            <p:nvPr/>
          </p:nvSpPr>
          <p:spPr>
            <a:xfrm>
              <a:off x="3021918" y="3570722"/>
              <a:ext cx="49139" cy="114628"/>
            </a:xfrm>
            <a:custGeom>
              <a:rect b="b" l="l" r="r" t="t"/>
              <a:pathLst>
                <a:path extrusionOk="0" h="3835" w="1644">
                  <a:moveTo>
                    <a:pt x="1" y="0"/>
                  </a:moveTo>
                  <a:lnTo>
                    <a:pt x="1" y="3834"/>
                  </a:lnTo>
                  <a:lnTo>
                    <a:pt x="1644" y="383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2" name="Google Shape;23822;p100"/>
            <p:cNvSpPr/>
            <p:nvPr/>
          </p:nvSpPr>
          <p:spPr>
            <a:xfrm>
              <a:off x="3046129" y="3570722"/>
              <a:ext cx="24928" cy="114628"/>
            </a:xfrm>
            <a:custGeom>
              <a:rect b="b" l="l" r="r" t="t"/>
              <a:pathLst>
                <a:path extrusionOk="0" h="3835" w="834">
                  <a:moveTo>
                    <a:pt x="0" y="0"/>
                  </a:moveTo>
                  <a:lnTo>
                    <a:pt x="0" y="3834"/>
                  </a:lnTo>
                  <a:lnTo>
                    <a:pt x="834" y="383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3" name="Google Shape;23823;p100"/>
            <p:cNvSpPr/>
            <p:nvPr/>
          </p:nvSpPr>
          <p:spPr>
            <a:xfrm>
              <a:off x="3021918" y="3659585"/>
              <a:ext cx="49139" cy="196587"/>
            </a:xfrm>
            <a:custGeom>
              <a:rect b="b" l="l" r="r" t="t"/>
              <a:pathLst>
                <a:path extrusionOk="0" h="6577" w="1644">
                  <a:moveTo>
                    <a:pt x="825" y="1"/>
                  </a:moveTo>
                  <a:cubicBezTo>
                    <a:pt x="804" y="1"/>
                    <a:pt x="783" y="2"/>
                    <a:pt x="763" y="4"/>
                  </a:cubicBezTo>
                  <a:cubicBezTo>
                    <a:pt x="334" y="28"/>
                    <a:pt x="1" y="385"/>
                    <a:pt x="1" y="837"/>
                  </a:cubicBezTo>
                  <a:lnTo>
                    <a:pt x="1" y="6577"/>
                  </a:lnTo>
                  <a:lnTo>
                    <a:pt x="1644" y="6577"/>
                  </a:lnTo>
                  <a:lnTo>
                    <a:pt x="1644" y="837"/>
                  </a:lnTo>
                  <a:cubicBezTo>
                    <a:pt x="1644" y="623"/>
                    <a:pt x="1549" y="409"/>
                    <a:pt x="1406" y="242"/>
                  </a:cubicBezTo>
                  <a:cubicBezTo>
                    <a:pt x="1254" y="111"/>
                    <a:pt x="1042" y="1"/>
                    <a:pt x="8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4" name="Google Shape;23824;p100"/>
            <p:cNvSpPr/>
            <p:nvPr/>
          </p:nvSpPr>
          <p:spPr>
            <a:xfrm>
              <a:off x="3046129" y="3660392"/>
              <a:ext cx="24928" cy="195779"/>
            </a:xfrm>
            <a:custGeom>
              <a:rect b="b" l="l" r="r" t="t"/>
              <a:pathLst>
                <a:path extrusionOk="0" h="6550" w="834">
                  <a:moveTo>
                    <a:pt x="0" y="1"/>
                  </a:moveTo>
                  <a:lnTo>
                    <a:pt x="0" y="6550"/>
                  </a:lnTo>
                  <a:lnTo>
                    <a:pt x="834" y="6550"/>
                  </a:lnTo>
                  <a:lnTo>
                    <a:pt x="834" y="810"/>
                  </a:lnTo>
                  <a:cubicBezTo>
                    <a:pt x="834" y="596"/>
                    <a:pt x="739" y="382"/>
                    <a:pt x="596" y="239"/>
                  </a:cubicBezTo>
                  <a:cubicBezTo>
                    <a:pt x="453" y="96"/>
                    <a:pt x="23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5" name="Google Shape;23825;p100"/>
            <p:cNvSpPr/>
            <p:nvPr/>
          </p:nvSpPr>
          <p:spPr>
            <a:xfrm>
              <a:off x="3001294" y="3826253"/>
              <a:ext cx="88983" cy="89012"/>
            </a:xfrm>
            <a:custGeom>
              <a:rect b="b" l="l" r="r" t="t"/>
              <a:pathLst>
                <a:path extrusionOk="0" h="2978" w="2977">
                  <a:moveTo>
                    <a:pt x="1500" y="0"/>
                  </a:moveTo>
                  <a:cubicBezTo>
                    <a:pt x="667" y="0"/>
                    <a:pt x="0" y="667"/>
                    <a:pt x="0" y="1477"/>
                  </a:cubicBezTo>
                  <a:cubicBezTo>
                    <a:pt x="0" y="2310"/>
                    <a:pt x="691" y="2977"/>
                    <a:pt x="1500" y="2977"/>
                  </a:cubicBezTo>
                  <a:cubicBezTo>
                    <a:pt x="2334" y="2977"/>
                    <a:pt x="2977" y="2287"/>
                    <a:pt x="2977" y="1477"/>
                  </a:cubicBezTo>
                  <a:cubicBezTo>
                    <a:pt x="2977" y="643"/>
                    <a:pt x="2334" y="0"/>
                    <a:pt x="150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6" name="Google Shape;23826;p100"/>
            <p:cNvSpPr/>
            <p:nvPr/>
          </p:nvSpPr>
          <p:spPr>
            <a:xfrm>
              <a:off x="3046129"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7" name="Google Shape;23827;p100"/>
            <p:cNvSpPr/>
            <p:nvPr/>
          </p:nvSpPr>
          <p:spPr>
            <a:xfrm>
              <a:off x="2766386" y="3570722"/>
              <a:ext cx="49139" cy="163020"/>
            </a:xfrm>
            <a:custGeom>
              <a:rect b="b" l="l" r="r" t="t"/>
              <a:pathLst>
                <a:path extrusionOk="0" h="5454" w="1644">
                  <a:moveTo>
                    <a:pt x="0" y="0"/>
                  </a:moveTo>
                  <a:lnTo>
                    <a:pt x="0" y="5454"/>
                  </a:lnTo>
                  <a:lnTo>
                    <a:pt x="1644" y="545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8" name="Google Shape;23828;p100"/>
            <p:cNvSpPr/>
            <p:nvPr/>
          </p:nvSpPr>
          <p:spPr>
            <a:xfrm>
              <a:off x="2790597" y="3570722"/>
              <a:ext cx="24928" cy="163020"/>
            </a:xfrm>
            <a:custGeom>
              <a:rect b="b" l="l" r="r" t="t"/>
              <a:pathLst>
                <a:path extrusionOk="0" h="5454" w="834">
                  <a:moveTo>
                    <a:pt x="0" y="0"/>
                  </a:moveTo>
                  <a:lnTo>
                    <a:pt x="0" y="5454"/>
                  </a:lnTo>
                  <a:lnTo>
                    <a:pt x="834" y="545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9" name="Google Shape;23829;p100"/>
            <p:cNvSpPr/>
            <p:nvPr/>
          </p:nvSpPr>
          <p:spPr>
            <a:xfrm>
              <a:off x="2766386" y="3708486"/>
              <a:ext cx="49139" cy="147686"/>
            </a:xfrm>
            <a:custGeom>
              <a:rect b="b" l="l" r="r" t="t"/>
              <a:pathLst>
                <a:path extrusionOk="0" h="4941" w="1644">
                  <a:moveTo>
                    <a:pt x="894" y="0"/>
                  </a:moveTo>
                  <a:cubicBezTo>
                    <a:pt x="858" y="0"/>
                    <a:pt x="822" y="4"/>
                    <a:pt x="786" y="11"/>
                  </a:cubicBezTo>
                  <a:cubicBezTo>
                    <a:pt x="334" y="35"/>
                    <a:pt x="0" y="392"/>
                    <a:pt x="0" y="845"/>
                  </a:cubicBezTo>
                  <a:lnTo>
                    <a:pt x="0" y="4941"/>
                  </a:lnTo>
                  <a:lnTo>
                    <a:pt x="1644" y="4941"/>
                  </a:lnTo>
                  <a:lnTo>
                    <a:pt x="1644" y="845"/>
                  </a:lnTo>
                  <a:cubicBezTo>
                    <a:pt x="1644" y="606"/>
                    <a:pt x="1548" y="416"/>
                    <a:pt x="1405" y="249"/>
                  </a:cubicBezTo>
                  <a:cubicBezTo>
                    <a:pt x="1284" y="108"/>
                    <a:pt x="1094" y="0"/>
                    <a:pt x="894"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0" name="Google Shape;23830;p100"/>
            <p:cNvSpPr/>
            <p:nvPr/>
          </p:nvSpPr>
          <p:spPr>
            <a:xfrm>
              <a:off x="2790597" y="3708815"/>
              <a:ext cx="24928" cy="147358"/>
            </a:xfrm>
            <a:custGeom>
              <a:rect b="b" l="l" r="r" t="t"/>
              <a:pathLst>
                <a:path extrusionOk="0" h="4930" w="834">
                  <a:moveTo>
                    <a:pt x="0" y="0"/>
                  </a:moveTo>
                  <a:lnTo>
                    <a:pt x="0" y="4930"/>
                  </a:lnTo>
                  <a:lnTo>
                    <a:pt x="834" y="4930"/>
                  </a:lnTo>
                  <a:lnTo>
                    <a:pt x="834" y="834"/>
                  </a:lnTo>
                  <a:cubicBezTo>
                    <a:pt x="834" y="595"/>
                    <a:pt x="738" y="405"/>
                    <a:pt x="595" y="238"/>
                  </a:cubicBezTo>
                  <a:cubicBezTo>
                    <a:pt x="453" y="71"/>
                    <a:pt x="23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1" name="Google Shape;23831;p100"/>
            <p:cNvSpPr/>
            <p:nvPr/>
          </p:nvSpPr>
          <p:spPr>
            <a:xfrm>
              <a:off x="2745732" y="3826253"/>
              <a:ext cx="89012" cy="89012"/>
            </a:xfrm>
            <a:custGeom>
              <a:rect b="b" l="l" r="r" t="t"/>
              <a:pathLst>
                <a:path extrusionOk="0" h="2978" w="2978">
                  <a:moveTo>
                    <a:pt x="1501" y="0"/>
                  </a:moveTo>
                  <a:cubicBezTo>
                    <a:pt x="668" y="0"/>
                    <a:pt x="1" y="667"/>
                    <a:pt x="1" y="1477"/>
                  </a:cubicBezTo>
                  <a:cubicBezTo>
                    <a:pt x="1" y="2310"/>
                    <a:pt x="668" y="2977"/>
                    <a:pt x="1501" y="2977"/>
                  </a:cubicBezTo>
                  <a:cubicBezTo>
                    <a:pt x="2335" y="2977"/>
                    <a:pt x="2978" y="2287"/>
                    <a:pt x="2978" y="1477"/>
                  </a:cubicBezTo>
                  <a:cubicBezTo>
                    <a:pt x="2978" y="643"/>
                    <a:pt x="2335"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2" name="Google Shape;23832;p100"/>
            <p:cNvSpPr/>
            <p:nvPr/>
          </p:nvSpPr>
          <p:spPr>
            <a:xfrm>
              <a:off x="2790597"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33" name="Google Shape;23833;p100"/>
          <p:cNvGrpSpPr/>
          <p:nvPr/>
        </p:nvGrpSpPr>
        <p:grpSpPr>
          <a:xfrm>
            <a:off x="1818367" y="3414224"/>
            <a:ext cx="343110" cy="343856"/>
            <a:chOff x="2065928" y="3571409"/>
            <a:chExt cx="343110" cy="343856"/>
          </a:xfrm>
        </p:grpSpPr>
        <p:sp>
          <p:nvSpPr>
            <p:cNvPr id="23834" name="Google Shape;23834;p100"/>
            <p:cNvSpPr/>
            <p:nvPr/>
          </p:nvSpPr>
          <p:spPr>
            <a:xfrm>
              <a:off x="2065928" y="3646165"/>
              <a:ext cx="56970" cy="96844"/>
            </a:xfrm>
            <a:custGeom>
              <a:rect b="b" l="l" r="r" t="t"/>
              <a:pathLst>
                <a:path extrusionOk="0" h="3240" w="1906">
                  <a:moveTo>
                    <a:pt x="0" y="0"/>
                  </a:moveTo>
                  <a:lnTo>
                    <a:pt x="0" y="3239"/>
                  </a:lnTo>
                  <a:lnTo>
                    <a:pt x="1905" y="3239"/>
                  </a:lnTo>
                  <a:lnTo>
                    <a:pt x="161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5" name="Google Shape;23835;p100"/>
            <p:cNvSpPr/>
            <p:nvPr/>
          </p:nvSpPr>
          <p:spPr>
            <a:xfrm>
              <a:off x="2089392" y="3646165"/>
              <a:ext cx="33507" cy="96844"/>
            </a:xfrm>
            <a:custGeom>
              <a:rect b="b" l="l" r="r" t="t"/>
              <a:pathLst>
                <a:path extrusionOk="0" h="3240" w="1121">
                  <a:moveTo>
                    <a:pt x="1" y="0"/>
                  </a:moveTo>
                  <a:lnTo>
                    <a:pt x="1" y="3239"/>
                  </a:lnTo>
                  <a:lnTo>
                    <a:pt x="1120" y="3239"/>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6" name="Google Shape;23836;p100"/>
            <p:cNvSpPr/>
            <p:nvPr/>
          </p:nvSpPr>
          <p:spPr>
            <a:xfrm>
              <a:off x="2153477" y="3621953"/>
              <a:ext cx="69076" cy="121054"/>
            </a:xfrm>
            <a:custGeom>
              <a:rect b="b" l="l" r="r" t="t"/>
              <a:pathLst>
                <a:path extrusionOk="0" h="4050" w="2311">
                  <a:moveTo>
                    <a:pt x="334" y="1"/>
                  </a:moveTo>
                  <a:lnTo>
                    <a:pt x="0" y="4049"/>
                  </a:lnTo>
                  <a:lnTo>
                    <a:pt x="2310" y="4049"/>
                  </a:lnTo>
                  <a:lnTo>
                    <a:pt x="197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7" name="Google Shape;23837;p100"/>
            <p:cNvSpPr/>
            <p:nvPr/>
          </p:nvSpPr>
          <p:spPr>
            <a:xfrm>
              <a:off x="2188359" y="3621953"/>
              <a:ext cx="34194" cy="121054"/>
            </a:xfrm>
            <a:custGeom>
              <a:rect b="b" l="l" r="r" t="t"/>
              <a:pathLst>
                <a:path extrusionOk="0" h="4050" w="1144">
                  <a:moveTo>
                    <a:pt x="0" y="1"/>
                  </a:moveTo>
                  <a:lnTo>
                    <a:pt x="0" y="4049"/>
                  </a:lnTo>
                  <a:lnTo>
                    <a:pt x="1143" y="4049"/>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8" name="Google Shape;23838;p100"/>
            <p:cNvSpPr/>
            <p:nvPr/>
          </p:nvSpPr>
          <p:spPr>
            <a:xfrm>
              <a:off x="2115038" y="3599894"/>
              <a:ext cx="48422" cy="144518"/>
            </a:xfrm>
            <a:custGeom>
              <a:rect b="b" l="l" r="r" t="t"/>
              <a:pathLst>
                <a:path extrusionOk="0" h="4835" w="1620">
                  <a:moveTo>
                    <a:pt x="0" y="0"/>
                  </a:moveTo>
                  <a:lnTo>
                    <a:pt x="0" y="4835"/>
                  </a:lnTo>
                  <a:lnTo>
                    <a:pt x="1620" y="4835"/>
                  </a:lnTo>
                  <a:lnTo>
                    <a:pt x="162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9" name="Google Shape;23839;p100"/>
            <p:cNvSpPr/>
            <p:nvPr/>
          </p:nvSpPr>
          <p:spPr>
            <a:xfrm>
              <a:off x="2138532" y="3599894"/>
              <a:ext cx="24928" cy="144518"/>
            </a:xfrm>
            <a:custGeom>
              <a:rect b="b" l="l" r="r" t="t"/>
              <a:pathLst>
                <a:path extrusionOk="0" h="4835" w="834">
                  <a:moveTo>
                    <a:pt x="0" y="0"/>
                  </a:moveTo>
                  <a:lnTo>
                    <a:pt x="0" y="4835"/>
                  </a:lnTo>
                  <a:lnTo>
                    <a:pt x="834" y="4835"/>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0" name="Google Shape;23840;p100"/>
            <p:cNvSpPr/>
            <p:nvPr/>
          </p:nvSpPr>
          <p:spPr>
            <a:xfrm>
              <a:off x="2212540" y="3571409"/>
              <a:ext cx="49169" cy="171598"/>
            </a:xfrm>
            <a:custGeom>
              <a:rect b="b" l="l" r="r" t="t"/>
              <a:pathLst>
                <a:path extrusionOk="0" h="5741" w="1645">
                  <a:moveTo>
                    <a:pt x="1" y="1"/>
                  </a:moveTo>
                  <a:lnTo>
                    <a:pt x="1" y="5740"/>
                  </a:lnTo>
                  <a:lnTo>
                    <a:pt x="1644" y="5740"/>
                  </a:lnTo>
                  <a:lnTo>
                    <a:pt x="16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1" name="Google Shape;23841;p100"/>
            <p:cNvSpPr/>
            <p:nvPr/>
          </p:nvSpPr>
          <p:spPr>
            <a:xfrm>
              <a:off x="2237469" y="3571409"/>
              <a:ext cx="24928" cy="171598"/>
            </a:xfrm>
            <a:custGeom>
              <a:rect b="b" l="l" r="r" t="t"/>
              <a:pathLst>
                <a:path extrusionOk="0" h="5741" w="834">
                  <a:moveTo>
                    <a:pt x="0" y="1"/>
                  </a:moveTo>
                  <a:lnTo>
                    <a:pt x="0" y="5740"/>
                  </a:lnTo>
                  <a:lnTo>
                    <a:pt x="834" y="5740"/>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2" name="Google Shape;23842;p100"/>
            <p:cNvSpPr/>
            <p:nvPr/>
          </p:nvSpPr>
          <p:spPr>
            <a:xfrm>
              <a:off x="2212540" y="3742979"/>
              <a:ext cx="57000" cy="97531"/>
            </a:xfrm>
            <a:custGeom>
              <a:rect b="b" l="l" r="r" t="t"/>
              <a:pathLst>
                <a:path extrusionOk="0" h="3263" w="1907">
                  <a:moveTo>
                    <a:pt x="1" y="0"/>
                  </a:moveTo>
                  <a:lnTo>
                    <a:pt x="1" y="3263"/>
                  </a:lnTo>
                  <a:lnTo>
                    <a:pt x="1644" y="3263"/>
                  </a:lnTo>
                  <a:lnTo>
                    <a:pt x="190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3" name="Google Shape;23843;p100"/>
            <p:cNvSpPr/>
            <p:nvPr/>
          </p:nvSpPr>
          <p:spPr>
            <a:xfrm>
              <a:off x="2237469" y="3742979"/>
              <a:ext cx="32759" cy="97531"/>
            </a:xfrm>
            <a:custGeom>
              <a:rect b="b" l="l" r="r" t="t"/>
              <a:pathLst>
                <a:path extrusionOk="0" h="3263" w="1096">
                  <a:moveTo>
                    <a:pt x="0" y="0"/>
                  </a:moveTo>
                  <a:lnTo>
                    <a:pt x="0" y="3263"/>
                  </a:lnTo>
                  <a:lnTo>
                    <a:pt x="834" y="3263"/>
                  </a:lnTo>
                  <a:lnTo>
                    <a:pt x="1096"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4" name="Google Shape;23844;p100"/>
            <p:cNvSpPr/>
            <p:nvPr/>
          </p:nvSpPr>
          <p:spPr>
            <a:xfrm>
              <a:off x="2301523" y="3742979"/>
              <a:ext cx="68358" cy="121025"/>
            </a:xfrm>
            <a:custGeom>
              <a:rect b="b" l="l" r="r" t="t"/>
              <a:pathLst>
                <a:path extrusionOk="0" h="4049" w="2287">
                  <a:moveTo>
                    <a:pt x="1" y="0"/>
                  </a:moveTo>
                  <a:lnTo>
                    <a:pt x="334" y="4049"/>
                  </a:lnTo>
                  <a:lnTo>
                    <a:pt x="1977" y="4049"/>
                  </a:lnTo>
                  <a:lnTo>
                    <a:pt x="228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5" name="Google Shape;23845;p100"/>
            <p:cNvSpPr/>
            <p:nvPr/>
          </p:nvSpPr>
          <p:spPr>
            <a:xfrm>
              <a:off x="2335688" y="3742979"/>
              <a:ext cx="33507" cy="121025"/>
            </a:xfrm>
            <a:custGeom>
              <a:rect b="b" l="l" r="r" t="t"/>
              <a:pathLst>
                <a:path extrusionOk="0" h="4049" w="1121">
                  <a:moveTo>
                    <a:pt x="1" y="0"/>
                  </a:moveTo>
                  <a:lnTo>
                    <a:pt x="1" y="4049"/>
                  </a:lnTo>
                  <a:lnTo>
                    <a:pt x="834" y="4049"/>
                  </a:lnTo>
                  <a:lnTo>
                    <a:pt x="1120"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6" name="Google Shape;23846;p100"/>
            <p:cNvSpPr/>
            <p:nvPr/>
          </p:nvSpPr>
          <p:spPr>
            <a:xfrm>
              <a:off x="2262367" y="3742979"/>
              <a:ext cx="49169" cy="144518"/>
            </a:xfrm>
            <a:custGeom>
              <a:rect b="b" l="l" r="r" t="t"/>
              <a:pathLst>
                <a:path extrusionOk="0" h="4835" w="1645">
                  <a:moveTo>
                    <a:pt x="1" y="0"/>
                  </a:moveTo>
                  <a:lnTo>
                    <a:pt x="1" y="4834"/>
                  </a:lnTo>
                  <a:lnTo>
                    <a:pt x="1644" y="4834"/>
                  </a:lnTo>
                  <a:lnTo>
                    <a:pt x="164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7" name="Google Shape;23847;p100"/>
            <p:cNvSpPr/>
            <p:nvPr/>
          </p:nvSpPr>
          <p:spPr>
            <a:xfrm>
              <a:off x="2286578" y="3742979"/>
              <a:ext cx="24958" cy="144518"/>
            </a:xfrm>
            <a:custGeom>
              <a:rect b="b" l="l" r="r" t="t"/>
              <a:pathLst>
                <a:path extrusionOk="0" h="4835" w="835">
                  <a:moveTo>
                    <a:pt x="1" y="0"/>
                  </a:moveTo>
                  <a:lnTo>
                    <a:pt x="1" y="4834"/>
                  </a:lnTo>
                  <a:lnTo>
                    <a:pt x="834" y="4834"/>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8" name="Google Shape;23848;p100"/>
            <p:cNvSpPr/>
            <p:nvPr/>
          </p:nvSpPr>
          <p:spPr>
            <a:xfrm>
              <a:off x="2360616" y="3742979"/>
              <a:ext cx="48422" cy="172286"/>
            </a:xfrm>
            <a:custGeom>
              <a:rect b="b" l="l" r="r" t="t"/>
              <a:pathLst>
                <a:path extrusionOk="0" h="5764" w="1620">
                  <a:moveTo>
                    <a:pt x="0" y="0"/>
                  </a:moveTo>
                  <a:lnTo>
                    <a:pt x="0" y="5763"/>
                  </a:lnTo>
                  <a:lnTo>
                    <a:pt x="1620" y="5763"/>
                  </a:lnTo>
                  <a:lnTo>
                    <a:pt x="162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9" name="Google Shape;23849;p100"/>
            <p:cNvSpPr/>
            <p:nvPr/>
          </p:nvSpPr>
          <p:spPr>
            <a:xfrm>
              <a:off x="2384110" y="3742979"/>
              <a:ext cx="24928" cy="172286"/>
            </a:xfrm>
            <a:custGeom>
              <a:rect b="b" l="l" r="r" t="t"/>
              <a:pathLst>
                <a:path extrusionOk="0" h="5764" w="834">
                  <a:moveTo>
                    <a:pt x="0" y="0"/>
                  </a:moveTo>
                  <a:lnTo>
                    <a:pt x="0" y="5763"/>
                  </a:lnTo>
                  <a:lnTo>
                    <a:pt x="834" y="5763"/>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0" name="Google Shape;23850;p100"/>
            <p:cNvSpPr/>
            <p:nvPr/>
          </p:nvSpPr>
          <p:spPr>
            <a:xfrm>
              <a:off x="2065928" y="3733713"/>
              <a:ext cx="343107" cy="19967"/>
            </a:xfrm>
            <a:custGeom>
              <a:rect b="b" l="l" r="r" t="t"/>
              <a:pathLst>
                <a:path extrusionOk="0" h="668" w="11479">
                  <a:moveTo>
                    <a:pt x="0" y="1"/>
                  </a:moveTo>
                  <a:lnTo>
                    <a:pt x="0" y="667"/>
                  </a:lnTo>
                  <a:lnTo>
                    <a:pt x="11479" y="667"/>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1" name="Google Shape;23851;p100"/>
            <p:cNvSpPr/>
            <p:nvPr/>
          </p:nvSpPr>
          <p:spPr>
            <a:xfrm>
              <a:off x="2237469" y="3733713"/>
              <a:ext cx="171569" cy="19967"/>
            </a:xfrm>
            <a:custGeom>
              <a:rect b="b" l="l" r="r" t="t"/>
              <a:pathLst>
                <a:path extrusionOk="0" h="668" w="5740">
                  <a:moveTo>
                    <a:pt x="0" y="1"/>
                  </a:moveTo>
                  <a:lnTo>
                    <a:pt x="0" y="667"/>
                  </a:lnTo>
                  <a:lnTo>
                    <a:pt x="5740" y="667"/>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52" name="Google Shape;23852;p100"/>
          <p:cNvGrpSpPr/>
          <p:nvPr/>
        </p:nvGrpSpPr>
        <p:grpSpPr>
          <a:xfrm>
            <a:off x="1091936" y="3508629"/>
            <a:ext cx="345979" cy="178684"/>
            <a:chOff x="1391774" y="3641890"/>
            <a:chExt cx="345979" cy="178684"/>
          </a:xfrm>
        </p:grpSpPr>
        <p:sp>
          <p:nvSpPr>
            <p:cNvPr id="23853" name="Google Shape;23853;p100"/>
            <p:cNvSpPr/>
            <p:nvPr/>
          </p:nvSpPr>
          <p:spPr>
            <a:xfrm>
              <a:off x="1522036" y="3641890"/>
              <a:ext cx="84051" cy="86860"/>
            </a:xfrm>
            <a:custGeom>
              <a:rect b="b" l="l" r="r" t="t"/>
              <a:pathLst>
                <a:path extrusionOk="0" h="2906" w="2812">
                  <a:moveTo>
                    <a:pt x="1" y="0"/>
                  </a:moveTo>
                  <a:lnTo>
                    <a:pt x="1" y="2263"/>
                  </a:lnTo>
                  <a:lnTo>
                    <a:pt x="763" y="2263"/>
                  </a:lnTo>
                  <a:lnTo>
                    <a:pt x="1406" y="2906"/>
                  </a:lnTo>
                  <a:lnTo>
                    <a:pt x="2073" y="2263"/>
                  </a:lnTo>
                  <a:lnTo>
                    <a:pt x="2811" y="2263"/>
                  </a:lnTo>
                  <a:lnTo>
                    <a:pt x="2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4" name="Google Shape;23854;p100"/>
            <p:cNvSpPr/>
            <p:nvPr/>
          </p:nvSpPr>
          <p:spPr>
            <a:xfrm>
              <a:off x="1564061" y="3641890"/>
              <a:ext cx="42025" cy="86860"/>
            </a:xfrm>
            <a:custGeom>
              <a:rect b="b" l="l" r="r" t="t"/>
              <a:pathLst>
                <a:path extrusionOk="0" h="2906" w="1406">
                  <a:moveTo>
                    <a:pt x="0" y="0"/>
                  </a:moveTo>
                  <a:lnTo>
                    <a:pt x="0" y="2906"/>
                  </a:lnTo>
                  <a:lnTo>
                    <a:pt x="667" y="2263"/>
                  </a:lnTo>
                  <a:lnTo>
                    <a:pt x="1405" y="2263"/>
                  </a:lnTo>
                  <a:lnTo>
                    <a:pt x="14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5" name="Google Shape;23855;p100"/>
            <p:cNvSpPr/>
            <p:nvPr/>
          </p:nvSpPr>
          <p:spPr>
            <a:xfrm>
              <a:off x="1391774" y="3641890"/>
              <a:ext cx="83333" cy="86860"/>
            </a:xfrm>
            <a:custGeom>
              <a:rect b="b" l="l" r="r" t="t"/>
              <a:pathLst>
                <a:path extrusionOk="0" h="2906" w="2788">
                  <a:moveTo>
                    <a:pt x="1" y="0"/>
                  </a:moveTo>
                  <a:lnTo>
                    <a:pt x="1" y="2263"/>
                  </a:lnTo>
                  <a:lnTo>
                    <a:pt x="739" y="2263"/>
                  </a:lnTo>
                  <a:lnTo>
                    <a:pt x="1406" y="2906"/>
                  </a:lnTo>
                  <a:lnTo>
                    <a:pt x="2049" y="2263"/>
                  </a:lnTo>
                  <a:lnTo>
                    <a:pt x="2787" y="2263"/>
                  </a:lnTo>
                  <a:lnTo>
                    <a:pt x="27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6" name="Google Shape;23856;p100"/>
            <p:cNvSpPr/>
            <p:nvPr/>
          </p:nvSpPr>
          <p:spPr>
            <a:xfrm>
              <a:off x="1434487" y="3641890"/>
              <a:ext cx="42025" cy="86860"/>
            </a:xfrm>
            <a:custGeom>
              <a:rect b="b" l="l" r="r" t="t"/>
              <a:pathLst>
                <a:path extrusionOk="0" h="2906" w="1406">
                  <a:moveTo>
                    <a:pt x="1" y="0"/>
                  </a:moveTo>
                  <a:lnTo>
                    <a:pt x="1" y="2906"/>
                  </a:lnTo>
                  <a:lnTo>
                    <a:pt x="644" y="2263"/>
                  </a:lnTo>
                  <a:lnTo>
                    <a:pt x="1406" y="2263"/>
                  </a:lnTo>
                  <a:lnTo>
                    <a:pt x="1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7" name="Google Shape;23857;p100"/>
            <p:cNvSpPr/>
            <p:nvPr/>
          </p:nvSpPr>
          <p:spPr>
            <a:xfrm>
              <a:off x="1497855" y="3774274"/>
              <a:ext cx="133847" cy="46300"/>
            </a:xfrm>
            <a:custGeom>
              <a:rect b="b" l="l" r="r" t="t"/>
              <a:pathLst>
                <a:path extrusionOk="0" h="1549" w="4478">
                  <a:moveTo>
                    <a:pt x="310" y="1"/>
                  </a:moveTo>
                  <a:lnTo>
                    <a:pt x="0" y="787"/>
                  </a:lnTo>
                  <a:lnTo>
                    <a:pt x="310" y="1549"/>
                  </a:lnTo>
                  <a:lnTo>
                    <a:pt x="4168" y="1549"/>
                  </a:lnTo>
                  <a:lnTo>
                    <a:pt x="4477" y="787"/>
                  </a:lnTo>
                  <a:lnTo>
                    <a:pt x="4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8" name="Google Shape;23858;p100"/>
            <p:cNvSpPr/>
            <p:nvPr/>
          </p:nvSpPr>
          <p:spPr>
            <a:xfrm>
              <a:off x="1564061" y="3774274"/>
              <a:ext cx="66924" cy="46300"/>
            </a:xfrm>
            <a:custGeom>
              <a:rect b="b" l="l" r="r" t="t"/>
              <a:pathLst>
                <a:path extrusionOk="0" h="1549" w="2239">
                  <a:moveTo>
                    <a:pt x="0" y="1"/>
                  </a:moveTo>
                  <a:lnTo>
                    <a:pt x="0" y="1549"/>
                  </a:lnTo>
                  <a:lnTo>
                    <a:pt x="1905" y="1549"/>
                  </a:lnTo>
                  <a:lnTo>
                    <a:pt x="2239" y="787"/>
                  </a:lnTo>
                  <a:lnTo>
                    <a:pt x="1905"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9" name="Google Shape;23859;p100"/>
            <p:cNvSpPr/>
            <p:nvPr/>
          </p:nvSpPr>
          <p:spPr>
            <a:xfrm>
              <a:off x="1392491" y="3774274"/>
              <a:ext cx="114628" cy="46300"/>
            </a:xfrm>
            <a:custGeom>
              <a:rect b="b" l="l" r="r" t="t"/>
              <a:pathLst>
                <a:path extrusionOk="0" h="1549" w="3835">
                  <a:moveTo>
                    <a:pt x="1" y="1"/>
                  </a:moveTo>
                  <a:lnTo>
                    <a:pt x="1" y="1549"/>
                  </a:lnTo>
                  <a:lnTo>
                    <a:pt x="3835" y="1549"/>
                  </a:lnTo>
                  <a:lnTo>
                    <a:pt x="383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0" name="Google Shape;23860;p100"/>
            <p:cNvSpPr/>
            <p:nvPr/>
          </p:nvSpPr>
          <p:spPr>
            <a:xfrm>
              <a:off x="1622407" y="3774274"/>
              <a:ext cx="114628" cy="46300"/>
            </a:xfrm>
            <a:custGeom>
              <a:rect b="b" l="l" r="r" t="t"/>
              <a:pathLst>
                <a:path extrusionOk="0" h="1549" w="3835">
                  <a:moveTo>
                    <a:pt x="1" y="1"/>
                  </a:moveTo>
                  <a:lnTo>
                    <a:pt x="1" y="1549"/>
                  </a:lnTo>
                  <a:lnTo>
                    <a:pt x="3835" y="1549"/>
                  </a:lnTo>
                  <a:lnTo>
                    <a:pt x="383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1" name="Google Shape;23861;p100"/>
            <p:cNvSpPr/>
            <p:nvPr/>
          </p:nvSpPr>
          <p:spPr>
            <a:xfrm>
              <a:off x="1653015" y="3641890"/>
              <a:ext cx="84021" cy="86860"/>
            </a:xfrm>
            <a:custGeom>
              <a:rect b="b" l="l" r="r" t="t"/>
              <a:pathLst>
                <a:path extrusionOk="0" h="2906" w="2811">
                  <a:moveTo>
                    <a:pt x="1" y="0"/>
                  </a:moveTo>
                  <a:lnTo>
                    <a:pt x="1" y="2263"/>
                  </a:lnTo>
                  <a:lnTo>
                    <a:pt x="739" y="2263"/>
                  </a:lnTo>
                  <a:lnTo>
                    <a:pt x="1406" y="2906"/>
                  </a:lnTo>
                  <a:lnTo>
                    <a:pt x="2073" y="2263"/>
                  </a:lnTo>
                  <a:lnTo>
                    <a:pt x="2811" y="2263"/>
                  </a:lnTo>
                  <a:lnTo>
                    <a:pt x="2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2" name="Google Shape;23862;p100"/>
            <p:cNvSpPr/>
            <p:nvPr/>
          </p:nvSpPr>
          <p:spPr>
            <a:xfrm>
              <a:off x="1695728" y="3641890"/>
              <a:ext cx="42025" cy="86860"/>
            </a:xfrm>
            <a:custGeom>
              <a:rect b="b" l="l" r="r" t="t"/>
              <a:pathLst>
                <a:path extrusionOk="0" h="2906" w="1406">
                  <a:moveTo>
                    <a:pt x="1" y="0"/>
                  </a:moveTo>
                  <a:lnTo>
                    <a:pt x="1" y="2906"/>
                  </a:lnTo>
                  <a:lnTo>
                    <a:pt x="668" y="2263"/>
                  </a:lnTo>
                  <a:lnTo>
                    <a:pt x="1406" y="2263"/>
                  </a:lnTo>
                  <a:lnTo>
                    <a:pt x="14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63" name="Google Shape;23863;p100"/>
          <p:cNvGrpSpPr/>
          <p:nvPr/>
        </p:nvGrpSpPr>
        <p:grpSpPr>
          <a:xfrm>
            <a:off x="1093371" y="4000887"/>
            <a:ext cx="343826" cy="345261"/>
            <a:chOff x="1393209" y="4143718"/>
            <a:chExt cx="343826" cy="345261"/>
          </a:xfrm>
        </p:grpSpPr>
        <p:sp>
          <p:nvSpPr>
            <p:cNvPr id="23864" name="Google Shape;23864;p100"/>
            <p:cNvSpPr/>
            <p:nvPr/>
          </p:nvSpPr>
          <p:spPr>
            <a:xfrm>
              <a:off x="1393209" y="4144435"/>
              <a:ext cx="199336" cy="181552"/>
            </a:xfrm>
            <a:custGeom>
              <a:rect b="b" l="l" r="r" t="t"/>
              <a:pathLst>
                <a:path extrusionOk="0" h="6074" w="6669">
                  <a:moveTo>
                    <a:pt x="5764" y="0"/>
                  </a:moveTo>
                  <a:cubicBezTo>
                    <a:pt x="2573" y="0"/>
                    <a:pt x="1" y="2572"/>
                    <a:pt x="1" y="5740"/>
                  </a:cubicBezTo>
                  <a:lnTo>
                    <a:pt x="2906" y="6073"/>
                  </a:lnTo>
                  <a:lnTo>
                    <a:pt x="5764" y="5740"/>
                  </a:lnTo>
                  <a:lnTo>
                    <a:pt x="6669" y="3072"/>
                  </a:lnTo>
                  <a:lnTo>
                    <a:pt x="576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5" name="Google Shape;23865;p100"/>
            <p:cNvSpPr/>
            <p:nvPr/>
          </p:nvSpPr>
          <p:spPr>
            <a:xfrm>
              <a:off x="1565466" y="4143718"/>
              <a:ext cx="171569" cy="199336"/>
            </a:xfrm>
            <a:custGeom>
              <a:rect b="b" l="l" r="r" t="t"/>
              <a:pathLst>
                <a:path extrusionOk="0" h="6669" w="5740">
                  <a:moveTo>
                    <a:pt x="1" y="1"/>
                  </a:moveTo>
                  <a:lnTo>
                    <a:pt x="1" y="2144"/>
                  </a:lnTo>
                  <a:lnTo>
                    <a:pt x="906" y="3096"/>
                  </a:lnTo>
                  <a:lnTo>
                    <a:pt x="1" y="4025"/>
                  </a:lnTo>
                  <a:lnTo>
                    <a:pt x="1" y="5740"/>
                  </a:lnTo>
                  <a:lnTo>
                    <a:pt x="2668" y="6669"/>
                  </a:lnTo>
                  <a:lnTo>
                    <a:pt x="5740" y="5740"/>
                  </a:lnTo>
                  <a:cubicBezTo>
                    <a:pt x="5740" y="2549"/>
                    <a:pt x="3144" y="1"/>
                    <a:pt x="1"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6" name="Google Shape;23866;p100"/>
            <p:cNvSpPr/>
            <p:nvPr/>
          </p:nvSpPr>
          <p:spPr>
            <a:xfrm>
              <a:off x="1537698" y="4315975"/>
              <a:ext cx="199336" cy="172286"/>
            </a:xfrm>
            <a:custGeom>
              <a:rect b="b" l="l" r="r" t="t"/>
              <a:pathLst>
                <a:path extrusionOk="0" h="5764" w="6669">
                  <a:moveTo>
                    <a:pt x="930" y="1"/>
                  </a:moveTo>
                  <a:lnTo>
                    <a:pt x="1" y="2858"/>
                  </a:lnTo>
                  <a:lnTo>
                    <a:pt x="930" y="5764"/>
                  </a:lnTo>
                  <a:cubicBezTo>
                    <a:pt x="4073" y="5764"/>
                    <a:pt x="6669" y="3192"/>
                    <a:pt x="6669" y="1"/>
                  </a:cubicBezTo>
                  <a:lnTo>
                    <a:pt x="4526" y="1"/>
                  </a:lnTo>
                  <a:lnTo>
                    <a:pt x="3597" y="929"/>
                  </a:lnTo>
                  <a:lnTo>
                    <a:pt x="2668"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7" name="Google Shape;23867;p100"/>
            <p:cNvSpPr/>
            <p:nvPr/>
          </p:nvSpPr>
          <p:spPr>
            <a:xfrm>
              <a:off x="1393209" y="4288924"/>
              <a:ext cx="172286" cy="199336"/>
            </a:xfrm>
            <a:custGeom>
              <a:rect b="b" l="l" r="r" t="t"/>
              <a:pathLst>
                <a:path extrusionOk="0" h="6669" w="5764">
                  <a:moveTo>
                    <a:pt x="2906" y="1"/>
                  </a:moveTo>
                  <a:lnTo>
                    <a:pt x="1977" y="906"/>
                  </a:lnTo>
                  <a:lnTo>
                    <a:pt x="1" y="906"/>
                  </a:lnTo>
                  <a:cubicBezTo>
                    <a:pt x="1" y="4097"/>
                    <a:pt x="2573" y="6669"/>
                    <a:pt x="5764" y="6669"/>
                  </a:cubicBezTo>
                  <a:lnTo>
                    <a:pt x="5549" y="4906"/>
                  </a:lnTo>
                  <a:lnTo>
                    <a:pt x="4692" y="3763"/>
                  </a:lnTo>
                  <a:lnTo>
                    <a:pt x="5430" y="2858"/>
                  </a:lnTo>
                  <a:lnTo>
                    <a:pt x="5764" y="906"/>
                  </a:lnTo>
                  <a:lnTo>
                    <a:pt x="3811" y="906"/>
                  </a:lnTo>
                  <a:lnTo>
                    <a:pt x="29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8" name="Google Shape;23868;p100"/>
            <p:cNvSpPr/>
            <p:nvPr/>
          </p:nvSpPr>
          <p:spPr>
            <a:xfrm>
              <a:off x="1564061" y="4194262"/>
              <a:ext cx="172973" cy="149510"/>
            </a:xfrm>
            <a:custGeom>
              <a:rect b="b" l="l" r="r" t="t"/>
              <a:pathLst>
                <a:path extrusionOk="0" h="5002" w="5787">
                  <a:moveTo>
                    <a:pt x="4072" y="0"/>
                  </a:moveTo>
                  <a:lnTo>
                    <a:pt x="0" y="4073"/>
                  </a:lnTo>
                  <a:lnTo>
                    <a:pt x="2715" y="5001"/>
                  </a:lnTo>
                  <a:lnTo>
                    <a:pt x="5787" y="4073"/>
                  </a:lnTo>
                  <a:cubicBezTo>
                    <a:pt x="5787" y="2501"/>
                    <a:pt x="5120" y="1048"/>
                    <a:pt x="4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9" name="Google Shape;23869;p100"/>
            <p:cNvSpPr/>
            <p:nvPr/>
          </p:nvSpPr>
          <p:spPr>
            <a:xfrm>
              <a:off x="1443036" y="4315975"/>
              <a:ext cx="122459" cy="173003"/>
            </a:xfrm>
            <a:custGeom>
              <a:rect b="b" l="l" r="r" t="t"/>
              <a:pathLst>
                <a:path extrusionOk="0" h="5788" w="4097">
                  <a:moveTo>
                    <a:pt x="4097" y="1"/>
                  </a:moveTo>
                  <a:lnTo>
                    <a:pt x="1" y="4097"/>
                  </a:lnTo>
                  <a:cubicBezTo>
                    <a:pt x="1048" y="5121"/>
                    <a:pt x="2477" y="5788"/>
                    <a:pt x="4097" y="5788"/>
                  </a:cubicBezTo>
                  <a:lnTo>
                    <a:pt x="4097" y="3811"/>
                  </a:lnTo>
                  <a:lnTo>
                    <a:pt x="3168" y="2882"/>
                  </a:lnTo>
                  <a:lnTo>
                    <a:pt x="4097" y="1977"/>
                  </a:lnTo>
                  <a:lnTo>
                    <a:pt x="409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70" name="Google Shape;23870;p100"/>
          <p:cNvGrpSpPr/>
          <p:nvPr/>
        </p:nvGrpSpPr>
        <p:grpSpPr>
          <a:xfrm>
            <a:off x="1858751" y="3977888"/>
            <a:ext cx="272628" cy="345949"/>
            <a:chOff x="2101528" y="4149427"/>
            <a:chExt cx="272628" cy="345949"/>
          </a:xfrm>
        </p:grpSpPr>
        <p:sp>
          <p:nvSpPr>
            <p:cNvPr id="23871" name="Google Shape;23871;p100"/>
            <p:cNvSpPr/>
            <p:nvPr/>
          </p:nvSpPr>
          <p:spPr>
            <a:xfrm>
              <a:off x="2188359" y="4149427"/>
              <a:ext cx="99683" cy="345947"/>
            </a:xfrm>
            <a:custGeom>
              <a:rect b="b" l="l" r="r" t="t"/>
              <a:pathLst>
                <a:path extrusionOk="0" h="11574" w="3335">
                  <a:moveTo>
                    <a:pt x="1381" y="0"/>
                  </a:moveTo>
                  <a:lnTo>
                    <a:pt x="1381" y="2596"/>
                  </a:lnTo>
                  <a:lnTo>
                    <a:pt x="72" y="2596"/>
                  </a:lnTo>
                  <a:lnTo>
                    <a:pt x="405" y="3286"/>
                  </a:lnTo>
                  <a:lnTo>
                    <a:pt x="1358" y="3286"/>
                  </a:lnTo>
                  <a:lnTo>
                    <a:pt x="1358" y="6740"/>
                  </a:lnTo>
                  <a:lnTo>
                    <a:pt x="48" y="6740"/>
                  </a:lnTo>
                  <a:lnTo>
                    <a:pt x="357" y="7430"/>
                  </a:lnTo>
                  <a:lnTo>
                    <a:pt x="1310" y="7430"/>
                  </a:lnTo>
                  <a:lnTo>
                    <a:pt x="1310" y="10883"/>
                  </a:lnTo>
                  <a:lnTo>
                    <a:pt x="0" y="10883"/>
                  </a:lnTo>
                  <a:lnTo>
                    <a:pt x="334" y="11574"/>
                  </a:lnTo>
                  <a:lnTo>
                    <a:pt x="1977" y="11574"/>
                  </a:lnTo>
                  <a:lnTo>
                    <a:pt x="1977" y="9359"/>
                  </a:lnTo>
                  <a:lnTo>
                    <a:pt x="2929" y="9359"/>
                  </a:lnTo>
                  <a:lnTo>
                    <a:pt x="3239" y="8669"/>
                  </a:lnTo>
                  <a:lnTo>
                    <a:pt x="2072" y="8669"/>
                  </a:lnTo>
                  <a:lnTo>
                    <a:pt x="2072" y="5215"/>
                  </a:lnTo>
                  <a:lnTo>
                    <a:pt x="3025" y="5215"/>
                  </a:lnTo>
                  <a:lnTo>
                    <a:pt x="3334" y="4525"/>
                  </a:lnTo>
                  <a:lnTo>
                    <a:pt x="2072" y="4525"/>
                  </a:lnTo>
                  <a:lnTo>
                    <a:pt x="207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2" name="Google Shape;23872;p100"/>
            <p:cNvSpPr/>
            <p:nvPr/>
          </p:nvSpPr>
          <p:spPr>
            <a:xfrm>
              <a:off x="2237469" y="4151549"/>
              <a:ext cx="47704" cy="343825"/>
            </a:xfrm>
            <a:custGeom>
              <a:rect b="b" l="l" r="r" t="t"/>
              <a:pathLst>
                <a:path extrusionOk="0" h="11503" w="1596">
                  <a:moveTo>
                    <a:pt x="0" y="1"/>
                  </a:moveTo>
                  <a:lnTo>
                    <a:pt x="0" y="11503"/>
                  </a:lnTo>
                  <a:lnTo>
                    <a:pt x="334" y="11503"/>
                  </a:lnTo>
                  <a:lnTo>
                    <a:pt x="334" y="9288"/>
                  </a:lnTo>
                  <a:lnTo>
                    <a:pt x="1286" y="9288"/>
                  </a:lnTo>
                  <a:lnTo>
                    <a:pt x="1596" y="8598"/>
                  </a:lnTo>
                  <a:lnTo>
                    <a:pt x="334" y="8598"/>
                  </a:lnTo>
                  <a:lnTo>
                    <a:pt x="334" y="5216"/>
                  </a:lnTo>
                  <a:lnTo>
                    <a:pt x="1286" y="5216"/>
                  </a:lnTo>
                  <a:lnTo>
                    <a:pt x="1596" y="4525"/>
                  </a:lnTo>
                  <a:lnTo>
                    <a:pt x="334" y="4525"/>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3" name="Google Shape;23873;p100"/>
            <p:cNvSpPr/>
            <p:nvPr/>
          </p:nvSpPr>
          <p:spPr>
            <a:xfrm>
              <a:off x="2101528" y="4150054"/>
              <a:ext cx="98966" cy="97621"/>
            </a:xfrm>
            <a:custGeom>
              <a:rect b="b" l="l" r="r" t="t"/>
              <a:pathLst>
                <a:path extrusionOk="0" h="3266" w="3311">
                  <a:moveTo>
                    <a:pt x="1632" y="1"/>
                  </a:moveTo>
                  <a:cubicBezTo>
                    <a:pt x="718" y="1"/>
                    <a:pt x="1" y="769"/>
                    <a:pt x="24" y="1694"/>
                  </a:cubicBezTo>
                  <a:cubicBezTo>
                    <a:pt x="47" y="2575"/>
                    <a:pt x="786" y="3265"/>
                    <a:pt x="1667" y="3265"/>
                  </a:cubicBezTo>
                  <a:lnTo>
                    <a:pt x="3310" y="3265"/>
                  </a:lnTo>
                  <a:lnTo>
                    <a:pt x="3310" y="1622"/>
                  </a:lnTo>
                  <a:cubicBezTo>
                    <a:pt x="3310" y="765"/>
                    <a:pt x="2596" y="27"/>
                    <a:pt x="1714" y="3"/>
                  </a:cubicBezTo>
                  <a:cubicBezTo>
                    <a:pt x="1687" y="2"/>
                    <a:pt x="1660" y="1"/>
                    <a:pt x="163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4" name="Google Shape;23874;p100"/>
            <p:cNvSpPr/>
            <p:nvPr/>
          </p:nvSpPr>
          <p:spPr>
            <a:xfrm>
              <a:off x="2101528" y="4273262"/>
              <a:ext cx="98966" cy="98278"/>
            </a:xfrm>
            <a:custGeom>
              <a:rect b="b" l="l" r="r" t="t"/>
              <a:pathLst>
                <a:path extrusionOk="0" h="3288" w="3311">
                  <a:moveTo>
                    <a:pt x="1672" y="0"/>
                  </a:moveTo>
                  <a:cubicBezTo>
                    <a:pt x="740" y="0"/>
                    <a:pt x="0" y="777"/>
                    <a:pt x="24" y="1715"/>
                  </a:cubicBezTo>
                  <a:cubicBezTo>
                    <a:pt x="47" y="2597"/>
                    <a:pt x="786" y="3287"/>
                    <a:pt x="1667" y="3287"/>
                  </a:cubicBezTo>
                  <a:lnTo>
                    <a:pt x="3310" y="3287"/>
                  </a:lnTo>
                  <a:lnTo>
                    <a:pt x="3310" y="1644"/>
                  </a:lnTo>
                  <a:cubicBezTo>
                    <a:pt x="3310" y="787"/>
                    <a:pt x="2596" y="48"/>
                    <a:pt x="1714" y="1"/>
                  </a:cubicBezTo>
                  <a:cubicBezTo>
                    <a:pt x="1700" y="0"/>
                    <a:pt x="1686" y="0"/>
                    <a:pt x="16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5" name="Google Shape;23875;p100"/>
            <p:cNvSpPr/>
            <p:nvPr/>
          </p:nvSpPr>
          <p:spPr>
            <a:xfrm>
              <a:off x="2101528" y="4397097"/>
              <a:ext cx="98966" cy="98278"/>
            </a:xfrm>
            <a:custGeom>
              <a:rect b="b" l="l" r="r" t="t"/>
              <a:pathLst>
                <a:path extrusionOk="0" h="3288" w="3311">
                  <a:moveTo>
                    <a:pt x="1671" y="1"/>
                  </a:moveTo>
                  <a:cubicBezTo>
                    <a:pt x="739" y="1"/>
                    <a:pt x="0" y="754"/>
                    <a:pt x="24" y="1692"/>
                  </a:cubicBezTo>
                  <a:cubicBezTo>
                    <a:pt x="47" y="2597"/>
                    <a:pt x="786" y="3288"/>
                    <a:pt x="1667" y="3288"/>
                  </a:cubicBezTo>
                  <a:lnTo>
                    <a:pt x="3310" y="3288"/>
                  </a:lnTo>
                  <a:lnTo>
                    <a:pt x="3310" y="1645"/>
                  </a:lnTo>
                  <a:cubicBezTo>
                    <a:pt x="3310" y="787"/>
                    <a:pt x="2596" y="25"/>
                    <a:pt x="1714" y="2"/>
                  </a:cubicBezTo>
                  <a:cubicBezTo>
                    <a:pt x="1700" y="1"/>
                    <a:pt x="1685" y="1"/>
                    <a:pt x="167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6" name="Google Shape;23876;p100"/>
            <p:cNvSpPr/>
            <p:nvPr/>
          </p:nvSpPr>
          <p:spPr>
            <a:xfrm>
              <a:off x="2275907" y="4209177"/>
              <a:ext cx="98248" cy="97591"/>
            </a:xfrm>
            <a:custGeom>
              <a:rect b="b" l="l" r="r" t="t"/>
              <a:pathLst>
                <a:path extrusionOk="0" h="3265" w="3287">
                  <a:moveTo>
                    <a:pt x="1614" y="1"/>
                  </a:moveTo>
                  <a:cubicBezTo>
                    <a:pt x="1600" y="1"/>
                    <a:pt x="1586" y="1"/>
                    <a:pt x="1572" y="2"/>
                  </a:cubicBezTo>
                  <a:cubicBezTo>
                    <a:pt x="667" y="49"/>
                    <a:pt x="0" y="787"/>
                    <a:pt x="0" y="1645"/>
                  </a:cubicBezTo>
                  <a:lnTo>
                    <a:pt x="0" y="3264"/>
                  </a:lnTo>
                  <a:lnTo>
                    <a:pt x="1596" y="3264"/>
                  </a:lnTo>
                  <a:cubicBezTo>
                    <a:pt x="2453" y="3264"/>
                    <a:pt x="3215" y="2573"/>
                    <a:pt x="3263" y="1716"/>
                  </a:cubicBezTo>
                  <a:cubicBezTo>
                    <a:pt x="3286" y="778"/>
                    <a:pt x="2547" y="1"/>
                    <a:pt x="161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7" name="Google Shape;23877;p100"/>
            <p:cNvSpPr/>
            <p:nvPr/>
          </p:nvSpPr>
          <p:spPr>
            <a:xfrm>
              <a:off x="2275907" y="4332325"/>
              <a:ext cx="98248" cy="96873"/>
            </a:xfrm>
            <a:custGeom>
              <a:rect b="b" l="l" r="r" t="t"/>
              <a:pathLst>
                <a:path extrusionOk="0" h="3241" w="3287">
                  <a:moveTo>
                    <a:pt x="1616" y="1"/>
                  </a:moveTo>
                  <a:cubicBezTo>
                    <a:pt x="1601" y="1"/>
                    <a:pt x="1587" y="1"/>
                    <a:pt x="1572" y="1"/>
                  </a:cubicBezTo>
                  <a:cubicBezTo>
                    <a:pt x="667" y="25"/>
                    <a:pt x="0" y="763"/>
                    <a:pt x="0" y="1645"/>
                  </a:cubicBezTo>
                  <a:lnTo>
                    <a:pt x="0" y="3240"/>
                  </a:lnTo>
                  <a:lnTo>
                    <a:pt x="1596" y="3240"/>
                  </a:lnTo>
                  <a:cubicBezTo>
                    <a:pt x="2453" y="3240"/>
                    <a:pt x="3215" y="2550"/>
                    <a:pt x="3263" y="1692"/>
                  </a:cubicBezTo>
                  <a:cubicBezTo>
                    <a:pt x="3286" y="754"/>
                    <a:pt x="2548" y="1"/>
                    <a:pt x="161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78" name="Google Shape;23878;p100"/>
          <p:cNvGrpSpPr/>
          <p:nvPr/>
        </p:nvGrpSpPr>
        <p:grpSpPr>
          <a:xfrm>
            <a:off x="2569586" y="3980647"/>
            <a:ext cx="344545" cy="344545"/>
            <a:chOff x="2745732" y="4133047"/>
            <a:chExt cx="344545" cy="344545"/>
          </a:xfrm>
        </p:grpSpPr>
        <p:sp>
          <p:nvSpPr>
            <p:cNvPr id="23879" name="Google Shape;23879;p100"/>
            <p:cNvSpPr/>
            <p:nvPr/>
          </p:nvSpPr>
          <p:spPr>
            <a:xfrm>
              <a:off x="2745732" y="4456908"/>
              <a:ext cx="343855" cy="20684"/>
            </a:xfrm>
            <a:custGeom>
              <a:rect b="b" l="l" r="r" t="t"/>
              <a:pathLst>
                <a:path extrusionOk="0" h="692" w="11504">
                  <a:moveTo>
                    <a:pt x="1" y="1"/>
                  </a:moveTo>
                  <a:lnTo>
                    <a:pt x="1" y="692"/>
                  </a:lnTo>
                  <a:lnTo>
                    <a:pt x="11503" y="692"/>
                  </a:lnTo>
                  <a:lnTo>
                    <a:pt x="11503"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0" name="Google Shape;23880;p100"/>
            <p:cNvSpPr/>
            <p:nvPr/>
          </p:nvSpPr>
          <p:spPr>
            <a:xfrm>
              <a:off x="2918707" y="4456908"/>
              <a:ext cx="171569" cy="20684"/>
            </a:xfrm>
            <a:custGeom>
              <a:rect b="b" l="l" r="r" t="t"/>
              <a:pathLst>
                <a:path extrusionOk="0" h="692" w="5740">
                  <a:moveTo>
                    <a:pt x="1" y="1"/>
                  </a:moveTo>
                  <a:lnTo>
                    <a:pt x="1" y="692"/>
                  </a:lnTo>
                  <a:lnTo>
                    <a:pt x="5740" y="692"/>
                  </a:lnTo>
                  <a:lnTo>
                    <a:pt x="574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1" name="Google Shape;23881;p100"/>
            <p:cNvSpPr/>
            <p:nvPr/>
          </p:nvSpPr>
          <p:spPr>
            <a:xfrm>
              <a:off x="3026192"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2" name="Google Shape;23882;p100"/>
            <p:cNvSpPr/>
            <p:nvPr/>
          </p:nvSpPr>
          <p:spPr>
            <a:xfrm>
              <a:off x="3026192"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3" name="Google Shape;23883;p100"/>
            <p:cNvSpPr/>
            <p:nvPr/>
          </p:nvSpPr>
          <p:spPr>
            <a:xfrm>
              <a:off x="3026192"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4" name="Google Shape;23884;p100"/>
            <p:cNvSpPr/>
            <p:nvPr/>
          </p:nvSpPr>
          <p:spPr>
            <a:xfrm>
              <a:off x="3026192" y="4133047"/>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5" name="Google Shape;23885;p100"/>
            <p:cNvSpPr/>
            <p:nvPr/>
          </p:nvSpPr>
          <p:spPr>
            <a:xfrm>
              <a:off x="3058235" y="4369359"/>
              <a:ext cx="32042" cy="64114"/>
            </a:xfrm>
            <a:custGeom>
              <a:rect b="b" l="l" r="r" t="t"/>
              <a:pathLst>
                <a:path extrusionOk="0" h="2145" w="1072">
                  <a:moveTo>
                    <a:pt x="0" y="1"/>
                  </a:moveTo>
                  <a:lnTo>
                    <a:pt x="0" y="2144"/>
                  </a:lnTo>
                  <a:cubicBezTo>
                    <a:pt x="596" y="2144"/>
                    <a:pt x="1072" y="1668"/>
                    <a:pt x="1072" y="1072"/>
                  </a:cubicBezTo>
                  <a:cubicBezTo>
                    <a:pt x="1072" y="477"/>
                    <a:pt x="596"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6" name="Google Shape;23886;p100"/>
            <p:cNvSpPr/>
            <p:nvPr/>
          </p:nvSpPr>
          <p:spPr>
            <a:xfrm>
              <a:off x="3058235" y="4290359"/>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7" name="Google Shape;23887;p100"/>
            <p:cNvSpPr/>
            <p:nvPr/>
          </p:nvSpPr>
          <p:spPr>
            <a:xfrm>
              <a:off x="3058235" y="4211925"/>
              <a:ext cx="32042" cy="64114"/>
            </a:xfrm>
            <a:custGeom>
              <a:rect b="b" l="l" r="r" t="t"/>
              <a:pathLst>
                <a:path extrusionOk="0" h="2145" w="1072">
                  <a:moveTo>
                    <a:pt x="0" y="1"/>
                  </a:moveTo>
                  <a:lnTo>
                    <a:pt x="0" y="2144"/>
                  </a:lnTo>
                  <a:cubicBezTo>
                    <a:pt x="596" y="2144"/>
                    <a:pt x="1072" y="1668"/>
                    <a:pt x="1072" y="1073"/>
                  </a:cubicBezTo>
                  <a:cubicBezTo>
                    <a:pt x="1072" y="501"/>
                    <a:pt x="596" y="25"/>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8" name="Google Shape;23888;p100"/>
            <p:cNvSpPr/>
            <p:nvPr/>
          </p:nvSpPr>
          <p:spPr>
            <a:xfrm>
              <a:off x="3058235" y="4133047"/>
              <a:ext cx="32042" cy="64084"/>
            </a:xfrm>
            <a:custGeom>
              <a:rect b="b" l="l" r="r" t="t"/>
              <a:pathLst>
                <a:path extrusionOk="0" h="2144" w="1072">
                  <a:moveTo>
                    <a:pt x="0" y="0"/>
                  </a:moveTo>
                  <a:lnTo>
                    <a:pt x="0" y="2144"/>
                  </a:lnTo>
                  <a:cubicBezTo>
                    <a:pt x="596" y="2144"/>
                    <a:pt x="1072" y="1644"/>
                    <a:pt x="1072" y="1072"/>
                  </a:cubicBezTo>
                  <a:cubicBezTo>
                    <a:pt x="1072" y="477"/>
                    <a:pt x="596"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9" name="Google Shape;23889;p100"/>
            <p:cNvSpPr/>
            <p:nvPr/>
          </p:nvSpPr>
          <p:spPr>
            <a:xfrm>
              <a:off x="2932935" y="4369359"/>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0" name="Google Shape;23890;p100"/>
            <p:cNvSpPr/>
            <p:nvPr/>
          </p:nvSpPr>
          <p:spPr>
            <a:xfrm>
              <a:off x="2932935" y="4290359"/>
              <a:ext cx="64114" cy="64084"/>
            </a:xfrm>
            <a:custGeom>
              <a:rect b="b" l="l" r="r" t="t"/>
              <a:pathLst>
                <a:path extrusionOk="0" h="2144" w="2145">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1" name="Google Shape;23891;p100"/>
            <p:cNvSpPr/>
            <p:nvPr/>
          </p:nvSpPr>
          <p:spPr>
            <a:xfrm>
              <a:off x="2932935" y="4212047"/>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2" name="Google Shape;23892;p100"/>
            <p:cNvSpPr/>
            <p:nvPr/>
          </p:nvSpPr>
          <p:spPr>
            <a:xfrm>
              <a:off x="2964977" y="4369359"/>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3" name="Google Shape;23893;p100"/>
            <p:cNvSpPr/>
            <p:nvPr/>
          </p:nvSpPr>
          <p:spPr>
            <a:xfrm>
              <a:off x="2964977" y="4290359"/>
              <a:ext cx="32072" cy="64084"/>
            </a:xfrm>
            <a:custGeom>
              <a:rect b="b" l="l" r="r" t="t"/>
              <a:pathLst>
                <a:path extrusionOk="0" h="2144" w="1073">
                  <a:moveTo>
                    <a:pt x="1" y="0"/>
                  </a:moveTo>
                  <a:lnTo>
                    <a:pt x="1" y="2144"/>
                  </a:lnTo>
                  <a:cubicBezTo>
                    <a:pt x="596" y="2144"/>
                    <a:pt x="1072" y="1667"/>
                    <a:pt x="1072" y="1072"/>
                  </a:cubicBezTo>
                  <a:cubicBezTo>
                    <a:pt x="1072" y="477"/>
                    <a:pt x="596" y="0"/>
                    <a:pt x="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4" name="Google Shape;23894;p100"/>
            <p:cNvSpPr/>
            <p:nvPr/>
          </p:nvSpPr>
          <p:spPr>
            <a:xfrm>
              <a:off x="2964977" y="4211925"/>
              <a:ext cx="32072" cy="64114"/>
            </a:xfrm>
            <a:custGeom>
              <a:rect b="b" l="l" r="r" t="t"/>
              <a:pathLst>
                <a:path extrusionOk="0" h="2145" w="1073">
                  <a:moveTo>
                    <a:pt x="1" y="1"/>
                  </a:moveTo>
                  <a:lnTo>
                    <a:pt x="1" y="2144"/>
                  </a:lnTo>
                  <a:cubicBezTo>
                    <a:pt x="596" y="2144"/>
                    <a:pt x="1072" y="1668"/>
                    <a:pt x="1072" y="1073"/>
                  </a:cubicBezTo>
                  <a:cubicBezTo>
                    <a:pt x="1072" y="501"/>
                    <a:pt x="596" y="25"/>
                    <a:pt x="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5" name="Google Shape;23895;p100"/>
            <p:cNvSpPr/>
            <p:nvPr/>
          </p:nvSpPr>
          <p:spPr>
            <a:xfrm>
              <a:off x="2839707" y="4369359"/>
              <a:ext cx="64084" cy="64114"/>
            </a:xfrm>
            <a:custGeom>
              <a:rect b="b" l="l" r="r" t="t"/>
              <a:pathLst>
                <a:path extrusionOk="0" h="2145"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6" name="Google Shape;23896;p100"/>
            <p:cNvSpPr/>
            <p:nvPr/>
          </p:nvSpPr>
          <p:spPr>
            <a:xfrm>
              <a:off x="2839707" y="4290359"/>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7" name="Google Shape;23897;p100"/>
            <p:cNvSpPr/>
            <p:nvPr/>
          </p:nvSpPr>
          <p:spPr>
            <a:xfrm>
              <a:off x="2871719" y="4369359"/>
              <a:ext cx="32072" cy="64114"/>
            </a:xfrm>
            <a:custGeom>
              <a:rect b="b" l="l" r="r" t="t"/>
              <a:pathLst>
                <a:path extrusionOk="0" h="2145" w="1073">
                  <a:moveTo>
                    <a:pt x="1" y="1"/>
                  </a:moveTo>
                  <a:lnTo>
                    <a:pt x="1" y="2144"/>
                  </a:lnTo>
                  <a:cubicBezTo>
                    <a:pt x="596" y="2144"/>
                    <a:pt x="1073" y="1668"/>
                    <a:pt x="1073" y="1072"/>
                  </a:cubicBezTo>
                  <a:cubicBezTo>
                    <a:pt x="1073" y="477"/>
                    <a:pt x="596"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8" name="Google Shape;23898;p100"/>
            <p:cNvSpPr/>
            <p:nvPr/>
          </p:nvSpPr>
          <p:spPr>
            <a:xfrm>
              <a:off x="2871719" y="4290359"/>
              <a:ext cx="32072" cy="64084"/>
            </a:xfrm>
            <a:custGeom>
              <a:rect b="b" l="l" r="r" t="t"/>
              <a:pathLst>
                <a:path extrusionOk="0" h="2144" w="1073">
                  <a:moveTo>
                    <a:pt x="1" y="0"/>
                  </a:moveTo>
                  <a:lnTo>
                    <a:pt x="1" y="2144"/>
                  </a:lnTo>
                  <a:cubicBezTo>
                    <a:pt x="596" y="2144"/>
                    <a:pt x="1073" y="1667"/>
                    <a:pt x="1073" y="1072"/>
                  </a:cubicBezTo>
                  <a:cubicBezTo>
                    <a:pt x="1073" y="477"/>
                    <a:pt x="596" y="0"/>
                    <a:pt x="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9" name="Google Shape;23899;p100"/>
            <p:cNvSpPr/>
            <p:nvPr/>
          </p:nvSpPr>
          <p:spPr>
            <a:xfrm>
              <a:off x="2746449"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0" name="Google Shape;23900;p100"/>
            <p:cNvSpPr/>
            <p:nvPr/>
          </p:nvSpPr>
          <p:spPr>
            <a:xfrm>
              <a:off x="2746449"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1" name="Google Shape;23901;p100"/>
            <p:cNvSpPr/>
            <p:nvPr/>
          </p:nvSpPr>
          <p:spPr>
            <a:xfrm>
              <a:off x="2746449"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2" name="Google Shape;23902;p100"/>
            <p:cNvSpPr/>
            <p:nvPr/>
          </p:nvSpPr>
          <p:spPr>
            <a:xfrm>
              <a:off x="2779209" y="4369359"/>
              <a:ext cx="32042" cy="64114"/>
            </a:xfrm>
            <a:custGeom>
              <a:rect b="b" l="l" r="r" t="t"/>
              <a:pathLst>
                <a:path extrusionOk="0" h="2145" w="1072">
                  <a:moveTo>
                    <a:pt x="0" y="1"/>
                  </a:moveTo>
                  <a:lnTo>
                    <a:pt x="0" y="2144"/>
                  </a:lnTo>
                  <a:cubicBezTo>
                    <a:pt x="595" y="2144"/>
                    <a:pt x="1072" y="1668"/>
                    <a:pt x="1072" y="1072"/>
                  </a:cubicBezTo>
                  <a:cubicBezTo>
                    <a:pt x="1072" y="477"/>
                    <a:pt x="572" y="1"/>
                    <a:pt x="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3" name="Google Shape;23903;p100"/>
            <p:cNvSpPr/>
            <p:nvPr/>
          </p:nvSpPr>
          <p:spPr>
            <a:xfrm>
              <a:off x="2779209" y="4290359"/>
              <a:ext cx="32042" cy="64084"/>
            </a:xfrm>
            <a:custGeom>
              <a:rect b="b" l="l" r="r" t="t"/>
              <a:pathLst>
                <a:path extrusionOk="0" h="2144" w="1072">
                  <a:moveTo>
                    <a:pt x="0" y="0"/>
                  </a:moveTo>
                  <a:lnTo>
                    <a:pt x="0" y="2144"/>
                  </a:lnTo>
                  <a:cubicBezTo>
                    <a:pt x="595" y="2144"/>
                    <a:pt x="1072" y="1667"/>
                    <a:pt x="1072" y="1072"/>
                  </a:cubicBezTo>
                  <a:cubicBezTo>
                    <a:pt x="1072" y="477"/>
                    <a:pt x="572" y="0"/>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4" name="Google Shape;23904;p100"/>
            <p:cNvSpPr/>
            <p:nvPr/>
          </p:nvSpPr>
          <p:spPr>
            <a:xfrm>
              <a:off x="2779209" y="4211925"/>
              <a:ext cx="32042" cy="64114"/>
            </a:xfrm>
            <a:custGeom>
              <a:rect b="b" l="l" r="r" t="t"/>
              <a:pathLst>
                <a:path extrusionOk="0" h="2145" w="1072">
                  <a:moveTo>
                    <a:pt x="0" y="1"/>
                  </a:moveTo>
                  <a:lnTo>
                    <a:pt x="0" y="2144"/>
                  </a:lnTo>
                  <a:cubicBezTo>
                    <a:pt x="595" y="2144"/>
                    <a:pt x="1072" y="1668"/>
                    <a:pt x="1072" y="1073"/>
                  </a:cubicBezTo>
                  <a:cubicBezTo>
                    <a:pt x="1072" y="501"/>
                    <a:pt x="572" y="25"/>
                    <a:pt x="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05" name="Google Shape;23905;p100"/>
          <p:cNvGrpSpPr/>
          <p:nvPr/>
        </p:nvGrpSpPr>
        <p:grpSpPr>
          <a:xfrm>
            <a:off x="3274565" y="3982673"/>
            <a:ext cx="343826" cy="343827"/>
            <a:chOff x="3379296" y="4149427"/>
            <a:chExt cx="343826" cy="343827"/>
          </a:xfrm>
        </p:grpSpPr>
        <p:sp>
          <p:nvSpPr>
            <p:cNvPr id="23906" name="Google Shape;23906;p100"/>
            <p:cNvSpPr/>
            <p:nvPr/>
          </p:nvSpPr>
          <p:spPr>
            <a:xfrm>
              <a:off x="3389966" y="4395692"/>
              <a:ext cx="46300" cy="47017"/>
            </a:xfrm>
            <a:custGeom>
              <a:rect b="b" l="l" r="r" t="t"/>
              <a:pathLst>
                <a:path extrusionOk="0" h="1573" w="1549">
                  <a:moveTo>
                    <a:pt x="1168" y="1"/>
                  </a:moveTo>
                  <a:lnTo>
                    <a:pt x="1" y="763"/>
                  </a:lnTo>
                  <a:lnTo>
                    <a:pt x="1" y="1573"/>
                  </a:lnTo>
                  <a:lnTo>
                    <a:pt x="25" y="1573"/>
                  </a:lnTo>
                  <a:lnTo>
                    <a:pt x="1549" y="549"/>
                  </a:lnTo>
                  <a:lnTo>
                    <a:pt x="11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7" name="Google Shape;23907;p100"/>
            <p:cNvSpPr/>
            <p:nvPr/>
          </p:nvSpPr>
          <p:spPr>
            <a:xfrm>
              <a:off x="3457608" y="4333790"/>
              <a:ext cx="39156" cy="46270"/>
            </a:xfrm>
            <a:custGeom>
              <a:rect b="b" l="l" r="r" t="t"/>
              <a:pathLst>
                <a:path extrusionOk="0" h="1548" w="1310">
                  <a:moveTo>
                    <a:pt x="738" y="0"/>
                  </a:moveTo>
                  <a:lnTo>
                    <a:pt x="0" y="1191"/>
                  </a:lnTo>
                  <a:lnTo>
                    <a:pt x="572" y="1548"/>
                  </a:lnTo>
                  <a:lnTo>
                    <a:pt x="1310" y="357"/>
                  </a:lnTo>
                  <a:lnTo>
                    <a:pt x="73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8" name="Google Shape;23908;p100"/>
            <p:cNvSpPr/>
            <p:nvPr/>
          </p:nvSpPr>
          <p:spPr>
            <a:xfrm>
              <a:off x="3513832" y="4322372"/>
              <a:ext cx="44148" cy="39903"/>
            </a:xfrm>
            <a:custGeom>
              <a:rect b="b" l="l" r="r" t="t"/>
              <a:pathLst>
                <a:path extrusionOk="0" h="1335" w="1477">
                  <a:moveTo>
                    <a:pt x="381" y="1"/>
                  </a:moveTo>
                  <a:lnTo>
                    <a:pt x="0" y="573"/>
                  </a:lnTo>
                  <a:lnTo>
                    <a:pt x="1096" y="1335"/>
                  </a:lnTo>
                  <a:lnTo>
                    <a:pt x="1477" y="787"/>
                  </a:lnTo>
                  <a:lnTo>
                    <a:pt x="3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9" name="Google Shape;23909;p100"/>
            <p:cNvSpPr/>
            <p:nvPr/>
          </p:nvSpPr>
          <p:spPr>
            <a:xfrm>
              <a:off x="3580756" y="4312418"/>
              <a:ext cx="43430" cy="44177"/>
            </a:xfrm>
            <a:custGeom>
              <a:rect b="b" l="l" r="r" t="t"/>
              <a:pathLst>
                <a:path extrusionOk="0" h="1478" w="1453">
                  <a:moveTo>
                    <a:pt x="953" y="1"/>
                  </a:moveTo>
                  <a:lnTo>
                    <a:pt x="0" y="1025"/>
                  </a:lnTo>
                  <a:lnTo>
                    <a:pt x="500" y="1477"/>
                  </a:lnTo>
                  <a:lnTo>
                    <a:pt x="1453" y="453"/>
                  </a:lnTo>
                  <a:lnTo>
                    <a:pt x="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0" name="Google Shape;23910;p100"/>
            <p:cNvSpPr/>
            <p:nvPr/>
          </p:nvSpPr>
          <p:spPr>
            <a:xfrm>
              <a:off x="3632705" y="4246211"/>
              <a:ext cx="39186" cy="43460"/>
            </a:xfrm>
            <a:custGeom>
              <a:rect b="b" l="l" r="r" t="t"/>
              <a:pathLst>
                <a:path extrusionOk="0" h="1454" w="1311">
                  <a:moveTo>
                    <a:pt x="763" y="1"/>
                  </a:moveTo>
                  <a:lnTo>
                    <a:pt x="0" y="1073"/>
                  </a:lnTo>
                  <a:lnTo>
                    <a:pt x="572" y="1454"/>
                  </a:lnTo>
                  <a:lnTo>
                    <a:pt x="1310" y="382"/>
                  </a:lnTo>
                  <a:lnTo>
                    <a:pt x="7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1" name="Google Shape;23911;p100"/>
            <p:cNvSpPr/>
            <p:nvPr/>
          </p:nvSpPr>
          <p:spPr>
            <a:xfrm>
              <a:off x="3379296" y="4149427"/>
              <a:ext cx="343825" cy="343825"/>
            </a:xfrm>
            <a:custGeom>
              <a:rect b="b" l="l" r="r" t="t"/>
              <a:pathLst>
                <a:path extrusionOk="0" h="11503" w="11503">
                  <a:moveTo>
                    <a:pt x="1" y="0"/>
                  </a:moveTo>
                  <a:lnTo>
                    <a:pt x="1" y="11502"/>
                  </a:lnTo>
                  <a:lnTo>
                    <a:pt x="11503" y="11502"/>
                  </a:lnTo>
                  <a:lnTo>
                    <a:pt x="11503" y="10288"/>
                  </a:lnTo>
                  <a:lnTo>
                    <a:pt x="10836" y="10288"/>
                  </a:lnTo>
                  <a:lnTo>
                    <a:pt x="10836" y="10812"/>
                  </a:lnTo>
                  <a:lnTo>
                    <a:pt x="691" y="10812"/>
                  </a:lnTo>
                  <a:lnTo>
                    <a:pt x="691" y="691"/>
                  </a:lnTo>
                  <a:lnTo>
                    <a:pt x="1215" y="691"/>
                  </a:lnTo>
                  <a:lnTo>
                    <a:pt x="121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2" name="Google Shape;23912;p100"/>
            <p:cNvSpPr/>
            <p:nvPr/>
          </p:nvSpPr>
          <p:spPr>
            <a:xfrm>
              <a:off x="3550836" y="4456220"/>
              <a:ext cx="172286" cy="37034"/>
            </a:xfrm>
            <a:custGeom>
              <a:rect b="b" l="l" r="r" t="t"/>
              <a:pathLst>
                <a:path extrusionOk="0" h="1239" w="5764">
                  <a:moveTo>
                    <a:pt x="5097" y="0"/>
                  </a:moveTo>
                  <a:lnTo>
                    <a:pt x="5097" y="524"/>
                  </a:lnTo>
                  <a:lnTo>
                    <a:pt x="1" y="524"/>
                  </a:lnTo>
                  <a:lnTo>
                    <a:pt x="1" y="1238"/>
                  </a:lnTo>
                  <a:lnTo>
                    <a:pt x="5764" y="1238"/>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3" name="Google Shape;23913;p100"/>
            <p:cNvSpPr/>
            <p:nvPr/>
          </p:nvSpPr>
          <p:spPr>
            <a:xfrm>
              <a:off x="3421291" y="4360810"/>
              <a:ext cx="64084" cy="64114"/>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44" y="477"/>
                    <a:pt x="1644"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4" name="Google Shape;23914;p100"/>
            <p:cNvSpPr/>
            <p:nvPr/>
          </p:nvSpPr>
          <p:spPr>
            <a:xfrm>
              <a:off x="3452616" y="4360123"/>
              <a:ext cx="32072" cy="64084"/>
            </a:xfrm>
            <a:custGeom>
              <a:rect b="b" l="l" r="r" t="t"/>
              <a:pathLst>
                <a:path extrusionOk="0" h="2144" w="1073">
                  <a:moveTo>
                    <a:pt x="0" y="0"/>
                  </a:moveTo>
                  <a:lnTo>
                    <a:pt x="0" y="2143"/>
                  </a:lnTo>
                  <a:cubicBezTo>
                    <a:pt x="596" y="2143"/>
                    <a:pt x="1072" y="1667"/>
                    <a:pt x="1072" y="1072"/>
                  </a:cubicBezTo>
                  <a:cubicBezTo>
                    <a:pt x="1072" y="500"/>
                    <a:pt x="596"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5" name="Google Shape;23915;p100"/>
            <p:cNvSpPr/>
            <p:nvPr/>
          </p:nvSpPr>
          <p:spPr>
            <a:xfrm>
              <a:off x="3468279" y="4288924"/>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6" name="Google Shape;23916;p100"/>
            <p:cNvSpPr/>
            <p:nvPr/>
          </p:nvSpPr>
          <p:spPr>
            <a:xfrm>
              <a:off x="3500291" y="4288924"/>
              <a:ext cx="32072" cy="64084"/>
            </a:xfrm>
            <a:custGeom>
              <a:rect b="b" l="l" r="r" t="t"/>
              <a:pathLst>
                <a:path extrusionOk="0" h="2144" w="1073">
                  <a:moveTo>
                    <a:pt x="1" y="1"/>
                  </a:moveTo>
                  <a:lnTo>
                    <a:pt x="1" y="2144"/>
                  </a:lnTo>
                  <a:cubicBezTo>
                    <a:pt x="596" y="2144"/>
                    <a:pt x="1073" y="1668"/>
                    <a:pt x="1073" y="1072"/>
                  </a:cubicBezTo>
                  <a:cubicBezTo>
                    <a:pt x="1073"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7" name="Google Shape;23917;p100"/>
            <p:cNvSpPr/>
            <p:nvPr/>
          </p:nvSpPr>
          <p:spPr>
            <a:xfrm>
              <a:off x="3539447" y="4332355"/>
              <a:ext cx="64114" cy="64084"/>
            </a:xfrm>
            <a:custGeom>
              <a:rect b="b" l="l" r="r" t="t"/>
              <a:pathLst>
                <a:path extrusionOk="0" h="2144" w="2145">
                  <a:moveTo>
                    <a:pt x="1072" y="0"/>
                  </a:moveTo>
                  <a:cubicBezTo>
                    <a:pt x="477" y="0"/>
                    <a:pt x="1" y="477"/>
                    <a:pt x="1" y="1072"/>
                  </a:cubicBezTo>
                  <a:cubicBezTo>
                    <a:pt x="1" y="1667"/>
                    <a:pt x="477" y="2144"/>
                    <a:pt x="1072" y="2144"/>
                  </a:cubicBezTo>
                  <a:cubicBezTo>
                    <a:pt x="1668" y="2144"/>
                    <a:pt x="2144" y="1667"/>
                    <a:pt x="2144" y="1072"/>
                  </a:cubicBezTo>
                  <a:cubicBezTo>
                    <a:pt x="2144" y="500"/>
                    <a:pt x="1668"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8" name="Google Shape;23918;p100"/>
            <p:cNvSpPr/>
            <p:nvPr/>
          </p:nvSpPr>
          <p:spPr>
            <a:xfrm>
              <a:off x="3571490" y="4332355"/>
              <a:ext cx="32072" cy="64084"/>
            </a:xfrm>
            <a:custGeom>
              <a:rect b="b" l="l" r="r" t="t"/>
              <a:pathLst>
                <a:path extrusionOk="0" h="2144" w="1073">
                  <a:moveTo>
                    <a:pt x="0" y="0"/>
                  </a:moveTo>
                  <a:lnTo>
                    <a:pt x="0" y="2144"/>
                  </a:lnTo>
                  <a:cubicBezTo>
                    <a:pt x="596" y="2144"/>
                    <a:pt x="1072" y="1667"/>
                    <a:pt x="1072" y="1072"/>
                  </a:cubicBezTo>
                  <a:cubicBezTo>
                    <a:pt x="1072" y="500"/>
                    <a:pt x="596"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9" name="Google Shape;23919;p100"/>
            <p:cNvSpPr/>
            <p:nvPr/>
          </p:nvSpPr>
          <p:spPr>
            <a:xfrm>
              <a:off x="3598541" y="4271857"/>
              <a:ext cx="64084" cy="64084"/>
            </a:xfrm>
            <a:custGeom>
              <a:rect b="b" l="l" r="r" t="t"/>
              <a:pathLst>
                <a:path extrusionOk="0" h="2144" w="2144">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0" name="Google Shape;23920;p100"/>
            <p:cNvSpPr/>
            <p:nvPr/>
          </p:nvSpPr>
          <p:spPr>
            <a:xfrm>
              <a:off x="3630583" y="4271140"/>
              <a:ext cx="32042" cy="64084"/>
            </a:xfrm>
            <a:custGeom>
              <a:rect b="b" l="l" r="r" t="t"/>
              <a:pathLst>
                <a:path extrusionOk="0" h="2144" w="1072">
                  <a:moveTo>
                    <a:pt x="0" y="0"/>
                  </a:moveTo>
                  <a:lnTo>
                    <a:pt x="0" y="2144"/>
                  </a:lnTo>
                  <a:cubicBezTo>
                    <a:pt x="595" y="2144"/>
                    <a:pt x="1072" y="1667"/>
                    <a:pt x="1072" y="1072"/>
                  </a:cubicBezTo>
                  <a:cubicBezTo>
                    <a:pt x="1072" y="500"/>
                    <a:pt x="595"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1" name="Google Shape;23921;p100"/>
            <p:cNvSpPr/>
            <p:nvPr/>
          </p:nvSpPr>
          <p:spPr>
            <a:xfrm>
              <a:off x="3642659" y="4201376"/>
              <a:ext cx="64114" cy="64084"/>
            </a:xfrm>
            <a:custGeom>
              <a:rect b="b" l="l" r="r" t="t"/>
              <a:pathLst>
                <a:path extrusionOk="0" h="2144"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2" name="Google Shape;23922;p100"/>
            <p:cNvSpPr/>
            <p:nvPr/>
          </p:nvSpPr>
          <p:spPr>
            <a:xfrm>
              <a:off x="3674701" y="4201376"/>
              <a:ext cx="32072" cy="64084"/>
            </a:xfrm>
            <a:custGeom>
              <a:rect b="b" l="l" r="r" t="t"/>
              <a:pathLst>
                <a:path extrusionOk="0" h="2144" w="1073">
                  <a:moveTo>
                    <a:pt x="1" y="1"/>
                  </a:moveTo>
                  <a:lnTo>
                    <a:pt x="1" y="2144"/>
                  </a:lnTo>
                  <a:cubicBezTo>
                    <a:pt x="596" y="2144"/>
                    <a:pt x="1072" y="1668"/>
                    <a:pt x="1072" y="1072"/>
                  </a:cubicBezTo>
                  <a:cubicBezTo>
                    <a:pt x="1072"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23" name="Google Shape;23923;p100"/>
          <p:cNvGrpSpPr/>
          <p:nvPr/>
        </p:nvGrpSpPr>
        <p:grpSpPr>
          <a:xfrm>
            <a:off x="4038814" y="3984588"/>
            <a:ext cx="343826" cy="343139"/>
            <a:chOff x="4076914" y="4146557"/>
            <a:chExt cx="343826" cy="343139"/>
          </a:xfrm>
        </p:grpSpPr>
        <p:sp>
          <p:nvSpPr>
            <p:cNvPr id="23924" name="Google Shape;23924;p100"/>
            <p:cNvSpPr/>
            <p:nvPr/>
          </p:nvSpPr>
          <p:spPr>
            <a:xfrm>
              <a:off x="4076914" y="4146557"/>
              <a:ext cx="189383" cy="339580"/>
            </a:xfrm>
            <a:custGeom>
              <a:rect b="b" l="l" r="r" t="t"/>
              <a:pathLst>
                <a:path extrusionOk="0" h="11361" w="6336">
                  <a:moveTo>
                    <a:pt x="5740" y="1"/>
                  </a:moveTo>
                  <a:cubicBezTo>
                    <a:pt x="2549" y="1"/>
                    <a:pt x="1" y="2573"/>
                    <a:pt x="1" y="5740"/>
                  </a:cubicBezTo>
                  <a:cubicBezTo>
                    <a:pt x="1" y="8526"/>
                    <a:pt x="1977" y="10860"/>
                    <a:pt x="4597" y="11360"/>
                  </a:cubicBezTo>
                  <a:lnTo>
                    <a:pt x="6335" y="5740"/>
                  </a:lnTo>
                  <a:lnTo>
                    <a:pt x="5740"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5" name="Google Shape;23925;p100"/>
            <p:cNvSpPr/>
            <p:nvPr/>
          </p:nvSpPr>
          <p:spPr>
            <a:xfrm>
              <a:off x="4215724" y="4318127"/>
              <a:ext cx="175126" cy="171569"/>
            </a:xfrm>
            <a:custGeom>
              <a:rect b="b" l="l" r="r" t="t"/>
              <a:pathLst>
                <a:path extrusionOk="0" h="5740" w="5859">
                  <a:moveTo>
                    <a:pt x="1120" y="0"/>
                  </a:moveTo>
                  <a:lnTo>
                    <a:pt x="0" y="5620"/>
                  </a:lnTo>
                  <a:cubicBezTo>
                    <a:pt x="358" y="5716"/>
                    <a:pt x="739" y="5739"/>
                    <a:pt x="1120" y="5739"/>
                  </a:cubicBezTo>
                  <a:cubicBezTo>
                    <a:pt x="3096" y="5739"/>
                    <a:pt x="4811" y="4763"/>
                    <a:pt x="5859" y="3239"/>
                  </a:cubicBezTo>
                  <a:lnTo>
                    <a:pt x="171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6" name="Google Shape;23926;p100"/>
            <p:cNvSpPr/>
            <p:nvPr/>
          </p:nvSpPr>
          <p:spPr>
            <a:xfrm>
              <a:off x="4249171" y="4318127"/>
              <a:ext cx="141679" cy="171569"/>
            </a:xfrm>
            <a:custGeom>
              <a:rect b="b" l="l" r="r" t="t"/>
              <a:pathLst>
                <a:path extrusionOk="0" h="5740" w="4740">
                  <a:moveTo>
                    <a:pt x="1" y="0"/>
                  </a:moveTo>
                  <a:lnTo>
                    <a:pt x="1" y="5739"/>
                  </a:lnTo>
                  <a:cubicBezTo>
                    <a:pt x="1977" y="5739"/>
                    <a:pt x="3692" y="4763"/>
                    <a:pt x="4740" y="3239"/>
                  </a:cubicBezTo>
                  <a:lnTo>
                    <a:pt x="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7" name="Google Shape;23927;p100"/>
            <p:cNvSpPr/>
            <p:nvPr/>
          </p:nvSpPr>
          <p:spPr>
            <a:xfrm>
              <a:off x="4249171" y="4146557"/>
              <a:ext cx="171569" cy="268382"/>
            </a:xfrm>
            <a:custGeom>
              <a:rect b="b" l="l" r="r" t="t"/>
              <a:pathLst>
                <a:path extrusionOk="0" h="8979" w="5740">
                  <a:moveTo>
                    <a:pt x="1" y="1"/>
                  </a:moveTo>
                  <a:lnTo>
                    <a:pt x="1" y="5740"/>
                  </a:lnTo>
                  <a:lnTo>
                    <a:pt x="4740" y="8979"/>
                  </a:lnTo>
                  <a:cubicBezTo>
                    <a:pt x="5359" y="8050"/>
                    <a:pt x="5740" y="6931"/>
                    <a:pt x="5740" y="5740"/>
                  </a:cubicBezTo>
                  <a:cubicBezTo>
                    <a:pt x="5740" y="2549"/>
                    <a:pt x="3168"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8" name="Google Shape;23928;p100"/>
            <p:cNvSpPr/>
            <p:nvPr/>
          </p:nvSpPr>
          <p:spPr>
            <a:xfrm>
              <a:off x="4121062" y="4190705"/>
              <a:ext cx="144518" cy="252003"/>
            </a:xfrm>
            <a:custGeom>
              <a:rect b="b" l="l" r="r" t="t"/>
              <a:pathLst>
                <a:path extrusionOk="0" h="8431" w="4835">
                  <a:moveTo>
                    <a:pt x="4263" y="0"/>
                  </a:moveTo>
                  <a:cubicBezTo>
                    <a:pt x="1905" y="0"/>
                    <a:pt x="0" y="1905"/>
                    <a:pt x="0" y="4263"/>
                  </a:cubicBezTo>
                  <a:cubicBezTo>
                    <a:pt x="0" y="6311"/>
                    <a:pt x="1453" y="8050"/>
                    <a:pt x="3406" y="8431"/>
                  </a:cubicBezTo>
                  <a:lnTo>
                    <a:pt x="4834" y="4263"/>
                  </a:lnTo>
                  <a:lnTo>
                    <a:pt x="426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9" name="Google Shape;23929;p100"/>
            <p:cNvSpPr/>
            <p:nvPr/>
          </p:nvSpPr>
          <p:spPr>
            <a:xfrm>
              <a:off x="4223555" y="4318127"/>
              <a:ext cx="129573" cy="127421"/>
            </a:xfrm>
            <a:custGeom>
              <a:rect b="b" l="l" r="r" t="t"/>
              <a:pathLst>
                <a:path extrusionOk="0" h="4263" w="4335">
                  <a:moveTo>
                    <a:pt x="834" y="0"/>
                  </a:moveTo>
                  <a:lnTo>
                    <a:pt x="0" y="4168"/>
                  </a:lnTo>
                  <a:cubicBezTo>
                    <a:pt x="262" y="4215"/>
                    <a:pt x="524" y="4263"/>
                    <a:pt x="834" y="4263"/>
                  </a:cubicBezTo>
                  <a:cubicBezTo>
                    <a:pt x="2287" y="4263"/>
                    <a:pt x="3573" y="3501"/>
                    <a:pt x="4335" y="2405"/>
                  </a:cubicBezTo>
                  <a:lnTo>
                    <a:pt x="142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0" name="Google Shape;23930;p100"/>
            <p:cNvSpPr/>
            <p:nvPr/>
          </p:nvSpPr>
          <p:spPr>
            <a:xfrm>
              <a:off x="4248454" y="4318127"/>
              <a:ext cx="104675" cy="127421"/>
            </a:xfrm>
            <a:custGeom>
              <a:rect b="b" l="l" r="r" t="t"/>
              <a:pathLst>
                <a:path extrusionOk="0" h="4263" w="3502">
                  <a:moveTo>
                    <a:pt x="1" y="0"/>
                  </a:moveTo>
                  <a:lnTo>
                    <a:pt x="1" y="4263"/>
                  </a:lnTo>
                  <a:cubicBezTo>
                    <a:pt x="1454" y="4263"/>
                    <a:pt x="2740" y="3501"/>
                    <a:pt x="3502" y="2405"/>
                  </a:cubicBezTo>
                  <a:lnTo>
                    <a:pt x="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1" name="Google Shape;23931;p100"/>
            <p:cNvSpPr/>
            <p:nvPr/>
          </p:nvSpPr>
          <p:spPr>
            <a:xfrm>
              <a:off x="4248454" y="4190705"/>
              <a:ext cx="127451" cy="199336"/>
            </a:xfrm>
            <a:custGeom>
              <a:rect b="b" l="l" r="r" t="t"/>
              <a:pathLst>
                <a:path extrusionOk="0" h="6669" w="4264">
                  <a:moveTo>
                    <a:pt x="1" y="0"/>
                  </a:moveTo>
                  <a:lnTo>
                    <a:pt x="1" y="4263"/>
                  </a:lnTo>
                  <a:lnTo>
                    <a:pt x="3502" y="6668"/>
                  </a:lnTo>
                  <a:cubicBezTo>
                    <a:pt x="3978" y="5978"/>
                    <a:pt x="4264" y="5144"/>
                    <a:pt x="4264" y="4263"/>
                  </a:cubicBezTo>
                  <a:cubicBezTo>
                    <a:pt x="4264" y="1905"/>
                    <a:pt x="2335" y="0"/>
                    <a:pt x="1"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32" name="Google Shape;23932;p100"/>
          <p:cNvGrpSpPr/>
          <p:nvPr/>
        </p:nvGrpSpPr>
        <p:grpSpPr>
          <a:xfrm>
            <a:off x="4782742" y="3972179"/>
            <a:ext cx="344544" cy="344544"/>
            <a:chOff x="4744642" y="4143718"/>
            <a:chExt cx="344544" cy="344544"/>
          </a:xfrm>
        </p:grpSpPr>
        <p:sp>
          <p:nvSpPr>
            <p:cNvPr id="23933" name="Google Shape;23933;p100"/>
            <p:cNvSpPr/>
            <p:nvPr/>
          </p:nvSpPr>
          <p:spPr>
            <a:xfrm>
              <a:off x="4766701" y="4337347"/>
              <a:ext cx="20684" cy="56970"/>
            </a:xfrm>
            <a:custGeom>
              <a:rect b="b" l="l" r="r" t="t"/>
              <a:pathLst>
                <a:path extrusionOk="0" h="1906" w="692">
                  <a:moveTo>
                    <a:pt x="1" y="0"/>
                  </a:moveTo>
                  <a:lnTo>
                    <a:pt x="1"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4" name="Google Shape;23934;p100"/>
            <p:cNvSpPr/>
            <p:nvPr/>
          </p:nvSpPr>
          <p:spPr>
            <a:xfrm>
              <a:off x="4766701" y="4143718"/>
              <a:ext cx="20684" cy="49857"/>
            </a:xfrm>
            <a:custGeom>
              <a:rect b="b" l="l" r="r" t="t"/>
              <a:pathLst>
                <a:path extrusionOk="0" h="1668" w="692">
                  <a:moveTo>
                    <a:pt x="1" y="1"/>
                  </a:moveTo>
                  <a:lnTo>
                    <a:pt x="1"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5" name="Google Shape;23935;p100"/>
            <p:cNvSpPr/>
            <p:nvPr/>
          </p:nvSpPr>
          <p:spPr>
            <a:xfrm>
              <a:off x="4766701" y="4236975"/>
              <a:ext cx="20684" cy="56970"/>
            </a:xfrm>
            <a:custGeom>
              <a:rect b="b" l="l" r="r" t="t"/>
              <a:pathLst>
                <a:path extrusionOk="0" h="1906" w="692">
                  <a:moveTo>
                    <a:pt x="1" y="0"/>
                  </a:moveTo>
                  <a:lnTo>
                    <a:pt x="1"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6" name="Google Shape;23936;p100"/>
            <p:cNvSpPr/>
            <p:nvPr/>
          </p:nvSpPr>
          <p:spPr>
            <a:xfrm>
              <a:off x="5022262" y="4184309"/>
              <a:ext cx="66924" cy="60527"/>
            </a:xfrm>
            <a:custGeom>
              <a:rect b="b" l="l" r="r" t="t"/>
              <a:pathLst>
                <a:path extrusionOk="0" h="2025" w="2239">
                  <a:moveTo>
                    <a:pt x="333" y="0"/>
                  </a:moveTo>
                  <a:lnTo>
                    <a:pt x="0" y="1024"/>
                  </a:lnTo>
                  <a:lnTo>
                    <a:pt x="333" y="2024"/>
                  </a:lnTo>
                  <a:lnTo>
                    <a:pt x="2239" y="2024"/>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7" name="Google Shape;23937;p100"/>
            <p:cNvSpPr/>
            <p:nvPr/>
          </p:nvSpPr>
          <p:spPr>
            <a:xfrm>
              <a:off x="5022262" y="4215604"/>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8" name="Google Shape;23938;p100"/>
            <p:cNvSpPr/>
            <p:nvPr/>
          </p:nvSpPr>
          <p:spPr>
            <a:xfrm>
              <a:off x="4766701" y="4438406"/>
              <a:ext cx="20684" cy="49857"/>
            </a:xfrm>
            <a:custGeom>
              <a:rect b="b" l="l" r="r" t="t"/>
              <a:pathLst>
                <a:path extrusionOk="0" h="1668" w="692">
                  <a:moveTo>
                    <a:pt x="1" y="1"/>
                  </a:moveTo>
                  <a:lnTo>
                    <a:pt x="1"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9" name="Google Shape;23939;p100"/>
            <p:cNvSpPr/>
            <p:nvPr/>
          </p:nvSpPr>
          <p:spPr>
            <a:xfrm>
              <a:off x="4828633" y="4184309"/>
              <a:ext cx="203611" cy="60527"/>
            </a:xfrm>
            <a:custGeom>
              <a:rect b="b" l="l" r="r" t="t"/>
              <a:pathLst>
                <a:path extrusionOk="0" h="2025" w="6812">
                  <a:moveTo>
                    <a:pt x="882" y="0"/>
                  </a:moveTo>
                  <a:lnTo>
                    <a:pt x="1" y="1024"/>
                  </a:lnTo>
                  <a:lnTo>
                    <a:pt x="882" y="2024"/>
                  </a:lnTo>
                  <a:lnTo>
                    <a:pt x="6811" y="2024"/>
                  </a:lnTo>
                  <a:lnTo>
                    <a:pt x="6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0" name="Google Shape;23940;p100"/>
            <p:cNvSpPr/>
            <p:nvPr/>
          </p:nvSpPr>
          <p:spPr>
            <a:xfrm>
              <a:off x="4828633" y="4215604"/>
              <a:ext cx="203611" cy="30637"/>
            </a:xfrm>
            <a:custGeom>
              <a:rect b="b" l="l" r="r" t="t"/>
              <a:pathLst>
                <a:path extrusionOk="0" h="1025" w="6812">
                  <a:moveTo>
                    <a:pt x="1" y="1"/>
                  </a:moveTo>
                  <a:lnTo>
                    <a:pt x="882" y="1025"/>
                  </a:lnTo>
                  <a:lnTo>
                    <a:pt x="6811" y="1025"/>
                  </a:lnTo>
                  <a:lnTo>
                    <a:pt x="681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1" name="Google Shape;23941;p100"/>
            <p:cNvSpPr/>
            <p:nvPr/>
          </p:nvSpPr>
          <p:spPr>
            <a:xfrm>
              <a:off x="5022262" y="4285368"/>
              <a:ext cx="66924" cy="60527"/>
            </a:xfrm>
            <a:custGeom>
              <a:rect b="b" l="l" r="r" t="t"/>
              <a:pathLst>
                <a:path extrusionOk="0" h="2025" w="2239">
                  <a:moveTo>
                    <a:pt x="333" y="1"/>
                  </a:moveTo>
                  <a:lnTo>
                    <a:pt x="0" y="1001"/>
                  </a:lnTo>
                  <a:lnTo>
                    <a:pt x="333" y="2025"/>
                  </a:lnTo>
                  <a:lnTo>
                    <a:pt x="2239" y="2025"/>
                  </a:lnTo>
                  <a:lnTo>
                    <a:pt x="223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2" name="Google Shape;23942;p100"/>
            <p:cNvSpPr/>
            <p:nvPr/>
          </p:nvSpPr>
          <p:spPr>
            <a:xfrm>
              <a:off x="5022262" y="4315975"/>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3" name="Google Shape;23943;p100"/>
            <p:cNvSpPr/>
            <p:nvPr/>
          </p:nvSpPr>
          <p:spPr>
            <a:xfrm>
              <a:off x="4828633" y="4285368"/>
              <a:ext cx="203611" cy="60527"/>
            </a:xfrm>
            <a:custGeom>
              <a:rect b="b" l="l" r="r" t="t"/>
              <a:pathLst>
                <a:path extrusionOk="0" h="2025" w="6812">
                  <a:moveTo>
                    <a:pt x="882" y="1"/>
                  </a:moveTo>
                  <a:lnTo>
                    <a:pt x="1" y="1001"/>
                  </a:lnTo>
                  <a:lnTo>
                    <a:pt x="882" y="2025"/>
                  </a:lnTo>
                  <a:lnTo>
                    <a:pt x="6811" y="2025"/>
                  </a:lnTo>
                  <a:lnTo>
                    <a:pt x="681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4" name="Google Shape;23944;p100"/>
            <p:cNvSpPr/>
            <p:nvPr/>
          </p:nvSpPr>
          <p:spPr>
            <a:xfrm>
              <a:off x="4828633" y="4315975"/>
              <a:ext cx="203611" cy="30637"/>
            </a:xfrm>
            <a:custGeom>
              <a:rect b="b" l="l" r="r" t="t"/>
              <a:pathLst>
                <a:path extrusionOk="0" h="1025" w="6812">
                  <a:moveTo>
                    <a:pt x="1" y="1"/>
                  </a:moveTo>
                  <a:lnTo>
                    <a:pt x="882" y="1025"/>
                  </a:lnTo>
                  <a:lnTo>
                    <a:pt x="6811" y="1025"/>
                  </a:lnTo>
                  <a:lnTo>
                    <a:pt x="68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5" name="Google Shape;23945;p100"/>
            <p:cNvSpPr/>
            <p:nvPr/>
          </p:nvSpPr>
          <p:spPr>
            <a:xfrm>
              <a:off x="5022262" y="4386456"/>
              <a:ext cx="66924" cy="60527"/>
            </a:xfrm>
            <a:custGeom>
              <a:rect b="b" l="l" r="r" t="t"/>
              <a:pathLst>
                <a:path extrusionOk="0" h="2025" w="2239">
                  <a:moveTo>
                    <a:pt x="333" y="0"/>
                  </a:moveTo>
                  <a:lnTo>
                    <a:pt x="0" y="1024"/>
                  </a:lnTo>
                  <a:lnTo>
                    <a:pt x="333" y="2025"/>
                  </a:lnTo>
                  <a:lnTo>
                    <a:pt x="2239" y="2025"/>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6" name="Google Shape;23946;p100"/>
            <p:cNvSpPr/>
            <p:nvPr/>
          </p:nvSpPr>
          <p:spPr>
            <a:xfrm>
              <a:off x="5022262" y="4417064"/>
              <a:ext cx="66924" cy="29920"/>
            </a:xfrm>
            <a:custGeom>
              <a:rect b="b" l="l" r="r" t="t"/>
              <a:pathLst>
                <a:path extrusionOk="0" h="1001" w="2239">
                  <a:moveTo>
                    <a:pt x="0" y="0"/>
                  </a:moveTo>
                  <a:lnTo>
                    <a:pt x="333" y="1001"/>
                  </a:lnTo>
                  <a:lnTo>
                    <a:pt x="2239" y="1001"/>
                  </a:lnTo>
                  <a:lnTo>
                    <a:pt x="22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7" name="Google Shape;23947;p100"/>
            <p:cNvSpPr/>
            <p:nvPr/>
          </p:nvSpPr>
          <p:spPr>
            <a:xfrm>
              <a:off x="4828633" y="4386456"/>
              <a:ext cx="203611" cy="60527"/>
            </a:xfrm>
            <a:custGeom>
              <a:rect b="b" l="l" r="r" t="t"/>
              <a:pathLst>
                <a:path extrusionOk="0" h="2025" w="6812">
                  <a:moveTo>
                    <a:pt x="882" y="0"/>
                  </a:moveTo>
                  <a:lnTo>
                    <a:pt x="1" y="1024"/>
                  </a:lnTo>
                  <a:lnTo>
                    <a:pt x="882" y="2025"/>
                  </a:lnTo>
                  <a:lnTo>
                    <a:pt x="6811" y="2025"/>
                  </a:lnTo>
                  <a:lnTo>
                    <a:pt x="6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8" name="Google Shape;23948;p100"/>
            <p:cNvSpPr/>
            <p:nvPr/>
          </p:nvSpPr>
          <p:spPr>
            <a:xfrm>
              <a:off x="4828633" y="4417064"/>
              <a:ext cx="203611" cy="29920"/>
            </a:xfrm>
            <a:custGeom>
              <a:rect b="b" l="l" r="r" t="t"/>
              <a:pathLst>
                <a:path extrusionOk="0" h="1001" w="6812">
                  <a:moveTo>
                    <a:pt x="1" y="0"/>
                  </a:moveTo>
                  <a:lnTo>
                    <a:pt x="882" y="1001"/>
                  </a:lnTo>
                  <a:lnTo>
                    <a:pt x="6811" y="1001"/>
                  </a:lnTo>
                  <a:lnTo>
                    <a:pt x="681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9" name="Google Shape;23949;p100"/>
            <p:cNvSpPr/>
            <p:nvPr/>
          </p:nvSpPr>
          <p:spPr>
            <a:xfrm>
              <a:off x="4744642" y="4182874"/>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0" name="Google Shape;23950;p100"/>
            <p:cNvSpPr/>
            <p:nvPr/>
          </p:nvSpPr>
          <p:spPr>
            <a:xfrm>
              <a:off x="4744642" y="4215604"/>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1" name="Google Shape;23951;p100"/>
            <p:cNvSpPr/>
            <p:nvPr/>
          </p:nvSpPr>
          <p:spPr>
            <a:xfrm>
              <a:off x="4744642" y="4283963"/>
              <a:ext cx="64084" cy="64084"/>
            </a:xfrm>
            <a:custGeom>
              <a:rect b="b" l="l" r="r" t="t"/>
              <a:pathLst>
                <a:path extrusionOk="0" h="2144" w="2144">
                  <a:moveTo>
                    <a:pt x="1072" y="0"/>
                  </a:moveTo>
                  <a:cubicBezTo>
                    <a:pt x="477" y="0"/>
                    <a:pt x="0" y="476"/>
                    <a:pt x="0" y="1072"/>
                  </a:cubicBezTo>
                  <a:cubicBezTo>
                    <a:pt x="0" y="1667"/>
                    <a:pt x="477" y="2143"/>
                    <a:pt x="1072" y="2143"/>
                  </a:cubicBezTo>
                  <a:cubicBezTo>
                    <a:pt x="1667" y="2119"/>
                    <a:pt x="2144" y="1643"/>
                    <a:pt x="2144" y="1072"/>
                  </a:cubicBezTo>
                  <a:cubicBezTo>
                    <a:pt x="2144"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2" name="Google Shape;23952;p100"/>
            <p:cNvSpPr/>
            <p:nvPr/>
          </p:nvSpPr>
          <p:spPr>
            <a:xfrm>
              <a:off x="4744642" y="4315975"/>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3" name="Google Shape;23953;p100"/>
            <p:cNvSpPr/>
            <p:nvPr/>
          </p:nvSpPr>
          <p:spPr>
            <a:xfrm>
              <a:off x="4744642" y="4385022"/>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4" name="Google Shape;23954;p100"/>
            <p:cNvSpPr/>
            <p:nvPr/>
          </p:nvSpPr>
          <p:spPr>
            <a:xfrm>
              <a:off x="4744642" y="4416347"/>
              <a:ext cx="64084" cy="32759"/>
            </a:xfrm>
            <a:custGeom>
              <a:rect b="b" l="l" r="r" t="t"/>
              <a:pathLst>
                <a:path extrusionOk="0" h="1096" w="2144">
                  <a:moveTo>
                    <a:pt x="0" y="0"/>
                  </a:moveTo>
                  <a:cubicBezTo>
                    <a:pt x="0" y="596"/>
                    <a:pt x="477" y="1096"/>
                    <a:pt x="1072" y="1096"/>
                  </a:cubicBezTo>
                  <a:cubicBezTo>
                    <a:pt x="1667" y="1096"/>
                    <a:pt x="2144" y="620"/>
                    <a:pt x="2144"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55" name="Google Shape;23955;p100"/>
          <p:cNvGrpSpPr/>
          <p:nvPr/>
        </p:nvGrpSpPr>
        <p:grpSpPr>
          <a:xfrm>
            <a:off x="5514231" y="3980728"/>
            <a:ext cx="343857" cy="344544"/>
            <a:chOff x="5409500" y="4152266"/>
            <a:chExt cx="343857" cy="344544"/>
          </a:xfrm>
        </p:grpSpPr>
        <p:sp>
          <p:nvSpPr>
            <p:cNvPr id="23956" name="Google Shape;23956;p100"/>
            <p:cNvSpPr/>
            <p:nvPr/>
          </p:nvSpPr>
          <p:spPr>
            <a:xfrm>
              <a:off x="5519855" y="4314570"/>
              <a:ext cx="162303" cy="20654"/>
            </a:xfrm>
            <a:custGeom>
              <a:rect b="b" l="l" r="r" t="t"/>
              <a:pathLst>
                <a:path extrusionOk="0" h="691" w="5430">
                  <a:moveTo>
                    <a:pt x="0" y="0"/>
                  </a:moveTo>
                  <a:lnTo>
                    <a:pt x="0" y="691"/>
                  </a:lnTo>
                  <a:lnTo>
                    <a:pt x="5430" y="691"/>
                  </a:lnTo>
                  <a:lnTo>
                    <a:pt x="543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7" name="Google Shape;23957;p100"/>
            <p:cNvSpPr/>
            <p:nvPr/>
          </p:nvSpPr>
          <p:spPr>
            <a:xfrm>
              <a:off x="5519855" y="4324524"/>
              <a:ext cx="162303" cy="9296"/>
            </a:xfrm>
            <a:custGeom>
              <a:rect b="b" l="l" r="r" t="t"/>
              <a:pathLst>
                <a:path extrusionOk="0" h="311" w="5430">
                  <a:moveTo>
                    <a:pt x="0" y="0"/>
                  </a:moveTo>
                  <a:lnTo>
                    <a:pt x="0" y="310"/>
                  </a:lnTo>
                  <a:lnTo>
                    <a:pt x="5430" y="310"/>
                  </a:lnTo>
                  <a:lnTo>
                    <a:pt x="543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8" name="Google Shape;23958;p100"/>
            <p:cNvSpPr/>
            <p:nvPr/>
          </p:nvSpPr>
          <p:spPr>
            <a:xfrm>
              <a:off x="5519855" y="4350140"/>
              <a:ext cx="92569" cy="103240"/>
            </a:xfrm>
            <a:custGeom>
              <a:rect b="b" l="l" r="r" t="t"/>
              <a:pathLst>
                <a:path extrusionOk="0" h="3454" w="3097">
                  <a:moveTo>
                    <a:pt x="0" y="1"/>
                  </a:moveTo>
                  <a:lnTo>
                    <a:pt x="524" y="644"/>
                  </a:lnTo>
                  <a:lnTo>
                    <a:pt x="1667" y="644"/>
                  </a:lnTo>
                  <a:cubicBezTo>
                    <a:pt x="2096" y="644"/>
                    <a:pt x="2429" y="977"/>
                    <a:pt x="2429" y="1406"/>
                  </a:cubicBezTo>
                  <a:lnTo>
                    <a:pt x="2429" y="3454"/>
                  </a:lnTo>
                  <a:lnTo>
                    <a:pt x="3096" y="3454"/>
                  </a:lnTo>
                  <a:lnTo>
                    <a:pt x="3096" y="1430"/>
                  </a:lnTo>
                  <a:cubicBezTo>
                    <a:pt x="3096" y="620"/>
                    <a:pt x="2453" y="1"/>
                    <a:pt x="1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9" name="Google Shape;23959;p100"/>
            <p:cNvSpPr/>
            <p:nvPr/>
          </p:nvSpPr>
          <p:spPr>
            <a:xfrm>
              <a:off x="5519855" y="4196384"/>
              <a:ext cx="92569" cy="103240"/>
            </a:xfrm>
            <a:custGeom>
              <a:rect b="b" l="l" r="r" t="t"/>
              <a:pathLst>
                <a:path extrusionOk="0" h="3454" w="3097">
                  <a:moveTo>
                    <a:pt x="2429" y="1"/>
                  </a:moveTo>
                  <a:lnTo>
                    <a:pt x="2429" y="2025"/>
                  </a:lnTo>
                  <a:cubicBezTo>
                    <a:pt x="2429" y="2430"/>
                    <a:pt x="2096" y="2763"/>
                    <a:pt x="1667" y="2763"/>
                  </a:cubicBezTo>
                  <a:lnTo>
                    <a:pt x="524" y="2763"/>
                  </a:lnTo>
                  <a:lnTo>
                    <a:pt x="0" y="3454"/>
                  </a:lnTo>
                  <a:lnTo>
                    <a:pt x="1667" y="3454"/>
                  </a:lnTo>
                  <a:cubicBezTo>
                    <a:pt x="2453" y="3454"/>
                    <a:pt x="3096" y="2811"/>
                    <a:pt x="3096" y="2025"/>
                  </a:cubicBezTo>
                  <a:lnTo>
                    <a:pt x="3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0" name="Google Shape;23960;p100"/>
            <p:cNvSpPr/>
            <p:nvPr/>
          </p:nvSpPr>
          <p:spPr>
            <a:xfrm>
              <a:off x="5559011" y="4434849"/>
              <a:ext cx="86860" cy="61962"/>
            </a:xfrm>
            <a:custGeom>
              <a:rect b="b" l="l" r="r" t="t"/>
              <a:pathLst>
                <a:path extrusionOk="0" h="2073" w="2906">
                  <a:moveTo>
                    <a:pt x="0" y="1"/>
                  </a:moveTo>
                  <a:lnTo>
                    <a:pt x="0" y="2073"/>
                  </a:lnTo>
                  <a:lnTo>
                    <a:pt x="2905" y="2073"/>
                  </a:lnTo>
                  <a:lnTo>
                    <a:pt x="290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1" name="Google Shape;23961;p100"/>
            <p:cNvSpPr/>
            <p:nvPr/>
          </p:nvSpPr>
          <p:spPr>
            <a:xfrm>
              <a:off x="5559011" y="4152266"/>
              <a:ext cx="86860" cy="62679"/>
            </a:xfrm>
            <a:custGeom>
              <a:rect b="b" l="l" r="r" t="t"/>
              <a:pathLst>
                <a:path extrusionOk="0" h="2097" w="2906">
                  <a:moveTo>
                    <a:pt x="0" y="0"/>
                  </a:moveTo>
                  <a:lnTo>
                    <a:pt x="0" y="2096"/>
                  </a:lnTo>
                  <a:lnTo>
                    <a:pt x="2905" y="2096"/>
                  </a:lnTo>
                  <a:lnTo>
                    <a:pt x="290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2" name="Google Shape;23962;p100"/>
            <p:cNvSpPr/>
            <p:nvPr/>
          </p:nvSpPr>
          <p:spPr>
            <a:xfrm>
              <a:off x="5667184" y="4293199"/>
              <a:ext cx="86173" cy="61962"/>
            </a:xfrm>
            <a:custGeom>
              <a:rect b="b" l="l" r="r" t="t"/>
              <a:pathLst>
                <a:path extrusionOk="0" h="2073" w="2883">
                  <a:moveTo>
                    <a:pt x="1" y="1"/>
                  </a:moveTo>
                  <a:lnTo>
                    <a:pt x="1" y="2072"/>
                  </a:lnTo>
                  <a:lnTo>
                    <a:pt x="2882" y="2072"/>
                  </a:lnTo>
                  <a:lnTo>
                    <a:pt x="2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3" name="Google Shape;23963;p100"/>
            <p:cNvSpPr/>
            <p:nvPr/>
          </p:nvSpPr>
          <p:spPr>
            <a:xfrm>
              <a:off x="5667184" y="4324524"/>
              <a:ext cx="86173" cy="30637"/>
            </a:xfrm>
            <a:custGeom>
              <a:rect b="b" l="l" r="r" t="t"/>
              <a:pathLst>
                <a:path extrusionOk="0" h="1025" w="2883">
                  <a:moveTo>
                    <a:pt x="1" y="0"/>
                  </a:moveTo>
                  <a:lnTo>
                    <a:pt x="1" y="1024"/>
                  </a:lnTo>
                  <a:lnTo>
                    <a:pt x="2882" y="1024"/>
                  </a:lnTo>
                  <a:lnTo>
                    <a:pt x="2882"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4" name="Google Shape;23964;p100"/>
            <p:cNvSpPr/>
            <p:nvPr/>
          </p:nvSpPr>
          <p:spPr>
            <a:xfrm>
              <a:off x="5409500" y="4278971"/>
              <a:ext cx="126046" cy="90417"/>
            </a:xfrm>
            <a:custGeom>
              <a:rect b="b" l="l" r="r" t="t"/>
              <a:pathLst>
                <a:path extrusionOk="0" h="3025" w="4217">
                  <a:moveTo>
                    <a:pt x="1" y="0"/>
                  </a:moveTo>
                  <a:lnTo>
                    <a:pt x="1" y="3025"/>
                  </a:lnTo>
                  <a:lnTo>
                    <a:pt x="4216" y="3025"/>
                  </a:lnTo>
                  <a:lnTo>
                    <a:pt x="421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5" name="Google Shape;23965;p100"/>
            <p:cNvSpPr/>
            <p:nvPr/>
          </p:nvSpPr>
          <p:spPr>
            <a:xfrm>
              <a:off x="5409500" y="4324524"/>
              <a:ext cx="126046" cy="44865"/>
            </a:xfrm>
            <a:custGeom>
              <a:rect b="b" l="l" r="r" t="t"/>
              <a:pathLst>
                <a:path extrusionOk="0" h="1501" w="4217">
                  <a:moveTo>
                    <a:pt x="1" y="0"/>
                  </a:moveTo>
                  <a:lnTo>
                    <a:pt x="1" y="1501"/>
                  </a:lnTo>
                  <a:lnTo>
                    <a:pt x="4216" y="1501"/>
                  </a:lnTo>
                  <a:lnTo>
                    <a:pt x="421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6" name="Google Shape;23966;p100"/>
            <p:cNvSpPr/>
            <p:nvPr/>
          </p:nvSpPr>
          <p:spPr>
            <a:xfrm>
              <a:off x="5442977" y="4314570"/>
              <a:ext cx="19967" cy="20654"/>
            </a:xfrm>
            <a:custGeom>
              <a:rect b="b" l="l" r="r" t="t"/>
              <a:pathLst>
                <a:path extrusionOk="0" h="691" w="668">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7" name="Google Shape;23967;p100"/>
            <p:cNvSpPr/>
            <p:nvPr/>
          </p:nvSpPr>
          <p:spPr>
            <a:xfrm>
              <a:off x="5482134" y="4314570"/>
              <a:ext cx="19937" cy="20654"/>
            </a:xfrm>
            <a:custGeom>
              <a:rect b="b" l="l" r="r" t="t"/>
              <a:pathLst>
                <a:path extrusionOk="0" h="691" w="667">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8" name="Google Shape;23968;p100"/>
            <p:cNvSpPr/>
            <p:nvPr/>
          </p:nvSpPr>
          <p:spPr>
            <a:xfrm>
              <a:off x="5442977" y="4324524"/>
              <a:ext cx="19967" cy="9296"/>
            </a:xfrm>
            <a:custGeom>
              <a:rect b="b" l="l" r="r" t="t"/>
              <a:pathLst>
                <a:path extrusionOk="0" h="311" w="668">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9" name="Google Shape;23969;p100"/>
            <p:cNvSpPr/>
            <p:nvPr/>
          </p:nvSpPr>
          <p:spPr>
            <a:xfrm>
              <a:off x="5482134" y="4324524"/>
              <a:ext cx="19937" cy="9296"/>
            </a:xfrm>
            <a:custGeom>
              <a:rect b="b" l="l" r="r" t="t"/>
              <a:pathLst>
                <a:path extrusionOk="0" h="311" w="667">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70" name="Google Shape;23970;p100"/>
          <p:cNvGrpSpPr/>
          <p:nvPr/>
        </p:nvGrpSpPr>
        <p:grpSpPr>
          <a:xfrm>
            <a:off x="6254299" y="4008415"/>
            <a:ext cx="344544" cy="343109"/>
            <a:chOff x="6082937" y="4160815"/>
            <a:chExt cx="344544" cy="343109"/>
          </a:xfrm>
        </p:grpSpPr>
        <p:sp>
          <p:nvSpPr>
            <p:cNvPr id="23971" name="Google Shape;23971;p100"/>
            <p:cNvSpPr/>
            <p:nvPr/>
          </p:nvSpPr>
          <p:spPr>
            <a:xfrm>
              <a:off x="6082937" y="4160815"/>
              <a:ext cx="222830" cy="185079"/>
            </a:xfrm>
            <a:custGeom>
              <a:rect b="b" l="l" r="r" t="t"/>
              <a:pathLst>
                <a:path extrusionOk="0" h="6192" w="7455">
                  <a:moveTo>
                    <a:pt x="0" y="0"/>
                  </a:moveTo>
                  <a:lnTo>
                    <a:pt x="0" y="5739"/>
                  </a:lnTo>
                  <a:cubicBezTo>
                    <a:pt x="0" y="5739"/>
                    <a:pt x="2215" y="6192"/>
                    <a:pt x="2882" y="6192"/>
                  </a:cubicBezTo>
                  <a:cubicBezTo>
                    <a:pt x="3573" y="6192"/>
                    <a:pt x="5740" y="5739"/>
                    <a:pt x="5740" y="5739"/>
                  </a:cubicBezTo>
                  <a:cubicBezTo>
                    <a:pt x="5740" y="5739"/>
                    <a:pt x="7454" y="4311"/>
                    <a:pt x="7454" y="2858"/>
                  </a:cubicBezTo>
                  <a:cubicBezTo>
                    <a:pt x="7454" y="1238"/>
                    <a:pt x="5740" y="0"/>
                    <a:pt x="574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2" name="Google Shape;23972;p100"/>
            <p:cNvSpPr/>
            <p:nvPr/>
          </p:nvSpPr>
          <p:spPr>
            <a:xfrm>
              <a:off x="6168364" y="4160815"/>
              <a:ext cx="137404" cy="185079"/>
            </a:xfrm>
            <a:custGeom>
              <a:rect b="b" l="l" r="r" t="t"/>
              <a:pathLst>
                <a:path extrusionOk="0" h="6192" w="4597">
                  <a:moveTo>
                    <a:pt x="0" y="0"/>
                  </a:moveTo>
                  <a:lnTo>
                    <a:pt x="0" y="6192"/>
                  </a:lnTo>
                  <a:lnTo>
                    <a:pt x="24" y="6192"/>
                  </a:lnTo>
                  <a:cubicBezTo>
                    <a:pt x="715" y="6192"/>
                    <a:pt x="2882" y="5739"/>
                    <a:pt x="2882" y="5739"/>
                  </a:cubicBezTo>
                  <a:cubicBezTo>
                    <a:pt x="2882" y="5739"/>
                    <a:pt x="4572" y="4334"/>
                    <a:pt x="4572" y="2858"/>
                  </a:cubicBezTo>
                  <a:cubicBezTo>
                    <a:pt x="4596" y="1238"/>
                    <a:pt x="2882"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3" name="Google Shape;23973;p100"/>
            <p:cNvSpPr/>
            <p:nvPr/>
          </p:nvSpPr>
          <p:spPr>
            <a:xfrm>
              <a:off x="6254477" y="4160815"/>
              <a:ext cx="173003" cy="222830"/>
            </a:xfrm>
            <a:custGeom>
              <a:rect b="b" l="l" r="r" t="t"/>
              <a:pathLst>
                <a:path extrusionOk="0" h="7455" w="5788">
                  <a:moveTo>
                    <a:pt x="1" y="0"/>
                  </a:moveTo>
                  <a:lnTo>
                    <a:pt x="1" y="1739"/>
                  </a:lnTo>
                  <a:cubicBezTo>
                    <a:pt x="138" y="1687"/>
                    <a:pt x="263" y="1648"/>
                    <a:pt x="402" y="1648"/>
                  </a:cubicBezTo>
                  <a:cubicBezTo>
                    <a:pt x="456" y="1648"/>
                    <a:pt x="512" y="1654"/>
                    <a:pt x="572" y="1667"/>
                  </a:cubicBezTo>
                  <a:cubicBezTo>
                    <a:pt x="1191" y="1691"/>
                    <a:pt x="1668" y="2215"/>
                    <a:pt x="1715" y="2810"/>
                  </a:cubicBezTo>
                  <a:cubicBezTo>
                    <a:pt x="1739" y="3501"/>
                    <a:pt x="1168" y="4096"/>
                    <a:pt x="477" y="4096"/>
                  </a:cubicBezTo>
                  <a:cubicBezTo>
                    <a:pt x="310" y="4096"/>
                    <a:pt x="167" y="4072"/>
                    <a:pt x="1" y="4001"/>
                  </a:cubicBezTo>
                  <a:lnTo>
                    <a:pt x="1" y="5763"/>
                  </a:lnTo>
                  <a:cubicBezTo>
                    <a:pt x="1" y="5763"/>
                    <a:pt x="1239" y="7454"/>
                    <a:pt x="2906" y="7454"/>
                  </a:cubicBezTo>
                  <a:cubicBezTo>
                    <a:pt x="4454" y="7454"/>
                    <a:pt x="5788" y="5763"/>
                    <a:pt x="5788" y="5763"/>
                  </a:cubicBezTo>
                  <a:lnTo>
                    <a:pt x="5788"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4" name="Google Shape;23974;p100"/>
            <p:cNvSpPr/>
            <p:nvPr/>
          </p:nvSpPr>
          <p:spPr>
            <a:xfrm>
              <a:off x="6341309" y="4160815"/>
              <a:ext cx="86173" cy="222113"/>
            </a:xfrm>
            <a:custGeom>
              <a:rect b="b" l="l" r="r" t="t"/>
              <a:pathLst>
                <a:path extrusionOk="0" h="7431" w="2883">
                  <a:moveTo>
                    <a:pt x="1" y="0"/>
                  </a:moveTo>
                  <a:lnTo>
                    <a:pt x="1" y="7430"/>
                  </a:lnTo>
                  <a:cubicBezTo>
                    <a:pt x="1549" y="7430"/>
                    <a:pt x="2883" y="5739"/>
                    <a:pt x="2883" y="5739"/>
                  </a:cubicBezTo>
                  <a:lnTo>
                    <a:pt x="2883"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5" name="Google Shape;23975;p100"/>
            <p:cNvSpPr/>
            <p:nvPr/>
          </p:nvSpPr>
          <p:spPr>
            <a:xfrm>
              <a:off x="6203933" y="4331638"/>
              <a:ext cx="222830" cy="172286"/>
            </a:xfrm>
            <a:custGeom>
              <a:rect b="b" l="l" r="r" t="t"/>
              <a:pathLst>
                <a:path extrusionOk="0" h="5764" w="7455">
                  <a:moveTo>
                    <a:pt x="1692" y="1"/>
                  </a:moveTo>
                  <a:cubicBezTo>
                    <a:pt x="1692" y="1"/>
                    <a:pt x="1" y="1239"/>
                    <a:pt x="1" y="2882"/>
                  </a:cubicBezTo>
                  <a:cubicBezTo>
                    <a:pt x="1" y="4597"/>
                    <a:pt x="1692" y="5764"/>
                    <a:pt x="1692" y="5764"/>
                  </a:cubicBezTo>
                  <a:lnTo>
                    <a:pt x="7455" y="5764"/>
                  </a:lnTo>
                  <a:lnTo>
                    <a:pt x="7455" y="24"/>
                  </a:lnTo>
                  <a:lnTo>
                    <a:pt x="7455" y="1"/>
                  </a:lnTo>
                  <a:lnTo>
                    <a:pt x="5740" y="1"/>
                  </a:lnTo>
                  <a:cubicBezTo>
                    <a:pt x="5812" y="143"/>
                    <a:pt x="5835" y="286"/>
                    <a:pt x="5835" y="477"/>
                  </a:cubicBezTo>
                  <a:cubicBezTo>
                    <a:pt x="5835" y="1130"/>
                    <a:pt x="5264" y="1692"/>
                    <a:pt x="4591" y="1692"/>
                  </a:cubicBezTo>
                  <a:cubicBezTo>
                    <a:pt x="4577" y="1692"/>
                    <a:pt x="4563" y="1692"/>
                    <a:pt x="4549" y="1691"/>
                  </a:cubicBezTo>
                  <a:cubicBezTo>
                    <a:pt x="3906" y="1691"/>
                    <a:pt x="3406" y="1144"/>
                    <a:pt x="3359" y="524"/>
                  </a:cubicBezTo>
                  <a:cubicBezTo>
                    <a:pt x="3359" y="310"/>
                    <a:pt x="3406" y="143"/>
                    <a:pt x="345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6" name="Google Shape;23976;p100"/>
            <p:cNvSpPr/>
            <p:nvPr/>
          </p:nvSpPr>
          <p:spPr>
            <a:xfrm>
              <a:off x="6341309" y="4332355"/>
              <a:ext cx="86173" cy="171569"/>
            </a:xfrm>
            <a:custGeom>
              <a:rect b="b" l="l" r="r" t="t"/>
              <a:pathLst>
                <a:path extrusionOk="0" h="5740" w="2883">
                  <a:moveTo>
                    <a:pt x="1120" y="0"/>
                  </a:moveTo>
                  <a:cubicBezTo>
                    <a:pt x="1192" y="143"/>
                    <a:pt x="1216" y="286"/>
                    <a:pt x="1216" y="477"/>
                  </a:cubicBezTo>
                  <a:cubicBezTo>
                    <a:pt x="1216" y="1167"/>
                    <a:pt x="668" y="1691"/>
                    <a:pt x="1" y="1691"/>
                  </a:cubicBezTo>
                  <a:lnTo>
                    <a:pt x="1" y="5740"/>
                  </a:lnTo>
                  <a:lnTo>
                    <a:pt x="2883" y="5740"/>
                  </a:lnTo>
                  <a:lnTo>
                    <a:pt x="288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7" name="Google Shape;23977;p100"/>
            <p:cNvSpPr/>
            <p:nvPr/>
          </p:nvSpPr>
          <p:spPr>
            <a:xfrm>
              <a:off x="6082937" y="4280376"/>
              <a:ext cx="171569" cy="222830"/>
            </a:xfrm>
            <a:custGeom>
              <a:rect b="b" l="l" r="r" t="t"/>
              <a:pathLst>
                <a:path extrusionOk="0" h="7455" w="5740">
                  <a:moveTo>
                    <a:pt x="2912" y="0"/>
                  </a:moveTo>
                  <a:cubicBezTo>
                    <a:pt x="2239" y="0"/>
                    <a:pt x="1667" y="563"/>
                    <a:pt x="1667" y="1239"/>
                  </a:cubicBezTo>
                  <a:cubicBezTo>
                    <a:pt x="1667" y="1406"/>
                    <a:pt x="1691" y="1549"/>
                    <a:pt x="1763" y="1716"/>
                  </a:cubicBezTo>
                  <a:lnTo>
                    <a:pt x="0" y="1716"/>
                  </a:lnTo>
                  <a:lnTo>
                    <a:pt x="0" y="7455"/>
                  </a:lnTo>
                  <a:lnTo>
                    <a:pt x="3025" y="7455"/>
                  </a:lnTo>
                  <a:lnTo>
                    <a:pt x="4620" y="6859"/>
                  </a:lnTo>
                  <a:lnTo>
                    <a:pt x="4620" y="6859"/>
                  </a:lnTo>
                  <a:cubicBezTo>
                    <a:pt x="4615" y="6861"/>
                    <a:pt x="4611" y="6862"/>
                    <a:pt x="4607" y="6862"/>
                  </a:cubicBezTo>
                  <a:cubicBezTo>
                    <a:pt x="4493" y="6862"/>
                    <a:pt x="5115" y="6145"/>
                    <a:pt x="4930" y="6145"/>
                  </a:cubicBezTo>
                  <a:cubicBezTo>
                    <a:pt x="4263" y="6145"/>
                    <a:pt x="3787" y="5240"/>
                    <a:pt x="3787" y="4597"/>
                  </a:cubicBezTo>
                  <a:cubicBezTo>
                    <a:pt x="3787" y="3930"/>
                    <a:pt x="4382" y="3168"/>
                    <a:pt x="5073" y="3168"/>
                  </a:cubicBezTo>
                  <a:cubicBezTo>
                    <a:pt x="5240" y="3168"/>
                    <a:pt x="5597" y="3430"/>
                    <a:pt x="5740" y="3502"/>
                  </a:cubicBezTo>
                  <a:lnTo>
                    <a:pt x="4882" y="2597"/>
                  </a:lnTo>
                  <a:lnTo>
                    <a:pt x="4025" y="1739"/>
                  </a:lnTo>
                  <a:cubicBezTo>
                    <a:pt x="4073" y="1597"/>
                    <a:pt x="4096" y="1406"/>
                    <a:pt x="4096" y="1192"/>
                  </a:cubicBezTo>
                  <a:cubicBezTo>
                    <a:pt x="4073" y="572"/>
                    <a:pt x="3573" y="49"/>
                    <a:pt x="2953" y="1"/>
                  </a:cubicBezTo>
                  <a:cubicBezTo>
                    <a:pt x="2939" y="0"/>
                    <a:pt x="2926" y="0"/>
                    <a:pt x="291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8" name="Google Shape;23978;p100"/>
            <p:cNvSpPr/>
            <p:nvPr/>
          </p:nvSpPr>
          <p:spPr>
            <a:xfrm>
              <a:off x="6168364" y="4280376"/>
              <a:ext cx="86143" cy="222830"/>
            </a:xfrm>
            <a:custGeom>
              <a:rect b="b" l="l" r="r" t="t"/>
              <a:pathLst>
                <a:path extrusionOk="0" h="7455" w="2882">
                  <a:moveTo>
                    <a:pt x="42" y="0"/>
                  </a:moveTo>
                  <a:cubicBezTo>
                    <a:pt x="28" y="0"/>
                    <a:pt x="14" y="0"/>
                    <a:pt x="0" y="1"/>
                  </a:cubicBezTo>
                  <a:lnTo>
                    <a:pt x="0" y="7455"/>
                  </a:lnTo>
                  <a:lnTo>
                    <a:pt x="2882" y="7455"/>
                  </a:lnTo>
                  <a:lnTo>
                    <a:pt x="2882" y="5693"/>
                  </a:lnTo>
                  <a:cubicBezTo>
                    <a:pt x="2739" y="5764"/>
                    <a:pt x="2596" y="5788"/>
                    <a:pt x="2405" y="5788"/>
                  </a:cubicBezTo>
                  <a:cubicBezTo>
                    <a:pt x="1739" y="5788"/>
                    <a:pt x="1167" y="5216"/>
                    <a:pt x="1191" y="4502"/>
                  </a:cubicBezTo>
                  <a:cubicBezTo>
                    <a:pt x="1215" y="3930"/>
                    <a:pt x="1739" y="3406"/>
                    <a:pt x="2358" y="3383"/>
                  </a:cubicBezTo>
                  <a:cubicBezTo>
                    <a:pt x="2524" y="3383"/>
                    <a:pt x="2715" y="3406"/>
                    <a:pt x="2882" y="3454"/>
                  </a:cubicBezTo>
                  <a:lnTo>
                    <a:pt x="2882" y="1716"/>
                  </a:lnTo>
                  <a:lnTo>
                    <a:pt x="1167" y="1716"/>
                  </a:lnTo>
                  <a:cubicBezTo>
                    <a:pt x="1215" y="1549"/>
                    <a:pt x="1262" y="1406"/>
                    <a:pt x="1262" y="1239"/>
                  </a:cubicBezTo>
                  <a:cubicBezTo>
                    <a:pt x="1262" y="563"/>
                    <a:pt x="714" y="0"/>
                    <a:pt x="42"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79" name="Google Shape;23979;p100"/>
          <p:cNvGrpSpPr/>
          <p:nvPr/>
        </p:nvGrpSpPr>
        <p:grpSpPr>
          <a:xfrm>
            <a:off x="6984893" y="3997795"/>
            <a:ext cx="343109" cy="291878"/>
            <a:chOff x="6742117" y="4169334"/>
            <a:chExt cx="343109" cy="291878"/>
          </a:xfrm>
        </p:grpSpPr>
        <p:sp>
          <p:nvSpPr>
            <p:cNvPr id="23980" name="Google Shape;23980;p100"/>
            <p:cNvSpPr/>
            <p:nvPr/>
          </p:nvSpPr>
          <p:spPr>
            <a:xfrm>
              <a:off x="6772007" y="4229861"/>
              <a:ext cx="282610" cy="160181"/>
            </a:xfrm>
            <a:custGeom>
              <a:rect b="b" l="l" r="r" t="t"/>
              <a:pathLst>
                <a:path extrusionOk="0" h="5359" w="9455">
                  <a:moveTo>
                    <a:pt x="4359" y="0"/>
                  </a:moveTo>
                  <a:lnTo>
                    <a:pt x="4359" y="2405"/>
                  </a:lnTo>
                  <a:lnTo>
                    <a:pt x="1" y="2405"/>
                  </a:lnTo>
                  <a:lnTo>
                    <a:pt x="1" y="5358"/>
                  </a:lnTo>
                  <a:lnTo>
                    <a:pt x="691" y="5358"/>
                  </a:lnTo>
                  <a:lnTo>
                    <a:pt x="691" y="3096"/>
                  </a:lnTo>
                  <a:lnTo>
                    <a:pt x="4382" y="3096"/>
                  </a:lnTo>
                  <a:lnTo>
                    <a:pt x="4382" y="5358"/>
                  </a:lnTo>
                  <a:lnTo>
                    <a:pt x="5073" y="5358"/>
                  </a:lnTo>
                  <a:lnTo>
                    <a:pt x="5073" y="3096"/>
                  </a:lnTo>
                  <a:lnTo>
                    <a:pt x="8764" y="3096"/>
                  </a:lnTo>
                  <a:lnTo>
                    <a:pt x="8764" y="5358"/>
                  </a:lnTo>
                  <a:lnTo>
                    <a:pt x="9455" y="5358"/>
                  </a:lnTo>
                  <a:lnTo>
                    <a:pt x="9455" y="2405"/>
                  </a:lnTo>
                  <a:lnTo>
                    <a:pt x="5049" y="2405"/>
                  </a:lnTo>
                  <a:lnTo>
                    <a:pt x="504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1" name="Google Shape;23981;p100"/>
            <p:cNvSpPr/>
            <p:nvPr/>
          </p:nvSpPr>
          <p:spPr>
            <a:xfrm>
              <a:off x="6913657" y="4230549"/>
              <a:ext cx="140961" cy="160210"/>
            </a:xfrm>
            <a:custGeom>
              <a:rect b="b" l="l" r="r" t="t"/>
              <a:pathLst>
                <a:path extrusionOk="0" h="5360" w="4716">
                  <a:moveTo>
                    <a:pt x="1" y="1"/>
                  </a:moveTo>
                  <a:lnTo>
                    <a:pt x="1" y="5359"/>
                  </a:lnTo>
                  <a:lnTo>
                    <a:pt x="334" y="5359"/>
                  </a:lnTo>
                  <a:lnTo>
                    <a:pt x="334" y="3073"/>
                  </a:lnTo>
                  <a:lnTo>
                    <a:pt x="4025" y="3073"/>
                  </a:lnTo>
                  <a:lnTo>
                    <a:pt x="4025" y="5335"/>
                  </a:lnTo>
                  <a:lnTo>
                    <a:pt x="4716" y="5335"/>
                  </a:lnTo>
                  <a:lnTo>
                    <a:pt x="4716" y="2406"/>
                  </a:lnTo>
                  <a:lnTo>
                    <a:pt x="334" y="2406"/>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2" name="Google Shape;23982;p100"/>
            <p:cNvSpPr/>
            <p:nvPr/>
          </p:nvSpPr>
          <p:spPr>
            <a:xfrm>
              <a:off x="6742117" y="4377908"/>
              <a:ext cx="83303" cy="83303"/>
            </a:xfrm>
            <a:custGeom>
              <a:rect b="b" l="l" r="r" t="t"/>
              <a:pathLst>
                <a:path extrusionOk="0" h="2787" w="2787">
                  <a:moveTo>
                    <a:pt x="1405" y="1"/>
                  </a:moveTo>
                  <a:cubicBezTo>
                    <a:pt x="620" y="1"/>
                    <a:pt x="0" y="620"/>
                    <a:pt x="0" y="1382"/>
                  </a:cubicBezTo>
                  <a:cubicBezTo>
                    <a:pt x="0" y="2168"/>
                    <a:pt x="620" y="2787"/>
                    <a:pt x="1405" y="2787"/>
                  </a:cubicBezTo>
                  <a:cubicBezTo>
                    <a:pt x="2168" y="2787"/>
                    <a:pt x="2787" y="2168"/>
                    <a:pt x="2787" y="1382"/>
                  </a:cubicBezTo>
                  <a:cubicBezTo>
                    <a:pt x="2787" y="620"/>
                    <a:pt x="2168" y="1"/>
                    <a:pt x="140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3" name="Google Shape;23983;p100"/>
            <p:cNvSpPr/>
            <p:nvPr/>
          </p:nvSpPr>
          <p:spPr>
            <a:xfrm>
              <a:off x="6871661" y="4377908"/>
              <a:ext cx="84021" cy="83303"/>
            </a:xfrm>
            <a:custGeom>
              <a:rect b="b" l="l" r="r" t="t"/>
              <a:pathLst>
                <a:path extrusionOk="0" h="2787" w="2811">
                  <a:moveTo>
                    <a:pt x="1406" y="1"/>
                  </a:moveTo>
                  <a:cubicBezTo>
                    <a:pt x="620" y="1"/>
                    <a:pt x="1" y="620"/>
                    <a:pt x="1" y="1382"/>
                  </a:cubicBezTo>
                  <a:cubicBezTo>
                    <a:pt x="1" y="2168"/>
                    <a:pt x="644" y="2787"/>
                    <a:pt x="1406" y="2787"/>
                  </a:cubicBezTo>
                  <a:cubicBezTo>
                    <a:pt x="2192" y="2787"/>
                    <a:pt x="2811" y="2168"/>
                    <a:pt x="2811" y="1382"/>
                  </a:cubicBezTo>
                  <a:cubicBezTo>
                    <a:pt x="2811" y="620"/>
                    <a:pt x="2192" y="1"/>
                    <a:pt x="140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4" name="Google Shape;23984;p100"/>
            <p:cNvSpPr/>
            <p:nvPr/>
          </p:nvSpPr>
          <p:spPr>
            <a:xfrm>
              <a:off x="6913657" y="4377908"/>
              <a:ext cx="42025" cy="83303"/>
            </a:xfrm>
            <a:custGeom>
              <a:rect b="b" l="l" r="r" t="t"/>
              <a:pathLst>
                <a:path extrusionOk="0" h="2787" w="1406">
                  <a:moveTo>
                    <a:pt x="1" y="1"/>
                  </a:moveTo>
                  <a:lnTo>
                    <a:pt x="1" y="2787"/>
                  </a:lnTo>
                  <a:cubicBezTo>
                    <a:pt x="787" y="2787"/>
                    <a:pt x="1406" y="2168"/>
                    <a:pt x="1406" y="1382"/>
                  </a:cubicBezTo>
                  <a:cubicBezTo>
                    <a:pt x="1406" y="620"/>
                    <a:pt x="787"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5" name="Google Shape;23985;p100"/>
            <p:cNvSpPr/>
            <p:nvPr/>
          </p:nvSpPr>
          <p:spPr>
            <a:xfrm>
              <a:off x="7001923" y="4377908"/>
              <a:ext cx="83303" cy="83303"/>
            </a:xfrm>
            <a:custGeom>
              <a:rect b="b" l="l" r="r" t="t"/>
              <a:pathLst>
                <a:path extrusionOk="0" h="2787" w="2787">
                  <a:moveTo>
                    <a:pt x="1382" y="1"/>
                  </a:moveTo>
                  <a:cubicBezTo>
                    <a:pt x="620" y="1"/>
                    <a:pt x="1" y="620"/>
                    <a:pt x="1" y="1382"/>
                  </a:cubicBezTo>
                  <a:cubicBezTo>
                    <a:pt x="1" y="2168"/>
                    <a:pt x="620" y="2787"/>
                    <a:pt x="1382" y="2787"/>
                  </a:cubicBezTo>
                  <a:cubicBezTo>
                    <a:pt x="2168" y="2787"/>
                    <a:pt x="2787" y="2168"/>
                    <a:pt x="2787" y="1382"/>
                  </a:cubicBezTo>
                  <a:cubicBezTo>
                    <a:pt x="2787" y="620"/>
                    <a:pt x="2168"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6" name="Google Shape;23986;p100"/>
            <p:cNvSpPr/>
            <p:nvPr/>
          </p:nvSpPr>
          <p:spPr>
            <a:xfrm>
              <a:off x="6863830" y="4169334"/>
              <a:ext cx="98966" cy="85456"/>
            </a:xfrm>
            <a:custGeom>
              <a:rect b="b" l="l" r="r" t="t"/>
              <a:pathLst>
                <a:path extrusionOk="0" h="2859" w="3311">
                  <a:moveTo>
                    <a:pt x="1668" y="1"/>
                  </a:moveTo>
                  <a:lnTo>
                    <a:pt x="1" y="2859"/>
                  </a:lnTo>
                  <a:lnTo>
                    <a:pt x="3311" y="2859"/>
                  </a:lnTo>
                  <a:lnTo>
                    <a:pt x="16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7" name="Google Shape;23987;p100"/>
            <p:cNvSpPr/>
            <p:nvPr/>
          </p:nvSpPr>
          <p:spPr>
            <a:xfrm>
              <a:off x="6912939" y="4169334"/>
              <a:ext cx="49857" cy="85456"/>
            </a:xfrm>
            <a:custGeom>
              <a:rect b="b" l="l" r="r" t="t"/>
              <a:pathLst>
                <a:path extrusionOk="0" h="2859" w="1668">
                  <a:moveTo>
                    <a:pt x="1" y="1"/>
                  </a:moveTo>
                  <a:lnTo>
                    <a:pt x="1" y="2859"/>
                  </a:lnTo>
                  <a:lnTo>
                    <a:pt x="1668" y="2859"/>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88" name="Google Shape;23988;p100"/>
          <p:cNvGrpSpPr/>
          <p:nvPr/>
        </p:nvGrpSpPr>
        <p:grpSpPr>
          <a:xfrm>
            <a:off x="7711598" y="3982132"/>
            <a:ext cx="344574" cy="342421"/>
            <a:chOff x="7406975" y="4153671"/>
            <a:chExt cx="344574" cy="342421"/>
          </a:xfrm>
        </p:grpSpPr>
        <p:sp>
          <p:nvSpPr>
            <p:cNvPr id="23989" name="Google Shape;23989;p100"/>
            <p:cNvSpPr/>
            <p:nvPr/>
          </p:nvSpPr>
          <p:spPr>
            <a:xfrm>
              <a:off x="7518735" y="4264743"/>
              <a:ext cx="121054" cy="121025"/>
            </a:xfrm>
            <a:custGeom>
              <a:rect b="b" l="l" r="r" t="t"/>
              <a:pathLst>
                <a:path extrusionOk="0" h="4049" w="4050">
                  <a:moveTo>
                    <a:pt x="2025" y="0"/>
                  </a:moveTo>
                  <a:cubicBezTo>
                    <a:pt x="906" y="0"/>
                    <a:pt x="1" y="905"/>
                    <a:pt x="1" y="2024"/>
                  </a:cubicBezTo>
                  <a:cubicBezTo>
                    <a:pt x="1" y="3144"/>
                    <a:pt x="906" y="4048"/>
                    <a:pt x="2025" y="4048"/>
                  </a:cubicBezTo>
                  <a:cubicBezTo>
                    <a:pt x="3121" y="4048"/>
                    <a:pt x="4049" y="3144"/>
                    <a:pt x="4049" y="2024"/>
                  </a:cubicBezTo>
                  <a:cubicBezTo>
                    <a:pt x="4049" y="905"/>
                    <a:pt x="3121" y="0"/>
                    <a:pt x="202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0" name="Google Shape;23990;p100"/>
            <p:cNvSpPr/>
            <p:nvPr/>
          </p:nvSpPr>
          <p:spPr>
            <a:xfrm>
              <a:off x="7579950" y="4264026"/>
              <a:ext cx="60557" cy="121742"/>
            </a:xfrm>
            <a:custGeom>
              <a:rect b="b" l="l" r="r" t="t"/>
              <a:pathLst>
                <a:path extrusionOk="0" h="4073" w="2026">
                  <a:moveTo>
                    <a:pt x="1" y="0"/>
                  </a:moveTo>
                  <a:lnTo>
                    <a:pt x="1" y="4072"/>
                  </a:lnTo>
                  <a:cubicBezTo>
                    <a:pt x="1096" y="4072"/>
                    <a:pt x="2025" y="3168"/>
                    <a:pt x="2025" y="2048"/>
                  </a:cubicBezTo>
                  <a:cubicBezTo>
                    <a:pt x="2025" y="905"/>
                    <a:pt x="1096"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1" name="Google Shape;23991;p100"/>
            <p:cNvSpPr/>
            <p:nvPr/>
          </p:nvSpPr>
          <p:spPr>
            <a:xfrm>
              <a:off x="7406975" y="4347300"/>
              <a:ext cx="148822" cy="148792"/>
            </a:xfrm>
            <a:custGeom>
              <a:rect b="b" l="l" r="r" t="t"/>
              <a:pathLst>
                <a:path extrusionOk="0" h="4978" w="4979">
                  <a:moveTo>
                    <a:pt x="1" y="0"/>
                  </a:moveTo>
                  <a:cubicBezTo>
                    <a:pt x="358" y="2596"/>
                    <a:pt x="2382" y="4644"/>
                    <a:pt x="4978" y="4978"/>
                  </a:cubicBezTo>
                  <a:lnTo>
                    <a:pt x="4978" y="2620"/>
                  </a:lnTo>
                  <a:cubicBezTo>
                    <a:pt x="3692" y="2334"/>
                    <a:pt x="2668" y="1310"/>
                    <a:pt x="2359"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2" name="Google Shape;23992;p100"/>
            <p:cNvSpPr/>
            <p:nvPr/>
          </p:nvSpPr>
          <p:spPr>
            <a:xfrm>
              <a:off x="7602726" y="4153671"/>
              <a:ext cx="148822" cy="147388"/>
            </a:xfrm>
            <a:custGeom>
              <a:rect b="b" l="l" r="r" t="t"/>
              <a:pathLst>
                <a:path extrusionOk="0" h="4931" w="4979">
                  <a:moveTo>
                    <a:pt x="1" y="1"/>
                  </a:moveTo>
                  <a:lnTo>
                    <a:pt x="1" y="2335"/>
                  </a:lnTo>
                  <a:cubicBezTo>
                    <a:pt x="1287" y="2644"/>
                    <a:pt x="2311" y="3645"/>
                    <a:pt x="2621" y="4931"/>
                  </a:cubicBezTo>
                  <a:lnTo>
                    <a:pt x="4978" y="4931"/>
                  </a:lnTo>
                  <a:cubicBezTo>
                    <a:pt x="4621" y="2382"/>
                    <a:pt x="2597" y="311"/>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3" name="Google Shape;23993;p100"/>
            <p:cNvSpPr/>
            <p:nvPr/>
          </p:nvSpPr>
          <p:spPr>
            <a:xfrm>
              <a:off x="7406975" y="4153671"/>
              <a:ext cx="148822" cy="147388"/>
            </a:xfrm>
            <a:custGeom>
              <a:rect b="b" l="l" r="r" t="t"/>
              <a:pathLst>
                <a:path extrusionOk="0" h="4931" w="4979">
                  <a:moveTo>
                    <a:pt x="4978" y="1"/>
                  </a:moveTo>
                  <a:cubicBezTo>
                    <a:pt x="2430" y="358"/>
                    <a:pt x="358" y="2382"/>
                    <a:pt x="1" y="4931"/>
                  </a:cubicBezTo>
                  <a:lnTo>
                    <a:pt x="2359" y="4931"/>
                  </a:lnTo>
                  <a:cubicBezTo>
                    <a:pt x="2692" y="3645"/>
                    <a:pt x="3692" y="2644"/>
                    <a:pt x="4978" y="2335"/>
                  </a:cubicBezTo>
                  <a:lnTo>
                    <a:pt x="497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4" name="Google Shape;23994;p100"/>
            <p:cNvSpPr/>
            <p:nvPr/>
          </p:nvSpPr>
          <p:spPr>
            <a:xfrm>
              <a:off x="7602726" y="4347300"/>
              <a:ext cx="148822" cy="148792"/>
            </a:xfrm>
            <a:custGeom>
              <a:rect b="b" l="l" r="r" t="t"/>
              <a:pathLst>
                <a:path extrusionOk="0" h="4978" w="4979">
                  <a:moveTo>
                    <a:pt x="2621" y="0"/>
                  </a:moveTo>
                  <a:cubicBezTo>
                    <a:pt x="2335" y="1310"/>
                    <a:pt x="1311" y="2334"/>
                    <a:pt x="1" y="2620"/>
                  </a:cubicBezTo>
                  <a:lnTo>
                    <a:pt x="1" y="4978"/>
                  </a:lnTo>
                  <a:cubicBezTo>
                    <a:pt x="2597" y="4620"/>
                    <a:pt x="4621" y="2596"/>
                    <a:pt x="4978"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95" name="Google Shape;23995;p100"/>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Infographic Elements</a:t>
            </a:r>
            <a:endParaRPr sz="1600">
              <a:solidFill>
                <a:srgbClr val="FFFFFF"/>
              </a:solidFill>
            </a:endParaRPr>
          </a:p>
        </p:txBody>
      </p:sp>
      <p:sp>
        <p:nvSpPr>
          <p:cNvPr id="23996" name="Google Shape;23996;p100"/>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4000" name="Shape 24000"/>
        <p:cNvGrpSpPr/>
        <p:nvPr/>
      </p:nvGrpSpPr>
      <p:grpSpPr>
        <a:xfrm>
          <a:off x="0" y="0"/>
          <a:ext cx="0" cy="0"/>
          <a:chOff x="0" y="0"/>
          <a:chExt cx="0" cy="0"/>
        </a:xfrm>
      </p:grpSpPr>
      <p:pic>
        <p:nvPicPr>
          <p:cNvPr id="24001" name="Google Shape;24001;p101">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72" name="Shape 3372"/>
        <p:cNvGrpSpPr/>
        <p:nvPr/>
      </p:nvGrpSpPr>
      <p:grpSpPr>
        <a:xfrm>
          <a:off x="0" y="0"/>
          <a:ext cx="0" cy="0"/>
          <a:chOff x="0" y="0"/>
          <a:chExt cx="0" cy="0"/>
        </a:xfrm>
      </p:grpSpPr>
      <p:sp>
        <p:nvSpPr>
          <p:cNvPr id="3373" name="Google Shape;3373;p47"/>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MOTION AND SPEED</a:t>
            </a:r>
            <a:endParaRPr/>
          </a:p>
        </p:txBody>
      </p:sp>
      <p:sp>
        <p:nvSpPr>
          <p:cNvPr id="3374" name="Google Shape;3374;p47"/>
          <p:cNvSpPr txBox="1"/>
          <p:nvPr>
            <p:ph idx="2" type="title"/>
          </p:nvPr>
        </p:nvSpPr>
        <p:spPr>
          <a:xfrm>
            <a:off x="4942664" y="1460438"/>
            <a:ext cx="3537300" cy="373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MOTION</a:t>
            </a:r>
            <a:endParaRPr/>
          </a:p>
        </p:txBody>
      </p:sp>
      <p:sp>
        <p:nvSpPr>
          <p:cNvPr id="3375" name="Google Shape;3375;p47"/>
          <p:cNvSpPr txBox="1"/>
          <p:nvPr>
            <p:ph idx="3" type="title"/>
          </p:nvPr>
        </p:nvSpPr>
        <p:spPr>
          <a:xfrm>
            <a:off x="4942650" y="2901675"/>
            <a:ext cx="3537300" cy="373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SPEED</a:t>
            </a:r>
            <a:endParaRPr/>
          </a:p>
        </p:txBody>
      </p:sp>
      <p:sp>
        <p:nvSpPr>
          <p:cNvPr id="3376" name="Google Shape;3376;p47"/>
          <p:cNvSpPr txBox="1"/>
          <p:nvPr>
            <p:ph idx="1" type="subTitle"/>
          </p:nvPr>
        </p:nvSpPr>
        <p:spPr>
          <a:xfrm>
            <a:off x="4942650" y="3275350"/>
            <a:ext cx="3537300" cy="726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 It’s hot and has a poisonous atmosphere</a:t>
            </a:r>
            <a:endParaRPr/>
          </a:p>
        </p:txBody>
      </p:sp>
      <p:sp>
        <p:nvSpPr>
          <p:cNvPr id="3377" name="Google Shape;3377;p47"/>
          <p:cNvSpPr txBox="1"/>
          <p:nvPr>
            <p:ph idx="4" type="subTitle"/>
          </p:nvPr>
        </p:nvSpPr>
        <p:spPr>
          <a:xfrm>
            <a:off x="4942675" y="1834138"/>
            <a:ext cx="3537300" cy="726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the Moon</a:t>
            </a:r>
            <a:endParaRPr/>
          </a:p>
        </p:txBody>
      </p:sp>
      <p:grpSp>
        <p:nvGrpSpPr>
          <p:cNvPr id="3378" name="Google Shape;3378;p47"/>
          <p:cNvGrpSpPr/>
          <p:nvPr/>
        </p:nvGrpSpPr>
        <p:grpSpPr>
          <a:xfrm>
            <a:off x="1360238" y="1564265"/>
            <a:ext cx="3115173" cy="3039873"/>
            <a:chOff x="1360238" y="1564265"/>
            <a:chExt cx="3115173" cy="3039873"/>
          </a:xfrm>
        </p:grpSpPr>
        <p:sp>
          <p:nvSpPr>
            <p:cNvPr id="3379" name="Google Shape;3379;p47"/>
            <p:cNvSpPr/>
            <p:nvPr/>
          </p:nvSpPr>
          <p:spPr>
            <a:xfrm>
              <a:off x="1360239" y="4384150"/>
              <a:ext cx="3115172" cy="219945"/>
            </a:xfrm>
            <a:custGeom>
              <a:rect b="b" l="l" r="r" t="t"/>
              <a:pathLst>
                <a:path extrusionOk="0" h="5570" w="39603">
                  <a:moveTo>
                    <a:pt x="19791" y="1"/>
                  </a:moveTo>
                  <a:cubicBezTo>
                    <a:pt x="8857" y="1"/>
                    <a:pt x="1" y="1256"/>
                    <a:pt x="1" y="2785"/>
                  </a:cubicBezTo>
                  <a:cubicBezTo>
                    <a:pt x="1" y="4315"/>
                    <a:pt x="8857" y="5570"/>
                    <a:pt x="19791" y="5570"/>
                  </a:cubicBezTo>
                  <a:cubicBezTo>
                    <a:pt x="30747" y="5570"/>
                    <a:pt x="39603" y="4315"/>
                    <a:pt x="39603" y="2785"/>
                  </a:cubicBezTo>
                  <a:cubicBezTo>
                    <a:pt x="39603" y="1256"/>
                    <a:pt x="30747" y="1"/>
                    <a:pt x="19791" y="1"/>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80" name="Google Shape;3380;p47"/>
            <p:cNvGrpSpPr/>
            <p:nvPr/>
          </p:nvGrpSpPr>
          <p:grpSpPr>
            <a:xfrm>
              <a:off x="1360238" y="1564265"/>
              <a:ext cx="3115156" cy="3039873"/>
              <a:chOff x="733786" y="1811123"/>
              <a:chExt cx="2862143" cy="2792974"/>
            </a:xfrm>
          </p:grpSpPr>
          <p:sp>
            <p:nvSpPr>
              <p:cNvPr id="3381" name="Google Shape;3381;p47"/>
              <p:cNvSpPr/>
              <p:nvPr/>
            </p:nvSpPr>
            <p:spPr>
              <a:xfrm rot="535394">
                <a:off x="2205204" y="2109382"/>
                <a:ext cx="187959" cy="219172"/>
              </a:xfrm>
              <a:custGeom>
                <a:rect b="b" l="l" r="r" t="t"/>
                <a:pathLst>
                  <a:path extrusionOk="0" h="6762" w="5799">
                    <a:moveTo>
                      <a:pt x="2626" y="1"/>
                    </a:moveTo>
                    <a:cubicBezTo>
                      <a:pt x="1667" y="548"/>
                      <a:pt x="800" y="1210"/>
                      <a:pt x="1" y="1964"/>
                    </a:cubicBezTo>
                    <a:cubicBezTo>
                      <a:pt x="203" y="2345"/>
                      <a:pt x="2455" y="6761"/>
                      <a:pt x="2858" y="6761"/>
                    </a:cubicBezTo>
                    <a:cubicBezTo>
                      <a:pt x="2865" y="6761"/>
                      <a:pt x="2871" y="6760"/>
                      <a:pt x="2877" y="6757"/>
                    </a:cubicBezTo>
                    <a:cubicBezTo>
                      <a:pt x="4018" y="6255"/>
                      <a:pt x="4817" y="5547"/>
                      <a:pt x="5799" y="4817"/>
                    </a:cubicBezTo>
                    <a:cubicBezTo>
                      <a:pt x="4657" y="3265"/>
                      <a:pt x="3607" y="1644"/>
                      <a:pt x="2626" y="1"/>
                    </a:cubicBezTo>
                    <a:close/>
                  </a:path>
                </a:pathLst>
              </a:custGeom>
              <a:solidFill>
                <a:srgbClr val="C681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47"/>
              <p:cNvSpPr/>
              <p:nvPr/>
            </p:nvSpPr>
            <p:spPr>
              <a:xfrm rot="535394">
                <a:off x="1984657" y="1922143"/>
                <a:ext cx="323345" cy="370699"/>
              </a:xfrm>
              <a:custGeom>
                <a:rect b="b" l="l" r="r" t="t"/>
                <a:pathLst>
                  <a:path extrusionOk="0" h="11437" w="9976">
                    <a:moveTo>
                      <a:pt x="5067" y="0"/>
                    </a:moveTo>
                    <a:cubicBezTo>
                      <a:pt x="4465" y="0"/>
                      <a:pt x="3857" y="135"/>
                      <a:pt x="3310" y="371"/>
                    </a:cubicBezTo>
                    <a:cubicBezTo>
                      <a:pt x="1667" y="1079"/>
                      <a:pt x="1" y="2836"/>
                      <a:pt x="252" y="4754"/>
                    </a:cubicBezTo>
                    <a:cubicBezTo>
                      <a:pt x="343" y="5484"/>
                      <a:pt x="777" y="6100"/>
                      <a:pt x="1210" y="6671"/>
                    </a:cubicBezTo>
                    <a:cubicBezTo>
                      <a:pt x="2420" y="8360"/>
                      <a:pt x="3676" y="9844"/>
                      <a:pt x="5410" y="11031"/>
                    </a:cubicBezTo>
                    <a:cubicBezTo>
                      <a:pt x="5684" y="11190"/>
                      <a:pt x="5935" y="11373"/>
                      <a:pt x="6255" y="11419"/>
                    </a:cubicBezTo>
                    <a:cubicBezTo>
                      <a:pt x="6325" y="11431"/>
                      <a:pt x="6397" y="11437"/>
                      <a:pt x="6470" y="11437"/>
                    </a:cubicBezTo>
                    <a:cubicBezTo>
                      <a:pt x="6659" y="11437"/>
                      <a:pt x="6856" y="11399"/>
                      <a:pt x="7054" y="11350"/>
                    </a:cubicBezTo>
                    <a:cubicBezTo>
                      <a:pt x="8446" y="10916"/>
                      <a:pt x="9405" y="9547"/>
                      <a:pt x="9724" y="8132"/>
                    </a:cubicBezTo>
                    <a:cubicBezTo>
                      <a:pt x="9953" y="7196"/>
                      <a:pt x="9975" y="6260"/>
                      <a:pt x="9861" y="5347"/>
                    </a:cubicBezTo>
                    <a:cubicBezTo>
                      <a:pt x="9679" y="4160"/>
                      <a:pt x="9199" y="3019"/>
                      <a:pt x="8446" y="2015"/>
                    </a:cubicBezTo>
                    <a:cubicBezTo>
                      <a:pt x="7944" y="1330"/>
                      <a:pt x="7328" y="668"/>
                      <a:pt x="6529" y="303"/>
                    </a:cubicBezTo>
                    <a:cubicBezTo>
                      <a:pt x="6071" y="95"/>
                      <a:pt x="5571" y="0"/>
                      <a:pt x="5067" y="0"/>
                    </a:cubicBezTo>
                    <a:close/>
                  </a:path>
                </a:pathLst>
              </a:custGeom>
              <a:solidFill>
                <a:srgbClr val="ED9E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47"/>
              <p:cNvSpPr/>
              <p:nvPr/>
            </p:nvSpPr>
            <p:spPr>
              <a:xfrm rot="535394">
                <a:off x="1965356" y="1855197"/>
                <a:ext cx="455036" cy="331513"/>
              </a:xfrm>
              <a:custGeom>
                <a:rect b="b" l="l" r="r" t="t"/>
                <a:pathLst>
                  <a:path extrusionOk="0" h="10228" w="14039">
                    <a:moveTo>
                      <a:pt x="7453" y="0"/>
                    </a:moveTo>
                    <a:cubicBezTo>
                      <a:pt x="7243" y="0"/>
                      <a:pt x="7033" y="16"/>
                      <a:pt x="6825" y="48"/>
                    </a:cubicBezTo>
                    <a:cubicBezTo>
                      <a:pt x="5479" y="253"/>
                      <a:pt x="4383" y="1189"/>
                      <a:pt x="3379" y="2125"/>
                    </a:cubicBezTo>
                    <a:cubicBezTo>
                      <a:pt x="2968" y="2490"/>
                      <a:pt x="2466" y="2878"/>
                      <a:pt x="1918" y="3517"/>
                    </a:cubicBezTo>
                    <a:cubicBezTo>
                      <a:pt x="1370" y="4156"/>
                      <a:pt x="229" y="5526"/>
                      <a:pt x="23" y="7329"/>
                    </a:cubicBezTo>
                    <a:cubicBezTo>
                      <a:pt x="1" y="7489"/>
                      <a:pt x="1" y="7580"/>
                      <a:pt x="1" y="7740"/>
                    </a:cubicBezTo>
                    <a:cubicBezTo>
                      <a:pt x="1" y="9041"/>
                      <a:pt x="1096" y="10045"/>
                      <a:pt x="2192" y="10228"/>
                    </a:cubicBezTo>
                    <a:cubicBezTo>
                      <a:pt x="2283" y="10228"/>
                      <a:pt x="2283" y="8973"/>
                      <a:pt x="2306" y="8858"/>
                    </a:cubicBezTo>
                    <a:cubicBezTo>
                      <a:pt x="2374" y="7808"/>
                      <a:pt x="2374" y="6781"/>
                      <a:pt x="2329" y="5709"/>
                    </a:cubicBezTo>
                    <a:lnTo>
                      <a:pt x="2329" y="5709"/>
                    </a:lnTo>
                    <a:cubicBezTo>
                      <a:pt x="2502" y="5903"/>
                      <a:pt x="4044" y="7712"/>
                      <a:pt x="6434" y="7712"/>
                    </a:cubicBezTo>
                    <a:cubicBezTo>
                      <a:pt x="6569" y="7712"/>
                      <a:pt x="6707" y="7707"/>
                      <a:pt x="6848" y="7694"/>
                    </a:cubicBezTo>
                    <a:cubicBezTo>
                      <a:pt x="8469" y="7557"/>
                      <a:pt x="9542" y="6644"/>
                      <a:pt x="9907" y="6302"/>
                    </a:cubicBezTo>
                    <a:cubicBezTo>
                      <a:pt x="10304" y="7096"/>
                      <a:pt x="11170" y="8636"/>
                      <a:pt x="12010" y="8636"/>
                    </a:cubicBezTo>
                    <a:cubicBezTo>
                      <a:pt x="12039" y="8636"/>
                      <a:pt x="12069" y="8634"/>
                      <a:pt x="12098" y="8630"/>
                    </a:cubicBezTo>
                    <a:cubicBezTo>
                      <a:pt x="13125" y="8493"/>
                      <a:pt x="14038" y="5891"/>
                      <a:pt x="13308" y="3928"/>
                    </a:cubicBezTo>
                    <a:cubicBezTo>
                      <a:pt x="12783" y="2445"/>
                      <a:pt x="11276" y="1897"/>
                      <a:pt x="10272" y="1052"/>
                    </a:cubicBezTo>
                    <a:cubicBezTo>
                      <a:pt x="9462" y="355"/>
                      <a:pt x="8450" y="0"/>
                      <a:pt x="74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47"/>
              <p:cNvSpPr/>
              <p:nvPr/>
            </p:nvSpPr>
            <p:spPr>
              <a:xfrm rot="535394">
                <a:off x="1689893" y="4058872"/>
                <a:ext cx="417276" cy="327494"/>
              </a:xfrm>
              <a:custGeom>
                <a:rect b="b" l="l" r="r" t="t"/>
                <a:pathLst>
                  <a:path extrusionOk="0" h="10104" w="12874">
                    <a:moveTo>
                      <a:pt x="8342" y="1"/>
                    </a:moveTo>
                    <a:cubicBezTo>
                      <a:pt x="8030" y="1"/>
                      <a:pt x="7828" y="116"/>
                      <a:pt x="7806" y="402"/>
                    </a:cubicBezTo>
                    <a:cubicBezTo>
                      <a:pt x="7729" y="1655"/>
                      <a:pt x="7343" y="3787"/>
                      <a:pt x="5244" y="3787"/>
                    </a:cubicBezTo>
                    <a:cubicBezTo>
                      <a:pt x="4858" y="3787"/>
                      <a:pt x="4414" y="3715"/>
                      <a:pt x="3903" y="3552"/>
                    </a:cubicBezTo>
                    <a:cubicBezTo>
                      <a:pt x="2976" y="3256"/>
                      <a:pt x="2265" y="3141"/>
                      <a:pt x="1721" y="3141"/>
                    </a:cubicBezTo>
                    <a:cubicBezTo>
                      <a:pt x="338" y="3141"/>
                      <a:pt x="39" y="3883"/>
                      <a:pt x="23" y="4260"/>
                    </a:cubicBezTo>
                    <a:cubicBezTo>
                      <a:pt x="0" y="4807"/>
                      <a:pt x="2123" y="6086"/>
                      <a:pt x="6026" y="8231"/>
                    </a:cubicBezTo>
                    <a:cubicBezTo>
                      <a:pt x="8384" y="9534"/>
                      <a:pt x="9564" y="10103"/>
                      <a:pt x="10329" y="10103"/>
                    </a:cubicBezTo>
                    <a:cubicBezTo>
                      <a:pt x="10838" y="10103"/>
                      <a:pt x="11162" y="9851"/>
                      <a:pt x="11527" y="9395"/>
                    </a:cubicBezTo>
                    <a:cubicBezTo>
                      <a:pt x="12440" y="8254"/>
                      <a:pt x="12486" y="3894"/>
                      <a:pt x="12874" y="2023"/>
                    </a:cubicBezTo>
                    <a:cubicBezTo>
                      <a:pt x="12874" y="2023"/>
                      <a:pt x="9647" y="1"/>
                      <a:pt x="83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47"/>
              <p:cNvSpPr/>
              <p:nvPr/>
            </p:nvSpPr>
            <p:spPr>
              <a:xfrm rot="535394">
                <a:off x="1902918" y="4166906"/>
                <a:ext cx="34778" cy="96200"/>
              </a:xfrm>
              <a:custGeom>
                <a:rect b="b" l="l" r="r" t="t"/>
                <a:pathLst>
                  <a:path extrusionOk="0" h="2968" w="1073">
                    <a:moveTo>
                      <a:pt x="320" y="1"/>
                    </a:moveTo>
                    <a:lnTo>
                      <a:pt x="0" y="160"/>
                    </a:lnTo>
                    <a:cubicBezTo>
                      <a:pt x="708" y="1439"/>
                      <a:pt x="525" y="2899"/>
                      <a:pt x="525" y="2922"/>
                    </a:cubicBezTo>
                    <a:lnTo>
                      <a:pt x="868" y="2968"/>
                    </a:lnTo>
                    <a:cubicBezTo>
                      <a:pt x="868" y="2899"/>
                      <a:pt x="1073" y="1370"/>
                      <a:pt x="3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47"/>
              <p:cNvSpPr/>
              <p:nvPr/>
            </p:nvSpPr>
            <p:spPr>
              <a:xfrm rot="535394">
                <a:off x="1863768" y="4174972"/>
                <a:ext cx="27421" cy="62912"/>
              </a:xfrm>
              <a:custGeom>
                <a:rect b="b" l="l" r="r" t="t"/>
                <a:pathLst>
                  <a:path extrusionOk="0" h="1941" w="846">
                    <a:moveTo>
                      <a:pt x="526" y="0"/>
                    </a:moveTo>
                    <a:lnTo>
                      <a:pt x="183" y="114"/>
                    </a:lnTo>
                    <a:cubicBezTo>
                      <a:pt x="457" y="913"/>
                      <a:pt x="1" y="1758"/>
                      <a:pt x="1" y="1780"/>
                    </a:cubicBezTo>
                    <a:lnTo>
                      <a:pt x="320" y="1940"/>
                    </a:lnTo>
                    <a:cubicBezTo>
                      <a:pt x="343" y="1895"/>
                      <a:pt x="845" y="936"/>
                      <a:pt x="5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47"/>
              <p:cNvSpPr/>
              <p:nvPr/>
            </p:nvSpPr>
            <p:spPr>
              <a:xfrm rot="535394">
                <a:off x="1815990" y="4165427"/>
                <a:ext cx="30338" cy="61454"/>
              </a:xfrm>
              <a:custGeom>
                <a:rect b="b" l="l" r="r" t="t"/>
                <a:pathLst>
                  <a:path extrusionOk="0" h="1896" w="936">
                    <a:moveTo>
                      <a:pt x="731" y="1"/>
                    </a:moveTo>
                    <a:lnTo>
                      <a:pt x="388" y="115"/>
                    </a:lnTo>
                    <a:cubicBezTo>
                      <a:pt x="525" y="457"/>
                      <a:pt x="228" y="1302"/>
                      <a:pt x="0" y="1735"/>
                    </a:cubicBezTo>
                    <a:lnTo>
                      <a:pt x="320" y="1895"/>
                    </a:lnTo>
                    <a:cubicBezTo>
                      <a:pt x="388" y="1758"/>
                      <a:pt x="936" y="571"/>
                      <a:pt x="7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47"/>
              <p:cNvSpPr/>
              <p:nvPr/>
            </p:nvSpPr>
            <p:spPr>
              <a:xfrm rot="535394">
                <a:off x="2000660" y="4220540"/>
                <a:ext cx="90301" cy="102682"/>
              </a:xfrm>
              <a:custGeom>
                <a:rect b="b" l="l" r="r" t="t"/>
                <a:pathLst>
                  <a:path extrusionOk="0" h="3168" w="2786">
                    <a:moveTo>
                      <a:pt x="1098" y="0"/>
                    </a:moveTo>
                    <a:cubicBezTo>
                      <a:pt x="969" y="0"/>
                      <a:pt x="841" y="31"/>
                      <a:pt x="731" y="86"/>
                    </a:cubicBezTo>
                    <a:cubicBezTo>
                      <a:pt x="548" y="200"/>
                      <a:pt x="434" y="360"/>
                      <a:pt x="388" y="565"/>
                    </a:cubicBezTo>
                    <a:lnTo>
                      <a:pt x="92" y="1889"/>
                    </a:lnTo>
                    <a:cubicBezTo>
                      <a:pt x="0" y="2277"/>
                      <a:pt x="251" y="2688"/>
                      <a:pt x="640" y="2779"/>
                    </a:cubicBezTo>
                    <a:lnTo>
                      <a:pt x="2420" y="3167"/>
                    </a:lnTo>
                    <a:lnTo>
                      <a:pt x="2488" y="2825"/>
                    </a:lnTo>
                    <a:lnTo>
                      <a:pt x="708" y="2414"/>
                    </a:lnTo>
                    <a:cubicBezTo>
                      <a:pt x="503" y="2368"/>
                      <a:pt x="388" y="2163"/>
                      <a:pt x="434" y="1958"/>
                    </a:cubicBezTo>
                    <a:lnTo>
                      <a:pt x="731" y="657"/>
                    </a:lnTo>
                    <a:cubicBezTo>
                      <a:pt x="754" y="542"/>
                      <a:pt x="822" y="451"/>
                      <a:pt x="913" y="406"/>
                    </a:cubicBezTo>
                    <a:cubicBezTo>
                      <a:pt x="971" y="362"/>
                      <a:pt x="1038" y="346"/>
                      <a:pt x="1109" y="346"/>
                    </a:cubicBezTo>
                    <a:cubicBezTo>
                      <a:pt x="1149" y="346"/>
                      <a:pt x="1191" y="352"/>
                      <a:pt x="1233" y="360"/>
                    </a:cubicBezTo>
                    <a:lnTo>
                      <a:pt x="2694" y="862"/>
                    </a:lnTo>
                    <a:lnTo>
                      <a:pt x="2785" y="520"/>
                    </a:lnTo>
                    <a:lnTo>
                      <a:pt x="1347" y="40"/>
                    </a:lnTo>
                    <a:cubicBezTo>
                      <a:pt x="1266" y="13"/>
                      <a:pt x="1181" y="0"/>
                      <a:pt x="10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47"/>
              <p:cNvSpPr/>
              <p:nvPr/>
            </p:nvSpPr>
            <p:spPr>
              <a:xfrm rot="535394">
                <a:off x="2046354" y="2852364"/>
                <a:ext cx="562483" cy="1377814"/>
              </a:xfrm>
              <a:custGeom>
                <a:rect b="b" l="l" r="r" t="t"/>
                <a:pathLst>
                  <a:path extrusionOk="0" h="42509" w="17354">
                    <a:moveTo>
                      <a:pt x="14864" y="0"/>
                    </a:moveTo>
                    <a:cubicBezTo>
                      <a:pt x="11062" y="0"/>
                      <a:pt x="3858" y="3842"/>
                      <a:pt x="3858" y="3842"/>
                    </a:cubicBezTo>
                    <a:cubicBezTo>
                      <a:pt x="2922" y="7722"/>
                      <a:pt x="2123" y="14524"/>
                      <a:pt x="1529" y="20824"/>
                    </a:cubicBezTo>
                    <a:cubicBezTo>
                      <a:pt x="1050" y="25845"/>
                      <a:pt x="685" y="30524"/>
                      <a:pt x="479" y="33241"/>
                    </a:cubicBezTo>
                    <a:cubicBezTo>
                      <a:pt x="0" y="39358"/>
                      <a:pt x="23" y="41640"/>
                      <a:pt x="23" y="41640"/>
                    </a:cubicBezTo>
                    <a:cubicBezTo>
                      <a:pt x="23" y="41640"/>
                      <a:pt x="4428" y="42439"/>
                      <a:pt x="4976" y="42508"/>
                    </a:cubicBezTo>
                    <a:cubicBezTo>
                      <a:pt x="4983" y="42508"/>
                      <a:pt x="4989" y="42509"/>
                      <a:pt x="4996" y="42509"/>
                    </a:cubicBezTo>
                    <a:cubicBezTo>
                      <a:pt x="5538" y="42509"/>
                      <a:pt x="6114" y="39781"/>
                      <a:pt x="5866" y="38901"/>
                    </a:cubicBezTo>
                    <a:cubicBezTo>
                      <a:pt x="5615" y="37988"/>
                      <a:pt x="6003" y="34701"/>
                      <a:pt x="6003" y="34701"/>
                    </a:cubicBezTo>
                    <a:cubicBezTo>
                      <a:pt x="6003" y="34701"/>
                      <a:pt x="6437" y="33629"/>
                      <a:pt x="7099" y="31848"/>
                    </a:cubicBezTo>
                    <a:cubicBezTo>
                      <a:pt x="9769" y="24864"/>
                      <a:pt x="16480" y="7083"/>
                      <a:pt x="17119" y="2312"/>
                    </a:cubicBezTo>
                    <a:cubicBezTo>
                      <a:pt x="17353" y="609"/>
                      <a:pt x="16378" y="0"/>
                      <a:pt x="148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47"/>
              <p:cNvSpPr/>
              <p:nvPr/>
            </p:nvSpPr>
            <p:spPr>
              <a:xfrm rot="535394">
                <a:off x="2120496" y="3062903"/>
                <a:ext cx="203484" cy="1129017"/>
              </a:xfrm>
              <a:custGeom>
                <a:rect b="b" l="l" r="r" t="t"/>
                <a:pathLst>
                  <a:path extrusionOk="0" h="34833" w="6278">
                    <a:moveTo>
                      <a:pt x="5935" y="1"/>
                    </a:moveTo>
                    <a:cubicBezTo>
                      <a:pt x="5752" y="594"/>
                      <a:pt x="1735" y="14883"/>
                      <a:pt x="1689" y="18307"/>
                    </a:cubicBezTo>
                    <a:cubicBezTo>
                      <a:pt x="1644" y="21685"/>
                      <a:pt x="959" y="26432"/>
                      <a:pt x="662" y="27847"/>
                    </a:cubicBezTo>
                    <a:cubicBezTo>
                      <a:pt x="411" y="29194"/>
                      <a:pt x="388" y="29902"/>
                      <a:pt x="388" y="29925"/>
                    </a:cubicBezTo>
                    <a:cubicBezTo>
                      <a:pt x="388" y="29970"/>
                      <a:pt x="137" y="33714"/>
                      <a:pt x="0" y="34786"/>
                    </a:cubicBezTo>
                    <a:lnTo>
                      <a:pt x="343" y="34832"/>
                    </a:lnTo>
                    <a:cubicBezTo>
                      <a:pt x="480" y="33759"/>
                      <a:pt x="731" y="29993"/>
                      <a:pt x="753" y="29947"/>
                    </a:cubicBezTo>
                    <a:cubicBezTo>
                      <a:pt x="753" y="29925"/>
                      <a:pt x="753" y="29217"/>
                      <a:pt x="1027" y="27916"/>
                    </a:cubicBezTo>
                    <a:cubicBezTo>
                      <a:pt x="1301" y="26501"/>
                      <a:pt x="1986" y="21707"/>
                      <a:pt x="2032" y="18307"/>
                    </a:cubicBezTo>
                    <a:cubicBezTo>
                      <a:pt x="2077" y="14928"/>
                      <a:pt x="6232" y="252"/>
                      <a:pt x="6277" y="92"/>
                    </a:cubicBezTo>
                    <a:lnTo>
                      <a:pt x="59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47"/>
              <p:cNvSpPr/>
              <p:nvPr/>
            </p:nvSpPr>
            <p:spPr>
              <a:xfrm rot="535394">
                <a:off x="2122407" y="2858297"/>
                <a:ext cx="512924" cy="1032299"/>
              </a:xfrm>
              <a:custGeom>
                <a:rect b="b" l="l" r="r" t="t"/>
                <a:pathLst>
                  <a:path extrusionOk="0" h="31849" w="15825">
                    <a:moveTo>
                      <a:pt x="13335" y="0"/>
                    </a:moveTo>
                    <a:cubicBezTo>
                      <a:pt x="9533" y="0"/>
                      <a:pt x="2329" y="3842"/>
                      <a:pt x="2329" y="3842"/>
                    </a:cubicBezTo>
                    <a:cubicBezTo>
                      <a:pt x="1393" y="7722"/>
                      <a:pt x="594" y="14524"/>
                      <a:pt x="0" y="20824"/>
                    </a:cubicBezTo>
                    <a:lnTo>
                      <a:pt x="5570" y="31848"/>
                    </a:lnTo>
                    <a:cubicBezTo>
                      <a:pt x="8240" y="24864"/>
                      <a:pt x="14951" y="7083"/>
                      <a:pt x="15590" y="2312"/>
                    </a:cubicBezTo>
                    <a:cubicBezTo>
                      <a:pt x="15824" y="609"/>
                      <a:pt x="14849" y="0"/>
                      <a:pt x="13335" y="0"/>
                    </a:cubicBez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47"/>
              <p:cNvSpPr/>
              <p:nvPr/>
            </p:nvSpPr>
            <p:spPr>
              <a:xfrm rot="535394">
                <a:off x="2151833" y="3000521"/>
                <a:ext cx="489782" cy="285585"/>
              </a:xfrm>
              <a:custGeom>
                <a:rect b="b" l="l" r="r" t="t"/>
                <a:pathLst>
                  <a:path extrusionOk="0" h="8811" w="15111">
                    <a:moveTo>
                      <a:pt x="15110" y="0"/>
                    </a:moveTo>
                    <a:cubicBezTo>
                      <a:pt x="15110" y="1"/>
                      <a:pt x="2146" y="2511"/>
                      <a:pt x="1643" y="2648"/>
                    </a:cubicBezTo>
                    <a:cubicBezTo>
                      <a:pt x="1141" y="2762"/>
                      <a:pt x="137" y="6118"/>
                      <a:pt x="69" y="6437"/>
                    </a:cubicBezTo>
                    <a:cubicBezTo>
                      <a:pt x="0" y="6757"/>
                      <a:pt x="5022" y="8811"/>
                      <a:pt x="5022" y="8811"/>
                    </a:cubicBezTo>
                    <a:lnTo>
                      <a:pt x="13809" y="4839"/>
                    </a:lnTo>
                    <a:lnTo>
                      <a:pt x="15110" y="0"/>
                    </a:lnTo>
                    <a:close/>
                  </a:path>
                </a:pathLst>
              </a:custGeom>
              <a:solidFill>
                <a:srgbClr val="C5552B">
                  <a:alpha val="40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47"/>
              <p:cNvSpPr/>
              <p:nvPr/>
            </p:nvSpPr>
            <p:spPr>
              <a:xfrm rot="535394">
                <a:off x="1083494" y="3646233"/>
                <a:ext cx="449105" cy="713945"/>
              </a:xfrm>
              <a:custGeom>
                <a:rect b="b" l="l" r="r" t="t"/>
                <a:pathLst>
                  <a:path extrusionOk="0" h="22027" w="13856">
                    <a:moveTo>
                      <a:pt x="594" y="0"/>
                    </a:moveTo>
                    <a:lnTo>
                      <a:pt x="1" y="389"/>
                    </a:lnTo>
                    <a:lnTo>
                      <a:pt x="13239" y="22027"/>
                    </a:lnTo>
                    <a:lnTo>
                      <a:pt x="13856" y="21662"/>
                    </a:lnTo>
                    <a:lnTo>
                      <a:pt x="59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47"/>
              <p:cNvSpPr/>
              <p:nvPr/>
            </p:nvSpPr>
            <p:spPr>
              <a:xfrm rot="535394">
                <a:off x="905149" y="3896285"/>
                <a:ext cx="805705" cy="214569"/>
              </a:xfrm>
              <a:custGeom>
                <a:rect b="b" l="l" r="r" t="t"/>
                <a:pathLst>
                  <a:path extrusionOk="0" h="6620" w="24858">
                    <a:moveTo>
                      <a:pt x="183" y="0"/>
                    </a:moveTo>
                    <a:lnTo>
                      <a:pt x="1" y="685"/>
                    </a:lnTo>
                    <a:lnTo>
                      <a:pt x="24675" y="6620"/>
                    </a:lnTo>
                    <a:lnTo>
                      <a:pt x="24858" y="5935"/>
                    </a:lnTo>
                    <a:lnTo>
                      <a:pt x="1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47"/>
              <p:cNvSpPr/>
              <p:nvPr/>
            </p:nvSpPr>
            <p:spPr>
              <a:xfrm rot="535394">
                <a:off x="951063" y="3778668"/>
                <a:ext cx="713978" cy="449105"/>
              </a:xfrm>
              <a:custGeom>
                <a:rect b="b" l="l" r="r" t="t"/>
                <a:pathLst>
                  <a:path extrusionOk="0" h="13856" w="22028">
                    <a:moveTo>
                      <a:pt x="21662" y="0"/>
                    </a:moveTo>
                    <a:lnTo>
                      <a:pt x="1" y="13262"/>
                    </a:lnTo>
                    <a:lnTo>
                      <a:pt x="366" y="13855"/>
                    </a:lnTo>
                    <a:lnTo>
                      <a:pt x="22027" y="616"/>
                    </a:lnTo>
                    <a:lnTo>
                      <a:pt x="216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47"/>
              <p:cNvSpPr/>
              <p:nvPr/>
            </p:nvSpPr>
            <p:spPr>
              <a:xfrm rot="535394">
                <a:off x="1200339" y="3601111"/>
                <a:ext cx="215315" cy="804959"/>
              </a:xfrm>
              <a:custGeom>
                <a:rect b="b" l="l" r="r" t="t"/>
                <a:pathLst>
                  <a:path extrusionOk="0" h="24835" w="6643">
                    <a:moveTo>
                      <a:pt x="5958" y="0"/>
                    </a:moveTo>
                    <a:lnTo>
                      <a:pt x="0" y="24674"/>
                    </a:lnTo>
                    <a:lnTo>
                      <a:pt x="685" y="24834"/>
                    </a:lnTo>
                    <a:lnTo>
                      <a:pt x="6642" y="160"/>
                    </a:lnTo>
                    <a:lnTo>
                      <a:pt x="59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47"/>
              <p:cNvSpPr/>
              <p:nvPr/>
            </p:nvSpPr>
            <p:spPr>
              <a:xfrm rot="535394">
                <a:off x="801644" y="3526224"/>
                <a:ext cx="1012851" cy="953991"/>
              </a:xfrm>
              <a:custGeom>
                <a:rect b="b" l="l" r="r" t="t"/>
                <a:pathLst>
                  <a:path extrusionOk="0" h="29433" w="31249">
                    <a:moveTo>
                      <a:pt x="15652" y="2714"/>
                    </a:moveTo>
                    <a:cubicBezTo>
                      <a:pt x="21617" y="2714"/>
                      <a:pt x="26772" y="7145"/>
                      <a:pt x="27550" y="13222"/>
                    </a:cubicBezTo>
                    <a:cubicBezTo>
                      <a:pt x="28372" y="19795"/>
                      <a:pt x="23716" y="25798"/>
                      <a:pt x="17142" y="26643"/>
                    </a:cubicBezTo>
                    <a:cubicBezTo>
                      <a:pt x="16635" y="26706"/>
                      <a:pt x="16131" y="26737"/>
                      <a:pt x="15632" y="26737"/>
                    </a:cubicBezTo>
                    <a:cubicBezTo>
                      <a:pt x="9653" y="26737"/>
                      <a:pt x="4478" y="22303"/>
                      <a:pt x="3698" y="16235"/>
                    </a:cubicBezTo>
                    <a:cubicBezTo>
                      <a:pt x="2876" y="9661"/>
                      <a:pt x="7533" y="3635"/>
                      <a:pt x="14106" y="2813"/>
                    </a:cubicBezTo>
                    <a:cubicBezTo>
                      <a:pt x="14626" y="2747"/>
                      <a:pt x="15142" y="2714"/>
                      <a:pt x="15652" y="2714"/>
                    </a:cubicBezTo>
                    <a:close/>
                    <a:moveTo>
                      <a:pt x="15645" y="0"/>
                    </a:moveTo>
                    <a:cubicBezTo>
                      <a:pt x="15024" y="0"/>
                      <a:pt x="14396" y="40"/>
                      <a:pt x="13764" y="120"/>
                    </a:cubicBezTo>
                    <a:cubicBezTo>
                      <a:pt x="5707" y="1147"/>
                      <a:pt x="0" y="8520"/>
                      <a:pt x="1027" y="16577"/>
                    </a:cubicBezTo>
                    <a:cubicBezTo>
                      <a:pt x="1974" y="24004"/>
                      <a:pt x="8293" y="29433"/>
                      <a:pt x="15586" y="29433"/>
                    </a:cubicBezTo>
                    <a:cubicBezTo>
                      <a:pt x="16205" y="29433"/>
                      <a:pt x="16831" y="29394"/>
                      <a:pt x="17462" y="29313"/>
                    </a:cubicBezTo>
                    <a:cubicBezTo>
                      <a:pt x="25542" y="28309"/>
                      <a:pt x="31248" y="20937"/>
                      <a:pt x="30221" y="12879"/>
                    </a:cubicBezTo>
                    <a:cubicBezTo>
                      <a:pt x="29274" y="5431"/>
                      <a:pt x="22956" y="0"/>
                      <a:pt x="156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47"/>
              <p:cNvSpPr/>
              <p:nvPr/>
            </p:nvSpPr>
            <p:spPr>
              <a:xfrm rot="535394">
                <a:off x="2797106" y="3697283"/>
                <a:ext cx="448359" cy="713945"/>
              </a:xfrm>
              <a:custGeom>
                <a:rect b="b" l="l" r="r" t="t"/>
                <a:pathLst>
                  <a:path extrusionOk="0" h="22027" w="13833">
                    <a:moveTo>
                      <a:pt x="594" y="0"/>
                    </a:moveTo>
                    <a:lnTo>
                      <a:pt x="0" y="366"/>
                    </a:lnTo>
                    <a:lnTo>
                      <a:pt x="13239" y="22027"/>
                    </a:lnTo>
                    <a:lnTo>
                      <a:pt x="13832" y="21639"/>
                    </a:lnTo>
                    <a:lnTo>
                      <a:pt x="59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47"/>
              <p:cNvSpPr/>
              <p:nvPr/>
            </p:nvSpPr>
            <p:spPr>
              <a:xfrm rot="535394">
                <a:off x="2618877" y="3946599"/>
                <a:ext cx="804959" cy="214569"/>
              </a:xfrm>
              <a:custGeom>
                <a:rect b="b" l="l" r="r" t="t"/>
                <a:pathLst>
                  <a:path extrusionOk="0" h="6620" w="24835">
                    <a:moveTo>
                      <a:pt x="160" y="0"/>
                    </a:moveTo>
                    <a:lnTo>
                      <a:pt x="0" y="685"/>
                    </a:lnTo>
                    <a:lnTo>
                      <a:pt x="24674" y="6620"/>
                    </a:lnTo>
                    <a:lnTo>
                      <a:pt x="24834" y="5935"/>
                    </a:lnTo>
                    <a:lnTo>
                      <a:pt x="1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47"/>
              <p:cNvSpPr/>
              <p:nvPr/>
            </p:nvSpPr>
            <p:spPr>
              <a:xfrm rot="535394">
                <a:off x="2664678" y="3829716"/>
                <a:ext cx="713200" cy="449072"/>
              </a:xfrm>
              <a:custGeom>
                <a:rect b="b" l="l" r="r" t="t"/>
                <a:pathLst>
                  <a:path extrusionOk="0" h="13855" w="22004">
                    <a:moveTo>
                      <a:pt x="21639" y="0"/>
                    </a:moveTo>
                    <a:lnTo>
                      <a:pt x="0" y="13239"/>
                    </a:lnTo>
                    <a:lnTo>
                      <a:pt x="366" y="13855"/>
                    </a:lnTo>
                    <a:lnTo>
                      <a:pt x="22004" y="594"/>
                    </a:lnTo>
                    <a:lnTo>
                      <a:pt x="216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47"/>
              <p:cNvSpPr/>
              <p:nvPr/>
            </p:nvSpPr>
            <p:spPr>
              <a:xfrm rot="535394">
                <a:off x="2914035" y="3651420"/>
                <a:ext cx="214569" cy="804959"/>
              </a:xfrm>
              <a:custGeom>
                <a:rect b="b" l="l" r="r" t="t"/>
                <a:pathLst>
                  <a:path extrusionOk="0" h="24835" w="6620">
                    <a:moveTo>
                      <a:pt x="5935" y="0"/>
                    </a:moveTo>
                    <a:lnTo>
                      <a:pt x="0" y="24674"/>
                    </a:lnTo>
                    <a:lnTo>
                      <a:pt x="685" y="24834"/>
                    </a:lnTo>
                    <a:lnTo>
                      <a:pt x="6620" y="160"/>
                    </a:lnTo>
                    <a:lnTo>
                      <a:pt x="593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47"/>
              <p:cNvSpPr/>
              <p:nvPr/>
            </p:nvSpPr>
            <p:spPr>
              <a:xfrm rot="535394">
                <a:off x="2515219" y="3577327"/>
                <a:ext cx="1012851" cy="953991"/>
              </a:xfrm>
              <a:custGeom>
                <a:rect b="b" l="l" r="r" t="t"/>
                <a:pathLst>
                  <a:path extrusionOk="0" h="29433" w="31249">
                    <a:moveTo>
                      <a:pt x="15612" y="2696"/>
                    </a:moveTo>
                    <a:cubicBezTo>
                      <a:pt x="21577" y="2696"/>
                      <a:pt x="26769" y="7131"/>
                      <a:pt x="27528" y="13199"/>
                    </a:cubicBezTo>
                    <a:cubicBezTo>
                      <a:pt x="28372" y="19772"/>
                      <a:pt x="23716" y="25798"/>
                      <a:pt x="17120" y="26620"/>
                    </a:cubicBezTo>
                    <a:cubicBezTo>
                      <a:pt x="16602" y="26686"/>
                      <a:pt x="16088" y="26719"/>
                      <a:pt x="15579" y="26719"/>
                    </a:cubicBezTo>
                    <a:cubicBezTo>
                      <a:pt x="9632" y="26719"/>
                      <a:pt x="4476" y="22288"/>
                      <a:pt x="3698" y="16212"/>
                    </a:cubicBezTo>
                    <a:cubicBezTo>
                      <a:pt x="2854" y="9638"/>
                      <a:pt x="7510" y="3635"/>
                      <a:pt x="14107" y="2790"/>
                    </a:cubicBezTo>
                    <a:cubicBezTo>
                      <a:pt x="14612" y="2727"/>
                      <a:pt x="15115" y="2696"/>
                      <a:pt x="15612" y="2696"/>
                    </a:cubicBezTo>
                    <a:close/>
                    <a:moveTo>
                      <a:pt x="15641" y="0"/>
                    </a:moveTo>
                    <a:cubicBezTo>
                      <a:pt x="15021" y="0"/>
                      <a:pt x="14395" y="39"/>
                      <a:pt x="13764" y="120"/>
                    </a:cubicBezTo>
                    <a:cubicBezTo>
                      <a:pt x="5707" y="1124"/>
                      <a:pt x="1" y="8497"/>
                      <a:pt x="1005" y="16554"/>
                    </a:cubicBezTo>
                    <a:cubicBezTo>
                      <a:pt x="1952" y="24002"/>
                      <a:pt x="8290" y="29433"/>
                      <a:pt x="15586" y="29433"/>
                    </a:cubicBezTo>
                    <a:cubicBezTo>
                      <a:pt x="16205" y="29433"/>
                      <a:pt x="16831" y="29394"/>
                      <a:pt x="17462" y="29313"/>
                    </a:cubicBezTo>
                    <a:cubicBezTo>
                      <a:pt x="25542" y="28286"/>
                      <a:pt x="31248" y="20914"/>
                      <a:pt x="30221" y="12856"/>
                    </a:cubicBezTo>
                    <a:cubicBezTo>
                      <a:pt x="29275" y="5430"/>
                      <a:pt x="22937" y="0"/>
                      <a:pt x="156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47"/>
              <p:cNvSpPr/>
              <p:nvPr/>
            </p:nvSpPr>
            <p:spPr>
              <a:xfrm rot="535394">
                <a:off x="1572978" y="3022467"/>
                <a:ext cx="1023936" cy="1017519"/>
              </a:xfrm>
              <a:custGeom>
                <a:rect b="b" l="l" r="r" t="t"/>
                <a:pathLst>
                  <a:path extrusionOk="0" h="31393" w="31591">
                    <a:moveTo>
                      <a:pt x="30480" y="0"/>
                    </a:moveTo>
                    <a:cubicBezTo>
                      <a:pt x="29941" y="0"/>
                      <a:pt x="29484" y="392"/>
                      <a:pt x="29400" y="921"/>
                    </a:cubicBezTo>
                    <a:lnTo>
                      <a:pt x="25793" y="27604"/>
                    </a:lnTo>
                    <a:lnTo>
                      <a:pt x="1827" y="10302"/>
                    </a:lnTo>
                    <a:cubicBezTo>
                      <a:pt x="1640" y="10168"/>
                      <a:pt x="1425" y="10104"/>
                      <a:pt x="1212" y="10104"/>
                    </a:cubicBezTo>
                    <a:cubicBezTo>
                      <a:pt x="879" y="10104"/>
                      <a:pt x="552" y="10261"/>
                      <a:pt x="343" y="10553"/>
                    </a:cubicBezTo>
                    <a:cubicBezTo>
                      <a:pt x="1" y="11032"/>
                      <a:pt x="115" y="11694"/>
                      <a:pt x="594" y="12037"/>
                    </a:cubicBezTo>
                    <a:lnTo>
                      <a:pt x="27414" y="31393"/>
                    </a:lnTo>
                    <a:lnTo>
                      <a:pt x="31500" y="1218"/>
                    </a:lnTo>
                    <a:cubicBezTo>
                      <a:pt x="31591" y="624"/>
                      <a:pt x="31180" y="99"/>
                      <a:pt x="30609" y="8"/>
                    </a:cubicBezTo>
                    <a:cubicBezTo>
                      <a:pt x="30566" y="3"/>
                      <a:pt x="30523" y="0"/>
                      <a:pt x="304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47"/>
              <p:cNvSpPr/>
              <p:nvPr/>
            </p:nvSpPr>
            <p:spPr>
              <a:xfrm rot="535394">
                <a:off x="1345976" y="2924725"/>
                <a:ext cx="312228" cy="1130346"/>
              </a:xfrm>
              <a:custGeom>
                <a:rect b="b" l="l" r="r" t="t"/>
                <a:pathLst>
                  <a:path extrusionOk="0" h="34874" w="9633">
                    <a:moveTo>
                      <a:pt x="2397" y="1"/>
                    </a:moveTo>
                    <a:cubicBezTo>
                      <a:pt x="1887" y="1"/>
                      <a:pt x="1429" y="387"/>
                      <a:pt x="1347" y="904"/>
                    </a:cubicBezTo>
                    <a:cubicBezTo>
                      <a:pt x="1255" y="1474"/>
                      <a:pt x="1666" y="2022"/>
                      <a:pt x="2237" y="2113"/>
                    </a:cubicBezTo>
                    <a:lnTo>
                      <a:pt x="7418" y="2912"/>
                    </a:lnTo>
                    <a:cubicBezTo>
                      <a:pt x="7122" y="7089"/>
                      <a:pt x="5638" y="23957"/>
                      <a:pt x="297" y="33270"/>
                    </a:cubicBezTo>
                    <a:cubicBezTo>
                      <a:pt x="0" y="33795"/>
                      <a:pt x="183" y="34434"/>
                      <a:pt x="685" y="34731"/>
                    </a:cubicBezTo>
                    <a:cubicBezTo>
                      <a:pt x="856" y="34826"/>
                      <a:pt x="1043" y="34873"/>
                      <a:pt x="1233" y="34873"/>
                    </a:cubicBezTo>
                    <a:cubicBezTo>
                      <a:pt x="1271" y="34873"/>
                      <a:pt x="1309" y="34871"/>
                      <a:pt x="1347" y="34868"/>
                    </a:cubicBezTo>
                    <a:cubicBezTo>
                      <a:pt x="1666" y="34822"/>
                      <a:pt x="1963" y="34639"/>
                      <a:pt x="2123" y="34343"/>
                    </a:cubicBezTo>
                    <a:cubicBezTo>
                      <a:pt x="8491" y="23272"/>
                      <a:pt x="9541" y="2935"/>
                      <a:pt x="9587" y="2068"/>
                    </a:cubicBezTo>
                    <a:lnTo>
                      <a:pt x="9632" y="1132"/>
                    </a:lnTo>
                    <a:lnTo>
                      <a:pt x="2557" y="13"/>
                    </a:lnTo>
                    <a:cubicBezTo>
                      <a:pt x="2503" y="5"/>
                      <a:pt x="2450" y="1"/>
                      <a:pt x="23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47"/>
              <p:cNvSpPr/>
              <p:nvPr/>
            </p:nvSpPr>
            <p:spPr>
              <a:xfrm rot="535394">
                <a:off x="1577373" y="3183139"/>
                <a:ext cx="1537379" cy="871275"/>
              </a:xfrm>
              <a:custGeom>
                <a:rect b="b" l="l" r="r" t="t"/>
                <a:pathLst>
                  <a:path extrusionOk="0" h="26881" w="47432">
                    <a:moveTo>
                      <a:pt x="1091" y="1"/>
                    </a:moveTo>
                    <a:cubicBezTo>
                      <a:pt x="568" y="1"/>
                      <a:pt x="111" y="414"/>
                      <a:pt x="69" y="966"/>
                    </a:cubicBezTo>
                    <a:cubicBezTo>
                      <a:pt x="0" y="1537"/>
                      <a:pt x="434" y="2062"/>
                      <a:pt x="1004" y="2108"/>
                    </a:cubicBezTo>
                    <a:lnTo>
                      <a:pt x="28600" y="4687"/>
                    </a:lnTo>
                    <a:lnTo>
                      <a:pt x="43345" y="22559"/>
                    </a:lnTo>
                    <a:lnTo>
                      <a:pt x="25998" y="24773"/>
                    </a:lnTo>
                    <a:cubicBezTo>
                      <a:pt x="25428" y="24842"/>
                      <a:pt x="25017" y="25367"/>
                      <a:pt x="25085" y="25960"/>
                    </a:cubicBezTo>
                    <a:cubicBezTo>
                      <a:pt x="25149" y="26489"/>
                      <a:pt x="25624" y="26881"/>
                      <a:pt x="26147" y="26881"/>
                    </a:cubicBezTo>
                    <a:cubicBezTo>
                      <a:pt x="26189" y="26881"/>
                      <a:pt x="26230" y="26878"/>
                      <a:pt x="26272" y="26873"/>
                    </a:cubicBezTo>
                    <a:lnTo>
                      <a:pt x="47431" y="24180"/>
                    </a:lnTo>
                    <a:lnTo>
                      <a:pt x="29673" y="2655"/>
                    </a:lnTo>
                    <a:lnTo>
                      <a:pt x="1210" y="8"/>
                    </a:lnTo>
                    <a:cubicBezTo>
                      <a:pt x="1170" y="3"/>
                      <a:pt x="1130" y="1"/>
                      <a:pt x="10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47"/>
              <p:cNvSpPr/>
              <p:nvPr/>
            </p:nvSpPr>
            <p:spPr>
              <a:xfrm rot="535394">
                <a:off x="2398100" y="3990710"/>
                <a:ext cx="102131" cy="79216"/>
              </a:xfrm>
              <a:custGeom>
                <a:rect b="b" l="l" r="r" t="t"/>
                <a:pathLst>
                  <a:path extrusionOk="0" h="2444" w="3151">
                    <a:moveTo>
                      <a:pt x="2603" y="1"/>
                    </a:moveTo>
                    <a:lnTo>
                      <a:pt x="1" y="298"/>
                    </a:lnTo>
                    <a:lnTo>
                      <a:pt x="274" y="2443"/>
                    </a:lnTo>
                    <a:lnTo>
                      <a:pt x="3105" y="2078"/>
                    </a:lnTo>
                    <a:cubicBezTo>
                      <a:pt x="3105" y="2078"/>
                      <a:pt x="3150" y="686"/>
                      <a:pt x="2603" y="1"/>
                    </a:cubicBez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47"/>
              <p:cNvSpPr/>
              <p:nvPr/>
            </p:nvSpPr>
            <p:spPr>
              <a:xfrm rot="535394">
                <a:off x="2883650" y="3924124"/>
                <a:ext cx="275245" cy="260238"/>
              </a:xfrm>
              <a:custGeom>
                <a:rect b="b" l="l" r="r" t="t"/>
                <a:pathLst>
                  <a:path extrusionOk="0" h="8029" w="8492">
                    <a:moveTo>
                      <a:pt x="4246" y="2002"/>
                    </a:moveTo>
                    <a:cubicBezTo>
                      <a:pt x="5240" y="2002"/>
                      <a:pt x="6106" y="2741"/>
                      <a:pt x="6232" y="3752"/>
                    </a:cubicBezTo>
                    <a:cubicBezTo>
                      <a:pt x="6369" y="4848"/>
                      <a:pt x="5593" y="5852"/>
                      <a:pt x="4497" y="5989"/>
                    </a:cubicBezTo>
                    <a:cubicBezTo>
                      <a:pt x="4413" y="5999"/>
                      <a:pt x="4329" y="6005"/>
                      <a:pt x="4246" y="6005"/>
                    </a:cubicBezTo>
                    <a:cubicBezTo>
                      <a:pt x="3252" y="6005"/>
                      <a:pt x="2387" y="5266"/>
                      <a:pt x="2260" y="4254"/>
                    </a:cubicBezTo>
                    <a:cubicBezTo>
                      <a:pt x="2123" y="3159"/>
                      <a:pt x="2899" y="2154"/>
                      <a:pt x="3995" y="2017"/>
                    </a:cubicBezTo>
                    <a:cubicBezTo>
                      <a:pt x="4079" y="2007"/>
                      <a:pt x="4163" y="2002"/>
                      <a:pt x="4246" y="2002"/>
                    </a:cubicBezTo>
                    <a:close/>
                    <a:moveTo>
                      <a:pt x="4246" y="0"/>
                    </a:moveTo>
                    <a:cubicBezTo>
                      <a:pt x="4080" y="0"/>
                      <a:pt x="3913" y="10"/>
                      <a:pt x="3744" y="32"/>
                    </a:cubicBezTo>
                    <a:cubicBezTo>
                      <a:pt x="1553" y="305"/>
                      <a:pt x="1" y="2314"/>
                      <a:pt x="275" y="4505"/>
                    </a:cubicBezTo>
                    <a:cubicBezTo>
                      <a:pt x="527" y="6549"/>
                      <a:pt x="2258" y="8029"/>
                      <a:pt x="4247" y="8029"/>
                    </a:cubicBezTo>
                    <a:cubicBezTo>
                      <a:pt x="4412" y="8029"/>
                      <a:pt x="4580" y="8019"/>
                      <a:pt x="4748" y="7998"/>
                    </a:cubicBezTo>
                    <a:cubicBezTo>
                      <a:pt x="6940" y="7701"/>
                      <a:pt x="8492" y="5692"/>
                      <a:pt x="8218" y="3501"/>
                    </a:cubicBezTo>
                    <a:cubicBezTo>
                      <a:pt x="7965" y="1478"/>
                      <a:pt x="6234" y="0"/>
                      <a:pt x="42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47"/>
              <p:cNvSpPr/>
              <p:nvPr/>
            </p:nvSpPr>
            <p:spPr>
              <a:xfrm rot="535394">
                <a:off x="2922879" y="3961332"/>
                <a:ext cx="196807" cy="185690"/>
              </a:xfrm>
              <a:custGeom>
                <a:rect b="b" l="l" r="r" t="t"/>
                <a:pathLst>
                  <a:path extrusionOk="0" h="5729" w="6072">
                    <a:moveTo>
                      <a:pt x="3015" y="350"/>
                    </a:moveTo>
                    <a:cubicBezTo>
                      <a:pt x="4264" y="350"/>
                      <a:pt x="5355" y="1266"/>
                      <a:pt x="5524" y="2536"/>
                    </a:cubicBezTo>
                    <a:cubicBezTo>
                      <a:pt x="5707" y="3928"/>
                      <a:pt x="4725" y="5183"/>
                      <a:pt x="3356" y="5343"/>
                    </a:cubicBezTo>
                    <a:cubicBezTo>
                      <a:pt x="3245" y="5358"/>
                      <a:pt x="3136" y="5365"/>
                      <a:pt x="3027" y="5365"/>
                    </a:cubicBezTo>
                    <a:cubicBezTo>
                      <a:pt x="1791" y="5365"/>
                      <a:pt x="716" y="4434"/>
                      <a:pt x="548" y="3175"/>
                    </a:cubicBezTo>
                    <a:cubicBezTo>
                      <a:pt x="366" y="1805"/>
                      <a:pt x="1347" y="550"/>
                      <a:pt x="2717" y="367"/>
                    </a:cubicBezTo>
                    <a:cubicBezTo>
                      <a:pt x="2817" y="355"/>
                      <a:pt x="2916" y="350"/>
                      <a:pt x="3015" y="350"/>
                    </a:cubicBezTo>
                    <a:close/>
                    <a:moveTo>
                      <a:pt x="3044" y="0"/>
                    </a:moveTo>
                    <a:cubicBezTo>
                      <a:pt x="2921" y="0"/>
                      <a:pt x="2796" y="8"/>
                      <a:pt x="2671" y="25"/>
                    </a:cubicBezTo>
                    <a:cubicBezTo>
                      <a:pt x="1119" y="230"/>
                      <a:pt x="0" y="1668"/>
                      <a:pt x="206" y="3220"/>
                    </a:cubicBezTo>
                    <a:cubicBezTo>
                      <a:pt x="375" y="4680"/>
                      <a:pt x="1623" y="5728"/>
                      <a:pt x="3059" y="5728"/>
                    </a:cubicBezTo>
                    <a:cubicBezTo>
                      <a:pt x="3172" y="5728"/>
                      <a:pt x="3286" y="5722"/>
                      <a:pt x="3401" y="5708"/>
                    </a:cubicBezTo>
                    <a:cubicBezTo>
                      <a:pt x="4953" y="5503"/>
                      <a:pt x="6072" y="4065"/>
                      <a:pt x="5866" y="2513"/>
                    </a:cubicBezTo>
                    <a:cubicBezTo>
                      <a:pt x="5698" y="1063"/>
                      <a:pt x="4467" y="0"/>
                      <a:pt x="30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47"/>
              <p:cNvSpPr/>
              <p:nvPr/>
            </p:nvSpPr>
            <p:spPr>
              <a:xfrm rot="535394">
                <a:off x="2968744" y="4004568"/>
                <a:ext cx="105081" cy="99182"/>
              </a:xfrm>
              <a:custGeom>
                <a:rect b="b" l="l" r="r" t="t"/>
                <a:pathLst>
                  <a:path extrusionOk="0" h="3060" w="3242">
                    <a:moveTo>
                      <a:pt x="1641" y="1"/>
                    </a:moveTo>
                    <a:cubicBezTo>
                      <a:pt x="1574" y="1"/>
                      <a:pt x="1507" y="5"/>
                      <a:pt x="1439" y="15"/>
                    </a:cubicBezTo>
                    <a:cubicBezTo>
                      <a:pt x="594" y="129"/>
                      <a:pt x="1" y="882"/>
                      <a:pt x="115" y="1727"/>
                    </a:cubicBezTo>
                    <a:cubicBezTo>
                      <a:pt x="200" y="2492"/>
                      <a:pt x="879" y="3060"/>
                      <a:pt x="1636" y="3060"/>
                    </a:cubicBezTo>
                    <a:cubicBezTo>
                      <a:pt x="1692" y="3060"/>
                      <a:pt x="1748" y="3057"/>
                      <a:pt x="1804" y="3050"/>
                    </a:cubicBezTo>
                    <a:cubicBezTo>
                      <a:pt x="2648" y="2936"/>
                      <a:pt x="3242" y="2183"/>
                      <a:pt x="3128" y="1338"/>
                    </a:cubicBezTo>
                    <a:cubicBezTo>
                      <a:pt x="3044" y="564"/>
                      <a:pt x="2384" y="1"/>
                      <a:pt x="164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47"/>
              <p:cNvSpPr/>
              <p:nvPr/>
            </p:nvSpPr>
            <p:spPr>
              <a:xfrm rot="535394">
                <a:off x="1170070" y="3873079"/>
                <a:ext cx="275991" cy="260238"/>
              </a:xfrm>
              <a:custGeom>
                <a:rect b="b" l="l" r="r" t="t"/>
                <a:pathLst>
                  <a:path extrusionOk="0" h="8029" w="8515">
                    <a:moveTo>
                      <a:pt x="4250" y="2025"/>
                    </a:moveTo>
                    <a:cubicBezTo>
                      <a:pt x="5259" y="2025"/>
                      <a:pt x="6105" y="2764"/>
                      <a:pt x="6232" y="3775"/>
                    </a:cubicBezTo>
                    <a:cubicBezTo>
                      <a:pt x="6369" y="4871"/>
                      <a:pt x="5615" y="5875"/>
                      <a:pt x="4497" y="6012"/>
                    </a:cubicBezTo>
                    <a:cubicBezTo>
                      <a:pt x="4413" y="6022"/>
                      <a:pt x="4329" y="6028"/>
                      <a:pt x="4246" y="6028"/>
                    </a:cubicBezTo>
                    <a:cubicBezTo>
                      <a:pt x="3252" y="6028"/>
                      <a:pt x="2386" y="5288"/>
                      <a:pt x="2260" y="4277"/>
                    </a:cubicBezTo>
                    <a:cubicBezTo>
                      <a:pt x="2123" y="3182"/>
                      <a:pt x="2899" y="2177"/>
                      <a:pt x="3995" y="2040"/>
                    </a:cubicBezTo>
                    <a:cubicBezTo>
                      <a:pt x="4081" y="2030"/>
                      <a:pt x="4166" y="2025"/>
                      <a:pt x="4250" y="2025"/>
                    </a:cubicBezTo>
                    <a:close/>
                    <a:moveTo>
                      <a:pt x="4250" y="0"/>
                    </a:moveTo>
                    <a:cubicBezTo>
                      <a:pt x="4083" y="0"/>
                      <a:pt x="3914" y="11"/>
                      <a:pt x="3744" y="32"/>
                    </a:cubicBezTo>
                    <a:cubicBezTo>
                      <a:pt x="1552" y="328"/>
                      <a:pt x="0" y="2337"/>
                      <a:pt x="274" y="4528"/>
                    </a:cubicBezTo>
                    <a:cubicBezTo>
                      <a:pt x="527" y="6551"/>
                      <a:pt x="2258" y="8029"/>
                      <a:pt x="4246" y="8029"/>
                    </a:cubicBezTo>
                    <a:cubicBezTo>
                      <a:pt x="4412" y="8029"/>
                      <a:pt x="4579" y="8019"/>
                      <a:pt x="4748" y="7998"/>
                    </a:cubicBezTo>
                    <a:cubicBezTo>
                      <a:pt x="6962" y="7724"/>
                      <a:pt x="8514" y="5715"/>
                      <a:pt x="8240" y="3524"/>
                    </a:cubicBezTo>
                    <a:cubicBezTo>
                      <a:pt x="7966" y="1480"/>
                      <a:pt x="6253" y="0"/>
                      <a:pt x="42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47"/>
              <p:cNvSpPr/>
              <p:nvPr/>
            </p:nvSpPr>
            <p:spPr>
              <a:xfrm rot="535394">
                <a:off x="1209281" y="3910389"/>
                <a:ext cx="196807" cy="185658"/>
              </a:xfrm>
              <a:custGeom>
                <a:rect b="b" l="l" r="r" t="t"/>
                <a:pathLst>
                  <a:path extrusionOk="0" h="5728" w="6072">
                    <a:moveTo>
                      <a:pt x="3067" y="363"/>
                    </a:moveTo>
                    <a:cubicBezTo>
                      <a:pt x="4304" y="363"/>
                      <a:pt x="5377" y="1294"/>
                      <a:pt x="5524" y="2554"/>
                    </a:cubicBezTo>
                    <a:cubicBezTo>
                      <a:pt x="5706" y="3923"/>
                      <a:pt x="4725" y="5178"/>
                      <a:pt x="3355" y="5361"/>
                    </a:cubicBezTo>
                    <a:cubicBezTo>
                      <a:pt x="3255" y="5373"/>
                      <a:pt x="3156" y="5378"/>
                      <a:pt x="3057" y="5378"/>
                    </a:cubicBezTo>
                    <a:cubicBezTo>
                      <a:pt x="1808" y="5378"/>
                      <a:pt x="717" y="4462"/>
                      <a:pt x="548" y="3193"/>
                    </a:cubicBezTo>
                    <a:cubicBezTo>
                      <a:pt x="388" y="1800"/>
                      <a:pt x="1347" y="545"/>
                      <a:pt x="2739" y="385"/>
                    </a:cubicBezTo>
                    <a:cubicBezTo>
                      <a:pt x="2849" y="370"/>
                      <a:pt x="2959" y="363"/>
                      <a:pt x="3067" y="363"/>
                    </a:cubicBezTo>
                    <a:close/>
                    <a:moveTo>
                      <a:pt x="3031" y="0"/>
                    </a:moveTo>
                    <a:cubicBezTo>
                      <a:pt x="2920" y="0"/>
                      <a:pt x="2807" y="7"/>
                      <a:pt x="2693" y="20"/>
                    </a:cubicBezTo>
                    <a:cubicBezTo>
                      <a:pt x="1118" y="225"/>
                      <a:pt x="0" y="1663"/>
                      <a:pt x="205" y="3215"/>
                    </a:cubicBezTo>
                    <a:cubicBezTo>
                      <a:pt x="394" y="4665"/>
                      <a:pt x="1628" y="5728"/>
                      <a:pt x="3033" y="5728"/>
                    </a:cubicBezTo>
                    <a:cubicBezTo>
                      <a:pt x="3154" y="5728"/>
                      <a:pt x="3277" y="5720"/>
                      <a:pt x="3401" y="5703"/>
                    </a:cubicBezTo>
                    <a:cubicBezTo>
                      <a:pt x="4976" y="5498"/>
                      <a:pt x="6072" y="4060"/>
                      <a:pt x="5889" y="2508"/>
                    </a:cubicBezTo>
                    <a:cubicBezTo>
                      <a:pt x="5699" y="1048"/>
                      <a:pt x="4449" y="0"/>
                      <a:pt x="30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47"/>
              <p:cNvSpPr/>
              <p:nvPr/>
            </p:nvSpPr>
            <p:spPr>
              <a:xfrm rot="535394">
                <a:off x="1255143" y="3953624"/>
                <a:ext cx="105081" cy="99182"/>
              </a:xfrm>
              <a:custGeom>
                <a:rect b="b" l="l" r="r" t="t"/>
                <a:pathLst>
                  <a:path extrusionOk="0" h="3060" w="3242">
                    <a:moveTo>
                      <a:pt x="1610" y="1"/>
                    </a:moveTo>
                    <a:cubicBezTo>
                      <a:pt x="1553" y="1"/>
                      <a:pt x="1496" y="4"/>
                      <a:pt x="1438" y="10"/>
                    </a:cubicBezTo>
                    <a:cubicBezTo>
                      <a:pt x="594" y="124"/>
                      <a:pt x="0" y="877"/>
                      <a:pt x="114" y="1722"/>
                    </a:cubicBezTo>
                    <a:cubicBezTo>
                      <a:pt x="219" y="2496"/>
                      <a:pt x="861" y="3060"/>
                      <a:pt x="1618" y="3060"/>
                    </a:cubicBezTo>
                    <a:cubicBezTo>
                      <a:pt x="1687" y="3060"/>
                      <a:pt x="1756" y="3055"/>
                      <a:pt x="1826" y="3046"/>
                    </a:cubicBezTo>
                    <a:cubicBezTo>
                      <a:pt x="2671" y="2931"/>
                      <a:pt x="3241" y="2178"/>
                      <a:pt x="3150" y="1334"/>
                    </a:cubicBezTo>
                    <a:cubicBezTo>
                      <a:pt x="3044" y="568"/>
                      <a:pt x="2382" y="1"/>
                      <a:pt x="161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47"/>
              <p:cNvSpPr/>
              <p:nvPr/>
            </p:nvSpPr>
            <p:spPr>
              <a:xfrm rot="535394">
                <a:off x="2181413" y="3840022"/>
                <a:ext cx="251552" cy="386225"/>
              </a:xfrm>
              <a:custGeom>
                <a:rect b="b" l="l" r="r" t="t"/>
                <a:pathLst>
                  <a:path extrusionOk="0" h="11916" w="7761">
                    <a:moveTo>
                      <a:pt x="6848" y="0"/>
                    </a:moveTo>
                    <a:lnTo>
                      <a:pt x="0" y="11367"/>
                    </a:lnTo>
                    <a:lnTo>
                      <a:pt x="913" y="11915"/>
                    </a:lnTo>
                    <a:lnTo>
                      <a:pt x="7761" y="525"/>
                    </a:lnTo>
                    <a:lnTo>
                      <a:pt x="68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47"/>
              <p:cNvSpPr/>
              <p:nvPr/>
            </p:nvSpPr>
            <p:spPr>
              <a:xfrm rot="535394">
                <a:off x="2348102" y="3804922"/>
                <a:ext cx="200502" cy="84369"/>
              </a:xfrm>
              <a:custGeom>
                <a:rect b="b" l="l" r="r" t="t"/>
                <a:pathLst>
                  <a:path extrusionOk="0" h="2603" w="6186">
                    <a:moveTo>
                      <a:pt x="5935" y="0"/>
                    </a:moveTo>
                    <a:lnTo>
                      <a:pt x="0" y="754"/>
                    </a:lnTo>
                    <a:lnTo>
                      <a:pt x="228" y="2602"/>
                    </a:lnTo>
                    <a:lnTo>
                      <a:pt x="6186" y="1849"/>
                    </a:lnTo>
                    <a:lnTo>
                      <a:pt x="593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47"/>
              <p:cNvSpPr/>
              <p:nvPr/>
            </p:nvSpPr>
            <p:spPr>
              <a:xfrm rot="535394">
                <a:off x="2046861" y="4168747"/>
                <a:ext cx="200502" cy="84369"/>
              </a:xfrm>
              <a:custGeom>
                <a:rect b="b" l="l" r="r" t="t"/>
                <a:pathLst>
                  <a:path extrusionOk="0" h="2603" w="6186">
                    <a:moveTo>
                      <a:pt x="5957" y="0"/>
                    </a:moveTo>
                    <a:lnTo>
                      <a:pt x="0" y="754"/>
                    </a:lnTo>
                    <a:lnTo>
                      <a:pt x="251" y="2602"/>
                    </a:lnTo>
                    <a:lnTo>
                      <a:pt x="6186" y="1849"/>
                    </a:lnTo>
                    <a:lnTo>
                      <a:pt x="595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47"/>
              <p:cNvSpPr/>
              <p:nvPr/>
            </p:nvSpPr>
            <p:spPr>
              <a:xfrm rot="535394">
                <a:off x="2383455" y="3018188"/>
                <a:ext cx="366972" cy="151689"/>
              </a:xfrm>
              <a:custGeom>
                <a:rect b="b" l="l" r="r" t="t"/>
                <a:pathLst>
                  <a:path extrusionOk="0" h="4680" w="11322">
                    <a:moveTo>
                      <a:pt x="10934" y="0"/>
                    </a:moveTo>
                    <a:lnTo>
                      <a:pt x="1" y="1393"/>
                    </a:lnTo>
                    <a:lnTo>
                      <a:pt x="434" y="4680"/>
                    </a:lnTo>
                    <a:lnTo>
                      <a:pt x="10843" y="3356"/>
                    </a:lnTo>
                    <a:cubicBezTo>
                      <a:pt x="11117" y="3333"/>
                      <a:pt x="11322" y="3059"/>
                      <a:pt x="11299" y="2785"/>
                    </a:cubicBezTo>
                    <a:lnTo>
                      <a:pt x="1093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47"/>
              <p:cNvSpPr/>
              <p:nvPr/>
            </p:nvSpPr>
            <p:spPr>
              <a:xfrm rot="535394">
                <a:off x="2177795" y="3903173"/>
                <a:ext cx="275245" cy="260238"/>
              </a:xfrm>
              <a:custGeom>
                <a:rect b="b" l="l" r="r" t="t"/>
                <a:pathLst>
                  <a:path extrusionOk="0" h="8029" w="8492">
                    <a:moveTo>
                      <a:pt x="4245" y="2002"/>
                    </a:moveTo>
                    <a:cubicBezTo>
                      <a:pt x="5239" y="2002"/>
                      <a:pt x="6105" y="2741"/>
                      <a:pt x="6231" y="3752"/>
                    </a:cubicBezTo>
                    <a:cubicBezTo>
                      <a:pt x="6368" y="4848"/>
                      <a:pt x="5592" y="5852"/>
                      <a:pt x="4497" y="5989"/>
                    </a:cubicBezTo>
                    <a:cubicBezTo>
                      <a:pt x="4412" y="5999"/>
                      <a:pt x="4329" y="6005"/>
                      <a:pt x="4246" y="6005"/>
                    </a:cubicBezTo>
                    <a:cubicBezTo>
                      <a:pt x="3252" y="6005"/>
                      <a:pt x="2386" y="5266"/>
                      <a:pt x="2260" y="4254"/>
                    </a:cubicBezTo>
                    <a:cubicBezTo>
                      <a:pt x="2123" y="3159"/>
                      <a:pt x="2899" y="2154"/>
                      <a:pt x="3995" y="2017"/>
                    </a:cubicBezTo>
                    <a:cubicBezTo>
                      <a:pt x="4079" y="2007"/>
                      <a:pt x="4163" y="2002"/>
                      <a:pt x="4245" y="2002"/>
                    </a:cubicBezTo>
                    <a:close/>
                    <a:moveTo>
                      <a:pt x="4245" y="0"/>
                    </a:moveTo>
                    <a:cubicBezTo>
                      <a:pt x="4079" y="0"/>
                      <a:pt x="3912" y="10"/>
                      <a:pt x="3743" y="32"/>
                    </a:cubicBezTo>
                    <a:cubicBezTo>
                      <a:pt x="1552" y="305"/>
                      <a:pt x="0" y="2314"/>
                      <a:pt x="274" y="4505"/>
                    </a:cubicBezTo>
                    <a:cubicBezTo>
                      <a:pt x="527" y="6549"/>
                      <a:pt x="2258" y="8029"/>
                      <a:pt x="4246" y="8029"/>
                    </a:cubicBezTo>
                    <a:cubicBezTo>
                      <a:pt x="4412" y="8029"/>
                      <a:pt x="4579" y="8019"/>
                      <a:pt x="4748" y="7998"/>
                    </a:cubicBezTo>
                    <a:cubicBezTo>
                      <a:pt x="6939" y="7701"/>
                      <a:pt x="8491" y="5715"/>
                      <a:pt x="8217" y="3501"/>
                    </a:cubicBezTo>
                    <a:cubicBezTo>
                      <a:pt x="7964" y="1478"/>
                      <a:pt x="6233" y="0"/>
                      <a:pt x="42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47"/>
              <p:cNvSpPr/>
              <p:nvPr/>
            </p:nvSpPr>
            <p:spPr>
              <a:xfrm rot="535394">
                <a:off x="2216991" y="3940379"/>
                <a:ext cx="196840" cy="185690"/>
              </a:xfrm>
              <a:custGeom>
                <a:rect b="b" l="l" r="r" t="t"/>
                <a:pathLst>
                  <a:path extrusionOk="0" h="5729" w="6073">
                    <a:moveTo>
                      <a:pt x="3015" y="350"/>
                    </a:moveTo>
                    <a:cubicBezTo>
                      <a:pt x="4264" y="350"/>
                      <a:pt x="5355" y="1268"/>
                      <a:pt x="5525" y="2558"/>
                    </a:cubicBezTo>
                    <a:cubicBezTo>
                      <a:pt x="5707" y="3928"/>
                      <a:pt x="4726" y="5183"/>
                      <a:pt x="3356" y="5343"/>
                    </a:cubicBezTo>
                    <a:cubicBezTo>
                      <a:pt x="3246" y="5358"/>
                      <a:pt x="3136" y="5365"/>
                      <a:pt x="3028" y="5365"/>
                    </a:cubicBezTo>
                    <a:cubicBezTo>
                      <a:pt x="1791" y="5365"/>
                      <a:pt x="717" y="4434"/>
                      <a:pt x="549" y="3175"/>
                    </a:cubicBezTo>
                    <a:cubicBezTo>
                      <a:pt x="366" y="1805"/>
                      <a:pt x="1348" y="550"/>
                      <a:pt x="2717" y="367"/>
                    </a:cubicBezTo>
                    <a:cubicBezTo>
                      <a:pt x="2817" y="356"/>
                      <a:pt x="2917" y="350"/>
                      <a:pt x="3015" y="350"/>
                    </a:cubicBezTo>
                    <a:close/>
                    <a:moveTo>
                      <a:pt x="3045" y="0"/>
                    </a:moveTo>
                    <a:cubicBezTo>
                      <a:pt x="2921" y="0"/>
                      <a:pt x="2797" y="8"/>
                      <a:pt x="2671" y="25"/>
                    </a:cubicBezTo>
                    <a:cubicBezTo>
                      <a:pt x="1119" y="230"/>
                      <a:pt x="1" y="1668"/>
                      <a:pt x="206" y="3220"/>
                    </a:cubicBezTo>
                    <a:cubicBezTo>
                      <a:pt x="375" y="4680"/>
                      <a:pt x="1623" y="5728"/>
                      <a:pt x="3059" y="5728"/>
                    </a:cubicBezTo>
                    <a:cubicBezTo>
                      <a:pt x="3172" y="5728"/>
                      <a:pt x="3287" y="5722"/>
                      <a:pt x="3402" y="5708"/>
                    </a:cubicBezTo>
                    <a:cubicBezTo>
                      <a:pt x="4954" y="5503"/>
                      <a:pt x="6072" y="4065"/>
                      <a:pt x="5867" y="2513"/>
                    </a:cubicBezTo>
                    <a:cubicBezTo>
                      <a:pt x="5699" y="1063"/>
                      <a:pt x="4467" y="0"/>
                      <a:pt x="30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47"/>
              <p:cNvSpPr/>
              <p:nvPr/>
            </p:nvSpPr>
            <p:spPr>
              <a:xfrm rot="535394">
                <a:off x="2262857" y="3983614"/>
                <a:ext cx="105113" cy="99182"/>
              </a:xfrm>
              <a:custGeom>
                <a:rect b="b" l="l" r="r" t="t"/>
                <a:pathLst>
                  <a:path extrusionOk="0" h="3060" w="3243">
                    <a:moveTo>
                      <a:pt x="1642" y="1"/>
                    </a:moveTo>
                    <a:cubicBezTo>
                      <a:pt x="1575" y="1"/>
                      <a:pt x="1507" y="5"/>
                      <a:pt x="1439" y="15"/>
                    </a:cubicBezTo>
                    <a:cubicBezTo>
                      <a:pt x="594" y="129"/>
                      <a:pt x="1" y="882"/>
                      <a:pt x="115" y="1727"/>
                    </a:cubicBezTo>
                    <a:cubicBezTo>
                      <a:pt x="200" y="2492"/>
                      <a:pt x="880" y="3060"/>
                      <a:pt x="1637" y="3060"/>
                    </a:cubicBezTo>
                    <a:cubicBezTo>
                      <a:pt x="1692" y="3060"/>
                      <a:pt x="1748" y="3057"/>
                      <a:pt x="1804" y="3050"/>
                    </a:cubicBezTo>
                    <a:cubicBezTo>
                      <a:pt x="2649" y="2936"/>
                      <a:pt x="3242" y="2183"/>
                      <a:pt x="3128" y="1339"/>
                    </a:cubicBezTo>
                    <a:cubicBezTo>
                      <a:pt x="3044" y="564"/>
                      <a:pt x="2385" y="1"/>
                      <a:pt x="164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47"/>
              <p:cNvSpPr/>
              <p:nvPr/>
            </p:nvSpPr>
            <p:spPr>
              <a:xfrm rot="535394">
                <a:off x="1641549" y="3289236"/>
                <a:ext cx="95454" cy="148740"/>
              </a:xfrm>
              <a:custGeom>
                <a:rect b="b" l="l" r="r" t="t"/>
                <a:pathLst>
                  <a:path extrusionOk="0" h="4589" w="2945">
                    <a:moveTo>
                      <a:pt x="160" y="1"/>
                    </a:moveTo>
                    <a:lnTo>
                      <a:pt x="0" y="2466"/>
                    </a:lnTo>
                    <a:lnTo>
                      <a:pt x="2945" y="4589"/>
                    </a:lnTo>
                    <a:lnTo>
                      <a:pt x="2055" y="1325"/>
                    </a:lnTo>
                    <a:lnTo>
                      <a:pt x="160" y="1"/>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47"/>
              <p:cNvSpPr/>
              <p:nvPr/>
            </p:nvSpPr>
            <p:spPr>
              <a:xfrm rot="535394">
                <a:off x="1706322" y="3088521"/>
                <a:ext cx="104368" cy="78438"/>
              </a:xfrm>
              <a:custGeom>
                <a:rect b="b" l="l" r="r" t="t"/>
                <a:pathLst>
                  <a:path extrusionOk="0" h="2420" w="3220">
                    <a:moveTo>
                      <a:pt x="184" y="0"/>
                    </a:moveTo>
                    <a:lnTo>
                      <a:pt x="1" y="2100"/>
                    </a:lnTo>
                    <a:lnTo>
                      <a:pt x="3219" y="2420"/>
                    </a:lnTo>
                    <a:lnTo>
                      <a:pt x="2945" y="251"/>
                    </a:lnTo>
                    <a:lnTo>
                      <a:pt x="184" y="0"/>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47"/>
              <p:cNvSpPr/>
              <p:nvPr/>
            </p:nvSpPr>
            <p:spPr>
              <a:xfrm rot="535394">
                <a:off x="2577744" y="3334909"/>
                <a:ext cx="88810" cy="198298"/>
              </a:xfrm>
              <a:custGeom>
                <a:rect b="b" l="l" r="r" t="t"/>
                <a:pathLst>
                  <a:path extrusionOk="0" h="6118" w="2740">
                    <a:moveTo>
                      <a:pt x="434" y="1"/>
                    </a:moveTo>
                    <a:lnTo>
                      <a:pt x="0" y="2785"/>
                    </a:lnTo>
                    <a:lnTo>
                      <a:pt x="2739" y="6118"/>
                    </a:lnTo>
                    <a:lnTo>
                      <a:pt x="2329" y="2488"/>
                    </a:lnTo>
                    <a:lnTo>
                      <a:pt x="434" y="1"/>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47"/>
              <p:cNvSpPr/>
              <p:nvPr/>
            </p:nvSpPr>
            <p:spPr>
              <a:xfrm rot="535394">
                <a:off x="2573665" y="3144180"/>
                <a:ext cx="80674" cy="77725"/>
              </a:xfrm>
              <a:custGeom>
                <a:rect b="b" l="l" r="r" t="t"/>
                <a:pathLst>
                  <a:path extrusionOk="0" h="2398" w="2489">
                    <a:moveTo>
                      <a:pt x="2489" y="1"/>
                    </a:moveTo>
                    <a:lnTo>
                      <a:pt x="297" y="274"/>
                    </a:lnTo>
                    <a:lnTo>
                      <a:pt x="1" y="2397"/>
                    </a:lnTo>
                    <a:lnTo>
                      <a:pt x="2260" y="1667"/>
                    </a:lnTo>
                    <a:lnTo>
                      <a:pt x="2489" y="1"/>
                    </a:lnTo>
                    <a:close/>
                  </a:path>
                </a:pathLst>
              </a:custGeom>
              <a:solidFill>
                <a:srgbClr val="18213F">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47"/>
              <p:cNvSpPr/>
              <p:nvPr/>
            </p:nvSpPr>
            <p:spPr>
              <a:xfrm rot="535394">
                <a:off x="2150274" y="3528837"/>
                <a:ext cx="419512" cy="311644"/>
              </a:xfrm>
              <a:custGeom>
                <a:rect b="b" l="l" r="r" t="t"/>
                <a:pathLst>
                  <a:path extrusionOk="0" h="9615" w="12943">
                    <a:moveTo>
                      <a:pt x="9610" y="1"/>
                    </a:moveTo>
                    <a:cubicBezTo>
                      <a:pt x="9610" y="1"/>
                      <a:pt x="3812" y="412"/>
                      <a:pt x="4588" y="1667"/>
                    </a:cubicBezTo>
                    <a:cubicBezTo>
                      <a:pt x="5364" y="2922"/>
                      <a:pt x="6551" y="5433"/>
                      <a:pt x="3287" y="6506"/>
                    </a:cubicBezTo>
                    <a:cubicBezTo>
                      <a:pt x="0" y="7602"/>
                      <a:pt x="274" y="8926"/>
                      <a:pt x="571" y="9382"/>
                    </a:cubicBezTo>
                    <a:cubicBezTo>
                      <a:pt x="680" y="9542"/>
                      <a:pt x="1087" y="9615"/>
                      <a:pt x="1777" y="9615"/>
                    </a:cubicBezTo>
                    <a:cubicBezTo>
                      <a:pt x="2961" y="9615"/>
                      <a:pt x="4979" y="9400"/>
                      <a:pt x="7761" y="9040"/>
                    </a:cubicBezTo>
                    <a:cubicBezTo>
                      <a:pt x="12189" y="8492"/>
                      <a:pt x="12828" y="8218"/>
                      <a:pt x="12897" y="6757"/>
                    </a:cubicBezTo>
                    <a:cubicBezTo>
                      <a:pt x="12942" y="5296"/>
                      <a:pt x="10409" y="1736"/>
                      <a:pt x="96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47"/>
              <p:cNvSpPr/>
              <p:nvPr/>
            </p:nvSpPr>
            <p:spPr>
              <a:xfrm rot="535394">
                <a:off x="2318456" y="3675061"/>
                <a:ext cx="75488" cy="72539"/>
              </a:xfrm>
              <a:custGeom>
                <a:rect b="b" l="l" r="r" t="t"/>
                <a:pathLst>
                  <a:path extrusionOk="0" h="2238" w="2329">
                    <a:moveTo>
                      <a:pt x="138" y="0"/>
                    </a:moveTo>
                    <a:lnTo>
                      <a:pt x="1" y="320"/>
                    </a:lnTo>
                    <a:cubicBezTo>
                      <a:pt x="1302" y="936"/>
                      <a:pt x="2032" y="2237"/>
                      <a:pt x="2032" y="2237"/>
                    </a:cubicBezTo>
                    <a:lnTo>
                      <a:pt x="2329" y="2077"/>
                    </a:lnTo>
                    <a:cubicBezTo>
                      <a:pt x="2306" y="2009"/>
                      <a:pt x="1553" y="662"/>
                      <a:pt x="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47"/>
              <p:cNvSpPr/>
              <p:nvPr/>
            </p:nvSpPr>
            <p:spPr>
              <a:xfrm rot="535394">
                <a:off x="2296028" y="3700663"/>
                <a:ext cx="37760" cy="56268"/>
              </a:xfrm>
              <a:custGeom>
                <a:rect b="b" l="l" r="r" t="t"/>
                <a:pathLst>
                  <a:path extrusionOk="0" h="1736" w="1165">
                    <a:moveTo>
                      <a:pt x="183" y="1"/>
                    </a:moveTo>
                    <a:lnTo>
                      <a:pt x="0" y="297"/>
                    </a:lnTo>
                    <a:cubicBezTo>
                      <a:pt x="662" y="777"/>
                      <a:pt x="799" y="1735"/>
                      <a:pt x="799" y="1735"/>
                    </a:cubicBezTo>
                    <a:lnTo>
                      <a:pt x="1164" y="1690"/>
                    </a:lnTo>
                    <a:cubicBezTo>
                      <a:pt x="1142" y="1644"/>
                      <a:pt x="982" y="57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47"/>
              <p:cNvSpPr/>
              <p:nvPr/>
            </p:nvSpPr>
            <p:spPr>
              <a:xfrm rot="535394">
                <a:off x="2256384" y="3717285"/>
                <a:ext cx="32607" cy="59963"/>
              </a:xfrm>
              <a:custGeom>
                <a:rect b="b" l="l" r="r" t="t"/>
                <a:pathLst>
                  <a:path extrusionOk="0" h="1850" w="1006">
                    <a:moveTo>
                      <a:pt x="206" y="0"/>
                    </a:moveTo>
                    <a:lnTo>
                      <a:pt x="1" y="297"/>
                    </a:lnTo>
                    <a:cubicBezTo>
                      <a:pt x="298" y="480"/>
                      <a:pt x="571" y="1347"/>
                      <a:pt x="663" y="1849"/>
                    </a:cubicBezTo>
                    <a:lnTo>
                      <a:pt x="1005" y="1781"/>
                    </a:lnTo>
                    <a:cubicBezTo>
                      <a:pt x="982" y="1621"/>
                      <a:pt x="731" y="343"/>
                      <a:pt x="2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47"/>
              <p:cNvSpPr/>
              <p:nvPr/>
            </p:nvSpPr>
            <p:spPr>
              <a:xfrm rot="535394">
                <a:off x="2444243" y="3628471"/>
                <a:ext cx="105826" cy="101613"/>
              </a:xfrm>
              <a:custGeom>
                <a:rect b="b" l="l" r="r" t="t"/>
                <a:pathLst>
                  <a:path extrusionOk="0" h="3135" w="3265">
                    <a:moveTo>
                      <a:pt x="2009" y="0"/>
                    </a:moveTo>
                    <a:lnTo>
                      <a:pt x="548" y="457"/>
                    </a:lnTo>
                    <a:cubicBezTo>
                      <a:pt x="343" y="525"/>
                      <a:pt x="183" y="662"/>
                      <a:pt x="92" y="868"/>
                    </a:cubicBezTo>
                    <a:cubicBezTo>
                      <a:pt x="23" y="1050"/>
                      <a:pt x="1" y="1256"/>
                      <a:pt x="92" y="1461"/>
                    </a:cubicBezTo>
                    <a:lnTo>
                      <a:pt x="640" y="2694"/>
                    </a:lnTo>
                    <a:cubicBezTo>
                      <a:pt x="742" y="2960"/>
                      <a:pt x="1010" y="3134"/>
                      <a:pt x="1295" y="3134"/>
                    </a:cubicBezTo>
                    <a:cubicBezTo>
                      <a:pt x="1327" y="3134"/>
                      <a:pt x="1360" y="3132"/>
                      <a:pt x="1393" y="3127"/>
                    </a:cubicBezTo>
                    <a:cubicBezTo>
                      <a:pt x="1461" y="3127"/>
                      <a:pt x="1530" y="3105"/>
                      <a:pt x="1598" y="3082"/>
                    </a:cubicBezTo>
                    <a:lnTo>
                      <a:pt x="3265" y="2374"/>
                    </a:lnTo>
                    <a:lnTo>
                      <a:pt x="3128" y="2032"/>
                    </a:lnTo>
                    <a:lnTo>
                      <a:pt x="1461" y="2762"/>
                    </a:lnTo>
                    <a:cubicBezTo>
                      <a:pt x="1415" y="2778"/>
                      <a:pt x="1368" y="2785"/>
                      <a:pt x="1321" y="2785"/>
                    </a:cubicBezTo>
                    <a:cubicBezTo>
                      <a:pt x="1161" y="2785"/>
                      <a:pt x="1012" y="2698"/>
                      <a:pt x="959" y="2557"/>
                    </a:cubicBezTo>
                    <a:lnTo>
                      <a:pt x="411" y="1324"/>
                    </a:lnTo>
                    <a:cubicBezTo>
                      <a:pt x="366" y="1210"/>
                      <a:pt x="366" y="1096"/>
                      <a:pt x="411" y="1005"/>
                    </a:cubicBezTo>
                    <a:cubicBezTo>
                      <a:pt x="457" y="913"/>
                      <a:pt x="548" y="822"/>
                      <a:pt x="663" y="799"/>
                    </a:cubicBezTo>
                    <a:lnTo>
                      <a:pt x="2123" y="343"/>
                    </a:lnTo>
                    <a:lnTo>
                      <a:pt x="20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47"/>
              <p:cNvSpPr/>
              <p:nvPr/>
            </p:nvSpPr>
            <p:spPr>
              <a:xfrm rot="535394">
                <a:off x="1808465" y="2724492"/>
                <a:ext cx="984005" cy="842687"/>
              </a:xfrm>
              <a:custGeom>
                <a:rect b="b" l="l" r="r" t="t"/>
                <a:pathLst>
                  <a:path extrusionOk="0" h="25999" w="30359">
                    <a:moveTo>
                      <a:pt x="27163" y="0"/>
                    </a:moveTo>
                    <a:lnTo>
                      <a:pt x="27163" y="0"/>
                    </a:lnTo>
                    <a:cubicBezTo>
                      <a:pt x="13810" y="2488"/>
                      <a:pt x="1" y="6619"/>
                      <a:pt x="868" y="11230"/>
                    </a:cubicBezTo>
                    <a:cubicBezTo>
                      <a:pt x="1370" y="13878"/>
                      <a:pt x="17690" y="25998"/>
                      <a:pt x="17690" y="25998"/>
                    </a:cubicBezTo>
                    <a:lnTo>
                      <a:pt x="22780" y="24720"/>
                    </a:lnTo>
                    <a:cubicBezTo>
                      <a:pt x="22780" y="24720"/>
                      <a:pt x="23214" y="23168"/>
                      <a:pt x="22552" y="21890"/>
                    </a:cubicBezTo>
                    <a:cubicBezTo>
                      <a:pt x="21890" y="20588"/>
                      <a:pt x="19767" y="20611"/>
                      <a:pt x="19448" y="20132"/>
                    </a:cubicBezTo>
                    <a:cubicBezTo>
                      <a:pt x="19151" y="19675"/>
                      <a:pt x="14906" y="12942"/>
                      <a:pt x="14906" y="12942"/>
                    </a:cubicBezTo>
                    <a:cubicBezTo>
                      <a:pt x="14906" y="12942"/>
                      <a:pt x="22050" y="11048"/>
                      <a:pt x="26044" y="8902"/>
                    </a:cubicBezTo>
                    <a:cubicBezTo>
                      <a:pt x="30039" y="6779"/>
                      <a:pt x="30358" y="3470"/>
                      <a:pt x="271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47"/>
              <p:cNvSpPr/>
              <p:nvPr/>
            </p:nvSpPr>
            <p:spPr>
              <a:xfrm rot="535394">
                <a:off x="2025630" y="2757737"/>
                <a:ext cx="481647" cy="784961"/>
              </a:xfrm>
              <a:custGeom>
                <a:rect b="b" l="l" r="r" t="t"/>
                <a:pathLst>
                  <a:path extrusionOk="0" h="24218" w="14860">
                    <a:moveTo>
                      <a:pt x="14654" y="0"/>
                    </a:moveTo>
                    <a:cubicBezTo>
                      <a:pt x="12280" y="1758"/>
                      <a:pt x="434" y="10500"/>
                      <a:pt x="206" y="11527"/>
                    </a:cubicBezTo>
                    <a:cubicBezTo>
                      <a:pt x="0" y="12554"/>
                      <a:pt x="8217" y="19219"/>
                      <a:pt x="10728" y="21228"/>
                    </a:cubicBezTo>
                    <a:cubicBezTo>
                      <a:pt x="10751" y="21250"/>
                      <a:pt x="12988" y="22802"/>
                      <a:pt x="13444" y="24218"/>
                    </a:cubicBezTo>
                    <a:lnTo>
                      <a:pt x="13787" y="24103"/>
                    </a:lnTo>
                    <a:cubicBezTo>
                      <a:pt x="13285" y="22574"/>
                      <a:pt x="11025" y="20999"/>
                      <a:pt x="10934" y="20931"/>
                    </a:cubicBezTo>
                    <a:cubicBezTo>
                      <a:pt x="5889" y="16914"/>
                      <a:pt x="548" y="12257"/>
                      <a:pt x="571" y="11595"/>
                    </a:cubicBezTo>
                    <a:cubicBezTo>
                      <a:pt x="776" y="10865"/>
                      <a:pt x="9450" y="4268"/>
                      <a:pt x="14859" y="297"/>
                    </a:cubicBezTo>
                    <a:lnTo>
                      <a:pt x="146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47"/>
              <p:cNvSpPr/>
              <p:nvPr/>
            </p:nvSpPr>
            <p:spPr>
              <a:xfrm rot="535394">
                <a:off x="2126949" y="2180262"/>
                <a:ext cx="728758" cy="754104"/>
              </a:xfrm>
              <a:custGeom>
                <a:rect b="b" l="l" r="r" t="t"/>
                <a:pathLst>
                  <a:path extrusionOk="0" h="23266" w="22484">
                    <a:moveTo>
                      <a:pt x="6780" y="1"/>
                    </a:moveTo>
                    <a:cubicBezTo>
                      <a:pt x="4543" y="1028"/>
                      <a:pt x="3173" y="3060"/>
                      <a:pt x="2557" y="4109"/>
                    </a:cubicBezTo>
                    <a:cubicBezTo>
                      <a:pt x="2489" y="4612"/>
                      <a:pt x="2352" y="5137"/>
                      <a:pt x="2192" y="5570"/>
                    </a:cubicBezTo>
                    <a:cubicBezTo>
                      <a:pt x="1758" y="6689"/>
                      <a:pt x="1" y="9222"/>
                      <a:pt x="1051" y="11208"/>
                    </a:cubicBezTo>
                    <a:cubicBezTo>
                      <a:pt x="2101" y="13194"/>
                      <a:pt x="6392" y="12943"/>
                      <a:pt x="8263" y="15522"/>
                    </a:cubicBezTo>
                    <a:cubicBezTo>
                      <a:pt x="10112" y="18101"/>
                      <a:pt x="9998" y="20452"/>
                      <a:pt x="9998" y="20452"/>
                    </a:cubicBezTo>
                    <a:cubicBezTo>
                      <a:pt x="9998" y="20452"/>
                      <a:pt x="15264" y="23266"/>
                      <a:pt x="18486" y="23266"/>
                    </a:cubicBezTo>
                    <a:cubicBezTo>
                      <a:pt x="18889" y="23266"/>
                      <a:pt x="19260" y="23222"/>
                      <a:pt x="19585" y="23123"/>
                    </a:cubicBezTo>
                    <a:cubicBezTo>
                      <a:pt x="22484" y="22233"/>
                      <a:pt x="22210" y="19996"/>
                      <a:pt x="22164" y="19905"/>
                    </a:cubicBezTo>
                    <a:cubicBezTo>
                      <a:pt x="22118" y="19836"/>
                      <a:pt x="22141" y="19745"/>
                      <a:pt x="22118" y="19722"/>
                    </a:cubicBezTo>
                    <a:cubicBezTo>
                      <a:pt x="19996" y="10820"/>
                      <a:pt x="15157" y="6324"/>
                      <a:pt x="15157" y="6324"/>
                    </a:cubicBezTo>
                    <a:cubicBezTo>
                      <a:pt x="14563" y="5799"/>
                      <a:pt x="12281" y="4087"/>
                      <a:pt x="7716" y="686"/>
                    </a:cubicBezTo>
                    <a:cubicBezTo>
                      <a:pt x="7305" y="389"/>
                      <a:pt x="6985" y="161"/>
                      <a:pt x="67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47"/>
              <p:cNvSpPr/>
              <p:nvPr/>
            </p:nvSpPr>
            <p:spPr>
              <a:xfrm rot="535394">
                <a:off x="2107409" y="2587314"/>
                <a:ext cx="1523" cy="8168"/>
              </a:xfrm>
              <a:custGeom>
                <a:rect b="b" l="l" r="r" t="t"/>
                <a:pathLst>
                  <a:path extrusionOk="0" h="252" w="47">
                    <a:moveTo>
                      <a:pt x="47" y="1"/>
                    </a:moveTo>
                    <a:lnTo>
                      <a:pt x="11" y="199"/>
                    </a:lnTo>
                    <a:lnTo>
                      <a:pt x="11" y="199"/>
                    </a:lnTo>
                    <a:cubicBezTo>
                      <a:pt x="30" y="135"/>
                      <a:pt x="47" y="60"/>
                      <a:pt x="47" y="1"/>
                    </a:cubicBezTo>
                    <a:close/>
                    <a:moveTo>
                      <a:pt x="11" y="199"/>
                    </a:moveTo>
                    <a:cubicBezTo>
                      <a:pt x="7" y="209"/>
                      <a:pt x="4" y="219"/>
                      <a:pt x="1" y="229"/>
                    </a:cubicBezTo>
                    <a:cubicBezTo>
                      <a:pt x="1" y="229"/>
                      <a:pt x="1" y="229"/>
                      <a:pt x="1" y="252"/>
                    </a:cubicBezTo>
                    <a:lnTo>
                      <a:pt x="11" y="199"/>
                    </a:lnTo>
                    <a:close/>
                  </a:path>
                </a:pathLst>
              </a:custGeom>
              <a:solidFill>
                <a:srgbClr val="ED9E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47"/>
              <p:cNvSpPr/>
              <p:nvPr/>
            </p:nvSpPr>
            <p:spPr>
              <a:xfrm rot="535394">
                <a:off x="1612331" y="2521355"/>
                <a:ext cx="584491" cy="568414"/>
              </a:xfrm>
              <a:custGeom>
                <a:rect b="b" l="l" r="r" t="t"/>
                <a:pathLst>
                  <a:path extrusionOk="0" h="17537" w="18033">
                    <a:moveTo>
                      <a:pt x="14860" y="1"/>
                    </a:moveTo>
                    <a:cubicBezTo>
                      <a:pt x="14563" y="411"/>
                      <a:pt x="14335" y="891"/>
                      <a:pt x="14175" y="1370"/>
                    </a:cubicBezTo>
                    <a:cubicBezTo>
                      <a:pt x="13467" y="4223"/>
                      <a:pt x="11299" y="6460"/>
                      <a:pt x="9131" y="8446"/>
                    </a:cubicBezTo>
                    <a:cubicBezTo>
                      <a:pt x="8423" y="9108"/>
                      <a:pt x="7715" y="9747"/>
                      <a:pt x="7008" y="10386"/>
                    </a:cubicBezTo>
                    <a:cubicBezTo>
                      <a:pt x="6551" y="10797"/>
                      <a:pt x="6095" y="11208"/>
                      <a:pt x="5547" y="11436"/>
                    </a:cubicBezTo>
                    <a:cubicBezTo>
                      <a:pt x="5182" y="11573"/>
                      <a:pt x="4817" y="11641"/>
                      <a:pt x="4451" y="11733"/>
                    </a:cubicBezTo>
                    <a:cubicBezTo>
                      <a:pt x="3242" y="12030"/>
                      <a:pt x="2100" y="12623"/>
                      <a:pt x="1164" y="13445"/>
                    </a:cubicBezTo>
                    <a:cubicBezTo>
                      <a:pt x="1164" y="13692"/>
                      <a:pt x="1481" y="13790"/>
                      <a:pt x="1744" y="13790"/>
                    </a:cubicBezTo>
                    <a:cubicBezTo>
                      <a:pt x="1772" y="13790"/>
                      <a:pt x="1800" y="13789"/>
                      <a:pt x="1826" y="13787"/>
                    </a:cubicBezTo>
                    <a:cubicBezTo>
                      <a:pt x="2397" y="13741"/>
                      <a:pt x="2945" y="13627"/>
                      <a:pt x="3493" y="13445"/>
                    </a:cubicBezTo>
                    <a:lnTo>
                      <a:pt x="3493" y="13445"/>
                    </a:lnTo>
                    <a:cubicBezTo>
                      <a:pt x="2648" y="14632"/>
                      <a:pt x="1621" y="15659"/>
                      <a:pt x="457" y="16526"/>
                    </a:cubicBezTo>
                    <a:cubicBezTo>
                      <a:pt x="251" y="16686"/>
                      <a:pt x="0" y="16914"/>
                      <a:pt x="69" y="17165"/>
                    </a:cubicBezTo>
                    <a:cubicBezTo>
                      <a:pt x="160" y="17439"/>
                      <a:pt x="480" y="17485"/>
                      <a:pt x="754" y="17485"/>
                    </a:cubicBezTo>
                    <a:cubicBezTo>
                      <a:pt x="1119" y="17508"/>
                      <a:pt x="1507" y="17508"/>
                      <a:pt x="1872" y="17530"/>
                    </a:cubicBezTo>
                    <a:cubicBezTo>
                      <a:pt x="2020" y="17530"/>
                      <a:pt x="2169" y="17536"/>
                      <a:pt x="2317" y="17536"/>
                    </a:cubicBezTo>
                    <a:cubicBezTo>
                      <a:pt x="2466" y="17536"/>
                      <a:pt x="2614" y="17530"/>
                      <a:pt x="2762" y="17508"/>
                    </a:cubicBezTo>
                    <a:cubicBezTo>
                      <a:pt x="3264" y="17439"/>
                      <a:pt x="3721" y="17256"/>
                      <a:pt x="4200" y="17074"/>
                    </a:cubicBezTo>
                    <a:cubicBezTo>
                      <a:pt x="4999" y="16732"/>
                      <a:pt x="5844" y="16366"/>
                      <a:pt x="6391" y="15682"/>
                    </a:cubicBezTo>
                    <a:cubicBezTo>
                      <a:pt x="6962" y="14951"/>
                      <a:pt x="7076" y="13947"/>
                      <a:pt x="7670" y="13262"/>
                    </a:cubicBezTo>
                    <a:cubicBezTo>
                      <a:pt x="8035" y="12828"/>
                      <a:pt x="8514" y="12554"/>
                      <a:pt x="8994" y="12281"/>
                    </a:cubicBezTo>
                    <a:cubicBezTo>
                      <a:pt x="10705" y="11253"/>
                      <a:pt x="12372" y="10112"/>
                      <a:pt x="13924" y="8811"/>
                    </a:cubicBezTo>
                    <a:cubicBezTo>
                      <a:pt x="15499" y="7510"/>
                      <a:pt x="17028" y="5958"/>
                      <a:pt x="17622" y="3995"/>
                    </a:cubicBezTo>
                    <a:cubicBezTo>
                      <a:pt x="17895" y="3105"/>
                      <a:pt x="17964" y="2192"/>
                      <a:pt x="18010" y="1279"/>
                    </a:cubicBezTo>
                    <a:cubicBezTo>
                      <a:pt x="18032" y="1142"/>
                      <a:pt x="18032" y="982"/>
                      <a:pt x="17941" y="868"/>
                    </a:cubicBezTo>
                    <a:cubicBezTo>
                      <a:pt x="17873" y="799"/>
                      <a:pt x="17781" y="777"/>
                      <a:pt x="17690" y="754"/>
                    </a:cubicBezTo>
                    <a:cubicBezTo>
                      <a:pt x="16754" y="503"/>
                      <a:pt x="15795" y="252"/>
                      <a:pt x="14860" y="1"/>
                    </a:cubicBezTo>
                    <a:close/>
                  </a:path>
                </a:pathLst>
              </a:custGeom>
              <a:solidFill>
                <a:srgbClr val="ED9E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47"/>
              <p:cNvSpPr/>
              <p:nvPr/>
            </p:nvSpPr>
            <p:spPr>
              <a:xfrm rot="535394">
                <a:off x="1866396" y="2323635"/>
                <a:ext cx="428393" cy="634017"/>
              </a:xfrm>
              <a:custGeom>
                <a:rect b="b" l="l" r="r" t="t"/>
                <a:pathLst>
                  <a:path extrusionOk="0" h="19561" w="13217">
                    <a:moveTo>
                      <a:pt x="10384" y="0"/>
                    </a:moveTo>
                    <a:cubicBezTo>
                      <a:pt x="10111" y="0"/>
                      <a:pt x="9852" y="64"/>
                      <a:pt x="9633" y="217"/>
                    </a:cubicBezTo>
                    <a:cubicBezTo>
                      <a:pt x="8287" y="1152"/>
                      <a:pt x="7693" y="3138"/>
                      <a:pt x="7374" y="4645"/>
                    </a:cubicBezTo>
                    <a:cubicBezTo>
                      <a:pt x="7077" y="6083"/>
                      <a:pt x="6917" y="7589"/>
                      <a:pt x="6460" y="9004"/>
                    </a:cubicBezTo>
                    <a:cubicBezTo>
                      <a:pt x="6415" y="9096"/>
                      <a:pt x="6392" y="9187"/>
                      <a:pt x="6324" y="9255"/>
                    </a:cubicBezTo>
                    <a:cubicBezTo>
                      <a:pt x="6209" y="9392"/>
                      <a:pt x="6050" y="9438"/>
                      <a:pt x="5913" y="9529"/>
                    </a:cubicBezTo>
                    <a:cubicBezTo>
                      <a:pt x="5753" y="9598"/>
                      <a:pt x="5616" y="9758"/>
                      <a:pt x="5639" y="9917"/>
                    </a:cubicBezTo>
                    <a:cubicBezTo>
                      <a:pt x="5662" y="9986"/>
                      <a:pt x="5707" y="10077"/>
                      <a:pt x="5753" y="10146"/>
                    </a:cubicBezTo>
                    <a:cubicBezTo>
                      <a:pt x="5913" y="10511"/>
                      <a:pt x="5456" y="10876"/>
                      <a:pt x="5274" y="11127"/>
                    </a:cubicBezTo>
                    <a:cubicBezTo>
                      <a:pt x="4977" y="11538"/>
                      <a:pt x="4657" y="11926"/>
                      <a:pt x="4315" y="12291"/>
                    </a:cubicBezTo>
                    <a:cubicBezTo>
                      <a:pt x="3721" y="12930"/>
                      <a:pt x="3082" y="13569"/>
                      <a:pt x="2443" y="14117"/>
                    </a:cubicBezTo>
                    <a:cubicBezTo>
                      <a:pt x="1918" y="14551"/>
                      <a:pt x="1348" y="14893"/>
                      <a:pt x="823" y="15327"/>
                    </a:cubicBezTo>
                    <a:cubicBezTo>
                      <a:pt x="526" y="15578"/>
                      <a:pt x="229" y="15852"/>
                      <a:pt x="115" y="16217"/>
                    </a:cubicBezTo>
                    <a:cubicBezTo>
                      <a:pt x="1" y="16605"/>
                      <a:pt x="138" y="17039"/>
                      <a:pt x="298" y="17427"/>
                    </a:cubicBezTo>
                    <a:cubicBezTo>
                      <a:pt x="526" y="17952"/>
                      <a:pt x="800" y="18431"/>
                      <a:pt x="1119" y="18911"/>
                    </a:cubicBezTo>
                    <a:cubicBezTo>
                      <a:pt x="1233" y="19070"/>
                      <a:pt x="1348" y="19230"/>
                      <a:pt x="1507" y="19344"/>
                    </a:cubicBezTo>
                    <a:cubicBezTo>
                      <a:pt x="1707" y="19499"/>
                      <a:pt x="1910" y="19561"/>
                      <a:pt x="2113" y="19561"/>
                    </a:cubicBezTo>
                    <a:cubicBezTo>
                      <a:pt x="2629" y="19561"/>
                      <a:pt x="3142" y="19160"/>
                      <a:pt x="3585" y="18865"/>
                    </a:cubicBezTo>
                    <a:cubicBezTo>
                      <a:pt x="4612" y="18157"/>
                      <a:pt x="5639" y="17427"/>
                      <a:pt x="6620" y="16674"/>
                    </a:cubicBezTo>
                    <a:cubicBezTo>
                      <a:pt x="7876" y="15715"/>
                      <a:pt x="9222" y="14688"/>
                      <a:pt x="10204" y="13478"/>
                    </a:cubicBezTo>
                    <a:cubicBezTo>
                      <a:pt x="11185" y="12291"/>
                      <a:pt x="11756" y="10853"/>
                      <a:pt x="12212" y="9392"/>
                    </a:cubicBezTo>
                    <a:cubicBezTo>
                      <a:pt x="12692" y="7909"/>
                      <a:pt x="13057" y="6379"/>
                      <a:pt x="13148" y="4827"/>
                    </a:cubicBezTo>
                    <a:cubicBezTo>
                      <a:pt x="13217" y="4051"/>
                      <a:pt x="13194" y="3275"/>
                      <a:pt x="13103" y="2499"/>
                    </a:cubicBezTo>
                    <a:cubicBezTo>
                      <a:pt x="12989" y="1700"/>
                      <a:pt x="12806" y="1312"/>
                      <a:pt x="12235" y="787"/>
                    </a:cubicBezTo>
                    <a:cubicBezTo>
                      <a:pt x="11798" y="382"/>
                      <a:pt x="11050" y="0"/>
                      <a:pt x="103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47"/>
              <p:cNvSpPr/>
              <p:nvPr/>
            </p:nvSpPr>
            <p:spPr>
              <a:xfrm rot="535394">
                <a:off x="1778498" y="2807076"/>
                <a:ext cx="146504" cy="154769"/>
              </a:xfrm>
              <a:custGeom>
                <a:rect b="b" l="l" r="r" t="t"/>
                <a:pathLst>
                  <a:path extrusionOk="0" h="4775" w="4520">
                    <a:moveTo>
                      <a:pt x="2596" y="0"/>
                    </a:moveTo>
                    <a:cubicBezTo>
                      <a:pt x="2591" y="0"/>
                      <a:pt x="2585" y="0"/>
                      <a:pt x="2579" y="0"/>
                    </a:cubicBezTo>
                    <a:cubicBezTo>
                      <a:pt x="2420" y="0"/>
                      <a:pt x="2283" y="115"/>
                      <a:pt x="2146" y="229"/>
                    </a:cubicBezTo>
                    <a:cubicBezTo>
                      <a:pt x="1689" y="640"/>
                      <a:pt x="1256" y="1096"/>
                      <a:pt x="776" y="1438"/>
                    </a:cubicBezTo>
                    <a:cubicBezTo>
                      <a:pt x="502" y="1644"/>
                      <a:pt x="0" y="1826"/>
                      <a:pt x="0" y="2260"/>
                    </a:cubicBezTo>
                    <a:cubicBezTo>
                      <a:pt x="0" y="2374"/>
                      <a:pt x="69" y="2488"/>
                      <a:pt x="114" y="2602"/>
                    </a:cubicBezTo>
                    <a:cubicBezTo>
                      <a:pt x="479" y="3242"/>
                      <a:pt x="890" y="3835"/>
                      <a:pt x="1370" y="4383"/>
                    </a:cubicBezTo>
                    <a:cubicBezTo>
                      <a:pt x="1529" y="4565"/>
                      <a:pt x="1712" y="4771"/>
                      <a:pt x="1963" y="4771"/>
                    </a:cubicBezTo>
                    <a:cubicBezTo>
                      <a:pt x="1983" y="4773"/>
                      <a:pt x="2003" y="4774"/>
                      <a:pt x="2022" y="4774"/>
                    </a:cubicBezTo>
                    <a:cubicBezTo>
                      <a:pt x="2377" y="4774"/>
                      <a:pt x="2616" y="4393"/>
                      <a:pt x="2876" y="4155"/>
                    </a:cubicBezTo>
                    <a:cubicBezTo>
                      <a:pt x="3150" y="3881"/>
                      <a:pt x="3538" y="3698"/>
                      <a:pt x="3880" y="3470"/>
                    </a:cubicBezTo>
                    <a:cubicBezTo>
                      <a:pt x="4223" y="3242"/>
                      <a:pt x="4520" y="2899"/>
                      <a:pt x="4520" y="2511"/>
                    </a:cubicBezTo>
                    <a:cubicBezTo>
                      <a:pt x="4520" y="2214"/>
                      <a:pt x="4360" y="1963"/>
                      <a:pt x="4223" y="1712"/>
                    </a:cubicBezTo>
                    <a:cubicBezTo>
                      <a:pt x="3951" y="1260"/>
                      <a:pt x="3231" y="0"/>
                      <a:pt x="25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47"/>
              <p:cNvSpPr/>
              <p:nvPr/>
            </p:nvSpPr>
            <p:spPr>
              <a:xfrm rot="535394">
                <a:off x="1828270" y="2832195"/>
                <a:ext cx="74678" cy="97658"/>
              </a:xfrm>
              <a:custGeom>
                <a:rect b="b" l="l" r="r" t="t"/>
                <a:pathLst>
                  <a:path extrusionOk="0" h="3013" w="2304">
                    <a:moveTo>
                      <a:pt x="102" y="1"/>
                    </a:moveTo>
                    <a:cubicBezTo>
                      <a:pt x="56" y="1"/>
                      <a:pt x="0" y="51"/>
                      <a:pt x="15" y="112"/>
                    </a:cubicBezTo>
                    <a:cubicBezTo>
                      <a:pt x="289" y="1002"/>
                      <a:pt x="609" y="2029"/>
                      <a:pt x="1453" y="2577"/>
                    </a:cubicBezTo>
                    <a:cubicBezTo>
                      <a:pt x="1682" y="2714"/>
                      <a:pt x="1933" y="2805"/>
                      <a:pt x="2138" y="2988"/>
                    </a:cubicBezTo>
                    <a:cubicBezTo>
                      <a:pt x="2155" y="3005"/>
                      <a:pt x="2175" y="3012"/>
                      <a:pt x="2195" y="3012"/>
                    </a:cubicBezTo>
                    <a:cubicBezTo>
                      <a:pt x="2252" y="3012"/>
                      <a:pt x="2304" y="2948"/>
                      <a:pt x="2252" y="2897"/>
                    </a:cubicBezTo>
                    <a:cubicBezTo>
                      <a:pt x="2070" y="2737"/>
                      <a:pt x="1864" y="2646"/>
                      <a:pt x="1659" y="2532"/>
                    </a:cubicBezTo>
                    <a:cubicBezTo>
                      <a:pt x="1453" y="2417"/>
                      <a:pt x="1271" y="2258"/>
                      <a:pt x="1111" y="2098"/>
                    </a:cubicBezTo>
                    <a:cubicBezTo>
                      <a:pt x="791" y="1733"/>
                      <a:pt x="586" y="1276"/>
                      <a:pt x="403" y="843"/>
                    </a:cubicBezTo>
                    <a:cubicBezTo>
                      <a:pt x="312" y="569"/>
                      <a:pt x="244" y="318"/>
                      <a:pt x="152" y="44"/>
                    </a:cubicBezTo>
                    <a:cubicBezTo>
                      <a:pt x="145" y="13"/>
                      <a:pt x="124" y="1"/>
                      <a:pt x="1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47"/>
              <p:cNvSpPr/>
              <p:nvPr/>
            </p:nvSpPr>
            <p:spPr>
              <a:xfrm rot="535394">
                <a:off x="1795274" y="2855296"/>
                <a:ext cx="29139" cy="22721"/>
              </a:xfrm>
              <a:custGeom>
                <a:rect b="b" l="l" r="r" t="t"/>
                <a:pathLst>
                  <a:path extrusionOk="0" h="701" w="899">
                    <a:moveTo>
                      <a:pt x="830" y="0"/>
                    </a:moveTo>
                    <a:cubicBezTo>
                      <a:pt x="813" y="0"/>
                      <a:pt x="796" y="6"/>
                      <a:pt x="785" y="17"/>
                    </a:cubicBezTo>
                    <a:cubicBezTo>
                      <a:pt x="511" y="177"/>
                      <a:pt x="283" y="360"/>
                      <a:pt x="54" y="565"/>
                    </a:cubicBezTo>
                    <a:cubicBezTo>
                      <a:pt x="1" y="619"/>
                      <a:pt x="45" y="700"/>
                      <a:pt x="100" y="700"/>
                    </a:cubicBezTo>
                    <a:cubicBezTo>
                      <a:pt x="115" y="700"/>
                      <a:pt x="131" y="694"/>
                      <a:pt x="146" y="679"/>
                    </a:cubicBezTo>
                    <a:cubicBezTo>
                      <a:pt x="374" y="474"/>
                      <a:pt x="602" y="291"/>
                      <a:pt x="876" y="131"/>
                    </a:cubicBezTo>
                    <a:cubicBezTo>
                      <a:pt x="899" y="109"/>
                      <a:pt x="899" y="63"/>
                      <a:pt x="876" y="17"/>
                    </a:cubicBezTo>
                    <a:cubicBezTo>
                      <a:pt x="865" y="6"/>
                      <a:pt x="847" y="0"/>
                      <a:pt x="8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47"/>
              <p:cNvSpPr/>
              <p:nvPr/>
            </p:nvSpPr>
            <p:spPr>
              <a:xfrm rot="535394">
                <a:off x="1805549" y="2873463"/>
                <a:ext cx="27421" cy="20874"/>
              </a:xfrm>
              <a:custGeom>
                <a:rect b="b" l="l" r="r" t="t"/>
                <a:pathLst>
                  <a:path extrusionOk="0" h="644" w="846">
                    <a:moveTo>
                      <a:pt x="771" y="1"/>
                    </a:moveTo>
                    <a:cubicBezTo>
                      <a:pt x="758" y="1"/>
                      <a:pt x="744" y="4"/>
                      <a:pt x="731" y="10"/>
                    </a:cubicBezTo>
                    <a:cubicBezTo>
                      <a:pt x="480" y="147"/>
                      <a:pt x="252" y="307"/>
                      <a:pt x="46" y="513"/>
                    </a:cubicBezTo>
                    <a:cubicBezTo>
                      <a:pt x="1" y="535"/>
                      <a:pt x="1" y="581"/>
                      <a:pt x="23" y="627"/>
                    </a:cubicBezTo>
                    <a:cubicBezTo>
                      <a:pt x="35" y="638"/>
                      <a:pt x="52" y="644"/>
                      <a:pt x="72" y="644"/>
                    </a:cubicBezTo>
                    <a:cubicBezTo>
                      <a:pt x="92" y="644"/>
                      <a:pt x="115" y="638"/>
                      <a:pt x="138" y="627"/>
                    </a:cubicBezTo>
                    <a:cubicBezTo>
                      <a:pt x="320" y="444"/>
                      <a:pt x="548" y="262"/>
                      <a:pt x="800" y="147"/>
                    </a:cubicBezTo>
                    <a:cubicBezTo>
                      <a:pt x="822" y="125"/>
                      <a:pt x="845" y="79"/>
                      <a:pt x="845" y="33"/>
                    </a:cubicBezTo>
                    <a:cubicBezTo>
                      <a:pt x="829" y="17"/>
                      <a:pt x="801" y="1"/>
                      <a:pt x="7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47"/>
              <p:cNvSpPr/>
              <p:nvPr/>
            </p:nvSpPr>
            <p:spPr>
              <a:xfrm rot="535394">
                <a:off x="1819578" y="2897851"/>
                <a:ext cx="24342" cy="18832"/>
              </a:xfrm>
              <a:custGeom>
                <a:rect b="b" l="l" r="r" t="t"/>
                <a:pathLst>
                  <a:path extrusionOk="0" h="581" w="751">
                    <a:moveTo>
                      <a:pt x="636" y="1"/>
                    </a:moveTo>
                    <a:cubicBezTo>
                      <a:pt x="625" y="1"/>
                      <a:pt x="613" y="4"/>
                      <a:pt x="602" y="11"/>
                    </a:cubicBezTo>
                    <a:cubicBezTo>
                      <a:pt x="419" y="171"/>
                      <a:pt x="237" y="308"/>
                      <a:pt x="54" y="445"/>
                    </a:cubicBezTo>
                    <a:cubicBezTo>
                      <a:pt x="0" y="499"/>
                      <a:pt x="45" y="580"/>
                      <a:pt x="99" y="580"/>
                    </a:cubicBezTo>
                    <a:cubicBezTo>
                      <a:pt x="115" y="580"/>
                      <a:pt x="131" y="574"/>
                      <a:pt x="145" y="559"/>
                    </a:cubicBezTo>
                    <a:cubicBezTo>
                      <a:pt x="328" y="422"/>
                      <a:pt x="511" y="285"/>
                      <a:pt x="693" y="125"/>
                    </a:cubicBezTo>
                    <a:cubicBezTo>
                      <a:pt x="751" y="87"/>
                      <a:pt x="696" y="1"/>
                      <a:pt x="6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47"/>
              <p:cNvSpPr/>
              <p:nvPr/>
            </p:nvSpPr>
            <p:spPr>
              <a:xfrm rot="535394">
                <a:off x="1834350" y="2905895"/>
                <a:ext cx="18799" cy="33547"/>
              </a:xfrm>
              <a:custGeom>
                <a:rect b="b" l="l" r="r" t="t"/>
                <a:pathLst>
                  <a:path extrusionOk="0" h="1035" w="580">
                    <a:moveTo>
                      <a:pt x="505" y="0"/>
                    </a:moveTo>
                    <a:cubicBezTo>
                      <a:pt x="473" y="0"/>
                      <a:pt x="442" y="23"/>
                      <a:pt x="442" y="77"/>
                    </a:cubicBezTo>
                    <a:cubicBezTo>
                      <a:pt x="419" y="374"/>
                      <a:pt x="282" y="671"/>
                      <a:pt x="54" y="899"/>
                    </a:cubicBezTo>
                    <a:cubicBezTo>
                      <a:pt x="0" y="953"/>
                      <a:pt x="45" y="1034"/>
                      <a:pt x="99" y="1034"/>
                    </a:cubicBezTo>
                    <a:cubicBezTo>
                      <a:pt x="115" y="1034"/>
                      <a:pt x="131" y="1028"/>
                      <a:pt x="145" y="1013"/>
                    </a:cubicBezTo>
                    <a:cubicBezTo>
                      <a:pt x="396" y="762"/>
                      <a:pt x="556" y="442"/>
                      <a:pt x="579" y="77"/>
                    </a:cubicBezTo>
                    <a:cubicBezTo>
                      <a:pt x="579" y="29"/>
                      <a:pt x="541" y="0"/>
                      <a:pt x="5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47"/>
              <p:cNvSpPr/>
              <p:nvPr/>
            </p:nvSpPr>
            <p:spPr>
              <a:xfrm rot="535394">
                <a:off x="2259869" y="1862588"/>
                <a:ext cx="691775" cy="361170"/>
              </a:xfrm>
              <a:custGeom>
                <a:rect b="b" l="l" r="r" t="t"/>
                <a:pathLst>
                  <a:path extrusionOk="0" h="11143" w="21343">
                    <a:moveTo>
                      <a:pt x="15146" y="0"/>
                    </a:moveTo>
                    <a:cubicBezTo>
                      <a:pt x="15119" y="0"/>
                      <a:pt x="15092" y="0"/>
                      <a:pt x="15065" y="1"/>
                    </a:cubicBezTo>
                    <a:cubicBezTo>
                      <a:pt x="13627" y="24"/>
                      <a:pt x="12212" y="412"/>
                      <a:pt x="10797" y="617"/>
                    </a:cubicBezTo>
                    <a:cubicBezTo>
                      <a:pt x="9947" y="744"/>
                      <a:pt x="9083" y="807"/>
                      <a:pt x="8217" y="807"/>
                    </a:cubicBezTo>
                    <a:cubicBezTo>
                      <a:pt x="7525" y="807"/>
                      <a:pt x="6830" y="767"/>
                      <a:pt x="6140" y="685"/>
                    </a:cubicBezTo>
                    <a:cubicBezTo>
                      <a:pt x="5364" y="617"/>
                      <a:pt x="4588" y="480"/>
                      <a:pt x="3789" y="457"/>
                    </a:cubicBezTo>
                    <a:cubicBezTo>
                      <a:pt x="3714" y="455"/>
                      <a:pt x="3639" y="454"/>
                      <a:pt x="3565" y="454"/>
                    </a:cubicBezTo>
                    <a:cubicBezTo>
                      <a:pt x="2841" y="454"/>
                      <a:pt x="2125" y="560"/>
                      <a:pt x="1484" y="891"/>
                    </a:cubicBezTo>
                    <a:cubicBezTo>
                      <a:pt x="799" y="1256"/>
                      <a:pt x="206" y="1918"/>
                      <a:pt x="92" y="2694"/>
                    </a:cubicBezTo>
                    <a:cubicBezTo>
                      <a:pt x="92" y="2740"/>
                      <a:pt x="92" y="2763"/>
                      <a:pt x="92" y="2808"/>
                    </a:cubicBezTo>
                    <a:cubicBezTo>
                      <a:pt x="0" y="3653"/>
                      <a:pt x="571" y="4246"/>
                      <a:pt x="1050" y="4908"/>
                    </a:cubicBezTo>
                    <a:cubicBezTo>
                      <a:pt x="1301" y="5273"/>
                      <a:pt x="1553" y="5639"/>
                      <a:pt x="1986" y="5798"/>
                    </a:cubicBezTo>
                    <a:cubicBezTo>
                      <a:pt x="2466" y="5958"/>
                      <a:pt x="2991" y="5867"/>
                      <a:pt x="3470" y="5981"/>
                    </a:cubicBezTo>
                    <a:cubicBezTo>
                      <a:pt x="4200" y="6164"/>
                      <a:pt x="4748" y="6757"/>
                      <a:pt x="5342" y="7191"/>
                    </a:cubicBezTo>
                    <a:cubicBezTo>
                      <a:pt x="7578" y="8880"/>
                      <a:pt x="10637" y="8971"/>
                      <a:pt x="13102" y="10272"/>
                    </a:cubicBezTo>
                    <a:cubicBezTo>
                      <a:pt x="13821" y="10641"/>
                      <a:pt x="14573" y="11143"/>
                      <a:pt x="15359" y="11143"/>
                    </a:cubicBezTo>
                    <a:cubicBezTo>
                      <a:pt x="15496" y="11143"/>
                      <a:pt x="15634" y="11128"/>
                      <a:pt x="15773" y="11094"/>
                    </a:cubicBezTo>
                    <a:cubicBezTo>
                      <a:pt x="16343" y="10980"/>
                      <a:pt x="16777" y="10546"/>
                      <a:pt x="17211" y="10158"/>
                    </a:cubicBezTo>
                    <a:cubicBezTo>
                      <a:pt x="17713" y="9679"/>
                      <a:pt x="18192" y="9199"/>
                      <a:pt x="18535" y="8606"/>
                    </a:cubicBezTo>
                    <a:cubicBezTo>
                      <a:pt x="18854" y="7990"/>
                      <a:pt x="18968" y="7259"/>
                      <a:pt x="18672" y="6643"/>
                    </a:cubicBezTo>
                    <a:cubicBezTo>
                      <a:pt x="18557" y="6415"/>
                      <a:pt x="18420" y="6164"/>
                      <a:pt x="18420" y="5935"/>
                    </a:cubicBezTo>
                    <a:cubicBezTo>
                      <a:pt x="18420" y="5844"/>
                      <a:pt x="18443" y="5775"/>
                      <a:pt x="18489" y="5684"/>
                    </a:cubicBezTo>
                    <a:cubicBezTo>
                      <a:pt x="18572" y="5582"/>
                      <a:pt x="18689" y="5541"/>
                      <a:pt x="18817" y="5541"/>
                    </a:cubicBezTo>
                    <a:cubicBezTo>
                      <a:pt x="19005" y="5541"/>
                      <a:pt x="19216" y="5631"/>
                      <a:pt x="19379" y="5753"/>
                    </a:cubicBezTo>
                    <a:cubicBezTo>
                      <a:pt x="19630" y="5981"/>
                      <a:pt x="19836" y="6255"/>
                      <a:pt x="20178" y="6300"/>
                    </a:cubicBezTo>
                    <a:cubicBezTo>
                      <a:pt x="20338" y="4954"/>
                      <a:pt x="19836" y="3561"/>
                      <a:pt x="18854" y="2626"/>
                    </a:cubicBezTo>
                    <a:cubicBezTo>
                      <a:pt x="19274" y="2494"/>
                      <a:pt x="19712" y="2431"/>
                      <a:pt x="20153" y="2431"/>
                    </a:cubicBezTo>
                    <a:cubicBezTo>
                      <a:pt x="20551" y="2431"/>
                      <a:pt x="20952" y="2482"/>
                      <a:pt x="21342" y="2580"/>
                    </a:cubicBezTo>
                    <a:cubicBezTo>
                      <a:pt x="19718" y="956"/>
                      <a:pt x="17425" y="0"/>
                      <a:pt x="15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47"/>
              <p:cNvSpPr/>
              <p:nvPr/>
            </p:nvSpPr>
            <p:spPr>
              <a:xfrm rot="535394">
                <a:off x="2095858" y="2156141"/>
                <a:ext cx="19998" cy="17665"/>
              </a:xfrm>
              <a:custGeom>
                <a:rect b="b" l="l" r="r" t="t"/>
                <a:pathLst>
                  <a:path extrusionOk="0" h="545" w="617">
                    <a:moveTo>
                      <a:pt x="320" y="0"/>
                    </a:moveTo>
                    <a:cubicBezTo>
                      <a:pt x="234" y="0"/>
                      <a:pt x="146" y="41"/>
                      <a:pt x="92" y="123"/>
                    </a:cubicBezTo>
                    <a:cubicBezTo>
                      <a:pt x="0" y="238"/>
                      <a:pt x="23" y="397"/>
                      <a:pt x="160" y="489"/>
                    </a:cubicBezTo>
                    <a:cubicBezTo>
                      <a:pt x="208" y="527"/>
                      <a:pt x="263" y="545"/>
                      <a:pt x="319" y="545"/>
                    </a:cubicBezTo>
                    <a:cubicBezTo>
                      <a:pt x="396" y="545"/>
                      <a:pt x="472" y="510"/>
                      <a:pt x="525" y="443"/>
                    </a:cubicBezTo>
                    <a:cubicBezTo>
                      <a:pt x="617" y="306"/>
                      <a:pt x="594" y="146"/>
                      <a:pt x="480" y="55"/>
                    </a:cubicBezTo>
                    <a:cubicBezTo>
                      <a:pt x="434" y="18"/>
                      <a:pt x="377" y="0"/>
                      <a:pt x="3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47"/>
              <p:cNvSpPr/>
              <p:nvPr/>
            </p:nvSpPr>
            <p:spPr>
              <a:xfrm rot="535394">
                <a:off x="2067114" y="2107947"/>
                <a:ext cx="47387" cy="33903"/>
              </a:xfrm>
              <a:custGeom>
                <a:rect b="b" l="l" r="r" t="t"/>
                <a:pathLst>
                  <a:path extrusionOk="0" h="1046" w="1462">
                    <a:moveTo>
                      <a:pt x="1123" y="1"/>
                    </a:moveTo>
                    <a:cubicBezTo>
                      <a:pt x="970" y="1"/>
                      <a:pt x="765" y="114"/>
                      <a:pt x="548" y="268"/>
                    </a:cubicBezTo>
                    <a:cubicBezTo>
                      <a:pt x="229" y="519"/>
                      <a:pt x="0" y="725"/>
                      <a:pt x="137" y="930"/>
                    </a:cubicBezTo>
                    <a:cubicBezTo>
                      <a:pt x="197" y="1012"/>
                      <a:pt x="263" y="1045"/>
                      <a:pt x="337" y="1045"/>
                    </a:cubicBezTo>
                    <a:cubicBezTo>
                      <a:pt x="491" y="1045"/>
                      <a:pt x="675" y="901"/>
                      <a:pt x="891" y="747"/>
                    </a:cubicBezTo>
                    <a:cubicBezTo>
                      <a:pt x="1210" y="519"/>
                      <a:pt x="1461" y="291"/>
                      <a:pt x="1301" y="85"/>
                    </a:cubicBezTo>
                    <a:cubicBezTo>
                      <a:pt x="1257" y="26"/>
                      <a:pt x="1196" y="1"/>
                      <a:pt x="1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47"/>
              <p:cNvSpPr/>
              <p:nvPr/>
            </p:nvSpPr>
            <p:spPr>
              <a:xfrm rot="535394">
                <a:off x="2128561" y="2206819"/>
                <a:ext cx="22980" cy="34065"/>
              </a:xfrm>
              <a:custGeom>
                <a:rect b="b" l="l" r="r" t="t"/>
                <a:pathLst>
                  <a:path extrusionOk="0" h="1051" w="709">
                    <a:moveTo>
                      <a:pt x="617" y="1"/>
                    </a:moveTo>
                    <a:cubicBezTo>
                      <a:pt x="548" y="1"/>
                      <a:pt x="525" y="47"/>
                      <a:pt x="525" y="92"/>
                    </a:cubicBezTo>
                    <a:cubicBezTo>
                      <a:pt x="525" y="366"/>
                      <a:pt x="366" y="640"/>
                      <a:pt x="46" y="914"/>
                    </a:cubicBezTo>
                    <a:cubicBezTo>
                      <a:pt x="0" y="937"/>
                      <a:pt x="0" y="982"/>
                      <a:pt x="23" y="1028"/>
                    </a:cubicBezTo>
                    <a:cubicBezTo>
                      <a:pt x="46" y="1051"/>
                      <a:pt x="69" y="1051"/>
                      <a:pt x="92" y="1051"/>
                    </a:cubicBezTo>
                    <a:cubicBezTo>
                      <a:pt x="115" y="1051"/>
                      <a:pt x="137" y="1051"/>
                      <a:pt x="160" y="1028"/>
                    </a:cubicBezTo>
                    <a:cubicBezTo>
                      <a:pt x="525" y="754"/>
                      <a:pt x="708" y="435"/>
                      <a:pt x="685" y="92"/>
                    </a:cubicBezTo>
                    <a:cubicBezTo>
                      <a:pt x="685" y="47"/>
                      <a:pt x="662" y="1"/>
                      <a:pt x="6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47"/>
              <p:cNvSpPr/>
              <p:nvPr/>
            </p:nvSpPr>
            <p:spPr>
              <a:xfrm rot="535394">
                <a:off x="2052057" y="2187937"/>
                <a:ext cx="62685" cy="47711"/>
              </a:xfrm>
              <a:custGeom>
                <a:rect b="b" l="l" r="r" t="t"/>
                <a:pathLst>
                  <a:path extrusionOk="0" h="1472" w="1934">
                    <a:moveTo>
                      <a:pt x="723" y="0"/>
                    </a:moveTo>
                    <a:cubicBezTo>
                      <a:pt x="638" y="0"/>
                      <a:pt x="569" y="18"/>
                      <a:pt x="526" y="57"/>
                    </a:cubicBezTo>
                    <a:cubicBezTo>
                      <a:pt x="457" y="102"/>
                      <a:pt x="526" y="217"/>
                      <a:pt x="412" y="399"/>
                    </a:cubicBezTo>
                    <a:cubicBezTo>
                      <a:pt x="275" y="673"/>
                      <a:pt x="69" y="673"/>
                      <a:pt x="46" y="833"/>
                    </a:cubicBezTo>
                    <a:cubicBezTo>
                      <a:pt x="1" y="1038"/>
                      <a:pt x="343" y="1381"/>
                      <a:pt x="708" y="1449"/>
                    </a:cubicBezTo>
                    <a:cubicBezTo>
                      <a:pt x="778" y="1464"/>
                      <a:pt x="851" y="1471"/>
                      <a:pt x="923" y="1471"/>
                    </a:cubicBezTo>
                    <a:cubicBezTo>
                      <a:pt x="1393" y="1471"/>
                      <a:pt x="1876" y="1172"/>
                      <a:pt x="1895" y="856"/>
                    </a:cubicBezTo>
                    <a:cubicBezTo>
                      <a:pt x="1933" y="420"/>
                      <a:pt x="1138" y="0"/>
                      <a:pt x="723" y="0"/>
                    </a:cubicBezTo>
                    <a:close/>
                  </a:path>
                </a:pathLst>
              </a:custGeom>
              <a:solidFill>
                <a:srgbClr val="ED9E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47"/>
              <p:cNvSpPr/>
              <p:nvPr/>
            </p:nvSpPr>
            <p:spPr>
              <a:xfrm rot="535394">
                <a:off x="2233988" y="2045104"/>
                <a:ext cx="67353" cy="67353"/>
              </a:xfrm>
              <a:custGeom>
                <a:rect b="b" l="l" r="r" t="t"/>
                <a:pathLst>
                  <a:path extrusionOk="0" h="2078" w="2078">
                    <a:moveTo>
                      <a:pt x="1050" y="0"/>
                    </a:moveTo>
                    <a:cubicBezTo>
                      <a:pt x="480" y="0"/>
                      <a:pt x="0" y="480"/>
                      <a:pt x="0" y="1050"/>
                    </a:cubicBezTo>
                    <a:cubicBezTo>
                      <a:pt x="0" y="1621"/>
                      <a:pt x="480" y="2077"/>
                      <a:pt x="1050" y="2077"/>
                    </a:cubicBezTo>
                    <a:cubicBezTo>
                      <a:pt x="1621" y="2077"/>
                      <a:pt x="2077" y="1621"/>
                      <a:pt x="2077" y="1050"/>
                    </a:cubicBezTo>
                    <a:cubicBezTo>
                      <a:pt x="2077" y="480"/>
                      <a:pt x="1621" y="0"/>
                      <a:pt x="1050" y="0"/>
                    </a:cubicBezTo>
                    <a:close/>
                  </a:path>
                </a:pathLst>
              </a:custGeom>
              <a:solidFill>
                <a:srgbClr val="ED9E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50" name="Shape 3450"/>
        <p:cNvGrpSpPr/>
        <p:nvPr/>
      </p:nvGrpSpPr>
      <p:grpSpPr>
        <a:xfrm>
          <a:off x="0" y="0"/>
          <a:ext cx="0" cy="0"/>
          <a:chOff x="0" y="0"/>
          <a:chExt cx="0" cy="0"/>
        </a:xfrm>
      </p:grpSpPr>
      <p:sp>
        <p:nvSpPr>
          <p:cNvPr id="3451" name="Google Shape;3451;p48"/>
          <p:cNvSpPr txBox="1"/>
          <p:nvPr>
            <p:ph type="title"/>
          </p:nvPr>
        </p:nvSpPr>
        <p:spPr>
          <a:xfrm flipH="1">
            <a:off x="713375" y="2810925"/>
            <a:ext cx="5258700" cy="388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—SOMEONE FAMOUS</a:t>
            </a:r>
            <a:endParaRPr/>
          </a:p>
        </p:txBody>
      </p:sp>
      <p:sp>
        <p:nvSpPr>
          <p:cNvPr id="3452" name="Google Shape;3452;p48"/>
          <p:cNvSpPr txBox="1"/>
          <p:nvPr>
            <p:ph idx="1" type="subTitle"/>
          </p:nvPr>
        </p:nvSpPr>
        <p:spPr>
          <a:xfrm flipH="1">
            <a:off x="713375" y="1332525"/>
            <a:ext cx="5258700" cy="147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“This is a quote, words full of wisdom that someone important said and can make the reader get inspired.”</a:t>
            </a:r>
            <a:endParaRPr/>
          </a:p>
        </p:txBody>
      </p:sp>
      <p:grpSp>
        <p:nvGrpSpPr>
          <p:cNvPr id="3453" name="Google Shape;3453;p48"/>
          <p:cNvGrpSpPr/>
          <p:nvPr/>
        </p:nvGrpSpPr>
        <p:grpSpPr>
          <a:xfrm>
            <a:off x="6422250" y="2071956"/>
            <a:ext cx="1764724" cy="2704784"/>
            <a:chOff x="6422250" y="2071956"/>
            <a:chExt cx="1764724" cy="2704784"/>
          </a:xfrm>
        </p:grpSpPr>
        <p:grpSp>
          <p:nvGrpSpPr>
            <p:cNvPr id="3454" name="Google Shape;3454;p48"/>
            <p:cNvGrpSpPr/>
            <p:nvPr/>
          </p:nvGrpSpPr>
          <p:grpSpPr>
            <a:xfrm flipH="1">
              <a:off x="6422250" y="2071956"/>
              <a:ext cx="1764724" cy="2704784"/>
              <a:chOff x="6389525" y="3642400"/>
              <a:chExt cx="757750" cy="1161400"/>
            </a:xfrm>
          </p:grpSpPr>
          <p:sp>
            <p:nvSpPr>
              <p:cNvPr id="3455" name="Google Shape;3455;p48"/>
              <p:cNvSpPr/>
              <p:nvPr/>
            </p:nvSpPr>
            <p:spPr>
              <a:xfrm>
                <a:off x="6862575" y="4519275"/>
                <a:ext cx="71925" cy="152150"/>
              </a:xfrm>
              <a:custGeom>
                <a:rect b="b" l="l" r="r" t="t"/>
                <a:pathLst>
                  <a:path extrusionOk="0" h="6086" w="2877">
                    <a:moveTo>
                      <a:pt x="1628" y="1"/>
                    </a:moveTo>
                    <a:cubicBezTo>
                      <a:pt x="1023" y="1"/>
                      <a:pt x="521" y="440"/>
                      <a:pt x="457" y="1058"/>
                    </a:cubicBezTo>
                    <a:lnTo>
                      <a:pt x="69" y="4801"/>
                    </a:lnTo>
                    <a:cubicBezTo>
                      <a:pt x="1" y="5440"/>
                      <a:pt x="457" y="6011"/>
                      <a:pt x="1119" y="6079"/>
                    </a:cubicBezTo>
                    <a:cubicBezTo>
                      <a:pt x="1162" y="6084"/>
                      <a:pt x="1204" y="6086"/>
                      <a:pt x="1246" y="6086"/>
                    </a:cubicBezTo>
                    <a:cubicBezTo>
                      <a:pt x="1832" y="6086"/>
                      <a:pt x="2334" y="5647"/>
                      <a:pt x="2398" y="5029"/>
                    </a:cubicBezTo>
                    <a:lnTo>
                      <a:pt x="2809" y="1309"/>
                    </a:lnTo>
                    <a:cubicBezTo>
                      <a:pt x="2877" y="647"/>
                      <a:pt x="2398" y="76"/>
                      <a:pt x="1759" y="8"/>
                    </a:cubicBezTo>
                    <a:cubicBezTo>
                      <a:pt x="1714" y="3"/>
                      <a:pt x="1671" y="1"/>
                      <a:pt x="16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48"/>
              <p:cNvSpPr/>
              <p:nvPr/>
            </p:nvSpPr>
            <p:spPr>
              <a:xfrm>
                <a:off x="6855175" y="4620650"/>
                <a:ext cx="135250" cy="95700"/>
              </a:xfrm>
              <a:custGeom>
                <a:rect b="b" l="l" r="r" t="t"/>
                <a:pathLst>
                  <a:path extrusionOk="0" h="3828" w="5410">
                    <a:moveTo>
                      <a:pt x="2554" y="1"/>
                    </a:moveTo>
                    <a:cubicBezTo>
                      <a:pt x="2279" y="1"/>
                      <a:pt x="1868" y="110"/>
                      <a:pt x="1667" y="700"/>
                    </a:cubicBezTo>
                    <a:cubicBezTo>
                      <a:pt x="1667" y="700"/>
                      <a:pt x="1121" y="108"/>
                      <a:pt x="713" y="108"/>
                    </a:cubicBezTo>
                    <a:cubicBezTo>
                      <a:pt x="627" y="108"/>
                      <a:pt x="547" y="135"/>
                      <a:pt x="480" y="198"/>
                    </a:cubicBezTo>
                    <a:cubicBezTo>
                      <a:pt x="23" y="586"/>
                      <a:pt x="0" y="1956"/>
                      <a:pt x="0" y="2526"/>
                    </a:cubicBezTo>
                    <a:cubicBezTo>
                      <a:pt x="0" y="2709"/>
                      <a:pt x="0" y="2800"/>
                      <a:pt x="0" y="2800"/>
                    </a:cubicBezTo>
                    <a:lnTo>
                      <a:pt x="5341" y="3827"/>
                    </a:lnTo>
                    <a:cubicBezTo>
                      <a:pt x="5341" y="3736"/>
                      <a:pt x="5364" y="3645"/>
                      <a:pt x="5364" y="3553"/>
                    </a:cubicBezTo>
                    <a:cubicBezTo>
                      <a:pt x="5410" y="2686"/>
                      <a:pt x="4976" y="2618"/>
                      <a:pt x="4200" y="2024"/>
                    </a:cubicBezTo>
                    <a:cubicBezTo>
                      <a:pt x="2876" y="997"/>
                      <a:pt x="2831" y="38"/>
                      <a:pt x="2831" y="38"/>
                    </a:cubicBezTo>
                    <a:cubicBezTo>
                      <a:pt x="2831" y="38"/>
                      <a:pt x="2715" y="1"/>
                      <a:pt x="25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48"/>
              <p:cNvSpPr/>
              <p:nvPr/>
            </p:nvSpPr>
            <p:spPr>
              <a:xfrm>
                <a:off x="6911650" y="4635700"/>
                <a:ext cx="25725" cy="12750"/>
              </a:xfrm>
              <a:custGeom>
                <a:rect b="b" l="l" r="r" t="t"/>
                <a:pathLst>
                  <a:path extrusionOk="0" h="510" w="1029">
                    <a:moveTo>
                      <a:pt x="917" y="1"/>
                    </a:moveTo>
                    <a:cubicBezTo>
                      <a:pt x="908" y="1"/>
                      <a:pt x="899" y="3"/>
                      <a:pt x="891" y="7"/>
                    </a:cubicBezTo>
                    <a:cubicBezTo>
                      <a:pt x="868" y="7"/>
                      <a:pt x="526" y="53"/>
                      <a:pt x="92" y="281"/>
                    </a:cubicBezTo>
                    <a:cubicBezTo>
                      <a:pt x="24" y="326"/>
                      <a:pt x="1" y="395"/>
                      <a:pt x="47" y="441"/>
                    </a:cubicBezTo>
                    <a:cubicBezTo>
                      <a:pt x="69" y="486"/>
                      <a:pt x="92" y="509"/>
                      <a:pt x="138" y="509"/>
                    </a:cubicBezTo>
                    <a:cubicBezTo>
                      <a:pt x="161" y="509"/>
                      <a:pt x="184" y="509"/>
                      <a:pt x="206" y="486"/>
                    </a:cubicBezTo>
                    <a:cubicBezTo>
                      <a:pt x="594" y="281"/>
                      <a:pt x="914" y="235"/>
                      <a:pt x="937" y="235"/>
                    </a:cubicBezTo>
                    <a:cubicBezTo>
                      <a:pt x="982" y="212"/>
                      <a:pt x="1028" y="167"/>
                      <a:pt x="1028" y="98"/>
                    </a:cubicBezTo>
                    <a:cubicBezTo>
                      <a:pt x="1009" y="42"/>
                      <a:pt x="960" y="1"/>
                      <a:pt x="9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48"/>
              <p:cNvSpPr/>
              <p:nvPr/>
            </p:nvSpPr>
            <p:spPr>
              <a:xfrm>
                <a:off x="6921925" y="4648275"/>
                <a:ext cx="25700" cy="12725"/>
              </a:xfrm>
              <a:custGeom>
                <a:rect b="b" l="l" r="r" t="t"/>
                <a:pathLst>
                  <a:path extrusionOk="0" h="509" w="1028">
                    <a:moveTo>
                      <a:pt x="904" y="0"/>
                    </a:moveTo>
                    <a:cubicBezTo>
                      <a:pt x="892" y="0"/>
                      <a:pt x="880" y="2"/>
                      <a:pt x="868" y="6"/>
                    </a:cubicBezTo>
                    <a:cubicBezTo>
                      <a:pt x="868" y="6"/>
                      <a:pt x="503" y="52"/>
                      <a:pt x="69" y="280"/>
                    </a:cubicBezTo>
                    <a:cubicBezTo>
                      <a:pt x="24" y="326"/>
                      <a:pt x="1" y="394"/>
                      <a:pt x="46" y="440"/>
                    </a:cubicBezTo>
                    <a:cubicBezTo>
                      <a:pt x="46" y="485"/>
                      <a:pt x="92" y="485"/>
                      <a:pt x="138" y="508"/>
                    </a:cubicBezTo>
                    <a:cubicBezTo>
                      <a:pt x="161" y="508"/>
                      <a:pt x="183" y="485"/>
                      <a:pt x="206" y="485"/>
                    </a:cubicBezTo>
                    <a:cubicBezTo>
                      <a:pt x="594" y="280"/>
                      <a:pt x="914" y="234"/>
                      <a:pt x="914" y="234"/>
                    </a:cubicBezTo>
                    <a:cubicBezTo>
                      <a:pt x="982" y="212"/>
                      <a:pt x="1028" y="166"/>
                      <a:pt x="1005" y="97"/>
                    </a:cubicBezTo>
                    <a:cubicBezTo>
                      <a:pt x="1005" y="41"/>
                      <a:pt x="959" y="0"/>
                      <a:pt x="9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48"/>
              <p:cNvSpPr/>
              <p:nvPr/>
            </p:nvSpPr>
            <p:spPr>
              <a:xfrm>
                <a:off x="6932200" y="4660825"/>
                <a:ext cx="25700" cy="12150"/>
              </a:xfrm>
              <a:custGeom>
                <a:rect b="b" l="l" r="r" t="t"/>
                <a:pathLst>
                  <a:path extrusionOk="0" h="486" w="1028">
                    <a:moveTo>
                      <a:pt x="904" y="0"/>
                    </a:moveTo>
                    <a:cubicBezTo>
                      <a:pt x="892" y="0"/>
                      <a:pt x="880" y="2"/>
                      <a:pt x="868" y="6"/>
                    </a:cubicBezTo>
                    <a:cubicBezTo>
                      <a:pt x="845" y="6"/>
                      <a:pt x="503" y="52"/>
                      <a:pt x="69" y="280"/>
                    </a:cubicBezTo>
                    <a:cubicBezTo>
                      <a:pt x="24" y="303"/>
                      <a:pt x="1" y="371"/>
                      <a:pt x="24" y="440"/>
                    </a:cubicBezTo>
                    <a:cubicBezTo>
                      <a:pt x="46" y="463"/>
                      <a:pt x="92" y="486"/>
                      <a:pt x="138" y="486"/>
                    </a:cubicBezTo>
                    <a:lnTo>
                      <a:pt x="183" y="486"/>
                    </a:lnTo>
                    <a:cubicBezTo>
                      <a:pt x="594" y="280"/>
                      <a:pt x="914" y="212"/>
                      <a:pt x="914" y="212"/>
                    </a:cubicBezTo>
                    <a:cubicBezTo>
                      <a:pt x="982" y="212"/>
                      <a:pt x="1028" y="143"/>
                      <a:pt x="1005" y="98"/>
                    </a:cubicBezTo>
                    <a:cubicBezTo>
                      <a:pt x="1005" y="41"/>
                      <a:pt x="959" y="0"/>
                      <a:pt x="9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48"/>
              <p:cNvSpPr/>
              <p:nvPr/>
            </p:nvSpPr>
            <p:spPr>
              <a:xfrm>
                <a:off x="6855175" y="4683800"/>
                <a:ext cx="134125" cy="32550"/>
              </a:xfrm>
              <a:custGeom>
                <a:rect b="b" l="l" r="r" t="t"/>
                <a:pathLst>
                  <a:path extrusionOk="0" h="1302" w="5365">
                    <a:moveTo>
                      <a:pt x="0" y="0"/>
                    </a:moveTo>
                    <a:cubicBezTo>
                      <a:pt x="0" y="183"/>
                      <a:pt x="0" y="274"/>
                      <a:pt x="0" y="274"/>
                    </a:cubicBezTo>
                    <a:lnTo>
                      <a:pt x="5341" y="1301"/>
                    </a:lnTo>
                    <a:cubicBezTo>
                      <a:pt x="5341" y="1210"/>
                      <a:pt x="5364" y="1119"/>
                      <a:pt x="5364" y="1027"/>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48"/>
              <p:cNvSpPr/>
              <p:nvPr/>
            </p:nvSpPr>
            <p:spPr>
              <a:xfrm>
                <a:off x="6573275" y="4369625"/>
                <a:ext cx="131850" cy="95400"/>
              </a:xfrm>
              <a:custGeom>
                <a:rect b="b" l="l" r="r" t="t"/>
                <a:pathLst>
                  <a:path extrusionOk="0" h="3816" w="5274">
                    <a:moveTo>
                      <a:pt x="1190" y="1"/>
                    </a:moveTo>
                    <a:cubicBezTo>
                      <a:pt x="835" y="1"/>
                      <a:pt x="492" y="178"/>
                      <a:pt x="297" y="493"/>
                    </a:cubicBezTo>
                    <a:cubicBezTo>
                      <a:pt x="1" y="995"/>
                      <a:pt x="160" y="1634"/>
                      <a:pt x="640" y="1931"/>
                    </a:cubicBezTo>
                    <a:lnTo>
                      <a:pt x="3516" y="3665"/>
                    </a:lnTo>
                    <a:cubicBezTo>
                      <a:pt x="3688" y="3767"/>
                      <a:pt x="3876" y="3815"/>
                      <a:pt x="4062" y="3815"/>
                    </a:cubicBezTo>
                    <a:cubicBezTo>
                      <a:pt x="4418" y="3815"/>
                      <a:pt x="4766" y="3638"/>
                      <a:pt x="4976" y="3323"/>
                    </a:cubicBezTo>
                    <a:cubicBezTo>
                      <a:pt x="5273" y="2821"/>
                      <a:pt x="5113" y="2182"/>
                      <a:pt x="4611" y="1862"/>
                    </a:cubicBezTo>
                    <a:lnTo>
                      <a:pt x="1735" y="150"/>
                    </a:lnTo>
                    <a:cubicBezTo>
                      <a:pt x="1563" y="49"/>
                      <a:pt x="1375" y="1"/>
                      <a:pt x="11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48"/>
              <p:cNvSpPr/>
              <p:nvPr/>
            </p:nvSpPr>
            <p:spPr>
              <a:xfrm>
                <a:off x="6507075" y="4346550"/>
                <a:ext cx="123300" cy="105025"/>
              </a:xfrm>
              <a:custGeom>
                <a:rect b="b" l="l" r="r" t="t"/>
                <a:pathLst>
                  <a:path extrusionOk="0" h="4201" w="4932">
                    <a:moveTo>
                      <a:pt x="2831" y="1"/>
                    </a:moveTo>
                    <a:lnTo>
                      <a:pt x="1" y="3904"/>
                    </a:lnTo>
                    <a:cubicBezTo>
                      <a:pt x="69" y="3972"/>
                      <a:pt x="138" y="3995"/>
                      <a:pt x="206" y="4041"/>
                    </a:cubicBezTo>
                    <a:cubicBezTo>
                      <a:pt x="417" y="4153"/>
                      <a:pt x="582" y="4201"/>
                      <a:pt x="733" y="4201"/>
                    </a:cubicBezTo>
                    <a:cubicBezTo>
                      <a:pt x="1074" y="4201"/>
                      <a:pt x="1342" y="3960"/>
                      <a:pt x="1895" y="3675"/>
                    </a:cubicBezTo>
                    <a:cubicBezTo>
                      <a:pt x="2557" y="3333"/>
                      <a:pt x="3088" y="3247"/>
                      <a:pt x="3453" y="3247"/>
                    </a:cubicBezTo>
                    <a:cubicBezTo>
                      <a:pt x="3818" y="3247"/>
                      <a:pt x="4018" y="3333"/>
                      <a:pt x="4018" y="3333"/>
                    </a:cubicBezTo>
                    <a:cubicBezTo>
                      <a:pt x="4018" y="3333"/>
                      <a:pt x="4543" y="2740"/>
                      <a:pt x="3904" y="2146"/>
                    </a:cubicBezTo>
                    <a:cubicBezTo>
                      <a:pt x="3904" y="2146"/>
                      <a:pt x="4931" y="1827"/>
                      <a:pt x="4771" y="1370"/>
                    </a:cubicBezTo>
                    <a:cubicBezTo>
                      <a:pt x="4634" y="845"/>
                      <a:pt x="3539" y="320"/>
                      <a:pt x="3059" y="92"/>
                    </a:cubicBezTo>
                    <a:cubicBezTo>
                      <a:pt x="2922" y="23"/>
                      <a:pt x="2831" y="1"/>
                      <a:pt x="28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48"/>
              <p:cNvSpPr/>
              <p:nvPr/>
            </p:nvSpPr>
            <p:spPr>
              <a:xfrm>
                <a:off x="6587550" y="4409325"/>
                <a:ext cx="8000" cy="23425"/>
              </a:xfrm>
              <a:custGeom>
                <a:rect b="b" l="l" r="r" t="t"/>
                <a:pathLst>
                  <a:path extrusionOk="0" h="937" w="320">
                    <a:moveTo>
                      <a:pt x="183" y="0"/>
                    </a:moveTo>
                    <a:cubicBezTo>
                      <a:pt x="137" y="0"/>
                      <a:pt x="114" y="23"/>
                      <a:pt x="91" y="69"/>
                    </a:cubicBezTo>
                    <a:cubicBezTo>
                      <a:pt x="91" y="69"/>
                      <a:pt x="91" y="92"/>
                      <a:pt x="91" y="114"/>
                    </a:cubicBezTo>
                    <a:cubicBezTo>
                      <a:pt x="114" y="525"/>
                      <a:pt x="23" y="799"/>
                      <a:pt x="23" y="799"/>
                    </a:cubicBezTo>
                    <a:cubicBezTo>
                      <a:pt x="0" y="845"/>
                      <a:pt x="23" y="913"/>
                      <a:pt x="91" y="936"/>
                    </a:cubicBezTo>
                    <a:cubicBezTo>
                      <a:pt x="137" y="936"/>
                      <a:pt x="206" y="913"/>
                      <a:pt x="228" y="845"/>
                    </a:cubicBezTo>
                    <a:cubicBezTo>
                      <a:pt x="228" y="845"/>
                      <a:pt x="320" y="525"/>
                      <a:pt x="297" y="92"/>
                    </a:cubicBezTo>
                    <a:cubicBezTo>
                      <a:pt x="297" y="46"/>
                      <a:pt x="228" y="0"/>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48"/>
              <p:cNvSpPr/>
              <p:nvPr/>
            </p:nvSpPr>
            <p:spPr>
              <a:xfrm>
                <a:off x="6573850" y="4412750"/>
                <a:ext cx="7450" cy="23425"/>
              </a:xfrm>
              <a:custGeom>
                <a:rect b="b" l="l" r="r" t="t"/>
                <a:pathLst>
                  <a:path extrusionOk="0" h="937" w="298">
                    <a:moveTo>
                      <a:pt x="183" y="0"/>
                    </a:moveTo>
                    <a:cubicBezTo>
                      <a:pt x="137" y="0"/>
                      <a:pt x="92" y="23"/>
                      <a:pt x="92" y="69"/>
                    </a:cubicBezTo>
                    <a:cubicBezTo>
                      <a:pt x="69" y="92"/>
                      <a:pt x="69" y="92"/>
                      <a:pt x="69" y="114"/>
                    </a:cubicBezTo>
                    <a:cubicBezTo>
                      <a:pt x="92" y="525"/>
                      <a:pt x="23" y="799"/>
                      <a:pt x="0" y="799"/>
                    </a:cubicBezTo>
                    <a:cubicBezTo>
                      <a:pt x="0" y="845"/>
                      <a:pt x="23" y="913"/>
                      <a:pt x="69" y="936"/>
                    </a:cubicBezTo>
                    <a:cubicBezTo>
                      <a:pt x="137" y="936"/>
                      <a:pt x="183" y="913"/>
                      <a:pt x="206" y="845"/>
                    </a:cubicBezTo>
                    <a:cubicBezTo>
                      <a:pt x="206" y="845"/>
                      <a:pt x="297" y="548"/>
                      <a:pt x="274" y="92"/>
                    </a:cubicBezTo>
                    <a:cubicBezTo>
                      <a:pt x="274" y="46"/>
                      <a:pt x="229" y="0"/>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48"/>
              <p:cNvSpPr/>
              <p:nvPr/>
            </p:nvSpPr>
            <p:spPr>
              <a:xfrm>
                <a:off x="6559575" y="4416175"/>
                <a:ext cx="8025" cy="23425"/>
              </a:xfrm>
              <a:custGeom>
                <a:rect b="b" l="l" r="r" t="t"/>
                <a:pathLst>
                  <a:path extrusionOk="0" h="937" w="321">
                    <a:moveTo>
                      <a:pt x="183" y="0"/>
                    </a:moveTo>
                    <a:cubicBezTo>
                      <a:pt x="138" y="0"/>
                      <a:pt x="115" y="23"/>
                      <a:pt x="92" y="69"/>
                    </a:cubicBezTo>
                    <a:cubicBezTo>
                      <a:pt x="92" y="92"/>
                      <a:pt x="92" y="92"/>
                      <a:pt x="92" y="114"/>
                    </a:cubicBezTo>
                    <a:cubicBezTo>
                      <a:pt x="115" y="525"/>
                      <a:pt x="24" y="799"/>
                      <a:pt x="24" y="799"/>
                    </a:cubicBezTo>
                    <a:cubicBezTo>
                      <a:pt x="1" y="868"/>
                      <a:pt x="46" y="913"/>
                      <a:pt x="92" y="936"/>
                    </a:cubicBezTo>
                    <a:cubicBezTo>
                      <a:pt x="138" y="936"/>
                      <a:pt x="206" y="913"/>
                      <a:pt x="229" y="845"/>
                    </a:cubicBezTo>
                    <a:cubicBezTo>
                      <a:pt x="229" y="845"/>
                      <a:pt x="320" y="548"/>
                      <a:pt x="297" y="92"/>
                    </a:cubicBezTo>
                    <a:cubicBezTo>
                      <a:pt x="297" y="46"/>
                      <a:pt x="252" y="0"/>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48"/>
              <p:cNvSpPr/>
              <p:nvPr/>
            </p:nvSpPr>
            <p:spPr>
              <a:xfrm>
                <a:off x="6507075" y="4346550"/>
                <a:ext cx="76500" cy="101025"/>
              </a:xfrm>
              <a:custGeom>
                <a:rect b="b" l="l" r="r" t="t"/>
                <a:pathLst>
                  <a:path extrusionOk="0" h="4041" w="3060">
                    <a:moveTo>
                      <a:pt x="2831" y="1"/>
                    </a:moveTo>
                    <a:lnTo>
                      <a:pt x="1" y="3904"/>
                    </a:lnTo>
                    <a:cubicBezTo>
                      <a:pt x="69" y="3972"/>
                      <a:pt x="138" y="3995"/>
                      <a:pt x="206" y="4041"/>
                    </a:cubicBezTo>
                    <a:lnTo>
                      <a:pt x="3059" y="92"/>
                    </a:lnTo>
                    <a:cubicBezTo>
                      <a:pt x="2922" y="23"/>
                      <a:pt x="2831" y="1"/>
                      <a:pt x="28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48"/>
              <p:cNvSpPr/>
              <p:nvPr/>
            </p:nvSpPr>
            <p:spPr>
              <a:xfrm>
                <a:off x="6648600" y="4226150"/>
                <a:ext cx="199750" cy="294950"/>
              </a:xfrm>
              <a:custGeom>
                <a:rect b="b" l="l" r="r" t="t"/>
                <a:pathLst>
                  <a:path extrusionOk="0" h="11798" w="7990">
                    <a:moveTo>
                      <a:pt x="7670" y="0"/>
                    </a:moveTo>
                    <a:lnTo>
                      <a:pt x="4086" y="411"/>
                    </a:lnTo>
                    <a:cubicBezTo>
                      <a:pt x="2671" y="3219"/>
                      <a:pt x="3538" y="8332"/>
                      <a:pt x="3538" y="8332"/>
                    </a:cubicBezTo>
                    <a:cubicBezTo>
                      <a:pt x="3538" y="8332"/>
                      <a:pt x="1872" y="7556"/>
                      <a:pt x="480" y="7008"/>
                    </a:cubicBezTo>
                    <a:cubicBezTo>
                      <a:pt x="274" y="7693"/>
                      <a:pt x="137" y="8377"/>
                      <a:pt x="0" y="9062"/>
                    </a:cubicBezTo>
                    <a:cubicBezTo>
                      <a:pt x="1552" y="10179"/>
                      <a:pt x="4030" y="11797"/>
                      <a:pt x="5365" y="11797"/>
                    </a:cubicBezTo>
                    <a:cubicBezTo>
                      <a:pt x="5640" y="11797"/>
                      <a:pt x="5867" y="11729"/>
                      <a:pt x="6026" y="11573"/>
                    </a:cubicBezTo>
                    <a:cubicBezTo>
                      <a:pt x="6871" y="10774"/>
                      <a:pt x="7578" y="7441"/>
                      <a:pt x="7989" y="5068"/>
                    </a:cubicBezTo>
                    <a:cubicBezTo>
                      <a:pt x="7921" y="3379"/>
                      <a:pt x="7852" y="1667"/>
                      <a:pt x="7670" y="0"/>
                    </a:cubicBezTo>
                    <a:close/>
                  </a:path>
                </a:pathLst>
              </a:custGeom>
              <a:solidFill>
                <a:srgbClr val="E89E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48"/>
              <p:cNvSpPr/>
              <p:nvPr/>
            </p:nvSpPr>
            <p:spPr>
              <a:xfrm>
                <a:off x="6826075" y="4096625"/>
                <a:ext cx="140400" cy="475350"/>
              </a:xfrm>
              <a:custGeom>
                <a:rect b="b" l="l" r="r" t="t"/>
                <a:pathLst>
                  <a:path extrusionOk="0" h="19014" w="5616">
                    <a:moveTo>
                      <a:pt x="4520" y="0"/>
                    </a:moveTo>
                    <a:lnTo>
                      <a:pt x="0" y="594"/>
                    </a:lnTo>
                    <a:cubicBezTo>
                      <a:pt x="183" y="2511"/>
                      <a:pt x="251" y="4474"/>
                      <a:pt x="320" y="6391"/>
                    </a:cubicBezTo>
                    <a:cubicBezTo>
                      <a:pt x="571" y="4793"/>
                      <a:pt x="708" y="3584"/>
                      <a:pt x="708" y="3584"/>
                    </a:cubicBezTo>
                    <a:cubicBezTo>
                      <a:pt x="708" y="3584"/>
                      <a:pt x="2191" y="10249"/>
                      <a:pt x="2191" y="11915"/>
                    </a:cubicBezTo>
                    <a:cubicBezTo>
                      <a:pt x="2191" y="12942"/>
                      <a:pt x="1940" y="16343"/>
                      <a:pt x="1849" y="18854"/>
                    </a:cubicBezTo>
                    <a:cubicBezTo>
                      <a:pt x="2579" y="18899"/>
                      <a:pt x="3310" y="18945"/>
                      <a:pt x="4040" y="19014"/>
                    </a:cubicBezTo>
                    <a:cubicBezTo>
                      <a:pt x="4520" y="17096"/>
                      <a:pt x="5136" y="14152"/>
                      <a:pt x="5318" y="11367"/>
                    </a:cubicBezTo>
                    <a:cubicBezTo>
                      <a:pt x="5615" y="6665"/>
                      <a:pt x="4520" y="0"/>
                      <a:pt x="4520" y="0"/>
                    </a:cubicBezTo>
                    <a:close/>
                  </a:path>
                </a:pathLst>
              </a:custGeom>
              <a:solidFill>
                <a:srgbClr val="E89E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48"/>
              <p:cNvSpPr/>
              <p:nvPr/>
            </p:nvSpPr>
            <p:spPr>
              <a:xfrm>
                <a:off x="6716500" y="4062950"/>
                <a:ext cx="257375" cy="310950"/>
              </a:xfrm>
              <a:custGeom>
                <a:rect b="b" l="l" r="r" t="t"/>
                <a:pathLst>
                  <a:path extrusionOk="0" h="12438" w="10295">
                    <a:moveTo>
                      <a:pt x="8606" y="0"/>
                    </a:moveTo>
                    <a:lnTo>
                      <a:pt x="2146" y="434"/>
                    </a:lnTo>
                    <a:cubicBezTo>
                      <a:pt x="1" y="2785"/>
                      <a:pt x="320" y="9633"/>
                      <a:pt x="320" y="9633"/>
                    </a:cubicBezTo>
                    <a:cubicBezTo>
                      <a:pt x="320" y="9633"/>
                      <a:pt x="1987" y="11618"/>
                      <a:pt x="5205" y="12235"/>
                    </a:cubicBezTo>
                    <a:cubicBezTo>
                      <a:pt x="6019" y="12387"/>
                      <a:pt x="6785" y="12438"/>
                      <a:pt x="7444" y="12438"/>
                    </a:cubicBezTo>
                    <a:cubicBezTo>
                      <a:pt x="8763" y="12438"/>
                      <a:pt x="9656" y="12235"/>
                      <a:pt x="9656" y="12235"/>
                    </a:cubicBezTo>
                    <a:cubicBezTo>
                      <a:pt x="9656" y="12235"/>
                      <a:pt x="10295" y="7966"/>
                      <a:pt x="9656" y="4040"/>
                    </a:cubicBezTo>
                    <a:cubicBezTo>
                      <a:pt x="9313" y="1918"/>
                      <a:pt x="8606" y="0"/>
                      <a:pt x="8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48"/>
              <p:cNvSpPr/>
              <p:nvPr/>
            </p:nvSpPr>
            <p:spPr>
              <a:xfrm>
                <a:off x="6734775" y="4081775"/>
                <a:ext cx="43375" cy="241400"/>
              </a:xfrm>
              <a:custGeom>
                <a:rect b="b" l="l" r="r" t="t"/>
                <a:pathLst>
                  <a:path extrusionOk="0" h="9656" w="1735">
                    <a:moveTo>
                      <a:pt x="1666" y="1"/>
                    </a:moveTo>
                    <a:cubicBezTo>
                      <a:pt x="1644" y="46"/>
                      <a:pt x="0" y="4771"/>
                      <a:pt x="388" y="9656"/>
                    </a:cubicBezTo>
                    <a:lnTo>
                      <a:pt x="457" y="9633"/>
                    </a:lnTo>
                    <a:cubicBezTo>
                      <a:pt x="91" y="4794"/>
                      <a:pt x="1735" y="92"/>
                      <a:pt x="1735" y="46"/>
                    </a:cubicBezTo>
                    <a:lnTo>
                      <a:pt x="166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48"/>
              <p:cNvSpPr/>
              <p:nvPr/>
            </p:nvSpPr>
            <p:spPr>
              <a:xfrm>
                <a:off x="7068575" y="4123425"/>
                <a:ext cx="44575" cy="20725"/>
              </a:xfrm>
              <a:custGeom>
                <a:rect b="b" l="l" r="r" t="t"/>
                <a:pathLst>
                  <a:path extrusionOk="0" h="829" w="1783">
                    <a:moveTo>
                      <a:pt x="535" y="1"/>
                    </a:moveTo>
                    <a:cubicBezTo>
                      <a:pt x="529" y="1"/>
                      <a:pt x="526" y="1"/>
                      <a:pt x="526" y="1"/>
                    </a:cubicBezTo>
                    <a:lnTo>
                      <a:pt x="1" y="252"/>
                    </a:lnTo>
                    <a:cubicBezTo>
                      <a:pt x="890" y="573"/>
                      <a:pt x="1482" y="828"/>
                      <a:pt x="1674" y="828"/>
                    </a:cubicBezTo>
                    <a:cubicBezTo>
                      <a:pt x="1783" y="828"/>
                      <a:pt x="1764" y="747"/>
                      <a:pt x="1599" y="549"/>
                    </a:cubicBezTo>
                    <a:cubicBezTo>
                      <a:pt x="1155" y="20"/>
                      <a:pt x="613" y="1"/>
                      <a:pt x="535" y="1"/>
                    </a:cubicBezTo>
                    <a:close/>
                  </a:path>
                </a:pathLst>
              </a:custGeom>
              <a:solidFill>
                <a:srgbClr val="EAA2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48"/>
              <p:cNvSpPr/>
              <p:nvPr/>
            </p:nvSpPr>
            <p:spPr>
              <a:xfrm>
                <a:off x="7064600" y="4126275"/>
                <a:ext cx="61075" cy="44800"/>
              </a:xfrm>
              <a:custGeom>
                <a:rect b="b" l="l" r="r" t="t"/>
                <a:pathLst>
                  <a:path extrusionOk="0" h="1792" w="2443">
                    <a:moveTo>
                      <a:pt x="685" y="1"/>
                    </a:moveTo>
                    <a:cubicBezTo>
                      <a:pt x="0" y="47"/>
                      <a:pt x="0" y="1119"/>
                      <a:pt x="0" y="1119"/>
                    </a:cubicBezTo>
                    <a:cubicBezTo>
                      <a:pt x="626" y="1681"/>
                      <a:pt x="1083" y="1792"/>
                      <a:pt x="1402" y="1792"/>
                    </a:cubicBezTo>
                    <a:cubicBezTo>
                      <a:pt x="1537" y="1792"/>
                      <a:pt x="1647" y="1772"/>
                      <a:pt x="1735" y="1759"/>
                    </a:cubicBezTo>
                    <a:cubicBezTo>
                      <a:pt x="1781" y="1736"/>
                      <a:pt x="1917" y="1713"/>
                      <a:pt x="1963" y="1713"/>
                    </a:cubicBezTo>
                    <a:cubicBezTo>
                      <a:pt x="2032" y="1690"/>
                      <a:pt x="2123" y="1622"/>
                      <a:pt x="2169" y="1576"/>
                    </a:cubicBezTo>
                    <a:cubicBezTo>
                      <a:pt x="2191" y="1507"/>
                      <a:pt x="2169" y="1507"/>
                      <a:pt x="2169" y="1507"/>
                    </a:cubicBezTo>
                    <a:cubicBezTo>
                      <a:pt x="2191" y="1485"/>
                      <a:pt x="2442" y="1530"/>
                      <a:pt x="2237" y="1325"/>
                    </a:cubicBezTo>
                    <a:cubicBezTo>
                      <a:pt x="1963" y="1028"/>
                      <a:pt x="1940" y="982"/>
                      <a:pt x="1484" y="572"/>
                    </a:cubicBezTo>
                    <a:cubicBezTo>
                      <a:pt x="1004" y="184"/>
                      <a:pt x="685" y="1"/>
                      <a:pt x="685" y="1"/>
                    </a:cubicBezTo>
                    <a:close/>
                  </a:path>
                </a:pathLst>
              </a:custGeom>
              <a:solidFill>
                <a:srgbClr val="EAA2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48"/>
              <p:cNvSpPr/>
              <p:nvPr/>
            </p:nvSpPr>
            <p:spPr>
              <a:xfrm>
                <a:off x="6842625" y="3829175"/>
                <a:ext cx="250525" cy="326800"/>
              </a:xfrm>
              <a:custGeom>
                <a:rect b="b" l="l" r="r" t="t"/>
                <a:pathLst>
                  <a:path extrusionOk="0" h="13072" w="10021">
                    <a:moveTo>
                      <a:pt x="2177" y="1"/>
                    </a:moveTo>
                    <a:cubicBezTo>
                      <a:pt x="2002" y="1"/>
                      <a:pt x="1834" y="58"/>
                      <a:pt x="1689" y="198"/>
                    </a:cubicBezTo>
                    <a:cubicBezTo>
                      <a:pt x="0" y="1819"/>
                      <a:pt x="1666" y="9192"/>
                      <a:pt x="8811" y="13072"/>
                    </a:cubicBezTo>
                    <a:cubicBezTo>
                      <a:pt x="8811" y="13072"/>
                      <a:pt x="10020" y="12227"/>
                      <a:pt x="9495" y="11497"/>
                    </a:cubicBezTo>
                    <a:cubicBezTo>
                      <a:pt x="8628" y="10264"/>
                      <a:pt x="7441" y="9511"/>
                      <a:pt x="6231" y="6795"/>
                    </a:cubicBezTo>
                    <a:cubicBezTo>
                      <a:pt x="5661" y="5540"/>
                      <a:pt x="5341" y="2960"/>
                      <a:pt x="3789" y="997"/>
                    </a:cubicBezTo>
                    <a:cubicBezTo>
                      <a:pt x="3789" y="997"/>
                      <a:pt x="2912" y="1"/>
                      <a:pt x="21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48"/>
              <p:cNvSpPr/>
              <p:nvPr/>
            </p:nvSpPr>
            <p:spPr>
              <a:xfrm>
                <a:off x="6723350" y="3827225"/>
                <a:ext cx="272800" cy="395750"/>
              </a:xfrm>
              <a:custGeom>
                <a:rect b="b" l="l" r="r" t="t"/>
                <a:pathLst>
                  <a:path extrusionOk="0" h="15830" w="10912">
                    <a:moveTo>
                      <a:pt x="5425" y="0"/>
                    </a:moveTo>
                    <a:cubicBezTo>
                      <a:pt x="4702" y="0"/>
                      <a:pt x="3652" y="154"/>
                      <a:pt x="2877" y="916"/>
                    </a:cubicBezTo>
                    <a:cubicBezTo>
                      <a:pt x="1918" y="5595"/>
                      <a:pt x="959" y="10297"/>
                      <a:pt x="1" y="14976"/>
                    </a:cubicBezTo>
                    <a:cubicBezTo>
                      <a:pt x="320" y="14999"/>
                      <a:pt x="799" y="15044"/>
                      <a:pt x="1393" y="15113"/>
                    </a:cubicBezTo>
                    <a:cubicBezTo>
                      <a:pt x="3744" y="15364"/>
                      <a:pt x="4908" y="15638"/>
                      <a:pt x="6780" y="15752"/>
                    </a:cubicBezTo>
                    <a:cubicBezTo>
                      <a:pt x="7441" y="15796"/>
                      <a:pt x="7972" y="15830"/>
                      <a:pt x="8394" y="15830"/>
                    </a:cubicBezTo>
                    <a:cubicBezTo>
                      <a:pt x="9066" y="15830"/>
                      <a:pt x="9460" y="15744"/>
                      <a:pt x="9656" y="15478"/>
                    </a:cubicBezTo>
                    <a:cubicBezTo>
                      <a:pt x="10911" y="13880"/>
                      <a:pt x="9199" y="8813"/>
                      <a:pt x="8834" y="7740"/>
                    </a:cubicBezTo>
                    <a:cubicBezTo>
                      <a:pt x="9222" y="5252"/>
                      <a:pt x="9450" y="2627"/>
                      <a:pt x="9085" y="1212"/>
                    </a:cubicBezTo>
                    <a:cubicBezTo>
                      <a:pt x="9085" y="1212"/>
                      <a:pt x="8400" y="413"/>
                      <a:pt x="6255" y="71"/>
                    </a:cubicBezTo>
                    <a:cubicBezTo>
                      <a:pt x="6255" y="71"/>
                      <a:pt x="5915" y="0"/>
                      <a:pt x="542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48"/>
              <p:cNvSpPr/>
              <p:nvPr/>
            </p:nvSpPr>
            <p:spPr>
              <a:xfrm>
                <a:off x="6819225" y="3652050"/>
                <a:ext cx="170625" cy="229550"/>
              </a:xfrm>
              <a:custGeom>
                <a:rect b="b" l="l" r="r" t="t"/>
                <a:pathLst>
                  <a:path extrusionOk="0" h="9182" w="6825">
                    <a:moveTo>
                      <a:pt x="2752" y="0"/>
                    </a:moveTo>
                    <a:cubicBezTo>
                      <a:pt x="1079" y="0"/>
                      <a:pt x="69" y="2559"/>
                      <a:pt x="69" y="2559"/>
                    </a:cubicBezTo>
                    <a:cubicBezTo>
                      <a:pt x="0" y="4887"/>
                      <a:pt x="571" y="6462"/>
                      <a:pt x="1119" y="7443"/>
                    </a:cubicBezTo>
                    <a:cubicBezTo>
                      <a:pt x="1142" y="7489"/>
                      <a:pt x="1164" y="7535"/>
                      <a:pt x="1187" y="7580"/>
                    </a:cubicBezTo>
                    <a:cubicBezTo>
                      <a:pt x="1202" y="7576"/>
                      <a:pt x="1218" y="7574"/>
                      <a:pt x="1233" y="7574"/>
                    </a:cubicBezTo>
                    <a:cubicBezTo>
                      <a:pt x="1308" y="7574"/>
                      <a:pt x="1381" y="7622"/>
                      <a:pt x="1438" y="7717"/>
                    </a:cubicBezTo>
                    <a:cubicBezTo>
                      <a:pt x="1735" y="8128"/>
                      <a:pt x="2169" y="8470"/>
                      <a:pt x="2557" y="8790"/>
                    </a:cubicBezTo>
                    <a:cubicBezTo>
                      <a:pt x="2625" y="8836"/>
                      <a:pt x="2671" y="8904"/>
                      <a:pt x="2694" y="8995"/>
                    </a:cubicBezTo>
                    <a:cubicBezTo>
                      <a:pt x="2862" y="9113"/>
                      <a:pt x="3006" y="9182"/>
                      <a:pt x="3125" y="9182"/>
                    </a:cubicBezTo>
                    <a:cubicBezTo>
                      <a:pt x="3167" y="9182"/>
                      <a:pt x="3206" y="9173"/>
                      <a:pt x="3241" y="9155"/>
                    </a:cubicBezTo>
                    <a:cubicBezTo>
                      <a:pt x="3698" y="8904"/>
                      <a:pt x="4588" y="7786"/>
                      <a:pt x="4588" y="7786"/>
                    </a:cubicBezTo>
                    <a:cubicBezTo>
                      <a:pt x="4565" y="7763"/>
                      <a:pt x="4771" y="7306"/>
                      <a:pt x="4748" y="7283"/>
                    </a:cubicBezTo>
                    <a:cubicBezTo>
                      <a:pt x="5364" y="5343"/>
                      <a:pt x="6825" y="1874"/>
                      <a:pt x="3629" y="230"/>
                    </a:cubicBezTo>
                    <a:cubicBezTo>
                      <a:pt x="3320" y="69"/>
                      <a:pt x="3027" y="0"/>
                      <a:pt x="275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48"/>
              <p:cNvSpPr/>
              <p:nvPr/>
            </p:nvSpPr>
            <p:spPr>
              <a:xfrm>
                <a:off x="6640050" y="4120000"/>
                <a:ext cx="16575" cy="50675"/>
              </a:xfrm>
              <a:custGeom>
                <a:rect b="b" l="l" r="r" t="t"/>
                <a:pathLst>
                  <a:path extrusionOk="0" h="2027" w="663">
                    <a:moveTo>
                      <a:pt x="0" y="1"/>
                    </a:moveTo>
                    <a:cubicBezTo>
                      <a:pt x="137" y="1251"/>
                      <a:pt x="171" y="2026"/>
                      <a:pt x="286" y="2026"/>
                    </a:cubicBezTo>
                    <a:cubicBezTo>
                      <a:pt x="324" y="2026"/>
                      <a:pt x="371" y="1941"/>
                      <a:pt x="434" y="1758"/>
                    </a:cubicBezTo>
                    <a:cubicBezTo>
                      <a:pt x="662" y="1051"/>
                      <a:pt x="411" y="435"/>
                      <a:pt x="411" y="435"/>
                    </a:cubicBezTo>
                    <a:lnTo>
                      <a:pt x="0" y="1"/>
                    </a:lnTo>
                    <a:close/>
                  </a:path>
                </a:pathLst>
              </a:custGeom>
              <a:solidFill>
                <a:srgbClr val="EAA2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48"/>
              <p:cNvSpPr/>
              <p:nvPr/>
            </p:nvSpPr>
            <p:spPr>
              <a:xfrm>
                <a:off x="6609800" y="4119550"/>
                <a:ext cx="39400" cy="67025"/>
              </a:xfrm>
              <a:custGeom>
                <a:rect b="b" l="l" r="r" t="t"/>
                <a:pathLst>
                  <a:path extrusionOk="0" h="2681" w="1576">
                    <a:moveTo>
                      <a:pt x="823" y="0"/>
                    </a:moveTo>
                    <a:cubicBezTo>
                      <a:pt x="631" y="0"/>
                      <a:pt x="480" y="42"/>
                      <a:pt x="480" y="42"/>
                    </a:cubicBezTo>
                    <a:cubicBezTo>
                      <a:pt x="0" y="1229"/>
                      <a:pt x="229" y="1799"/>
                      <a:pt x="343" y="2096"/>
                    </a:cubicBezTo>
                    <a:cubicBezTo>
                      <a:pt x="366" y="2164"/>
                      <a:pt x="434" y="2301"/>
                      <a:pt x="457" y="2347"/>
                    </a:cubicBezTo>
                    <a:cubicBezTo>
                      <a:pt x="480" y="2416"/>
                      <a:pt x="548" y="2507"/>
                      <a:pt x="594" y="2530"/>
                    </a:cubicBezTo>
                    <a:cubicBezTo>
                      <a:pt x="612" y="2542"/>
                      <a:pt x="625" y="2546"/>
                      <a:pt x="635" y="2546"/>
                    </a:cubicBezTo>
                    <a:cubicBezTo>
                      <a:pt x="657" y="2546"/>
                      <a:pt x="661" y="2525"/>
                      <a:pt x="662" y="2525"/>
                    </a:cubicBezTo>
                    <a:cubicBezTo>
                      <a:pt x="662" y="2525"/>
                      <a:pt x="662" y="2526"/>
                      <a:pt x="662" y="2530"/>
                    </a:cubicBezTo>
                    <a:cubicBezTo>
                      <a:pt x="678" y="2545"/>
                      <a:pt x="694" y="2681"/>
                      <a:pt x="747" y="2681"/>
                    </a:cubicBezTo>
                    <a:cubicBezTo>
                      <a:pt x="771" y="2681"/>
                      <a:pt x="802" y="2653"/>
                      <a:pt x="845" y="2575"/>
                    </a:cubicBezTo>
                    <a:cubicBezTo>
                      <a:pt x="1028" y="2187"/>
                      <a:pt x="1073" y="2164"/>
                      <a:pt x="1279" y="1548"/>
                    </a:cubicBezTo>
                    <a:cubicBezTo>
                      <a:pt x="1507" y="909"/>
                      <a:pt x="1575" y="521"/>
                      <a:pt x="1575" y="521"/>
                    </a:cubicBezTo>
                    <a:cubicBezTo>
                      <a:pt x="1467" y="88"/>
                      <a:pt x="1102" y="0"/>
                      <a:pt x="823" y="0"/>
                    </a:cubicBezTo>
                    <a:close/>
                  </a:path>
                </a:pathLst>
              </a:custGeom>
              <a:solidFill>
                <a:srgbClr val="EAA2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48"/>
              <p:cNvSpPr/>
              <p:nvPr/>
            </p:nvSpPr>
            <p:spPr>
              <a:xfrm>
                <a:off x="6620075" y="3836875"/>
                <a:ext cx="251675" cy="298150"/>
              </a:xfrm>
              <a:custGeom>
                <a:rect b="b" l="l" r="r" t="t"/>
                <a:pathLst>
                  <a:path extrusionOk="0" h="11926" w="10067">
                    <a:moveTo>
                      <a:pt x="8247" y="0"/>
                    </a:moveTo>
                    <a:cubicBezTo>
                      <a:pt x="5842" y="0"/>
                      <a:pt x="1346" y="3732"/>
                      <a:pt x="0" y="11280"/>
                    </a:cubicBezTo>
                    <a:cubicBezTo>
                      <a:pt x="0" y="11280"/>
                      <a:pt x="568" y="11925"/>
                      <a:pt x="1053" y="11925"/>
                    </a:cubicBezTo>
                    <a:cubicBezTo>
                      <a:pt x="1214" y="11925"/>
                      <a:pt x="1365" y="11855"/>
                      <a:pt x="1484" y="11668"/>
                    </a:cubicBezTo>
                    <a:cubicBezTo>
                      <a:pt x="2328" y="10413"/>
                      <a:pt x="2694" y="8929"/>
                      <a:pt x="4725" y="6921"/>
                    </a:cubicBezTo>
                    <a:cubicBezTo>
                      <a:pt x="5661" y="6008"/>
                      <a:pt x="7761" y="5026"/>
                      <a:pt x="9062" y="2858"/>
                    </a:cubicBezTo>
                    <a:cubicBezTo>
                      <a:pt x="9062" y="2858"/>
                      <a:pt x="10066" y="986"/>
                      <a:pt x="9267" y="324"/>
                    </a:cubicBezTo>
                    <a:cubicBezTo>
                      <a:pt x="9005" y="108"/>
                      <a:pt x="8656" y="0"/>
                      <a:pt x="82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48"/>
              <p:cNvSpPr/>
              <p:nvPr/>
            </p:nvSpPr>
            <p:spPr>
              <a:xfrm>
                <a:off x="6824350" y="3725125"/>
                <a:ext cx="75350" cy="164375"/>
              </a:xfrm>
              <a:custGeom>
                <a:rect b="b" l="l" r="r" t="t"/>
                <a:pathLst>
                  <a:path extrusionOk="0" h="6575" w="3014">
                    <a:moveTo>
                      <a:pt x="343" y="1"/>
                    </a:moveTo>
                    <a:lnTo>
                      <a:pt x="343" y="1"/>
                    </a:lnTo>
                    <a:cubicBezTo>
                      <a:pt x="1" y="777"/>
                      <a:pt x="571" y="4383"/>
                      <a:pt x="571" y="4383"/>
                    </a:cubicBezTo>
                    <a:cubicBezTo>
                      <a:pt x="1302" y="5479"/>
                      <a:pt x="3014" y="6574"/>
                      <a:pt x="3014" y="6574"/>
                    </a:cubicBezTo>
                    <a:cubicBezTo>
                      <a:pt x="412" y="3744"/>
                      <a:pt x="343" y="1"/>
                      <a:pt x="3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48"/>
              <p:cNvSpPr/>
              <p:nvPr/>
            </p:nvSpPr>
            <p:spPr>
              <a:xfrm>
                <a:off x="6773050" y="3642400"/>
                <a:ext cx="205400" cy="247675"/>
              </a:xfrm>
              <a:custGeom>
                <a:rect b="b" l="l" r="r" t="t"/>
                <a:pathLst>
                  <a:path extrusionOk="0" h="9907" w="8216">
                    <a:moveTo>
                      <a:pt x="4074" y="0"/>
                    </a:moveTo>
                    <a:cubicBezTo>
                      <a:pt x="1657" y="0"/>
                      <a:pt x="1" y="1658"/>
                      <a:pt x="204" y="1895"/>
                    </a:cubicBezTo>
                    <a:cubicBezTo>
                      <a:pt x="227" y="1940"/>
                      <a:pt x="1436" y="2876"/>
                      <a:pt x="1459" y="2967"/>
                    </a:cubicBezTo>
                    <a:cubicBezTo>
                      <a:pt x="1260" y="5320"/>
                      <a:pt x="1651" y="5941"/>
                      <a:pt x="1880" y="6105"/>
                    </a:cubicBezTo>
                    <a:lnTo>
                      <a:pt x="1880" y="6105"/>
                    </a:lnTo>
                    <a:cubicBezTo>
                      <a:pt x="1851" y="6098"/>
                      <a:pt x="1821" y="6093"/>
                      <a:pt x="1790" y="6093"/>
                    </a:cubicBezTo>
                    <a:cubicBezTo>
                      <a:pt x="1653" y="6093"/>
                      <a:pt x="1514" y="6184"/>
                      <a:pt x="1551" y="6574"/>
                    </a:cubicBezTo>
                    <a:cubicBezTo>
                      <a:pt x="1619" y="7327"/>
                      <a:pt x="3240" y="8651"/>
                      <a:pt x="3240" y="8651"/>
                    </a:cubicBezTo>
                    <a:lnTo>
                      <a:pt x="4883" y="9815"/>
                    </a:lnTo>
                    <a:lnTo>
                      <a:pt x="4883" y="9815"/>
                    </a:lnTo>
                    <a:lnTo>
                      <a:pt x="3125" y="8057"/>
                    </a:lnTo>
                    <a:cubicBezTo>
                      <a:pt x="2920" y="7122"/>
                      <a:pt x="2372" y="4771"/>
                      <a:pt x="2692" y="3355"/>
                    </a:cubicBezTo>
                    <a:cubicBezTo>
                      <a:pt x="3057" y="1666"/>
                      <a:pt x="3514" y="1621"/>
                      <a:pt x="4312" y="1210"/>
                    </a:cubicBezTo>
                    <a:cubicBezTo>
                      <a:pt x="4536" y="1101"/>
                      <a:pt x="4818" y="1039"/>
                      <a:pt x="5118" y="1039"/>
                    </a:cubicBezTo>
                    <a:cubicBezTo>
                      <a:pt x="5951" y="1039"/>
                      <a:pt x="6918" y="1521"/>
                      <a:pt x="7120" y="2830"/>
                    </a:cubicBezTo>
                    <a:cubicBezTo>
                      <a:pt x="7668" y="6391"/>
                      <a:pt x="5385" y="9610"/>
                      <a:pt x="5066" y="9792"/>
                    </a:cubicBezTo>
                    <a:cubicBezTo>
                      <a:pt x="5180" y="9792"/>
                      <a:pt x="5043" y="9906"/>
                      <a:pt x="5157" y="9906"/>
                    </a:cubicBezTo>
                    <a:cubicBezTo>
                      <a:pt x="5203" y="9906"/>
                      <a:pt x="5248" y="9906"/>
                      <a:pt x="5294" y="9861"/>
                    </a:cubicBezTo>
                    <a:cubicBezTo>
                      <a:pt x="5728" y="9724"/>
                      <a:pt x="6093" y="9427"/>
                      <a:pt x="6526" y="8970"/>
                    </a:cubicBezTo>
                    <a:cubicBezTo>
                      <a:pt x="6983" y="8491"/>
                      <a:pt x="7485" y="7487"/>
                      <a:pt x="7166" y="7304"/>
                    </a:cubicBezTo>
                    <a:lnTo>
                      <a:pt x="7120" y="7304"/>
                    </a:lnTo>
                    <a:cubicBezTo>
                      <a:pt x="7166" y="7190"/>
                      <a:pt x="7211" y="7076"/>
                      <a:pt x="7257" y="6962"/>
                    </a:cubicBezTo>
                    <a:cubicBezTo>
                      <a:pt x="7713" y="5821"/>
                      <a:pt x="8216" y="1461"/>
                      <a:pt x="6823" y="731"/>
                    </a:cubicBezTo>
                    <a:cubicBezTo>
                      <a:pt x="5846" y="201"/>
                      <a:pt x="4914" y="0"/>
                      <a:pt x="40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48"/>
              <p:cNvSpPr/>
              <p:nvPr/>
            </p:nvSpPr>
            <p:spPr>
              <a:xfrm>
                <a:off x="6866575" y="3779350"/>
                <a:ext cx="60525" cy="95025"/>
              </a:xfrm>
              <a:custGeom>
                <a:rect b="b" l="l" r="r" t="t"/>
                <a:pathLst>
                  <a:path extrusionOk="0" h="3801" w="2421">
                    <a:moveTo>
                      <a:pt x="434" y="0"/>
                    </a:moveTo>
                    <a:cubicBezTo>
                      <a:pt x="389" y="799"/>
                      <a:pt x="297" y="1530"/>
                      <a:pt x="138" y="2306"/>
                    </a:cubicBezTo>
                    <a:cubicBezTo>
                      <a:pt x="115" y="2443"/>
                      <a:pt x="1" y="2739"/>
                      <a:pt x="138" y="3059"/>
                    </a:cubicBezTo>
                    <a:cubicBezTo>
                      <a:pt x="297" y="3470"/>
                      <a:pt x="708" y="3652"/>
                      <a:pt x="754" y="3675"/>
                    </a:cubicBezTo>
                    <a:cubicBezTo>
                      <a:pt x="932" y="3760"/>
                      <a:pt x="1130" y="3801"/>
                      <a:pt x="1322" y="3801"/>
                    </a:cubicBezTo>
                    <a:cubicBezTo>
                      <a:pt x="1648" y="3801"/>
                      <a:pt x="1960" y="3685"/>
                      <a:pt x="2146" y="3470"/>
                    </a:cubicBezTo>
                    <a:cubicBezTo>
                      <a:pt x="2260" y="3310"/>
                      <a:pt x="2306" y="3150"/>
                      <a:pt x="2329" y="3036"/>
                    </a:cubicBezTo>
                    <a:cubicBezTo>
                      <a:pt x="2420" y="2716"/>
                      <a:pt x="2306" y="2534"/>
                      <a:pt x="2260" y="2146"/>
                    </a:cubicBezTo>
                    <a:cubicBezTo>
                      <a:pt x="2215" y="1507"/>
                      <a:pt x="2146" y="890"/>
                      <a:pt x="2101" y="274"/>
                    </a:cubicBezTo>
                    <a:cubicBezTo>
                      <a:pt x="2101" y="251"/>
                      <a:pt x="2101" y="206"/>
                      <a:pt x="2055" y="183"/>
                    </a:cubicBezTo>
                    <a:lnTo>
                      <a:pt x="2009" y="183"/>
                    </a:lnTo>
                    <a:cubicBezTo>
                      <a:pt x="1484" y="137"/>
                      <a:pt x="959" y="46"/>
                      <a:pt x="434" y="0"/>
                    </a:cubicBezTo>
                    <a:close/>
                  </a:path>
                </a:pathLst>
              </a:custGeom>
              <a:solidFill>
                <a:srgbClr val="E89E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48"/>
              <p:cNvSpPr/>
              <p:nvPr/>
            </p:nvSpPr>
            <p:spPr>
              <a:xfrm>
                <a:off x="6879125" y="3779350"/>
                <a:ext cx="46250" cy="62900"/>
              </a:xfrm>
              <a:custGeom>
                <a:rect b="b" l="l" r="r" t="t"/>
                <a:pathLst>
                  <a:path extrusionOk="0" h="2516" w="1850">
                    <a:moveTo>
                      <a:pt x="1" y="0"/>
                    </a:moveTo>
                    <a:lnTo>
                      <a:pt x="1" y="0"/>
                    </a:lnTo>
                    <a:cubicBezTo>
                      <a:pt x="69" y="411"/>
                      <a:pt x="229" y="799"/>
                      <a:pt x="389" y="1187"/>
                    </a:cubicBezTo>
                    <a:cubicBezTo>
                      <a:pt x="572" y="1621"/>
                      <a:pt x="777" y="2077"/>
                      <a:pt x="1188" y="2374"/>
                    </a:cubicBezTo>
                    <a:cubicBezTo>
                      <a:pt x="1320" y="2457"/>
                      <a:pt x="1476" y="2515"/>
                      <a:pt x="1631" y="2515"/>
                    </a:cubicBezTo>
                    <a:cubicBezTo>
                      <a:pt x="1689" y="2515"/>
                      <a:pt x="1748" y="2507"/>
                      <a:pt x="1804" y="2488"/>
                    </a:cubicBezTo>
                    <a:lnTo>
                      <a:pt x="1850" y="2488"/>
                    </a:lnTo>
                    <a:cubicBezTo>
                      <a:pt x="1804" y="2351"/>
                      <a:pt x="1781" y="2237"/>
                      <a:pt x="1758" y="2146"/>
                    </a:cubicBezTo>
                    <a:cubicBezTo>
                      <a:pt x="1713" y="1507"/>
                      <a:pt x="1644" y="890"/>
                      <a:pt x="1599" y="274"/>
                    </a:cubicBezTo>
                    <a:cubicBezTo>
                      <a:pt x="1599" y="251"/>
                      <a:pt x="1599" y="206"/>
                      <a:pt x="1553" y="183"/>
                    </a:cubicBezTo>
                    <a:lnTo>
                      <a:pt x="1507" y="183"/>
                    </a:lnTo>
                    <a:cubicBezTo>
                      <a:pt x="1005" y="137"/>
                      <a:pt x="503" y="46"/>
                      <a:pt x="1" y="0"/>
                    </a:cubicBezTo>
                    <a:close/>
                  </a:path>
                </a:pathLst>
              </a:custGeom>
              <a:solidFill>
                <a:srgbClr val="CC7E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48"/>
              <p:cNvSpPr/>
              <p:nvPr/>
            </p:nvSpPr>
            <p:spPr>
              <a:xfrm>
                <a:off x="6846600" y="3707525"/>
                <a:ext cx="102750" cy="109000"/>
              </a:xfrm>
              <a:custGeom>
                <a:rect b="b" l="l" r="r" t="t"/>
                <a:pathLst>
                  <a:path extrusionOk="0" h="4360" w="4110">
                    <a:moveTo>
                      <a:pt x="2129" y="1"/>
                    </a:moveTo>
                    <a:cubicBezTo>
                      <a:pt x="1596" y="1"/>
                      <a:pt x="1060" y="200"/>
                      <a:pt x="777" y="591"/>
                    </a:cubicBezTo>
                    <a:cubicBezTo>
                      <a:pt x="1" y="1663"/>
                      <a:pt x="754" y="3033"/>
                      <a:pt x="1804" y="3786"/>
                    </a:cubicBezTo>
                    <a:cubicBezTo>
                      <a:pt x="2010" y="3946"/>
                      <a:pt x="2238" y="4083"/>
                      <a:pt x="2466" y="4174"/>
                    </a:cubicBezTo>
                    <a:cubicBezTo>
                      <a:pt x="2696" y="4264"/>
                      <a:pt x="2982" y="4360"/>
                      <a:pt x="3242" y="4360"/>
                    </a:cubicBezTo>
                    <a:cubicBezTo>
                      <a:pt x="3447" y="4360"/>
                      <a:pt x="3636" y="4300"/>
                      <a:pt x="3767" y="4129"/>
                    </a:cubicBezTo>
                    <a:cubicBezTo>
                      <a:pt x="3858" y="4037"/>
                      <a:pt x="3881" y="3923"/>
                      <a:pt x="3927" y="3786"/>
                    </a:cubicBezTo>
                    <a:cubicBezTo>
                      <a:pt x="4109" y="3079"/>
                      <a:pt x="4041" y="2211"/>
                      <a:pt x="3881" y="1481"/>
                    </a:cubicBezTo>
                    <a:cubicBezTo>
                      <a:pt x="3767" y="1024"/>
                      <a:pt x="3539" y="568"/>
                      <a:pt x="3151" y="294"/>
                    </a:cubicBezTo>
                    <a:cubicBezTo>
                      <a:pt x="2870" y="97"/>
                      <a:pt x="2500" y="1"/>
                      <a:pt x="2129" y="1"/>
                    </a:cubicBezTo>
                    <a:close/>
                  </a:path>
                </a:pathLst>
              </a:custGeom>
              <a:solidFill>
                <a:srgbClr val="E89E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48"/>
              <p:cNvSpPr/>
              <p:nvPr/>
            </p:nvSpPr>
            <p:spPr>
              <a:xfrm>
                <a:off x="6842625" y="3690900"/>
                <a:ext cx="108425" cy="117325"/>
              </a:xfrm>
              <a:custGeom>
                <a:rect b="b" l="l" r="r" t="t"/>
                <a:pathLst>
                  <a:path extrusionOk="0" h="4693" w="4337">
                    <a:moveTo>
                      <a:pt x="3809" y="1"/>
                    </a:moveTo>
                    <a:cubicBezTo>
                      <a:pt x="3716" y="1"/>
                      <a:pt x="3623" y="18"/>
                      <a:pt x="3538" y="46"/>
                    </a:cubicBezTo>
                    <a:cubicBezTo>
                      <a:pt x="3333" y="114"/>
                      <a:pt x="3150" y="229"/>
                      <a:pt x="2945" y="297"/>
                    </a:cubicBezTo>
                    <a:cubicBezTo>
                      <a:pt x="2841" y="324"/>
                      <a:pt x="2736" y="334"/>
                      <a:pt x="2628" y="334"/>
                    </a:cubicBezTo>
                    <a:cubicBezTo>
                      <a:pt x="2296" y="334"/>
                      <a:pt x="1946" y="237"/>
                      <a:pt x="1606" y="237"/>
                    </a:cubicBezTo>
                    <a:cubicBezTo>
                      <a:pt x="1495" y="237"/>
                      <a:pt x="1386" y="247"/>
                      <a:pt x="1278" y="274"/>
                    </a:cubicBezTo>
                    <a:cubicBezTo>
                      <a:pt x="662" y="411"/>
                      <a:pt x="434" y="982"/>
                      <a:pt x="411" y="1530"/>
                    </a:cubicBezTo>
                    <a:cubicBezTo>
                      <a:pt x="411" y="1598"/>
                      <a:pt x="411" y="1667"/>
                      <a:pt x="388" y="1735"/>
                    </a:cubicBezTo>
                    <a:cubicBezTo>
                      <a:pt x="320" y="1918"/>
                      <a:pt x="137" y="1986"/>
                      <a:pt x="69" y="2169"/>
                    </a:cubicBezTo>
                    <a:cubicBezTo>
                      <a:pt x="0" y="2374"/>
                      <a:pt x="0" y="2580"/>
                      <a:pt x="46" y="2785"/>
                    </a:cubicBezTo>
                    <a:cubicBezTo>
                      <a:pt x="114" y="3082"/>
                      <a:pt x="320" y="3356"/>
                      <a:pt x="525" y="3584"/>
                    </a:cubicBezTo>
                    <a:cubicBezTo>
                      <a:pt x="708" y="3766"/>
                      <a:pt x="936" y="3926"/>
                      <a:pt x="1004" y="4177"/>
                    </a:cubicBezTo>
                    <a:cubicBezTo>
                      <a:pt x="1050" y="4269"/>
                      <a:pt x="1050" y="4383"/>
                      <a:pt x="1096" y="4474"/>
                    </a:cubicBezTo>
                    <a:cubicBezTo>
                      <a:pt x="1131" y="4563"/>
                      <a:pt x="1263" y="4693"/>
                      <a:pt x="1374" y="4693"/>
                    </a:cubicBezTo>
                    <a:cubicBezTo>
                      <a:pt x="1406" y="4693"/>
                      <a:pt x="1435" y="4682"/>
                      <a:pt x="1461" y="4657"/>
                    </a:cubicBezTo>
                    <a:cubicBezTo>
                      <a:pt x="1484" y="4634"/>
                      <a:pt x="1507" y="4611"/>
                      <a:pt x="1507" y="4588"/>
                    </a:cubicBezTo>
                    <a:cubicBezTo>
                      <a:pt x="1575" y="4406"/>
                      <a:pt x="1598" y="4200"/>
                      <a:pt x="1598" y="3995"/>
                    </a:cubicBezTo>
                    <a:cubicBezTo>
                      <a:pt x="1621" y="3812"/>
                      <a:pt x="1529" y="3630"/>
                      <a:pt x="1598" y="3470"/>
                    </a:cubicBezTo>
                    <a:cubicBezTo>
                      <a:pt x="1621" y="3424"/>
                      <a:pt x="1666" y="3378"/>
                      <a:pt x="1689" y="3333"/>
                    </a:cubicBezTo>
                    <a:cubicBezTo>
                      <a:pt x="1735" y="3219"/>
                      <a:pt x="1689" y="3059"/>
                      <a:pt x="1621" y="2945"/>
                    </a:cubicBezTo>
                    <a:cubicBezTo>
                      <a:pt x="1598" y="2876"/>
                      <a:pt x="1552" y="2808"/>
                      <a:pt x="1507" y="2739"/>
                    </a:cubicBezTo>
                    <a:cubicBezTo>
                      <a:pt x="1392" y="2465"/>
                      <a:pt x="1529" y="2169"/>
                      <a:pt x="1438" y="1895"/>
                    </a:cubicBezTo>
                    <a:cubicBezTo>
                      <a:pt x="1415" y="1803"/>
                      <a:pt x="1370" y="1712"/>
                      <a:pt x="1438" y="1689"/>
                    </a:cubicBezTo>
                    <a:cubicBezTo>
                      <a:pt x="1484" y="1667"/>
                      <a:pt x="1529" y="1667"/>
                      <a:pt x="1552" y="1667"/>
                    </a:cubicBezTo>
                    <a:cubicBezTo>
                      <a:pt x="1662" y="1673"/>
                      <a:pt x="1772" y="1675"/>
                      <a:pt x="1882" y="1675"/>
                    </a:cubicBezTo>
                    <a:cubicBezTo>
                      <a:pt x="2182" y="1675"/>
                      <a:pt x="2478" y="1654"/>
                      <a:pt x="2762" y="1621"/>
                    </a:cubicBezTo>
                    <a:cubicBezTo>
                      <a:pt x="3401" y="1552"/>
                      <a:pt x="4291" y="1256"/>
                      <a:pt x="4314" y="548"/>
                    </a:cubicBezTo>
                    <a:cubicBezTo>
                      <a:pt x="4337" y="388"/>
                      <a:pt x="4291" y="229"/>
                      <a:pt x="4177" y="114"/>
                    </a:cubicBezTo>
                    <a:cubicBezTo>
                      <a:pt x="4070" y="34"/>
                      <a:pt x="3940" y="1"/>
                      <a:pt x="38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48"/>
              <p:cNvSpPr/>
              <p:nvPr/>
            </p:nvSpPr>
            <p:spPr>
              <a:xfrm>
                <a:off x="6856875" y="3762925"/>
                <a:ext cx="28000" cy="25625"/>
              </a:xfrm>
              <a:custGeom>
                <a:rect b="b" l="l" r="r" t="t"/>
                <a:pathLst>
                  <a:path extrusionOk="0" h="1025" w="1120">
                    <a:moveTo>
                      <a:pt x="275" y="1"/>
                    </a:moveTo>
                    <a:cubicBezTo>
                      <a:pt x="235" y="1"/>
                      <a:pt x="195" y="7"/>
                      <a:pt x="161" y="18"/>
                    </a:cubicBezTo>
                    <a:cubicBezTo>
                      <a:pt x="69" y="41"/>
                      <a:pt x="1" y="155"/>
                      <a:pt x="1" y="246"/>
                    </a:cubicBezTo>
                    <a:cubicBezTo>
                      <a:pt x="1" y="360"/>
                      <a:pt x="69" y="452"/>
                      <a:pt x="115" y="543"/>
                    </a:cubicBezTo>
                    <a:cubicBezTo>
                      <a:pt x="332" y="825"/>
                      <a:pt x="692" y="1024"/>
                      <a:pt x="1041" y="1024"/>
                    </a:cubicBezTo>
                    <a:cubicBezTo>
                      <a:pt x="1059" y="1024"/>
                      <a:pt x="1078" y="1024"/>
                      <a:pt x="1096" y="1022"/>
                    </a:cubicBezTo>
                    <a:cubicBezTo>
                      <a:pt x="1119" y="497"/>
                      <a:pt x="937" y="155"/>
                      <a:pt x="389" y="18"/>
                    </a:cubicBezTo>
                    <a:cubicBezTo>
                      <a:pt x="355" y="7"/>
                      <a:pt x="315" y="1"/>
                      <a:pt x="275" y="1"/>
                    </a:cubicBezTo>
                    <a:close/>
                  </a:path>
                </a:pathLst>
              </a:custGeom>
              <a:solidFill>
                <a:srgbClr val="E89E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48"/>
              <p:cNvSpPr/>
              <p:nvPr/>
            </p:nvSpPr>
            <p:spPr>
              <a:xfrm>
                <a:off x="6883700" y="4736025"/>
                <a:ext cx="71925" cy="67775"/>
              </a:xfrm>
              <a:custGeom>
                <a:rect b="b" l="l" r="r" t="t"/>
                <a:pathLst>
                  <a:path extrusionOk="0" h="2711" w="2877">
                    <a:moveTo>
                      <a:pt x="1429" y="1"/>
                    </a:moveTo>
                    <a:cubicBezTo>
                      <a:pt x="748" y="1"/>
                      <a:pt x="176" y="502"/>
                      <a:pt x="92" y="1198"/>
                    </a:cubicBezTo>
                    <a:cubicBezTo>
                      <a:pt x="1" y="1928"/>
                      <a:pt x="548" y="2613"/>
                      <a:pt x="1279" y="2705"/>
                    </a:cubicBezTo>
                    <a:cubicBezTo>
                      <a:pt x="1323" y="2709"/>
                      <a:pt x="1367" y="2711"/>
                      <a:pt x="1410" y="2711"/>
                    </a:cubicBezTo>
                    <a:cubicBezTo>
                      <a:pt x="2108" y="2711"/>
                      <a:pt x="2699" y="2204"/>
                      <a:pt x="2785" y="1495"/>
                    </a:cubicBezTo>
                    <a:cubicBezTo>
                      <a:pt x="2877" y="764"/>
                      <a:pt x="2329" y="102"/>
                      <a:pt x="1598" y="11"/>
                    </a:cubicBezTo>
                    <a:cubicBezTo>
                      <a:pt x="1541" y="4"/>
                      <a:pt x="1484" y="1"/>
                      <a:pt x="1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48"/>
              <p:cNvSpPr/>
              <p:nvPr/>
            </p:nvSpPr>
            <p:spPr>
              <a:xfrm>
                <a:off x="6900250" y="4751575"/>
                <a:ext cx="38825" cy="36225"/>
              </a:xfrm>
              <a:custGeom>
                <a:rect b="b" l="l" r="r" t="t"/>
                <a:pathLst>
                  <a:path extrusionOk="0" h="1449" w="1553">
                    <a:moveTo>
                      <a:pt x="779" y="0"/>
                    </a:moveTo>
                    <a:cubicBezTo>
                      <a:pt x="405" y="0"/>
                      <a:pt x="88" y="264"/>
                      <a:pt x="46" y="645"/>
                    </a:cubicBezTo>
                    <a:cubicBezTo>
                      <a:pt x="0" y="1055"/>
                      <a:pt x="297" y="1398"/>
                      <a:pt x="685" y="1443"/>
                    </a:cubicBezTo>
                    <a:cubicBezTo>
                      <a:pt x="715" y="1447"/>
                      <a:pt x="745" y="1448"/>
                      <a:pt x="774" y="1448"/>
                    </a:cubicBezTo>
                    <a:cubicBezTo>
                      <a:pt x="1148" y="1448"/>
                      <a:pt x="1465" y="1185"/>
                      <a:pt x="1507" y="804"/>
                    </a:cubicBezTo>
                    <a:cubicBezTo>
                      <a:pt x="1553" y="416"/>
                      <a:pt x="1256" y="51"/>
                      <a:pt x="868" y="5"/>
                    </a:cubicBezTo>
                    <a:cubicBezTo>
                      <a:pt x="838" y="2"/>
                      <a:pt x="808" y="0"/>
                      <a:pt x="7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48"/>
              <p:cNvSpPr/>
              <p:nvPr/>
            </p:nvSpPr>
            <p:spPr>
              <a:xfrm>
                <a:off x="6563575" y="4680700"/>
                <a:ext cx="71350" cy="67750"/>
              </a:xfrm>
              <a:custGeom>
                <a:rect b="b" l="l" r="r" t="t"/>
                <a:pathLst>
                  <a:path extrusionOk="0" h="2710" w="2854">
                    <a:moveTo>
                      <a:pt x="1416" y="0"/>
                    </a:moveTo>
                    <a:cubicBezTo>
                      <a:pt x="748" y="0"/>
                      <a:pt x="155" y="520"/>
                      <a:pt x="92" y="1197"/>
                    </a:cubicBezTo>
                    <a:cubicBezTo>
                      <a:pt x="1" y="1950"/>
                      <a:pt x="526" y="2612"/>
                      <a:pt x="1279" y="2704"/>
                    </a:cubicBezTo>
                    <a:cubicBezTo>
                      <a:pt x="1322" y="2708"/>
                      <a:pt x="1365" y="2710"/>
                      <a:pt x="1407" y="2710"/>
                    </a:cubicBezTo>
                    <a:cubicBezTo>
                      <a:pt x="2088" y="2710"/>
                      <a:pt x="2698" y="2204"/>
                      <a:pt x="2762" y="1517"/>
                    </a:cubicBezTo>
                    <a:cubicBezTo>
                      <a:pt x="2854" y="763"/>
                      <a:pt x="2329" y="101"/>
                      <a:pt x="1575" y="10"/>
                    </a:cubicBezTo>
                    <a:cubicBezTo>
                      <a:pt x="1522" y="3"/>
                      <a:pt x="1469" y="0"/>
                      <a:pt x="14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48"/>
              <p:cNvSpPr/>
              <p:nvPr/>
            </p:nvSpPr>
            <p:spPr>
              <a:xfrm>
                <a:off x="6389525" y="4591150"/>
                <a:ext cx="757750" cy="165150"/>
              </a:xfrm>
              <a:custGeom>
                <a:rect b="b" l="l" r="r" t="t"/>
                <a:pathLst>
                  <a:path extrusionOk="0" h="6606" w="30310">
                    <a:moveTo>
                      <a:pt x="584" y="1"/>
                    </a:moveTo>
                    <a:cubicBezTo>
                      <a:pt x="563" y="1"/>
                      <a:pt x="544" y="3"/>
                      <a:pt x="526" y="9"/>
                    </a:cubicBezTo>
                    <a:cubicBezTo>
                      <a:pt x="1" y="146"/>
                      <a:pt x="457" y="1173"/>
                      <a:pt x="1188" y="1766"/>
                    </a:cubicBezTo>
                    <a:cubicBezTo>
                      <a:pt x="1941" y="2360"/>
                      <a:pt x="7761" y="3546"/>
                      <a:pt x="12190" y="4345"/>
                    </a:cubicBezTo>
                    <a:cubicBezTo>
                      <a:pt x="16618" y="5121"/>
                      <a:pt x="25246" y="6582"/>
                      <a:pt x="27482" y="6605"/>
                    </a:cubicBezTo>
                    <a:cubicBezTo>
                      <a:pt x="27499" y="6605"/>
                      <a:pt x="27515" y="6605"/>
                      <a:pt x="27530" y="6605"/>
                    </a:cubicBezTo>
                    <a:cubicBezTo>
                      <a:pt x="29728" y="6605"/>
                      <a:pt x="30309" y="5051"/>
                      <a:pt x="29833" y="4779"/>
                    </a:cubicBezTo>
                    <a:cubicBezTo>
                      <a:pt x="29784" y="4753"/>
                      <a:pt x="29728" y="4741"/>
                      <a:pt x="29667" y="4741"/>
                    </a:cubicBezTo>
                    <a:cubicBezTo>
                      <a:pt x="29251" y="4741"/>
                      <a:pt x="28597" y="5288"/>
                      <a:pt x="28099" y="5487"/>
                    </a:cubicBezTo>
                    <a:cubicBezTo>
                      <a:pt x="27966" y="5536"/>
                      <a:pt x="27807" y="5559"/>
                      <a:pt x="27606" y="5559"/>
                    </a:cubicBezTo>
                    <a:cubicBezTo>
                      <a:pt x="26979" y="5559"/>
                      <a:pt x="25938" y="5336"/>
                      <a:pt x="23967" y="5007"/>
                    </a:cubicBezTo>
                    <a:cubicBezTo>
                      <a:pt x="20635" y="4459"/>
                      <a:pt x="5228" y="1584"/>
                      <a:pt x="2306" y="1036"/>
                    </a:cubicBezTo>
                    <a:cubicBezTo>
                      <a:pt x="2009" y="990"/>
                      <a:pt x="1736" y="853"/>
                      <a:pt x="1530" y="625"/>
                    </a:cubicBezTo>
                    <a:cubicBezTo>
                      <a:pt x="1236" y="351"/>
                      <a:pt x="825" y="1"/>
                      <a:pt x="5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48"/>
              <p:cNvSpPr/>
              <p:nvPr/>
            </p:nvSpPr>
            <p:spPr>
              <a:xfrm>
                <a:off x="6580125" y="4696225"/>
                <a:ext cx="38250" cy="36775"/>
              </a:xfrm>
              <a:custGeom>
                <a:rect b="b" l="l" r="r" t="t"/>
                <a:pathLst>
                  <a:path extrusionOk="0" h="1471" w="1530">
                    <a:moveTo>
                      <a:pt x="766" y="1"/>
                    </a:moveTo>
                    <a:cubicBezTo>
                      <a:pt x="409" y="1"/>
                      <a:pt x="89" y="283"/>
                      <a:pt x="46" y="645"/>
                    </a:cubicBezTo>
                    <a:cubicBezTo>
                      <a:pt x="0" y="1055"/>
                      <a:pt x="274" y="1421"/>
                      <a:pt x="685" y="1466"/>
                    </a:cubicBezTo>
                    <a:cubicBezTo>
                      <a:pt x="712" y="1469"/>
                      <a:pt x="738" y="1471"/>
                      <a:pt x="764" y="1471"/>
                    </a:cubicBezTo>
                    <a:cubicBezTo>
                      <a:pt x="1122" y="1471"/>
                      <a:pt x="1442" y="1189"/>
                      <a:pt x="1484" y="827"/>
                    </a:cubicBezTo>
                    <a:cubicBezTo>
                      <a:pt x="1530" y="416"/>
                      <a:pt x="1256" y="51"/>
                      <a:pt x="845" y="5"/>
                    </a:cubicBezTo>
                    <a:cubicBezTo>
                      <a:pt x="818" y="2"/>
                      <a:pt x="792" y="1"/>
                      <a:pt x="7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48"/>
              <p:cNvSpPr/>
              <p:nvPr/>
            </p:nvSpPr>
            <p:spPr>
              <a:xfrm>
                <a:off x="6839750" y="4233673"/>
                <a:ext cx="23425" cy="139275"/>
              </a:xfrm>
              <a:custGeom>
                <a:rect b="b" l="l" r="r" t="t"/>
                <a:pathLst>
                  <a:path extrusionOk="0" h="5571" w="937">
                    <a:moveTo>
                      <a:pt x="594" y="1"/>
                    </a:moveTo>
                    <a:cubicBezTo>
                      <a:pt x="594" y="1"/>
                      <a:pt x="343" y="3356"/>
                      <a:pt x="1" y="5456"/>
                    </a:cubicBezTo>
                    <a:cubicBezTo>
                      <a:pt x="321" y="5502"/>
                      <a:pt x="617" y="5547"/>
                      <a:pt x="937" y="5570"/>
                    </a:cubicBezTo>
                    <a:cubicBezTo>
                      <a:pt x="868" y="4178"/>
                      <a:pt x="777" y="1918"/>
                      <a:pt x="5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2" name="Google Shape;3492;p48"/>
            <p:cNvGrpSpPr/>
            <p:nvPr/>
          </p:nvGrpSpPr>
          <p:grpSpPr>
            <a:xfrm>
              <a:off x="6882913" y="2309294"/>
              <a:ext cx="145408" cy="132358"/>
              <a:chOff x="3350350" y="3153200"/>
              <a:chExt cx="93600" cy="85200"/>
            </a:xfrm>
          </p:grpSpPr>
          <p:sp>
            <p:nvSpPr>
              <p:cNvPr id="3493" name="Google Shape;3493;p48"/>
              <p:cNvSpPr/>
              <p:nvPr/>
            </p:nvSpPr>
            <p:spPr>
              <a:xfrm>
                <a:off x="3372600" y="3220700"/>
                <a:ext cx="50800" cy="17700"/>
              </a:xfrm>
              <a:custGeom>
                <a:rect b="b" l="l" r="r" t="t"/>
                <a:pathLst>
                  <a:path extrusionOk="0" h="708" w="2032">
                    <a:moveTo>
                      <a:pt x="0" y="0"/>
                    </a:moveTo>
                    <a:cubicBezTo>
                      <a:pt x="0" y="0"/>
                      <a:pt x="297" y="708"/>
                      <a:pt x="1005" y="708"/>
                    </a:cubicBezTo>
                    <a:cubicBezTo>
                      <a:pt x="1872" y="708"/>
                      <a:pt x="2032" y="0"/>
                      <a:pt x="20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48"/>
              <p:cNvSpPr/>
              <p:nvPr/>
            </p:nvSpPr>
            <p:spPr>
              <a:xfrm>
                <a:off x="3392575" y="3195575"/>
                <a:ext cx="12000" cy="16025"/>
              </a:xfrm>
              <a:custGeom>
                <a:rect b="b" l="l" r="r" t="t"/>
                <a:pathLst>
                  <a:path extrusionOk="0" h="641" w="480">
                    <a:moveTo>
                      <a:pt x="69" y="1"/>
                    </a:moveTo>
                    <a:cubicBezTo>
                      <a:pt x="23" y="1"/>
                      <a:pt x="0" y="47"/>
                      <a:pt x="0" y="69"/>
                    </a:cubicBezTo>
                    <a:lnTo>
                      <a:pt x="0" y="435"/>
                    </a:lnTo>
                    <a:cubicBezTo>
                      <a:pt x="0" y="480"/>
                      <a:pt x="23" y="549"/>
                      <a:pt x="69" y="594"/>
                    </a:cubicBezTo>
                    <a:cubicBezTo>
                      <a:pt x="114" y="617"/>
                      <a:pt x="160" y="640"/>
                      <a:pt x="206" y="640"/>
                    </a:cubicBezTo>
                    <a:lnTo>
                      <a:pt x="251" y="640"/>
                    </a:lnTo>
                    <a:lnTo>
                      <a:pt x="434" y="594"/>
                    </a:lnTo>
                    <a:cubicBezTo>
                      <a:pt x="457" y="594"/>
                      <a:pt x="480" y="549"/>
                      <a:pt x="480" y="503"/>
                    </a:cubicBezTo>
                    <a:cubicBezTo>
                      <a:pt x="480" y="480"/>
                      <a:pt x="434" y="457"/>
                      <a:pt x="388" y="457"/>
                    </a:cubicBezTo>
                    <a:lnTo>
                      <a:pt x="206" y="503"/>
                    </a:lnTo>
                    <a:cubicBezTo>
                      <a:pt x="183" y="503"/>
                      <a:pt x="160" y="480"/>
                      <a:pt x="160" y="480"/>
                    </a:cubicBezTo>
                    <a:cubicBezTo>
                      <a:pt x="137" y="480"/>
                      <a:pt x="137" y="457"/>
                      <a:pt x="137" y="435"/>
                    </a:cubicBezTo>
                    <a:lnTo>
                      <a:pt x="137" y="69"/>
                    </a:lnTo>
                    <a:cubicBezTo>
                      <a:pt x="137" y="47"/>
                      <a:pt x="114" y="1"/>
                      <a:pt x="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48"/>
              <p:cNvSpPr/>
              <p:nvPr/>
            </p:nvSpPr>
            <p:spPr>
              <a:xfrm>
                <a:off x="3362900" y="3179050"/>
                <a:ext cx="12000" cy="12000"/>
              </a:xfrm>
              <a:custGeom>
                <a:rect b="b" l="l" r="r" t="t"/>
                <a:pathLst>
                  <a:path extrusionOk="0" h="480" w="480">
                    <a:moveTo>
                      <a:pt x="251" y="0"/>
                    </a:moveTo>
                    <a:cubicBezTo>
                      <a:pt x="115" y="0"/>
                      <a:pt x="0" y="114"/>
                      <a:pt x="0" y="228"/>
                    </a:cubicBezTo>
                    <a:cubicBezTo>
                      <a:pt x="0" y="365"/>
                      <a:pt x="115" y="479"/>
                      <a:pt x="251" y="479"/>
                    </a:cubicBezTo>
                    <a:cubicBezTo>
                      <a:pt x="388" y="479"/>
                      <a:pt x="480" y="365"/>
                      <a:pt x="480" y="228"/>
                    </a:cubicBezTo>
                    <a:cubicBezTo>
                      <a:pt x="480" y="114"/>
                      <a:pt x="388"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48"/>
              <p:cNvSpPr/>
              <p:nvPr/>
            </p:nvSpPr>
            <p:spPr>
              <a:xfrm>
                <a:off x="3419950" y="3179050"/>
                <a:ext cx="12025" cy="12000"/>
              </a:xfrm>
              <a:custGeom>
                <a:rect b="b" l="l" r="r" t="t"/>
                <a:pathLst>
                  <a:path extrusionOk="0" h="480" w="481">
                    <a:moveTo>
                      <a:pt x="229" y="0"/>
                    </a:moveTo>
                    <a:cubicBezTo>
                      <a:pt x="115" y="0"/>
                      <a:pt x="1" y="114"/>
                      <a:pt x="1" y="228"/>
                    </a:cubicBezTo>
                    <a:cubicBezTo>
                      <a:pt x="1" y="365"/>
                      <a:pt x="115" y="479"/>
                      <a:pt x="229" y="479"/>
                    </a:cubicBezTo>
                    <a:cubicBezTo>
                      <a:pt x="366" y="479"/>
                      <a:pt x="480" y="365"/>
                      <a:pt x="480" y="228"/>
                    </a:cubicBezTo>
                    <a:cubicBezTo>
                      <a:pt x="480" y="114"/>
                      <a:pt x="366" y="0"/>
                      <a:pt x="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48"/>
              <p:cNvSpPr/>
              <p:nvPr/>
            </p:nvSpPr>
            <p:spPr>
              <a:xfrm>
                <a:off x="3412550" y="3153200"/>
                <a:ext cx="31400" cy="14675"/>
              </a:xfrm>
              <a:custGeom>
                <a:rect b="b" l="l" r="r" t="t"/>
                <a:pathLst>
                  <a:path extrusionOk="0" h="587" w="1256">
                    <a:moveTo>
                      <a:pt x="496" y="0"/>
                    </a:moveTo>
                    <a:cubicBezTo>
                      <a:pt x="165" y="0"/>
                      <a:pt x="91" y="167"/>
                      <a:pt x="91" y="167"/>
                    </a:cubicBezTo>
                    <a:cubicBezTo>
                      <a:pt x="91" y="167"/>
                      <a:pt x="0" y="418"/>
                      <a:pt x="365" y="463"/>
                    </a:cubicBezTo>
                    <a:cubicBezTo>
                      <a:pt x="639" y="509"/>
                      <a:pt x="822" y="532"/>
                      <a:pt x="982" y="578"/>
                    </a:cubicBezTo>
                    <a:cubicBezTo>
                      <a:pt x="1004" y="583"/>
                      <a:pt x="1027" y="586"/>
                      <a:pt x="1050" y="586"/>
                    </a:cubicBezTo>
                    <a:cubicBezTo>
                      <a:pt x="1117" y="586"/>
                      <a:pt x="1181" y="560"/>
                      <a:pt x="1233" y="509"/>
                    </a:cubicBezTo>
                    <a:cubicBezTo>
                      <a:pt x="1256" y="463"/>
                      <a:pt x="1256" y="395"/>
                      <a:pt x="1233" y="349"/>
                    </a:cubicBezTo>
                    <a:cubicBezTo>
                      <a:pt x="1141" y="235"/>
                      <a:pt x="936" y="53"/>
                      <a:pt x="616" y="7"/>
                    </a:cubicBezTo>
                    <a:cubicBezTo>
                      <a:pt x="573" y="2"/>
                      <a:pt x="533" y="0"/>
                      <a:pt x="4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48"/>
              <p:cNvSpPr/>
              <p:nvPr/>
            </p:nvSpPr>
            <p:spPr>
              <a:xfrm>
                <a:off x="3350350" y="3153200"/>
                <a:ext cx="31975" cy="14900"/>
              </a:xfrm>
              <a:custGeom>
                <a:rect b="b" l="l" r="r" t="t"/>
                <a:pathLst>
                  <a:path extrusionOk="0" h="596" w="1279">
                    <a:moveTo>
                      <a:pt x="782" y="0"/>
                    </a:moveTo>
                    <a:cubicBezTo>
                      <a:pt x="745" y="0"/>
                      <a:pt x="706" y="2"/>
                      <a:pt x="662" y="7"/>
                    </a:cubicBezTo>
                    <a:cubicBezTo>
                      <a:pt x="320" y="53"/>
                      <a:pt x="137" y="235"/>
                      <a:pt x="46" y="349"/>
                    </a:cubicBezTo>
                    <a:cubicBezTo>
                      <a:pt x="0" y="395"/>
                      <a:pt x="0" y="463"/>
                      <a:pt x="46" y="509"/>
                    </a:cubicBezTo>
                    <a:cubicBezTo>
                      <a:pt x="79" y="558"/>
                      <a:pt x="147" y="596"/>
                      <a:pt x="217" y="596"/>
                    </a:cubicBezTo>
                    <a:cubicBezTo>
                      <a:pt x="244" y="596"/>
                      <a:pt x="271" y="590"/>
                      <a:pt x="297" y="578"/>
                    </a:cubicBezTo>
                    <a:cubicBezTo>
                      <a:pt x="457" y="532"/>
                      <a:pt x="617" y="509"/>
                      <a:pt x="890" y="463"/>
                    </a:cubicBezTo>
                    <a:cubicBezTo>
                      <a:pt x="1278" y="418"/>
                      <a:pt x="1187" y="167"/>
                      <a:pt x="1187" y="167"/>
                    </a:cubicBezTo>
                    <a:cubicBezTo>
                      <a:pt x="1187" y="167"/>
                      <a:pt x="1113" y="0"/>
                      <a:pt x="7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02" name="Shape 3502"/>
        <p:cNvGrpSpPr/>
        <p:nvPr/>
      </p:nvGrpSpPr>
      <p:grpSpPr>
        <a:xfrm>
          <a:off x="0" y="0"/>
          <a:ext cx="0" cy="0"/>
          <a:chOff x="0" y="0"/>
          <a:chExt cx="0" cy="0"/>
        </a:xfrm>
      </p:grpSpPr>
      <p:sp>
        <p:nvSpPr>
          <p:cNvPr id="3503" name="Google Shape;3503;p49"/>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GRAPH: MOTION</a:t>
            </a:r>
            <a:endParaRPr>
              <a:solidFill>
                <a:schemeClr val="accent6"/>
              </a:solidFill>
            </a:endParaRPr>
          </a:p>
        </p:txBody>
      </p:sp>
      <p:pic>
        <p:nvPicPr>
          <p:cNvPr id="3504" name="Google Shape;3504;p49" title="Points scored">
            <a:hlinkClick r:id="rId3"/>
          </p:cNvPr>
          <p:cNvPicPr preferRelativeResize="0"/>
          <p:nvPr/>
        </p:nvPicPr>
        <p:blipFill>
          <a:blip r:embed="rId4">
            <a:alphaModFix/>
          </a:blip>
          <a:stretch>
            <a:fillRect/>
          </a:stretch>
        </p:blipFill>
        <p:spPr>
          <a:xfrm>
            <a:off x="1229913" y="1421600"/>
            <a:ext cx="3581976" cy="2214850"/>
          </a:xfrm>
          <a:prstGeom prst="rect">
            <a:avLst/>
          </a:prstGeom>
          <a:noFill/>
          <a:ln>
            <a:noFill/>
          </a:ln>
        </p:spPr>
      </p:pic>
      <p:sp>
        <p:nvSpPr>
          <p:cNvPr id="3505" name="Google Shape;3505;p49"/>
          <p:cNvSpPr txBox="1"/>
          <p:nvPr>
            <p:ph idx="4294967295" type="subTitle"/>
          </p:nvPr>
        </p:nvSpPr>
        <p:spPr>
          <a:xfrm>
            <a:off x="714225" y="4359550"/>
            <a:ext cx="7715400" cy="2445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200"/>
              <a:t>Follow the link in the graph to modify its data and then paste the new one here. </a:t>
            </a:r>
            <a:r>
              <a:rPr b="1" lang="en" sz="1200">
                <a:uFill>
                  <a:noFill/>
                </a:uFill>
                <a:hlinkClick r:id="rId5"/>
              </a:rPr>
              <a:t>For more info, click here</a:t>
            </a:r>
            <a:endParaRPr b="1" sz="1200"/>
          </a:p>
        </p:txBody>
      </p:sp>
      <p:sp>
        <p:nvSpPr>
          <p:cNvPr id="3506" name="Google Shape;3506;p49"/>
          <p:cNvSpPr txBox="1"/>
          <p:nvPr/>
        </p:nvSpPr>
        <p:spPr>
          <a:xfrm rot="-5400000">
            <a:off x="-136199" y="2341825"/>
            <a:ext cx="2086800" cy="374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lt1"/>
                </a:solidFill>
                <a:latin typeface="Passion One"/>
                <a:ea typeface="Passion One"/>
                <a:cs typeface="Passion One"/>
                <a:sym typeface="Passion One"/>
              </a:rPr>
              <a:t>DISTANCE</a:t>
            </a:r>
            <a:endParaRPr b="1" sz="2300">
              <a:solidFill>
                <a:schemeClr val="lt1"/>
              </a:solidFill>
              <a:latin typeface="Passion One"/>
              <a:ea typeface="Passion One"/>
              <a:cs typeface="Passion One"/>
              <a:sym typeface="Passion One"/>
            </a:endParaRPr>
          </a:p>
        </p:txBody>
      </p:sp>
      <p:sp>
        <p:nvSpPr>
          <p:cNvPr id="3507" name="Google Shape;3507;p49"/>
          <p:cNvSpPr txBox="1"/>
          <p:nvPr/>
        </p:nvSpPr>
        <p:spPr>
          <a:xfrm>
            <a:off x="1977488" y="3759963"/>
            <a:ext cx="2086800" cy="374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lt1"/>
                </a:solidFill>
                <a:latin typeface="Passion One"/>
                <a:ea typeface="Passion One"/>
                <a:cs typeface="Passion One"/>
                <a:sym typeface="Passion One"/>
              </a:rPr>
              <a:t>TIME</a:t>
            </a:r>
            <a:endParaRPr b="1" sz="2300">
              <a:solidFill>
                <a:schemeClr val="lt1"/>
              </a:solidFill>
              <a:latin typeface="Passion One"/>
              <a:ea typeface="Passion One"/>
              <a:cs typeface="Passion One"/>
              <a:sym typeface="Passion One"/>
            </a:endParaRPr>
          </a:p>
        </p:txBody>
      </p:sp>
      <p:grpSp>
        <p:nvGrpSpPr>
          <p:cNvPr id="3508" name="Google Shape;3508;p49"/>
          <p:cNvGrpSpPr/>
          <p:nvPr/>
        </p:nvGrpSpPr>
        <p:grpSpPr>
          <a:xfrm>
            <a:off x="1244475" y="1319550"/>
            <a:ext cx="3594600" cy="2332800"/>
            <a:chOff x="1206225" y="1510475"/>
            <a:chExt cx="3594600" cy="2332800"/>
          </a:xfrm>
        </p:grpSpPr>
        <p:cxnSp>
          <p:nvCxnSpPr>
            <p:cNvPr id="3509" name="Google Shape;3509;p49"/>
            <p:cNvCxnSpPr/>
            <p:nvPr/>
          </p:nvCxnSpPr>
          <p:spPr>
            <a:xfrm rot="10800000">
              <a:off x="1210975" y="1510475"/>
              <a:ext cx="0" cy="2332800"/>
            </a:xfrm>
            <a:prstGeom prst="straightConnector1">
              <a:avLst/>
            </a:prstGeom>
            <a:noFill/>
            <a:ln cap="flat" cmpd="sng" w="9525">
              <a:solidFill>
                <a:schemeClr val="dk1"/>
              </a:solidFill>
              <a:prstDash val="solid"/>
              <a:round/>
              <a:headEnd len="med" w="med" type="none"/>
              <a:tailEnd len="med" w="med" type="triangle"/>
            </a:ln>
          </p:spPr>
        </p:cxnSp>
        <p:cxnSp>
          <p:nvCxnSpPr>
            <p:cNvPr id="3510" name="Google Shape;3510;p49"/>
            <p:cNvCxnSpPr/>
            <p:nvPr/>
          </p:nvCxnSpPr>
          <p:spPr>
            <a:xfrm>
              <a:off x="1206225" y="3843275"/>
              <a:ext cx="3594600" cy="0"/>
            </a:xfrm>
            <a:prstGeom prst="straightConnector1">
              <a:avLst/>
            </a:prstGeom>
            <a:noFill/>
            <a:ln cap="flat" cmpd="sng" w="9525">
              <a:solidFill>
                <a:schemeClr val="dk1"/>
              </a:solidFill>
              <a:prstDash val="solid"/>
              <a:round/>
              <a:headEnd len="med" w="med" type="none"/>
              <a:tailEnd len="med" w="med" type="triangle"/>
            </a:ln>
          </p:spPr>
        </p:cxnSp>
      </p:grpSp>
      <p:sp>
        <p:nvSpPr>
          <p:cNvPr id="3511" name="Google Shape;3511;p49"/>
          <p:cNvSpPr txBox="1"/>
          <p:nvPr/>
        </p:nvSpPr>
        <p:spPr>
          <a:xfrm>
            <a:off x="6156900" y="1218950"/>
            <a:ext cx="2267100" cy="446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lt1"/>
                </a:solidFill>
                <a:latin typeface="Passion One"/>
                <a:ea typeface="Passion One"/>
                <a:cs typeface="Passion One"/>
                <a:sym typeface="Passion One"/>
              </a:rPr>
              <a:t>STOPPED</a:t>
            </a:r>
            <a:endParaRPr b="1" sz="2300">
              <a:solidFill>
                <a:schemeClr val="lt1"/>
              </a:solidFill>
              <a:latin typeface="Passion One"/>
              <a:ea typeface="Passion One"/>
              <a:cs typeface="Passion One"/>
              <a:sym typeface="Passion One"/>
            </a:endParaRPr>
          </a:p>
        </p:txBody>
      </p:sp>
      <p:sp>
        <p:nvSpPr>
          <p:cNvPr id="3512" name="Google Shape;3512;p49"/>
          <p:cNvSpPr txBox="1"/>
          <p:nvPr/>
        </p:nvSpPr>
        <p:spPr>
          <a:xfrm>
            <a:off x="6156900" y="1665253"/>
            <a:ext cx="2267100" cy="446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2"/>
                </a:solidFill>
                <a:latin typeface="Baloo 2"/>
                <a:ea typeface="Baloo 2"/>
                <a:cs typeface="Baloo 2"/>
                <a:sym typeface="Baloo 2"/>
              </a:rPr>
              <a:t>Mercury is the closest planet to the Sun</a:t>
            </a:r>
            <a:endParaRPr>
              <a:solidFill>
                <a:schemeClr val="lt2"/>
              </a:solidFill>
              <a:latin typeface="Baloo 2"/>
              <a:ea typeface="Baloo 2"/>
              <a:cs typeface="Baloo 2"/>
              <a:sym typeface="Baloo 2"/>
            </a:endParaRPr>
          </a:p>
        </p:txBody>
      </p:sp>
      <p:sp>
        <p:nvSpPr>
          <p:cNvPr id="3513" name="Google Shape;3513;p49"/>
          <p:cNvSpPr txBox="1"/>
          <p:nvPr/>
        </p:nvSpPr>
        <p:spPr>
          <a:xfrm>
            <a:off x="6156900" y="3231347"/>
            <a:ext cx="2267100" cy="446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lt1"/>
                </a:solidFill>
                <a:latin typeface="Passion One"/>
                <a:ea typeface="Passion One"/>
                <a:cs typeface="Passion One"/>
                <a:sym typeface="Passion One"/>
              </a:rPr>
              <a:t>ACCELERATION</a:t>
            </a:r>
            <a:endParaRPr b="1" sz="2300">
              <a:solidFill>
                <a:schemeClr val="lt1"/>
              </a:solidFill>
              <a:latin typeface="Passion One"/>
              <a:ea typeface="Passion One"/>
              <a:cs typeface="Passion One"/>
              <a:sym typeface="Passion One"/>
            </a:endParaRPr>
          </a:p>
        </p:txBody>
      </p:sp>
      <p:sp>
        <p:nvSpPr>
          <p:cNvPr id="3514" name="Google Shape;3514;p49"/>
          <p:cNvSpPr txBox="1"/>
          <p:nvPr/>
        </p:nvSpPr>
        <p:spPr>
          <a:xfrm>
            <a:off x="6156900" y="3677650"/>
            <a:ext cx="2267100" cy="446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2"/>
                </a:solidFill>
                <a:latin typeface="Baloo 2"/>
                <a:ea typeface="Baloo 2"/>
                <a:cs typeface="Baloo 2"/>
                <a:sym typeface="Baloo 2"/>
              </a:rPr>
              <a:t>Neptune is the farthest planet from the Sun</a:t>
            </a:r>
            <a:endParaRPr>
              <a:solidFill>
                <a:schemeClr val="lt2"/>
              </a:solidFill>
              <a:latin typeface="Baloo 2"/>
              <a:ea typeface="Baloo 2"/>
              <a:cs typeface="Baloo 2"/>
              <a:sym typeface="Baloo 2"/>
            </a:endParaRPr>
          </a:p>
        </p:txBody>
      </p:sp>
      <p:sp>
        <p:nvSpPr>
          <p:cNvPr id="3515" name="Google Shape;3515;p49"/>
          <p:cNvSpPr txBox="1"/>
          <p:nvPr/>
        </p:nvSpPr>
        <p:spPr>
          <a:xfrm>
            <a:off x="6156900" y="2225149"/>
            <a:ext cx="2267100" cy="446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lt1"/>
                </a:solidFill>
                <a:latin typeface="Passion One"/>
                <a:ea typeface="Passion One"/>
                <a:cs typeface="Passion One"/>
                <a:sym typeface="Passion One"/>
              </a:rPr>
              <a:t>CONSTANT SPEED</a:t>
            </a:r>
            <a:endParaRPr b="1" sz="2300">
              <a:solidFill>
                <a:schemeClr val="lt1"/>
              </a:solidFill>
              <a:latin typeface="Passion One"/>
              <a:ea typeface="Passion One"/>
              <a:cs typeface="Passion One"/>
              <a:sym typeface="Passion One"/>
            </a:endParaRPr>
          </a:p>
        </p:txBody>
      </p:sp>
      <p:sp>
        <p:nvSpPr>
          <p:cNvPr id="3516" name="Google Shape;3516;p49"/>
          <p:cNvSpPr txBox="1"/>
          <p:nvPr/>
        </p:nvSpPr>
        <p:spPr>
          <a:xfrm>
            <a:off x="6156900" y="2671451"/>
            <a:ext cx="2267100" cy="446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2"/>
                </a:solidFill>
                <a:latin typeface="Baloo 2"/>
                <a:ea typeface="Baloo 2"/>
                <a:cs typeface="Baloo 2"/>
                <a:sym typeface="Baloo 2"/>
              </a:rPr>
              <a:t>Venus is the second planet from the Sun</a:t>
            </a:r>
            <a:endParaRPr>
              <a:solidFill>
                <a:schemeClr val="lt2"/>
              </a:solidFill>
              <a:latin typeface="Baloo 2"/>
              <a:ea typeface="Baloo 2"/>
              <a:cs typeface="Baloo 2"/>
              <a:sym typeface="Baloo 2"/>
            </a:endParaRPr>
          </a:p>
        </p:txBody>
      </p:sp>
      <p:sp>
        <p:nvSpPr>
          <p:cNvPr id="3517" name="Google Shape;3517;p49"/>
          <p:cNvSpPr/>
          <p:nvPr/>
        </p:nvSpPr>
        <p:spPr>
          <a:xfrm>
            <a:off x="5835725" y="1319900"/>
            <a:ext cx="244500" cy="2445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49"/>
          <p:cNvSpPr/>
          <p:nvPr/>
        </p:nvSpPr>
        <p:spPr>
          <a:xfrm>
            <a:off x="5835725" y="2326088"/>
            <a:ext cx="244500" cy="244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49"/>
          <p:cNvSpPr/>
          <p:nvPr/>
        </p:nvSpPr>
        <p:spPr>
          <a:xfrm>
            <a:off x="5835725" y="3332275"/>
            <a:ext cx="244500" cy="2445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theme/theme1.xml><?xml version="1.0" encoding="utf-8"?>
<a:theme xmlns:a="http://schemas.openxmlformats.org/drawingml/2006/main" xmlns:r="http://schemas.openxmlformats.org/officeDocument/2006/relationships" name="Science Subject for Middle School - 8th Grade: Motion and Forces by Slidesgo">
  <a:themeElements>
    <a:clrScheme name="Simple Light">
      <a:dk1>
        <a:srgbClr val="A83E31"/>
      </a:dk1>
      <a:lt1>
        <a:srgbClr val="E08940"/>
      </a:lt1>
      <a:dk2>
        <a:srgbClr val="F4EDDF"/>
      </a:dk2>
      <a:lt2>
        <a:srgbClr val="18213F"/>
      </a:lt2>
      <a:accent1>
        <a:srgbClr val="DD4D18"/>
      </a:accent1>
      <a:accent2>
        <a:srgbClr val="E9A11D"/>
      </a:accent2>
      <a:accent3>
        <a:srgbClr val="F4B67D"/>
      </a:accent3>
      <a:accent4>
        <a:srgbClr val="F4E2D7"/>
      </a:accent4>
      <a:accent5>
        <a:srgbClr val="6B99F7"/>
      </a:accent5>
      <a:accent6>
        <a:srgbClr val="3D5BA0"/>
      </a:accent6>
      <a:hlink>
        <a:srgbClr val="18213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